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94" r:id="rId3"/>
    <p:sldId id="313" r:id="rId4"/>
    <p:sldId id="273" r:id="rId5"/>
    <p:sldId id="314" r:id="rId6"/>
    <p:sldId id="315" r:id="rId7"/>
    <p:sldId id="316" r:id="rId8"/>
    <p:sldId id="319" r:id="rId9"/>
    <p:sldId id="327" r:id="rId10"/>
    <p:sldId id="320" r:id="rId11"/>
    <p:sldId id="321" r:id="rId12"/>
    <p:sldId id="322" r:id="rId13"/>
    <p:sldId id="323" r:id="rId14"/>
    <p:sldId id="325" r:id="rId15"/>
    <p:sldId id="285" r:id="rId16"/>
    <p:sldId id="280" r:id="rId17"/>
    <p:sldId id="276" r:id="rId18"/>
    <p:sldId id="328" r:id="rId19"/>
    <p:sldId id="339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7" r:id="rId28"/>
    <p:sldId id="282" r:id="rId29"/>
    <p:sldId id="340" r:id="rId30"/>
    <p:sldId id="341" r:id="rId31"/>
    <p:sldId id="283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43" r:id="rId49"/>
    <p:sldId id="344" r:id="rId50"/>
    <p:sldId id="345" r:id="rId51"/>
    <p:sldId id="346" r:id="rId52"/>
    <p:sldId id="312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50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F431D-62C5-4F35-937F-A8184D94E0C3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36E48-CE7A-4CF4-88B1-17B6AE7922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3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https://pixabay.com/zh/photos/download/teddy-bear-620761_1280.jpg?attachment</a:t>
            </a:r>
          </a:p>
          <a:p>
            <a:r>
              <a:rPr lang="en-US" altLang="zh-CN" dirty="0" smtClean="0"/>
              <a:t>https://pixabay.com/zh/photos/download/doll-200759_1280.jpg?attachment</a:t>
            </a:r>
          </a:p>
          <a:p>
            <a:r>
              <a:rPr lang="en-US" altLang="zh-CN" dirty="0" smtClean="0"/>
              <a:t>https://pixabay.com/zh/photos/download/teddy-164932_1280.jpg?attachment</a:t>
            </a:r>
          </a:p>
          <a:p>
            <a:r>
              <a:rPr lang="en-US" altLang="zh-CN" dirty="0" smtClean="0"/>
              <a:t>https://pixabay.com/zh/photos/download/sheep-719487_1280.jpg?attachment</a:t>
            </a:r>
          </a:p>
          <a:p>
            <a:r>
              <a:rPr lang="en-US" altLang="zh-CN" dirty="0" smtClean="0"/>
              <a:t>https://pixabay.com/zh/photos/download/luigi-559832_1280.jpg?attachment</a:t>
            </a:r>
          </a:p>
          <a:p>
            <a:r>
              <a:rPr lang="en-US" altLang="zh-CN" dirty="0" smtClean="0"/>
              <a:t>https://pixabay.com/zh/photos/download/love-275290_1280.jpg?attachment</a:t>
            </a:r>
          </a:p>
          <a:p>
            <a:r>
              <a:rPr lang="en-US" altLang="zh-CN" dirty="0" smtClean="0"/>
              <a:t>https://pixabay.com/zh/photos/download/warrior-498250_1280.jpg?attachment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DE3D-90A1-4786-AE62-D37BE96EA4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845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https://pixabay.com/zh/photos/download/teddy-bear-620761_1280.jpg?attachment</a:t>
            </a:r>
          </a:p>
          <a:p>
            <a:r>
              <a:rPr lang="en-US" altLang="zh-CN" dirty="0" smtClean="0"/>
              <a:t>https://pixabay.com/zh/photos/download/doll-200759_1280.jpg?attachment</a:t>
            </a:r>
          </a:p>
          <a:p>
            <a:r>
              <a:rPr lang="en-US" altLang="zh-CN" dirty="0" smtClean="0"/>
              <a:t>https://pixabay.com/zh/photos/download/teddy-164932_1280.jpg?attachment</a:t>
            </a:r>
          </a:p>
          <a:p>
            <a:r>
              <a:rPr lang="en-US" altLang="zh-CN" dirty="0" smtClean="0"/>
              <a:t>https://pixabay.com/zh/photos/download/sheep-719487_1280.jpg?attachment</a:t>
            </a:r>
          </a:p>
          <a:p>
            <a:r>
              <a:rPr lang="en-US" altLang="zh-CN" dirty="0" smtClean="0"/>
              <a:t>https://pixabay.com/zh/photos/download/luigi-559832_1280.jpg?attachment</a:t>
            </a:r>
          </a:p>
          <a:p>
            <a:r>
              <a:rPr lang="en-US" altLang="zh-CN" dirty="0" smtClean="0"/>
              <a:t>https://pixabay.com/zh/photos/download/love-275290_1280.jpg?attachment</a:t>
            </a:r>
          </a:p>
          <a:p>
            <a:r>
              <a:rPr lang="en-US" altLang="zh-CN" dirty="0" smtClean="0"/>
              <a:t>https://pixabay.com/zh/photos/download/warrior-498250_1280.jpg?attachment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DE3D-90A1-4786-AE62-D37BE96EA40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字体：新蒂下午茶，</a:t>
            </a:r>
            <a:r>
              <a:rPr lang="zh-CN" altLang="en-US" smtClean="0"/>
              <a:t>新蒂黑板报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DE3D-90A1-4786-AE62-D37BE96EA40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字体：新蒂下午茶，</a:t>
            </a:r>
            <a:r>
              <a:rPr lang="zh-CN" altLang="en-US" smtClean="0"/>
              <a:t>新蒂黑板报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DE3D-90A1-4786-AE62-D37BE96EA4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39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字体：新蒂下午茶，</a:t>
            </a:r>
            <a:r>
              <a:rPr lang="zh-CN" altLang="en-US" smtClean="0"/>
              <a:t>新蒂黑板报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DE3D-90A1-4786-AE62-D37BE96EA40C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字体：新蒂下午茶，</a:t>
            </a:r>
            <a:r>
              <a:rPr lang="zh-CN" altLang="en-US" smtClean="0"/>
              <a:t>新蒂黑板报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DE3D-90A1-4786-AE62-D37BE96EA40C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54115" t="20375" r="25555" b="20378"/>
          <a:stretch/>
        </p:blipFill>
        <p:spPr>
          <a:xfrm>
            <a:off x="7739213" y="2"/>
            <a:ext cx="4452788" cy="68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837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251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2017/9/11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esign.cn/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6057678" y="244645"/>
            <a:ext cx="5664400" cy="6458854"/>
            <a:chOff x="4427538" y="954088"/>
            <a:chExt cx="3333750" cy="3729038"/>
          </a:xfrm>
        </p:grpSpPr>
        <p:sp>
          <p:nvSpPr>
            <p:cNvPr id="7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816609" y="3143005"/>
            <a:ext cx="4544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900" b="1" dirty="0" smtClean="0">
                <a:solidFill>
                  <a:srgbClr val="9DC3E6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3X</a:t>
            </a:r>
            <a:r>
              <a:rPr lang="zh-TW" altLang="en-US" sz="3900" b="1" dirty="0" smtClean="0">
                <a:solidFill>
                  <a:srgbClr val="9DC3E6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葡萄串 </a:t>
            </a:r>
            <a:r>
              <a:rPr lang="en-US" altLang="zh-TW" sz="3900" b="1" dirty="0" smtClean="0">
                <a:solidFill>
                  <a:srgbClr val="9DC3E6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+</a:t>
            </a:r>
            <a:r>
              <a:rPr lang="en-US" altLang="zh-TW" sz="3900" b="1" dirty="0" smtClean="0">
                <a:solidFill>
                  <a:srgbClr val="9DC3E6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XWO2</a:t>
            </a:r>
            <a:endParaRPr lang="zh-CN" altLang="en-US" sz="3900" b="1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723308" y="1759268"/>
            <a:ext cx="6990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latin typeface="新蒂黑板报" panose="03000600000000000000" pitchFamily="66" charset="-122"/>
                <a:ea typeface="新蒂黑板报" panose="03000600000000000000" pitchFamily="66" charset="-122"/>
              </a:rPr>
              <a:t>2017 </a:t>
            </a:r>
            <a:r>
              <a:rPr lang="zh-TW" altLang="en-US" sz="7200" dirty="0" smtClean="0">
                <a:latin typeface="新蒂黑板报" panose="03000600000000000000" pitchFamily="66" charset="-122"/>
                <a:ea typeface="新蒂黑板报" panose="03000600000000000000" pitchFamily="66" charset="-122"/>
              </a:rPr>
              <a:t>第三季</a:t>
            </a:r>
            <a:endParaRPr lang="zh-CN" altLang="en-US" sz="72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888879" y="4034318"/>
            <a:ext cx="4433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/>
              <a:t>行銷策略及銷售觀念</a:t>
            </a:r>
            <a:endParaRPr lang="en-US" altLang="zh-TW" sz="3200" b="1" dirty="0" smtClean="0"/>
          </a:p>
        </p:txBody>
      </p:sp>
      <p:sp>
        <p:nvSpPr>
          <p:cNvPr id="93" name="Freeform 34"/>
          <p:cNvSpPr>
            <a:spLocks noEditPoints="1"/>
          </p:cNvSpPr>
          <p:nvPr/>
        </p:nvSpPr>
        <p:spPr bwMode="auto">
          <a:xfrm>
            <a:off x="5308223" y="3550072"/>
            <a:ext cx="695370" cy="33029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4" name="任意多边形 93"/>
          <p:cNvSpPr/>
          <p:nvPr/>
        </p:nvSpPr>
        <p:spPr>
          <a:xfrm>
            <a:off x="496274" y="3644694"/>
            <a:ext cx="4403354" cy="28841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378" y="-1"/>
            <a:ext cx="13354755" cy="6858001"/>
          </a:xfrm>
        </p:spPr>
      </p:pic>
    </p:spTree>
    <p:extLst>
      <p:ext uri="{BB962C8B-B14F-4D97-AF65-F5344CB8AC3E}">
        <p14:creationId xmlns:p14="http://schemas.microsoft.com/office/powerpoint/2010/main" val="35577797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81" y="884413"/>
            <a:ext cx="12236681" cy="5341408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4381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9" y="229676"/>
            <a:ext cx="10909159" cy="6401923"/>
          </a:xfrm>
        </p:spPr>
      </p:pic>
    </p:spTree>
    <p:extLst>
      <p:ext uri="{BB962C8B-B14F-4D97-AF65-F5344CB8AC3E}">
        <p14:creationId xmlns:p14="http://schemas.microsoft.com/office/powerpoint/2010/main" val="27337922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5135199" y="2133378"/>
            <a:ext cx="6434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客戶絕對不會知道他的需求是甚麼</a:t>
            </a:r>
            <a:endParaRPr lang="en-US" altLang="zh-CN" sz="16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4752894" y="293511"/>
            <a:ext cx="7060927" cy="4222882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-1" fmla="*/ 6111936 w 6416813"/>
              <a:gd name="connsiteY0-2" fmla="*/ 519638 h 3001581"/>
              <a:gd name="connsiteX1-3" fmla="*/ 3290358 w 6416813"/>
              <a:gd name="connsiteY1-4" fmla="*/ 23250 h 3001581"/>
              <a:gd name="connsiteX2-5" fmla="*/ 103021 w 6416813"/>
              <a:gd name="connsiteY2-6" fmla="*/ 1029090 h 3001581"/>
              <a:gd name="connsiteX3-7" fmla="*/ 769227 w 6416813"/>
              <a:gd name="connsiteY3-8" fmla="*/ 2531318 h 3001581"/>
              <a:gd name="connsiteX4-9" fmla="*/ 272838 w 6416813"/>
              <a:gd name="connsiteY4-10" fmla="*/ 3001581 h 3001581"/>
              <a:gd name="connsiteX5-11" fmla="*/ 1539936 w 6416813"/>
              <a:gd name="connsiteY5-12" fmla="*/ 2688072 h 3001581"/>
              <a:gd name="connsiteX6-13" fmla="*/ 5824553 w 6416813"/>
              <a:gd name="connsiteY6-14" fmla="*/ 2648884 h 3001581"/>
              <a:gd name="connsiteX7-15" fmla="*/ 6111936 w 6416813"/>
              <a:gd name="connsiteY7-16" fmla="*/ 519638 h 3001581"/>
              <a:gd name="connsiteX0-17" fmla="*/ 6111936 w 6416813"/>
              <a:gd name="connsiteY0-18" fmla="*/ 519638 h 3001581"/>
              <a:gd name="connsiteX1-19" fmla="*/ 3290358 w 6416813"/>
              <a:gd name="connsiteY1-20" fmla="*/ 23250 h 3001581"/>
              <a:gd name="connsiteX2-21" fmla="*/ 103021 w 6416813"/>
              <a:gd name="connsiteY2-22" fmla="*/ 1029090 h 3001581"/>
              <a:gd name="connsiteX3-23" fmla="*/ 769227 w 6416813"/>
              <a:gd name="connsiteY3-24" fmla="*/ 2531318 h 3001581"/>
              <a:gd name="connsiteX4-25" fmla="*/ 272838 w 6416813"/>
              <a:gd name="connsiteY4-26" fmla="*/ 3001581 h 3001581"/>
              <a:gd name="connsiteX5-27" fmla="*/ 1539936 w 6416813"/>
              <a:gd name="connsiteY5-28" fmla="*/ 2688072 h 3001581"/>
              <a:gd name="connsiteX6-29" fmla="*/ 5824553 w 6416813"/>
              <a:gd name="connsiteY6-30" fmla="*/ 2648884 h 3001581"/>
              <a:gd name="connsiteX7-31" fmla="*/ 6111936 w 6416813"/>
              <a:gd name="connsiteY7-32" fmla="*/ 519638 h 3001581"/>
              <a:gd name="connsiteX0-33" fmla="*/ 6072123 w 6377000"/>
              <a:gd name="connsiteY0-34" fmla="*/ 519638 h 3001581"/>
              <a:gd name="connsiteX1-35" fmla="*/ 3250545 w 6377000"/>
              <a:gd name="connsiteY1-36" fmla="*/ 23250 h 3001581"/>
              <a:gd name="connsiteX2-37" fmla="*/ 63208 w 6377000"/>
              <a:gd name="connsiteY2-38" fmla="*/ 1029090 h 3001581"/>
              <a:gd name="connsiteX3-39" fmla="*/ 729414 w 6377000"/>
              <a:gd name="connsiteY3-40" fmla="*/ 2531318 h 3001581"/>
              <a:gd name="connsiteX4-41" fmla="*/ 233025 w 6377000"/>
              <a:gd name="connsiteY4-42" fmla="*/ 3001581 h 3001581"/>
              <a:gd name="connsiteX5-43" fmla="*/ 1500123 w 6377000"/>
              <a:gd name="connsiteY5-44" fmla="*/ 2688072 h 3001581"/>
              <a:gd name="connsiteX6-45" fmla="*/ 5784740 w 6377000"/>
              <a:gd name="connsiteY6-46" fmla="*/ 2648884 h 3001581"/>
              <a:gd name="connsiteX7-47" fmla="*/ 6072123 w 6377000"/>
              <a:gd name="connsiteY7-48" fmla="*/ 519638 h 3001581"/>
              <a:gd name="connsiteX0-49" fmla="*/ 6202752 w 6463800"/>
              <a:gd name="connsiteY0-50" fmla="*/ 673348 h 2985474"/>
              <a:gd name="connsiteX1-51" fmla="*/ 3250545 w 6463800"/>
              <a:gd name="connsiteY1-52" fmla="*/ 7143 h 2985474"/>
              <a:gd name="connsiteX2-53" fmla="*/ 63208 w 6463800"/>
              <a:gd name="connsiteY2-54" fmla="*/ 1012983 h 2985474"/>
              <a:gd name="connsiteX3-55" fmla="*/ 729414 w 6463800"/>
              <a:gd name="connsiteY3-56" fmla="*/ 2515211 h 2985474"/>
              <a:gd name="connsiteX4-57" fmla="*/ 233025 w 6463800"/>
              <a:gd name="connsiteY4-58" fmla="*/ 2985474 h 2985474"/>
              <a:gd name="connsiteX5-59" fmla="*/ 1500123 w 6463800"/>
              <a:gd name="connsiteY5-60" fmla="*/ 2671965 h 2985474"/>
              <a:gd name="connsiteX6-61" fmla="*/ 5784740 w 6463800"/>
              <a:gd name="connsiteY6-62" fmla="*/ 2632777 h 2985474"/>
              <a:gd name="connsiteX7-63" fmla="*/ 6202752 w 6463800"/>
              <a:gd name="connsiteY7-64" fmla="*/ 673348 h 2985474"/>
              <a:gd name="connsiteX0-65" fmla="*/ 6202752 w 6463800"/>
              <a:gd name="connsiteY0-66" fmla="*/ 673348 h 3037725"/>
              <a:gd name="connsiteX1-67" fmla="*/ 3250545 w 6463800"/>
              <a:gd name="connsiteY1-68" fmla="*/ 7143 h 3037725"/>
              <a:gd name="connsiteX2-69" fmla="*/ 63208 w 6463800"/>
              <a:gd name="connsiteY2-70" fmla="*/ 1012983 h 3037725"/>
              <a:gd name="connsiteX3-71" fmla="*/ 729414 w 6463800"/>
              <a:gd name="connsiteY3-72" fmla="*/ 2515211 h 3037725"/>
              <a:gd name="connsiteX4-73" fmla="*/ 533471 w 6463800"/>
              <a:gd name="connsiteY4-74" fmla="*/ 3037725 h 3037725"/>
              <a:gd name="connsiteX5-75" fmla="*/ 1500123 w 6463800"/>
              <a:gd name="connsiteY5-76" fmla="*/ 2671965 h 3037725"/>
              <a:gd name="connsiteX6-77" fmla="*/ 5784740 w 6463800"/>
              <a:gd name="connsiteY6-78" fmla="*/ 2632777 h 3037725"/>
              <a:gd name="connsiteX7-79" fmla="*/ 6202752 w 6463800"/>
              <a:gd name="connsiteY7-80" fmla="*/ 673348 h 3037725"/>
              <a:gd name="connsiteX0-81" fmla="*/ 6202752 w 6399662"/>
              <a:gd name="connsiteY0-82" fmla="*/ 673568 h 3037945"/>
              <a:gd name="connsiteX1-83" fmla="*/ 3250545 w 6399662"/>
              <a:gd name="connsiteY1-84" fmla="*/ 7363 h 3037945"/>
              <a:gd name="connsiteX2-85" fmla="*/ 63208 w 6399662"/>
              <a:gd name="connsiteY2-86" fmla="*/ 1013203 h 3037945"/>
              <a:gd name="connsiteX3-87" fmla="*/ 729414 w 6399662"/>
              <a:gd name="connsiteY3-88" fmla="*/ 2515431 h 3037945"/>
              <a:gd name="connsiteX4-89" fmla="*/ 533471 w 6399662"/>
              <a:gd name="connsiteY4-90" fmla="*/ 3037945 h 3037945"/>
              <a:gd name="connsiteX5-91" fmla="*/ 1500123 w 6399662"/>
              <a:gd name="connsiteY5-92" fmla="*/ 2672185 h 3037945"/>
              <a:gd name="connsiteX6-93" fmla="*/ 5614923 w 6399662"/>
              <a:gd name="connsiteY6-94" fmla="*/ 2698311 h 3037945"/>
              <a:gd name="connsiteX7-95" fmla="*/ 6202752 w 6399662"/>
              <a:gd name="connsiteY7-96" fmla="*/ 673568 h 3037945"/>
              <a:gd name="connsiteX0-97" fmla="*/ 6202752 w 6427727"/>
              <a:gd name="connsiteY0-98" fmla="*/ 673568 h 3037945"/>
              <a:gd name="connsiteX1-99" fmla="*/ 3250545 w 6427727"/>
              <a:gd name="connsiteY1-100" fmla="*/ 7363 h 3037945"/>
              <a:gd name="connsiteX2-101" fmla="*/ 63208 w 6427727"/>
              <a:gd name="connsiteY2-102" fmla="*/ 1013203 h 3037945"/>
              <a:gd name="connsiteX3-103" fmla="*/ 729414 w 6427727"/>
              <a:gd name="connsiteY3-104" fmla="*/ 2515431 h 3037945"/>
              <a:gd name="connsiteX4-105" fmla="*/ 533471 w 6427727"/>
              <a:gd name="connsiteY4-106" fmla="*/ 3037945 h 3037945"/>
              <a:gd name="connsiteX5-107" fmla="*/ 1500123 w 6427727"/>
              <a:gd name="connsiteY5-108" fmla="*/ 2672185 h 3037945"/>
              <a:gd name="connsiteX6-109" fmla="*/ 5614923 w 6427727"/>
              <a:gd name="connsiteY6-110" fmla="*/ 2698311 h 3037945"/>
              <a:gd name="connsiteX7-111" fmla="*/ 6202752 w 6427727"/>
              <a:gd name="connsiteY7-112" fmla="*/ 673568 h 3037945"/>
              <a:gd name="connsiteX0-113" fmla="*/ 6202752 w 6427727"/>
              <a:gd name="connsiteY0-114" fmla="*/ 666268 h 3030645"/>
              <a:gd name="connsiteX1-115" fmla="*/ 3250545 w 6427727"/>
              <a:gd name="connsiteY1-116" fmla="*/ 63 h 3030645"/>
              <a:gd name="connsiteX2-117" fmla="*/ 63208 w 6427727"/>
              <a:gd name="connsiteY2-118" fmla="*/ 1005903 h 3030645"/>
              <a:gd name="connsiteX3-119" fmla="*/ 729414 w 6427727"/>
              <a:gd name="connsiteY3-120" fmla="*/ 2508131 h 3030645"/>
              <a:gd name="connsiteX4-121" fmla="*/ 533471 w 6427727"/>
              <a:gd name="connsiteY4-122" fmla="*/ 3030645 h 3030645"/>
              <a:gd name="connsiteX5-123" fmla="*/ 1500123 w 6427727"/>
              <a:gd name="connsiteY5-124" fmla="*/ 2664885 h 3030645"/>
              <a:gd name="connsiteX6-125" fmla="*/ 5614923 w 6427727"/>
              <a:gd name="connsiteY6-126" fmla="*/ 2691011 h 3030645"/>
              <a:gd name="connsiteX7-127" fmla="*/ 6202752 w 6427727"/>
              <a:gd name="connsiteY7-128" fmla="*/ 666268 h 3030645"/>
              <a:gd name="connsiteX0-129" fmla="*/ 6202752 w 6445028"/>
              <a:gd name="connsiteY0-130" fmla="*/ 666309 h 3030686"/>
              <a:gd name="connsiteX1-131" fmla="*/ 3250545 w 6445028"/>
              <a:gd name="connsiteY1-132" fmla="*/ 104 h 3030686"/>
              <a:gd name="connsiteX2-133" fmla="*/ 63208 w 6445028"/>
              <a:gd name="connsiteY2-134" fmla="*/ 1005944 h 3030686"/>
              <a:gd name="connsiteX3-135" fmla="*/ 729414 w 6445028"/>
              <a:gd name="connsiteY3-136" fmla="*/ 2508172 h 3030686"/>
              <a:gd name="connsiteX4-137" fmla="*/ 533471 w 6445028"/>
              <a:gd name="connsiteY4-138" fmla="*/ 3030686 h 3030686"/>
              <a:gd name="connsiteX5-139" fmla="*/ 1500123 w 6445028"/>
              <a:gd name="connsiteY5-140" fmla="*/ 2664926 h 3030686"/>
              <a:gd name="connsiteX6-141" fmla="*/ 5614923 w 6445028"/>
              <a:gd name="connsiteY6-142" fmla="*/ 2691052 h 3030686"/>
              <a:gd name="connsiteX7-143" fmla="*/ 6202752 w 6445028"/>
              <a:gd name="connsiteY7-144" fmla="*/ 666309 h 3030686"/>
            </a:gdLst>
            <a:ahLst/>
            <a:cxnLst>
              <a:cxn ang="0">
                <a:pos x="connsiteX0-129" y="connsiteY0-130"/>
              </a:cxn>
              <a:cxn ang="0">
                <a:pos x="connsiteX1-131" y="connsiteY1-132"/>
              </a:cxn>
              <a:cxn ang="0">
                <a:pos x="connsiteX2-133" y="connsiteY2-134"/>
              </a:cxn>
              <a:cxn ang="0">
                <a:pos x="connsiteX3-135" y="connsiteY3-136"/>
              </a:cxn>
              <a:cxn ang="0">
                <a:pos x="connsiteX4-137" y="connsiteY4-138"/>
              </a:cxn>
              <a:cxn ang="0">
                <a:pos x="connsiteX5-139" y="connsiteY5-140"/>
              </a:cxn>
              <a:cxn ang="0">
                <a:pos x="connsiteX6-141" y="connsiteY6-142"/>
              </a:cxn>
              <a:cxn ang="0">
                <a:pos x="connsiteX7-143" y="connsiteY7-144"/>
              </a:cxn>
            </a:cxnLst>
            <a:rect l="l" t="t" r="r" b="b"/>
            <a:pathLst>
              <a:path w="6445028" h="3030686">
                <a:moveTo>
                  <a:pt x="6202752" y="666309"/>
                </a:moveTo>
                <a:cubicBezTo>
                  <a:pt x="5769501" y="126378"/>
                  <a:pt x="4286865" y="-4250"/>
                  <a:pt x="3250545" y="104"/>
                </a:cubicBezTo>
                <a:cubicBezTo>
                  <a:pt x="2214225" y="4458"/>
                  <a:pt x="365830" y="169922"/>
                  <a:pt x="63208" y="1005944"/>
                </a:cubicBezTo>
                <a:cubicBezTo>
                  <a:pt x="-239414" y="1841966"/>
                  <a:pt x="637974" y="2244738"/>
                  <a:pt x="729414" y="2508172"/>
                </a:cubicBezTo>
                <a:lnTo>
                  <a:pt x="533471" y="3030686"/>
                </a:lnTo>
                <a:lnTo>
                  <a:pt x="1500123" y="2664926"/>
                </a:lnTo>
                <a:cubicBezTo>
                  <a:pt x="2242529" y="2749835"/>
                  <a:pt x="4713586" y="2919652"/>
                  <a:pt x="5614923" y="2691052"/>
                </a:cubicBezTo>
                <a:cubicBezTo>
                  <a:pt x="6516260" y="2462452"/>
                  <a:pt x="6636003" y="1206240"/>
                  <a:pt x="6202752" y="666309"/>
                </a:cubicBez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666314" y="2279224"/>
            <a:ext cx="4086581" cy="4729556"/>
            <a:chOff x="4427538" y="954088"/>
            <a:chExt cx="3333750" cy="3729038"/>
          </a:xfrm>
        </p:grpSpPr>
        <p:sp>
          <p:nvSpPr>
            <p:cNvPr id="26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595868" y="654710"/>
            <a:ext cx="3513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u="sng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客戶</a:t>
            </a:r>
            <a:r>
              <a:rPr lang="zh-TW" altLang="en-US" sz="4800" u="sng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的</a:t>
            </a:r>
            <a:r>
              <a:rPr lang="zh-TW" altLang="en-US" sz="4800" u="sng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需求</a:t>
            </a:r>
            <a:r>
              <a:rPr lang="en-US" altLang="zh-TW" sz="4800" u="sng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?</a:t>
            </a:r>
            <a:endParaRPr lang="zh-CN" altLang="en-US" sz="4800" u="sng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1037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29"/>
          <p:cNvSpPr txBox="1"/>
          <p:nvPr/>
        </p:nvSpPr>
        <p:spPr>
          <a:xfrm>
            <a:off x="5423427" y="5535126"/>
            <a:ext cx="1146468" cy="379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rgbClr val="232B36"/>
                </a:solidFill>
                <a:latin typeface="Arial Rounded MT Bold" pitchFamily="34" charset="0"/>
              </a:defRPr>
            </a:lvl1pPr>
          </a:lstStyle>
          <a:p>
            <a:pPr algn="dist"/>
            <a:r>
              <a:rPr lang="zh-TW" altLang="en-US" sz="1865" b="1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業務主管</a:t>
            </a:r>
            <a:endParaRPr lang="zh-CN" altLang="en-US" sz="1865" b="1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2" name="TextBox 29"/>
          <p:cNvSpPr txBox="1"/>
          <p:nvPr/>
        </p:nvSpPr>
        <p:spPr>
          <a:xfrm>
            <a:off x="9559251" y="5168542"/>
            <a:ext cx="906017" cy="379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rgbClr val="232B36"/>
                </a:solidFill>
                <a:latin typeface="Arial Rounded MT Bold" pitchFamily="34" charset="0"/>
              </a:defRPr>
            </a:lvl1pPr>
          </a:lstStyle>
          <a:p>
            <a:pPr algn="dist"/>
            <a:r>
              <a:rPr lang="zh-TW" altLang="en-US" sz="1865" b="1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處經理</a:t>
            </a:r>
            <a:endParaRPr lang="zh-CN" altLang="en-US" sz="1865" b="1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921911" y="5876730"/>
            <a:ext cx="2259163" cy="594230"/>
            <a:chOff x="3491880" y="3647041"/>
            <a:chExt cx="1943880" cy="523201"/>
          </a:xfrm>
        </p:grpSpPr>
        <p:sp>
          <p:nvSpPr>
            <p:cNvPr id="45" name="TextBox 29"/>
            <p:cNvSpPr txBox="1"/>
            <p:nvPr/>
          </p:nvSpPr>
          <p:spPr>
            <a:xfrm>
              <a:off x="4074031" y="3647041"/>
              <a:ext cx="779576" cy="333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 sz="1200">
                  <a:solidFill>
                    <a:srgbClr val="232B36"/>
                  </a:solidFill>
                  <a:latin typeface="Arial Rounded MT Bold" pitchFamily="34" charset="0"/>
                </a:defRPr>
              </a:lvl1pPr>
            </a:lstStyle>
            <a:p>
              <a:pPr algn="dist"/>
              <a:r>
                <a:rPr lang="zh-TW" altLang="en-US" sz="1865" b="1" dirty="0" smtClean="0">
                  <a:solidFill>
                    <a:schemeClr val="tx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業務員</a:t>
              </a:r>
              <a:endParaRPr lang="zh-CN" altLang="en-US" sz="1865" b="1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46" name="TextBox 30"/>
            <p:cNvSpPr txBox="1"/>
            <p:nvPr/>
          </p:nvSpPr>
          <p:spPr>
            <a:xfrm>
              <a:off x="3491880" y="3939902"/>
              <a:ext cx="1943880" cy="230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1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07930" y="3462112"/>
            <a:ext cx="1935041" cy="2192475"/>
            <a:chOff x="4427538" y="954088"/>
            <a:chExt cx="3333750" cy="3729038"/>
          </a:xfrm>
        </p:grpSpPr>
        <p:sp>
          <p:nvSpPr>
            <p:cNvPr id="48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4634106" y="2801064"/>
            <a:ext cx="2634246" cy="2560730"/>
            <a:chOff x="4427538" y="954088"/>
            <a:chExt cx="3333750" cy="3729038"/>
          </a:xfrm>
        </p:grpSpPr>
        <p:sp>
          <p:nvSpPr>
            <p:cNvPr id="99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8623442" y="1877418"/>
            <a:ext cx="2797628" cy="3040743"/>
            <a:chOff x="4427538" y="954088"/>
            <a:chExt cx="3333750" cy="3729038"/>
          </a:xfrm>
        </p:grpSpPr>
        <p:sp>
          <p:nvSpPr>
            <p:cNvPr id="142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3790496" y="754743"/>
            <a:ext cx="4540704" cy="1074057"/>
            <a:chOff x="3659868" y="841828"/>
            <a:chExt cx="4540704" cy="1074057"/>
          </a:xfrm>
        </p:grpSpPr>
        <p:sp>
          <p:nvSpPr>
            <p:cNvPr id="185" name="任意多边形 184"/>
            <p:cNvSpPr/>
            <p:nvPr/>
          </p:nvSpPr>
          <p:spPr>
            <a:xfrm>
              <a:off x="4311650" y="1082675"/>
              <a:ext cx="3025775" cy="809625"/>
            </a:xfrm>
            <a:custGeom>
              <a:avLst/>
              <a:gdLst>
                <a:gd name="connsiteX0" fmla="*/ 22225 w 3025775"/>
                <a:gd name="connsiteY0" fmla="*/ 34925 h 809625"/>
                <a:gd name="connsiteX1" fmla="*/ 0 w 3025775"/>
                <a:gd name="connsiteY1" fmla="*/ 581025 h 809625"/>
                <a:gd name="connsiteX2" fmla="*/ 3175 w 3025775"/>
                <a:gd name="connsiteY2" fmla="*/ 762000 h 809625"/>
                <a:gd name="connsiteX3" fmla="*/ 63500 w 3025775"/>
                <a:gd name="connsiteY3" fmla="*/ 809625 h 809625"/>
                <a:gd name="connsiteX4" fmla="*/ 2936875 w 3025775"/>
                <a:gd name="connsiteY4" fmla="*/ 752475 h 809625"/>
                <a:gd name="connsiteX5" fmla="*/ 3022600 w 3025775"/>
                <a:gd name="connsiteY5" fmla="*/ 717550 h 809625"/>
                <a:gd name="connsiteX6" fmla="*/ 3025775 w 3025775"/>
                <a:gd name="connsiteY6" fmla="*/ 660400 h 809625"/>
                <a:gd name="connsiteX7" fmla="*/ 3003550 w 3025775"/>
                <a:gd name="connsiteY7" fmla="*/ 50800 h 809625"/>
                <a:gd name="connsiteX8" fmla="*/ 2946400 w 3025775"/>
                <a:gd name="connsiteY8" fmla="*/ 9525 h 809625"/>
                <a:gd name="connsiteX9" fmla="*/ 2419350 w 3025775"/>
                <a:gd name="connsiteY9" fmla="*/ 0 h 809625"/>
                <a:gd name="connsiteX10" fmla="*/ 22225 w 3025775"/>
                <a:gd name="connsiteY10" fmla="*/ 34925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25775" h="809625">
                  <a:moveTo>
                    <a:pt x="22225" y="34925"/>
                  </a:moveTo>
                  <a:lnTo>
                    <a:pt x="0" y="581025"/>
                  </a:lnTo>
                  <a:cubicBezTo>
                    <a:pt x="1058" y="641350"/>
                    <a:pt x="2117" y="701675"/>
                    <a:pt x="3175" y="762000"/>
                  </a:cubicBezTo>
                  <a:lnTo>
                    <a:pt x="63500" y="809625"/>
                  </a:lnTo>
                  <a:lnTo>
                    <a:pt x="2936875" y="752475"/>
                  </a:lnTo>
                  <a:lnTo>
                    <a:pt x="3022600" y="717550"/>
                  </a:lnTo>
                  <a:lnTo>
                    <a:pt x="3025775" y="660400"/>
                  </a:lnTo>
                  <a:lnTo>
                    <a:pt x="3003550" y="50800"/>
                  </a:lnTo>
                  <a:lnTo>
                    <a:pt x="2946400" y="9525"/>
                  </a:lnTo>
                  <a:lnTo>
                    <a:pt x="2419350" y="0"/>
                  </a:lnTo>
                  <a:lnTo>
                    <a:pt x="22225" y="34925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6" name="组合 185"/>
            <p:cNvGrpSpPr/>
            <p:nvPr/>
          </p:nvGrpSpPr>
          <p:grpSpPr>
            <a:xfrm>
              <a:off x="3659868" y="841828"/>
              <a:ext cx="4540704" cy="1074057"/>
              <a:chOff x="4429125" y="2685143"/>
              <a:chExt cx="4118758" cy="1182009"/>
            </a:xfrm>
          </p:grpSpPr>
          <p:sp>
            <p:nvSpPr>
              <p:cNvPr id="188" name="Freeform 92"/>
              <p:cNvSpPr>
                <a:spLocks noEditPoints="1"/>
              </p:cNvSpPr>
              <p:nvPr/>
            </p:nvSpPr>
            <p:spPr bwMode="auto">
              <a:xfrm>
                <a:off x="4429125" y="2685143"/>
                <a:ext cx="4118758" cy="1182009"/>
              </a:xfrm>
              <a:custGeom>
                <a:avLst/>
                <a:gdLst>
                  <a:gd name="T0" fmla="*/ 1235 w 1305"/>
                  <a:gd name="T1" fmla="*/ 116 h 339"/>
                  <a:gd name="T2" fmla="*/ 1299 w 1305"/>
                  <a:gd name="T3" fmla="*/ 11 h 339"/>
                  <a:gd name="T4" fmla="*/ 868 w 1305"/>
                  <a:gd name="T5" fmla="*/ 14 h 339"/>
                  <a:gd name="T6" fmla="*/ 862 w 1305"/>
                  <a:gd name="T7" fmla="*/ 70 h 339"/>
                  <a:gd name="T8" fmla="*/ 408 w 1305"/>
                  <a:gd name="T9" fmla="*/ 31 h 339"/>
                  <a:gd name="T10" fmla="*/ 1 w 1305"/>
                  <a:gd name="T11" fmla="*/ 36 h 339"/>
                  <a:gd name="T12" fmla="*/ 20 w 1305"/>
                  <a:gd name="T13" fmla="*/ 231 h 339"/>
                  <a:gd name="T14" fmla="*/ 174 w 1305"/>
                  <a:gd name="T15" fmla="*/ 250 h 339"/>
                  <a:gd name="T16" fmla="*/ 61 w 1305"/>
                  <a:gd name="T17" fmla="*/ 177 h 339"/>
                  <a:gd name="T18" fmla="*/ 45 w 1305"/>
                  <a:gd name="T19" fmla="*/ 90 h 339"/>
                  <a:gd name="T20" fmla="*/ 44 w 1305"/>
                  <a:gd name="T21" fmla="*/ 40 h 339"/>
                  <a:gd name="T22" fmla="*/ 14 w 1305"/>
                  <a:gd name="T23" fmla="*/ 37 h 339"/>
                  <a:gd name="T24" fmla="*/ 189 w 1305"/>
                  <a:gd name="T25" fmla="*/ 89 h 339"/>
                  <a:gd name="T26" fmla="*/ 199 w 1305"/>
                  <a:gd name="T27" fmla="*/ 335 h 339"/>
                  <a:gd name="T28" fmla="*/ 778 w 1305"/>
                  <a:gd name="T29" fmla="*/ 327 h 339"/>
                  <a:gd name="T30" fmla="*/ 1061 w 1305"/>
                  <a:gd name="T31" fmla="*/ 273 h 339"/>
                  <a:gd name="T32" fmla="*/ 1076 w 1305"/>
                  <a:gd name="T33" fmla="*/ 231 h 339"/>
                  <a:gd name="T34" fmla="*/ 1299 w 1305"/>
                  <a:gd name="T35" fmla="*/ 209 h 339"/>
                  <a:gd name="T36" fmla="*/ 909 w 1305"/>
                  <a:gd name="T37" fmla="*/ 71 h 339"/>
                  <a:gd name="T38" fmla="*/ 925 w 1305"/>
                  <a:gd name="T39" fmla="*/ 71 h 339"/>
                  <a:gd name="T40" fmla="*/ 886 w 1305"/>
                  <a:gd name="T41" fmla="*/ 30 h 339"/>
                  <a:gd name="T42" fmla="*/ 870 w 1305"/>
                  <a:gd name="T43" fmla="*/ 25 h 339"/>
                  <a:gd name="T44" fmla="*/ 869 w 1305"/>
                  <a:gd name="T45" fmla="*/ 70 h 339"/>
                  <a:gd name="T46" fmla="*/ 399 w 1305"/>
                  <a:gd name="T47" fmla="*/ 56 h 339"/>
                  <a:gd name="T48" fmla="*/ 382 w 1305"/>
                  <a:gd name="T49" fmla="*/ 47 h 339"/>
                  <a:gd name="T50" fmla="*/ 382 w 1305"/>
                  <a:gd name="T51" fmla="*/ 47 h 339"/>
                  <a:gd name="T52" fmla="*/ 349 w 1305"/>
                  <a:gd name="T53" fmla="*/ 70 h 339"/>
                  <a:gd name="T54" fmla="*/ 325 w 1305"/>
                  <a:gd name="T55" fmla="*/ 63 h 339"/>
                  <a:gd name="T56" fmla="*/ 325 w 1305"/>
                  <a:gd name="T57" fmla="*/ 76 h 339"/>
                  <a:gd name="T58" fmla="*/ 318 w 1305"/>
                  <a:gd name="T59" fmla="*/ 76 h 339"/>
                  <a:gd name="T60" fmla="*/ 298 w 1305"/>
                  <a:gd name="T61" fmla="*/ 70 h 339"/>
                  <a:gd name="T62" fmla="*/ 1049 w 1305"/>
                  <a:gd name="T63" fmla="*/ 289 h 339"/>
                  <a:gd name="T64" fmla="*/ 1042 w 1305"/>
                  <a:gd name="T65" fmla="*/ 297 h 339"/>
                  <a:gd name="T66" fmla="*/ 762 w 1305"/>
                  <a:gd name="T67" fmla="*/ 315 h 339"/>
                  <a:gd name="T68" fmla="*/ 192 w 1305"/>
                  <a:gd name="T69" fmla="*/ 310 h 339"/>
                  <a:gd name="T70" fmla="*/ 213 w 1305"/>
                  <a:gd name="T71" fmla="*/ 302 h 339"/>
                  <a:gd name="T72" fmla="*/ 192 w 1305"/>
                  <a:gd name="T73" fmla="*/ 236 h 339"/>
                  <a:gd name="T74" fmla="*/ 223 w 1305"/>
                  <a:gd name="T75" fmla="*/ 111 h 339"/>
                  <a:gd name="T76" fmla="*/ 196 w 1305"/>
                  <a:gd name="T77" fmla="*/ 104 h 339"/>
                  <a:gd name="T78" fmla="*/ 1036 w 1305"/>
                  <a:gd name="T79" fmla="*/ 88 h 339"/>
                  <a:gd name="T80" fmla="*/ 1043 w 1305"/>
                  <a:gd name="T81" fmla="*/ 99 h 339"/>
                  <a:gd name="T82" fmla="*/ 1049 w 1305"/>
                  <a:gd name="T83" fmla="*/ 289 h 339"/>
                  <a:gd name="T84" fmla="*/ 947 w 1305"/>
                  <a:gd name="T85" fmla="*/ 72 h 339"/>
                  <a:gd name="T86" fmla="*/ 952 w 1305"/>
                  <a:gd name="T87" fmla="*/ 62 h 339"/>
                  <a:gd name="T88" fmla="*/ 968 w 1305"/>
                  <a:gd name="T89" fmla="*/ 72 h 339"/>
                  <a:gd name="T90" fmla="*/ 1004 w 1305"/>
                  <a:gd name="T91" fmla="*/ 73 h 339"/>
                  <a:gd name="T92" fmla="*/ 1176 w 1305"/>
                  <a:gd name="T93" fmla="*/ 209 h 339"/>
                  <a:gd name="T94" fmla="*/ 1059 w 1305"/>
                  <a:gd name="T95" fmla="*/ 210 h 339"/>
                  <a:gd name="T96" fmla="*/ 1071 w 1305"/>
                  <a:gd name="T97" fmla="*/ 206 h 339"/>
                  <a:gd name="T98" fmla="*/ 1044 w 1305"/>
                  <a:gd name="T99" fmla="*/ 78 h 339"/>
                  <a:gd name="T100" fmla="*/ 972 w 1305"/>
                  <a:gd name="T101" fmla="*/ 44 h 339"/>
                  <a:gd name="T102" fmla="*/ 949 w 1305"/>
                  <a:gd name="T103" fmla="*/ 41 h 339"/>
                  <a:gd name="T104" fmla="*/ 1232 w 1305"/>
                  <a:gd name="T105" fmla="*/ 99 h 339"/>
                  <a:gd name="T106" fmla="*/ 1269 w 1305"/>
                  <a:gd name="T107" fmla="*/ 185 h 339"/>
                  <a:gd name="T108" fmla="*/ 1280 w 1305"/>
                  <a:gd name="T109" fmla="*/ 18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05" h="339">
                    <a:moveTo>
                      <a:pt x="1303" y="200"/>
                    </a:moveTo>
                    <a:cubicBezTo>
                      <a:pt x="1293" y="186"/>
                      <a:pt x="1281" y="173"/>
                      <a:pt x="1269" y="160"/>
                    </a:cubicBezTo>
                    <a:cubicBezTo>
                      <a:pt x="1263" y="152"/>
                      <a:pt x="1256" y="145"/>
                      <a:pt x="1250" y="138"/>
                    </a:cubicBezTo>
                    <a:cubicBezTo>
                      <a:pt x="1244" y="132"/>
                      <a:pt x="1233" y="124"/>
                      <a:pt x="1235" y="116"/>
                    </a:cubicBezTo>
                    <a:cubicBezTo>
                      <a:pt x="1236" y="109"/>
                      <a:pt x="1245" y="99"/>
                      <a:pt x="1249" y="93"/>
                    </a:cubicBezTo>
                    <a:cubicBezTo>
                      <a:pt x="1254" y="85"/>
                      <a:pt x="1260" y="77"/>
                      <a:pt x="1265" y="68"/>
                    </a:cubicBezTo>
                    <a:cubicBezTo>
                      <a:pt x="1276" y="50"/>
                      <a:pt x="1287" y="32"/>
                      <a:pt x="1298" y="14"/>
                    </a:cubicBezTo>
                    <a:cubicBezTo>
                      <a:pt x="1299" y="13"/>
                      <a:pt x="1299" y="12"/>
                      <a:pt x="1299" y="11"/>
                    </a:cubicBezTo>
                    <a:cubicBezTo>
                      <a:pt x="1303" y="8"/>
                      <a:pt x="1300" y="0"/>
                      <a:pt x="1294" y="1"/>
                    </a:cubicBezTo>
                    <a:cubicBezTo>
                      <a:pt x="1154" y="22"/>
                      <a:pt x="1012" y="26"/>
                      <a:pt x="872" y="13"/>
                    </a:cubicBezTo>
                    <a:cubicBezTo>
                      <a:pt x="870" y="13"/>
                      <a:pt x="869" y="14"/>
                      <a:pt x="868" y="15"/>
                    </a:cubicBezTo>
                    <a:cubicBezTo>
                      <a:pt x="868" y="15"/>
                      <a:pt x="868" y="14"/>
                      <a:pt x="868" y="14"/>
                    </a:cubicBezTo>
                    <a:cubicBezTo>
                      <a:pt x="867" y="11"/>
                      <a:pt x="862" y="12"/>
                      <a:pt x="862" y="15"/>
                    </a:cubicBezTo>
                    <a:cubicBezTo>
                      <a:pt x="861" y="24"/>
                      <a:pt x="862" y="34"/>
                      <a:pt x="862" y="44"/>
                    </a:cubicBezTo>
                    <a:cubicBezTo>
                      <a:pt x="862" y="52"/>
                      <a:pt x="860" y="61"/>
                      <a:pt x="862" y="69"/>
                    </a:cubicBezTo>
                    <a:cubicBezTo>
                      <a:pt x="862" y="70"/>
                      <a:pt x="862" y="70"/>
                      <a:pt x="862" y="70"/>
                    </a:cubicBezTo>
                    <a:cubicBezTo>
                      <a:pt x="710" y="68"/>
                      <a:pt x="559" y="69"/>
                      <a:pt x="407" y="73"/>
                    </a:cubicBezTo>
                    <a:cubicBezTo>
                      <a:pt x="408" y="68"/>
                      <a:pt x="408" y="62"/>
                      <a:pt x="409" y="57"/>
                    </a:cubicBezTo>
                    <a:cubicBezTo>
                      <a:pt x="409" y="49"/>
                      <a:pt x="410" y="41"/>
                      <a:pt x="409" y="33"/>
                    </a:cubicBezTo>
                    <a:cubicBezTo>
                      <a:pt x="409" y="32"/>
                      <a:pt x="409" y="31"/>
                      <a:pt x="408" y="31"/>
                    </a:cubicBezTo>
                    <a:cubicBezTo>
                      <a:pt x="407" y="30"/>
                      <a:pt x="406" y="29"/>
                      <a:pt x="404" y="29"/>
                    </a:cubicBezTo>
                    <a:cubicBezTo>
                      <a:pt x="338" y="26"/>
                      <a:pt x="272" y="26"/>
                      <a:pt x="206" y="26"/>
                    </a:cubicBezTo>
                    <a:cubicBezTo>
                      <a:pt x="141" y="26"/>
                      <a:pt x="74" y="24"/>
                      <a:pt x="9" y="30"/>
                    </a:cubicBezTo>
                    <a:cubicBezTo>
                      <a:pt x="6" y="27"/>
                      <a:pt x="0" y="31"/>
                      <a:pt x="1" y="36"/>
                    </a:cubicBezTo>
                    <a:cubicBezTo>
                      <a:pt x="10" y="71"/>
                      <a:pt x="38" y="103"/>
                      <a:pt x="63" y="128"/>
                    </a:cubicBezTo>
                    <a:cubicBezTo>
                      <a:pt x="73" y="138"/>
                      <a:pt x="73" y="139"/>
                      <a:pt x="65" y="151"/>
                    </a:cubicBezTo>
                    <a:cubicBezTo>
                      <a:pt x="59" y="159"/>
                      <a:pt x="53" y="167"/>
                      <a:pt x="48" y="176"/>
                    </a:cubicBezTo>
                    <a:cubicBezTo>
                      <a:pt x="37" y="193"/>
                      <a:pt x="26" y="211"/>
                      <a:pt x="20" y="231"/>
                    </a:cubicBezTo>
                    <a:cubicBezTo>
                      <a:pt x="19" y="234"/>
                      <a:pt x="22" y="236"/>
                      <a:pt x="24" y="235"/>
                    </a:cubicBezTo>
                    <a:cubicBezTo>
                      <a:pt x="24" y="237"/>
                      <a:pt x="24" y="239"/>
                      <a:pt x="27" y="239"/>
                    </a:cubicBezTo>
                    <a:cubicBezTo>
                      <a:pt x="50" y="243"/>
                      <a:pt x="74" y="244"/>
                      <a:pt x="98" y="246"/>
                    </a:cubicBezTo>
                    <a:cubicBezTo>
                      <a:pt x="123" y="248"/>
                      <a:pt x="149" y="252"/>
                      <a:pt x="174" y="250"/>
                    </a:cubicBezTo>
                    <a:cubicBezTo>
                      <a:pt x="179" y="249"/>
                      <a:pt x="181" y="242"/>
                      <a:pt x="176" y="241"/>
                    </a:cubicBezTo>
                    <a:cubicBezTo>
                      <a:pt x="152" y="236"/>
                      <a:pt x="128" y="236"/>
                      <a:pt x="104" y="235"/>
                    </a:cubicBezTo>
                    <a:cubicBezTo>
                      <a:pt x="79" y="233"/>
                      <a:pt x="53" y="231"/>
                      <a:pt x="28" y="232"/>
                    </a:cubicBezTo>
                    <a:cubicBezTo>
                      <a:pt x="40" y="214"/>
                      <a:pt x="50" y="195"/>
                      <a:pt x="61" y="177"/>
                    </a:cubicBezTo>
                    <a:cubicBezTo>
                      <a:pt x="68" y="167"/>
                      <a:pt x="77" y="157"/>
                      <a:pt x="83" y="147"/>
                    </a:cubicBezTo>
                    <a:cubicBezTo>
                      <a:pt x="86" y="142"/>
                      <a:pt x="87" y="139"/>
                      <a:pt x="84" y="133"/>
                    </a:cubicBezTo>
                    <a:cubicBezTo>
                      <a:pt x="81" y="126"/>
                      <a:pt x="73" y="121"/>
                      <a:pt x="67" y="115"/>
                    </a:cubicBezTo>
                    <a:cubicBezTo>
                      <a:pt x="60" y="107"/>
                      <a:pt x="52" y="99"/>
                      <a:pt x="45" y="90"/>
                    </a:cubicBezTo>
                    <a:cubicBezTo>
                      <a:pt x="35" y="77"/>
                      <a:pt x="27" y="62"/>
                      <a:pt x="19" y="48"/>
                    </a:cubicBezTo>
                    <a:cubicBezTo>
                      <a:pt x="23" y="48"/>
                      <a:pt x="27" y="48"/>
                      <a:pt x="31" y="48"/>
                    </a:cubicBezTo>
                    <a:cubicBezTo>
                      <a:pt x="35" y="48"/>
                      <a:pt x="40" y="49"/>
                      <a:pt x="44" y="47"/>
                    </a:cubicBezTo>
                    <a:cubicBezTo>
                      <a:pt x="48" y="46"/>
                      <a:pt x="48" y="42"/>
                      <a:pt x="44" y="40"/>
                    </a:cubicBezTo>
                    <a:cubicBezTo>
                      <a:pt x="40" y="39"/>
                      <a:pt x="35" y="39"/>
                      <a:pt x="31" y="40"/>
                    </a:cubicBezTo>
                    <a:cubicBezTo>
                      <a:pt x="26" y="40"/>
                      <a:pt x="21" y="40"/>
                      <a:pt x="17" y="40"/>
                    </a:cubicBezTo>
                    <a:cubicBezTo>
                      <a:pt x="16" y="40"/>
                      <a:pt x="16" y="40"/>
                      <a:pt x="15" y="40"/>
                    </a:cubicBezTo>
                    <a:cubicBezTo>
                      <a:pt x="15" y="39"/>
                      <a:pt x="14" y="38"/>
                      <a:pt x="14" y="37"/>
                    </a:cubicBezTo>
                    <a:cubicBezTo>
                      <a:pt x="78" y="39"/>
                      <a:pt x="142" y="36"/>
                      <a:pt x="206" y="36"/>
                    </a:cubicBezTo>
                    <a:cubicBezTo>
                      <a:pt x="263" y="36"/>
                      <a:pt x="320" y="37"/>
                      <a:pt x="377" y="38"/>
                    </a:cubicBezTo>
                    <a:cubicBezTo>
                      <a:pt x="317" y="58"/>
                      <a:pt x="254" y="69"/>
                      <a:pt x="191" y="81"/>
                    </a:cubicBezTo>
                    <a:cubicBezTo>
                      <a:pt x="187" y="81"/>
                      <a:pt x="187" y="86"/>
                      <a:pt x="189" y="89"/>
                    </a:cubicBezTo>
                    <a:cubicBezTo>
                      <a:pt x="188" y="90"/>
                      <a:pt x="187" y="91"/>
                      <a:pt x="187" y="93"/>
                    </a:cubicBezTo>
                    <a:cubicBezTo>
                      <a:pt x="183" y="143"/>
                      <a:pt x="182" y="192"/>
                      <a:pt x="180" y="242"/>
                    </a:cubicBezTo>
                    <a:cubicBezTo>
                      <a:pt x="179" y="263"/>
                      <a:pt x="177" y="284"/>
                      <a:pt x="178" y="304"/>
                    </a:cubicBezTo>
                    <a:cubicBezTo>
                      <a:pt x="179" y="318"/>
                      <a:pt x="185" y="330"/>
                      <a:pt x="199" y="335"/>
                    </a:cubicBezTo>
                    <a:cubicBezTo>
                      <a:pt x="217" y="339"/>
                      <a:pt x="238" y="336"/>
                      <a:pt x="255" y="336"/>
                    </a:cubicBezTo>
                    <a:cubicBezTo>
                      <a:pt x="282" y="335"/>
                      <a:pt x="309" y="335"/>
                      <a:pt x="335" y="335"/>
                    </a:cubicBezTo>
                    <a:cubicBezTo>
                      <a:pt x="384" y="334"/>
                      <a:pt x="433" y="333"/>
                      <a:pt x="482" y="333"/>
                    </a:cubicBezTo>
                    <a:cubicBezTo>
                      <a:pt x="581" y="331"/>
                      <a:pt x="679" y="329"/>
                      <a:pt x="778" y="327"/>
                    </a:cubicBezTo>
                    <a:cubicBezTo>
                      <a:pt x="828" y="326"/>
                      <a:pt x="878" y="324"/>
                      <a:pt x="928" y="323"/>
                    </a:cubicBezTo>
                    <a:cubicBezTo>
                      <a:pt x="950" y="322"/>
                      <a:pt x="972" y="322"/>
                      <a:pt x="995" y="321"/>
                    </a:cubicBezTo>
                    <a:cubicBezTo>
                      <a:pt x="1011" y="321"/>
                      <a:pt x="1036" y="325"/>
                      <a:pt x="1051" y="315"/>
                    </a:cubicBezTo>
                    <a:cubicBezTo>
                      <a:pt x="1064" y="305"/>
                      <a:pt x="1061" y="287"/>
                      <a:pt x="1061" y="273"/>
                    </a:cubicBezTo>
                    <a:cubicBezTo>
                      <a:pt x="1060" y="259"/>
                      <a:pt x="1060" y="245"/>
                      <a:pt x="1059" y="232"/>
                    </a:cubicBezTo>
                    <a:cubicBezTo>
                      <a:pt x="1061" y="232"/>
                      <a:pt x="1063" y="232"/>
                      <a:pt x="1065" y="232"/>
                    </a:cubicBezTo>
                    <a:cubicBezTo>
                      <a:pt x="1068" y="233"/>
                      <a:pt x="1072" y="234"/>
                      <a:pt x="1074" y="233"/>
                    </a:cubicBezTo>
                    <a:cubicBezTo>
                      <a:pt x="1075" y="232"/>
                      <a:pt x="1076" y="232"/>
                      <a:pt x="1076" y="231"/>
                    </a:cubicBezTo>
                    <a:cubicBezTo>
                      <a:pt x="1090" y="231"/>
                      <a:pt x="1104" y="229"/>
                      <a:pt x="1118" y="227"/>
                    </a:cubicBezTo>
                    <a:cubicBezTo>
                      <a:pt x="1138" y="225"/>
                      <a:pt x="1159" y="223"/>
                      <a:pt x="1180" y="221"/>
                    </a:cubicBezTo>
                    <a:cubicBezTo>
                      <a:pt x="1199" y="219"/>
                      <a:pt x="1219" y="217"/>
                      <a:pt x="1239" y="215"/>
                    </a:cubicBezTo>
                    <a:cubicBezTo>
                      <a:pt x="1258" y="213"/>
                      <a:pt x="1280" y="214"/>
                      <a:pt x="1299" y="209"/>
                    </a:cubicBezTo>
                    <a:cubicBezTo>
                      <a:pt x="1301" y="208"/>
                      <a:pt x="1302" y="206"/>
                      <a:pt x="1302" y="204"/>
                    </a:cubicBezTo>
                    <a:cubicBezTo>
                      <a:pt x="1304" y="204"/>
                      <a:pt x="1305" y="202"/>
                      <a:pt x="1303" y="200"/>
                    </a:cubicBezTo>
                    <a:close/>
                    <a:moveTo>
                      <a:pt x="925" y="71"/>
                    </a:moveTo>
                    <a:cubicBezTo>
                      <a:pt x="919" y="71"/>
                      <a:pt x="914" y="71"/>
                      <a:pt x="909" y="71"/>
                    </a:cubicBezTo>
                    <a:cubicBezTo>
                      <a:pt x="908" y="66"/>
                      <a:pt x="907" y="60"/>
                      <a:pt x="906" y="55"/>
                    </a:cubicBezTo>
                    <a:cubicBezTo>
                      <a:pt x="905" y="49"/>
                      <a:pt x="905" y="43"/>
                      <a:pt x="904" y="37"/>
                    </a:cubicBezTo>
                    <a:cubicBezTo>
                      <a:pt x="910" y="39"/>
                      <a:pt x="916" y="41"/>
                      <a:pt x="922" y="43"/>
                    </a:cubicBezTo>
                    <a:cubicBezTo>
                      <a:pt x="920" y="52"/>
                      <a:pt x="920" y="63"/>
                      <a:pt x="925" y="71"/>
                    </a:cubicBezTo>
                    <a:close/>
                    <a:moveTo>
                      <a:pt x="900" y="35"/>
                    </a:moveTo>
                    <a:cubicBezTo>
                      <a:pt x="899" y="46"/>
                      <a:pt x="898" y="60"/>
                      <a:pt x="901" y="71"/>
                    </a:cubicBezTo>
                    <a:cubicBezTo>
                      <a:pt x="897" y="71"/>
                      <a:pt x="894" y="71"/>
                      <a:pt x="890" y="71"/>
                    </a:cubicBezTo>
                    <a:cubicBezTo>
                      <a:pt x="889" y="57"/>
                      <a:pt x="886" y="44"/>
                      <a:pt x="886" y="30"/>
                    </a:cubicBezTo>
                    <a:cubicBezTo>
                      <a:pt x="890" y="32"/>
                      <a:pt x="895" y="34"/>
                      <a:pt x="900" y="35"/>
                    </a:cubicBezTo>
                    <a:close/>
                    <a:moveTo>
                      <a:pt x="869" y="69"/>
                    </a:moveTo>
                    <a:cubicBezTo>
                      <a:pt x="873" y="61"/>
                      <a:pt x="872" y="51"/>
                      <a:pt x="872" y="42"/>
                    </a:cubicBezTo>
                    <a:cubicBezTo>
                      <a:pt x="872" y="36"/>
                      <a:pt x="871" y="30"/>
                      <a:pt x="870" y="25"/>
                    </a:cubicBezTo>
                    <a:cubicBezTo>
                      <a:pt x="870" y="25"/>
                      <a:pt x="870" y="25"/>
                      <a:pt x="870" y="25"/>
                    </a:cubicBezTo>
                    <a:cubicBezTo>
                      <a:pt x="874" y="26"/>
                      <a:pt x="877" y="27"/>
                      <a:pt x="880" y="28"/>
                    </a:cubicBezTo>
                    <a:cubicBezTo>
                      <a:pt x="879" y="42"/>
                      <a:pt x="878" y="57"/>
                      <a:pt x="882" y="71"/>
                    </a:cubicBezTo>
                    <a:cubicBezTo>
                      <a:pt x="878" y="71"/>
                      <a:pt x="873" y="70"/>
                      <a:pt x="869" y="70"/>
                    </a:cubicBezTo>
                    <a:cubicBezTo>
                      <a:pt x="869" y="70"/>
                      <a:pt x="869" y="70"/>
                      <a:pt x="869" y="69"/>
                    </a:cubicBezTo>
                    <a:close/>
                    <a:moveTo>
                      <a:pt x="388" y="45"/>
                    </a:moveTo>
                    <a:cubicBezTo>
                      <a:pt x="392" y="43"/>
                      <a:pt x="397" y="42"/>
                      <a:pt x="402" y="40"/>
                    </a:cubicBezTo>
                    <a:cubicBezTo>
                      <a:pt x="401" y="45"/>
                      <a:pt x="400" y="51"/>
                      <a:pt x="399" y="56"/>
                    </a:cubicBezTo>
                    <a:cubicBezTo>
                      <a:pt x="398" y="62"/>
                      <a:pt x="397" y="68"/>
                      <a:pt x="397" y="73"/>
                    </a:cubicBezTo>
                    <a:cubicBezTo>
                      <a:pt x="395" y="73"/>
                      <a:pt x="392" y="74"/>
                      <a:pt x="389" y="74"/>
                    </a:cubicBezTo>
                    <a:cubicBezTo>
                      <a:pt x="387" y="64"/>
                      <a:pt x="386" y="55"/>
                      <a:pt x="388" y="45"/>
                    </a:cubicBezTo>
                    <a:close/>
                    <a:moveTo>
                      <a:pt x="382" y="47"/>
                    </a:moveTo>
                    <a:cubicBezTo>
                      <a:pt x="380" y="56"/>
                      <a:pt x="379" y="65"/>
                      <a:pt x="381" y="74"/>
                    </a:cubicBezTo>
                    <a:cubicBezTo>
                      <a:pt x="377" y="74"/>
                      <a:pt x="373" y="74"/>
                      <a:pt x="368" y="74"/>
                    </a:cubicBezTo>
                    <a:cubicBezTo>
                      <a:pt x="369" y="66"/>
                      <a:pt x="369" y="59"/>
                      <a:pt x="368" y="51"/>
                    </a:cubicBezTo>
                    <a:cubicBezTo>
                      <a:pt x="373" y="49"/>
                      <a:pt x="377" y="48"/>
                      <a:pt x="382" y="47"/>
                    </a:cubicBezTo>
                    <a:close/>
                    <a:moveTo>
                      <a:pt x="363" y="52"/>
                    </a:moveTo>
                    <a:cubicBezTo>
                      <a:pt x="363" y="60"/>
                      <a:pt x="362" y="67"/>
                      <a:pt x="361" y="74"/>
                    </a:cubicBezTo>
                    <a:cubicBezTo>
                      <a:pt x="357" y="75"/>
                      <a:pt x="353" y="75"/>
                      <a:pt x="349" y="75"/>
                    </a:cubicBezTo>
                    <a:cubicBezTo>
                      <a:pt x="350" y="73"/>
                      <a:pt x="349" y="72"/>
                      <a:pt x="349" y="70"/>
                    </a:cubicBezTo>
                    <a:cubicBezTo>
                      <a:pt x="349" y="66"/>
                      <a:pt x="349" y="61"/>
                      <a:pt x="348" y="57"/>
                    </a:cubicBezTo>
                    <a:cubicBezTo>
                      <a:pt x="353" y="55"/>
                      <a:pt x="358" y="54"/>
                      <a:pt x="363" y="52"/>
                    </a:cubicBezTo>
                    <a:close/>
                    <a:moveTo>
                      <a:pt x="325" y="71"/>
                    </a:moveTo>
                    <a:cubicBezTo>
                      <a:pt x="325" y="68"/>
                      <a:pt x="325" y="66"/>
                      <a:pt x="325" y="63"/>
                    </a:cubicBezTo>
                    <a:cubicBezTo>
                      <a:pt x="331" y="61"/>
                      <a:pt x="337" y="60"/>
                      <a:pt x="343" y="58"/>
                    </a:cubicBezTo>
                    <a:cubicBezTo>
                      <a:pt x="343" y="62"/>
                      <a:pt x="343" y="66"/>
                      <a:pt x="342" y="70"/>
                    </a:cubicBezTo>
                    <a:cubicBezTo>
                      <a:pt x="342" y="72"/>
                      <a:pt x="342" y="73"/>
                      <a:pt x="342" y="75"/>
                    </a:cubicBezTo>
                    <a:cubicBezTo>
                      <a:pt x="336" y="75"/>
                      <a:pt x="330" y="75"/>
                      <a:pt x="325" y="76"/>
                    </a:cubicBezTo>
                    <a:cubicBezTo>
                      <a:pt x="325" y="74"/>
                      <a:pt x="325" y="72"/>
                      <a:pt x="325" y="71"/>
                    </a:cubicBezTo>
                    <a:close/>
                    <a:moveTo>
                      <a:pt x="320" y="64"/>
                    </a:moveTo>
                    <a:cubicBezTo>
                      <a:pt x="320" y="66"/>
                      <a:pt x="319" y="68"/>
                      <a:pt x="319" y="70"/>
                    </a:cubicBezTo>
                    <a:cubicBezTo>
                      <a:pt x="319" y="72"/>
                      <a:pt x="318" y="74"/>
                      <a:pt x="318" y="76"/>
                    </a:cubicBezTo>
                    <a:cubicBezTo>
                      <a:pt x="313" y="76"/>
                      <a:pt x="309" y="76"/>
                      <a:pt x="304" y="76"/>
                    </a:cubicBezTo>
                    <a:cubicBezTo>
                      <a:pt x="303" y="74"/>
                      <a:pt x="302" y="71"/>
                      <a:pt x="302" y="69"/>
                    </a:cubicBezTo>
                    <a:cubicBezTo>
                      <a:pt x="308" y="67"/>
                      <a:pt x="314" y="66"/>
                      <a:pt x="320" y="64"/>
                    </a:cubicBezTo>
                    <a:close/>
                    <a:moveTo>
                      <a:pt x="298" y="70"/>
                    </a:moveTo>
                    <a:cubicBezTo>
                      <a:pt x="298" y="72"/>
                      <a:pt x="298" y="74"/>
                      <a:pt x="299" y="76"/>
                    </a:cubicBezTo>
                    <a:cubicBezTo>
                      <a:pt x="286" y="77"/>
                      <a:pt x="274" y="77"/>
                      <a:pt x="261" y="78"/>
                    </a:cubicBezTo>
                    <a:cubicBezTo>
                      <a:pt x="273" y="75"/>
                      <a:pt x="286" y="72"/>
                      <a:pt x="298" y="70"/>
                    </a:cubicBezTo>
                    <a:close/>
                    <a:moveTo>
                      <a:pt x="1049" y="289"/>
                    </a:moveTo>
                    <a:cubicBezTo>
                      <a:pt x="1047" y="288"/>
                      <a:pt x="1045" y="289"/>
                      <a:pt x="1042" y="289"/>
                    </a:cubicBezTo>
                    <a:cubicBezTo>
                      <a:pt x="1039" y="289"/>
                      <a:pt x="1037" y="289"/>
                      <a:pt x="1034" y="289"/>
                    </a:cubicBezTo>
                    <a:cubicBezTo>
                      <a:pt x="1031" y="290"/>
                      <a:pt x="1031" y="296"/>
                      <a:pt x="1034" y="297"/>
                    </a:cubicBezTo>
                    <a:cubicBezTo>
                      <a:pt x="1037" y="297"/>
                      <a:pt x="1039" y="297"/>
                      <a:pt x="1042" y="297"/>
                    </a:cubicBezTo>
                    <a:cubicBezTo>
                      <a:pt x="1044" y="297"/>
                      <a:pt x="1046" y="297"/>
                      <a:pt x="1048" y="297"/>
                    </a:cubicBezTo>
                    <a:cubicBezTo>
                      <a:pt x="1048" y="297"/>
                      <a:pt x="1048" y="297"/>
                      <a:pt x="1048" y="297"/>
                    </a:cubicBezTo>
                    <a:cubicBezTo>
                      <a:pt x="1044" y="311"/>
                      <a:pt x="1025" y="308"/>
                      <a:pt x="1015" y="308"/>
                    </a:cubicBezTo>
                    <a:cubicBezTo>
                      <a:pt x="930" y="311"/>
                      <a:pt x="846" y="313"/>
                      <a:pt x="762" y="315"/>
                    </a:cubicBezTo>
                    <a:cubicBezTo>
                      <a:pt x="593" y="319"/>
                      <a:pt x="424" y="321"/>
                      <a:pt x="255" y="323"/>
                    </a:cubicBezTo>
                    <a:cubicBezTo>
                      <a:pt x="244" y="323"/>
                      <a:pt x="233" y="323"/>
                      <a:pt x="222" y="323"/>
                    </a:cubicBezTo>
                    <a:cubicBezTo>
                      <a:pt x="217" y="323"/>
                      <a:pt x="212" y="324"/>
                      <a:pt x="207" y="323"/>
                    </a:cubicBezTo>
                    <a:cubicBezTo>
                      <a:pt x="198" y="321"/>
                      <a:pt x="194" y="316"/>
                      <a:pt x="192" y="310"/>
                    </a:cubicBezTo>
                    <a:cubicBezTo>
                      <a:pt x="192" y="310"/>
                      <a:pt x="193" y="310"/>
                      <a:pt x="193" y="310"/>
                    </a:cubicBezTo>
                    <a:cubicBezTo>
                      <a:pt x="195" y="310"/>
                      <a:pt x="198" y="310"/>
                      <a:pt x="200" y="310"/>
                    </a:cubicBezTo>
                    <a:cubicBezTo>
                      <a:pt x="204" y="311"/>
                      <a:pt x="209" y="311"/>
                      <a:pt x="213" y="310"/>
                    </a:cubicBezTo>
                    <a:cubicBezTo>
                      <a:pt x="217" y="309"/>
                      <a:pt x="217" y="303"/>
                      <a:pt x="213" y="302"/>
                    </a:cubicBezTo>
                    <a:cubicBezTo>
                      <a:pt x="209" y="301"/>
                      <a:pt x="204" y="302"/>
                      <a:pt x="200" y="302"/>
                    </a:cubicBezTo>
                    <a:cubicBezTo>
                      <a:pt x="197" y="302"/>
                      <a:pt x="193" y="302"/>
                      <a:pt x="191" y="304"/>
                    </a:cubicBezTo>
                    <a:cubicBezTo>
                      <a:pt x="190" y="303"/>
                      <a:pt x="190" y="301"/>
                      <a:pt x="190" y="299"/>
                    </a:cubicBezTo>
                    <a:cubicBezTo>
                      <a:pt x="189" y="278"/>
                      <a:pt x="192" y="257"/>
                      <a:pt x="192" y="236"/>
                    </a:cubicBezTo>
                    <a:cubicBezTo>
                      <a:pt x="194" y="195"/>
                      <a:pt x="195" y="154"/>
                      <a:pt x="196" y="112"/>
                    </a:cubicBezTo>
                    <a:cubicBezTo>
                      <a:pt x="196" y="113"/>
                      <a:pt x="197" y="113"/>
                      <a:pt x="198" y="113"/>
                    </a:cubicBezTo>
                    <a:cubicBezTo>
                      <a:pt x="202" y="113"/>
                      <a:pt x="207" y="113"/>
                      <a:pt x="211" y="113"/>
                    </a:cubicBezTo>
                    <a:cubicBezTo>
                      <a:pt x="215" y="113"/>
                      <a:pt x="219" y="113"/>
                      <a:pt x="223" y="111"/>
                    </a:cubicBezTo>
                    <a:cubicBezTo>
                      <a:pt x="225" y="110"/>
                      <a:pt x="225" y="107"/>
                      <a:pt x="223" y="106"/>
                    </a:cubicBezTo>
                    <a:cubicBezTo>
                      <a:pt x="219" y="103"/>
                      <a:pt x="215" y="104"/>
                      <a:pt x="211" y="104"/>
                    </a:cubicBezTo>
                    <a:cubicBezTo>
                      <a:pt x="207" y="104"/>
                      <a:pt x="202" y="104"/>
                      <a:pt x="197" y="104"/>
                    </a:cubicBezTo>
                    <a:cubicBezTo>
                      <a:pt x="197" y="104"/>
                      <a:pt x="196" y="104"/>
                      <a:pt x="196" y="104"/>
                    </a:cubicBezTo>
                    <a:cubicBezTo>
                      <a:pt x="196" y="100"/>
                      <a:pt x="196" y="97"/>
                      <a:pt x="196" y="93"/>
                    </a:cubicBezTo>
                    <a:cubicBezTo>
                      <a:pt x="196" y="92"/>
                      <a:pt x="196" y="91"/>
                      <a:pt x="196" y="91"/>
                    </a:cubicBezTo>
                    <a:cubicBezTo>
                      <a:pt x="475" y="80"/>
                      <a:pt x="754" y="78"/>
                      <a:pt x="1033" y="85"/>
                    </a:cubicBezTo>
                    <a:cubicBezTo>
                      <a:pt x="1034" y="86"/>
                      <a:pt x="1035" y="87"/>
                      <a:pt x="1036" y="88"/>
                    </a:cubicBezTo>
                    <a:cubicBezTo>
                      <a:pt x="1038" y="88"/>
                      <a:pt x="1039" y="90"/>
                      <a:pt x="1040" y="92"/>
                    </a:cubicBezTo>
                    <a:cubicBezTo>
                      <a:pt x="1039" y="92"/>
                      <a:pt x="1037" y="91"/>
                      <a:pt x="1035" y="90"/>
                    </a:cubicBezTo>
                    <a:cubicBezTo>
                      <a:pt x="1031" y="89"/>
                      <a:pt x="1028" y="93"/>
                      <a:pt x="1032" y="96"/>
                    </a:cubicBezTo>
                    <a:cubicBezTo>
                      <a:pt x="1035" y="98"/>
                      <a:pt x="1039" y="99"/>
                      <a:pt x="1043" y="99"/>
                    </a:cubicBezTo>
                    <a:cubicBezTo>
                      <a:pt x="1046" y="113"/>
                      <a:pt x="1044" y="135"/>
                      <a:pt x="1044" y="142"/>
                    </a:cubicBezTo>
                    <a:cubicBezTo>
                      <a:pt x="1045" y="164"/>
                      <a:pt x="1045" y="185"/>
                      <a:pt x="1046" y="207"/>
                    </a:cubicBezTo>
                    <a:cubicBezTo>
                      <a:pt x="1047" y="227"/>
                      <a:pt x="1047" y="247"/>
                      <a:pt x="1048" y="266"/>
                    </a:cubicBezTo>
                    <a:cubicBezTo>
                      <a:pt x="1048" y="272"/>
                      <a:pt x="1050" y="281"/>
                      <a:pt x="1049" y="289"/>
                    </a:cubicBezTo>
                    <a:close/>
                    <a:moveTo>
                      <a:pt x="928" y="45"/>
                    </a:moveTo>
                    <a:cubicBezTo>
                      <a:pt x="934" y="48"/>
                      <a:pt x="940" y="50"/>
                      <a:pt x="946" y="52"/>
                    </a:cubicBezTo>
                    <a:cubicBezTo>
                      <a:pt x="946" y="56"/>
                      <a:pt x="946" y="59"/>
                      <a:pt x="946" y="62"/>
                    </a:cubicBezTo>
                    <a:cubicBezTo>
                      <a:pt x="947" y="66"/>
                      <a:pt x="946" y="69"/>
                      <a:pt x="947" y="72"/>
                    </a:cubicBezTo>
                    <a:cubicBezTo>
                      <a:pt x="942" y="72"/>
                      <a:pt x="937" y="72"/>
                      <a:pt x="932" y="71"/>
                    </a:cubicBezTo>
                    <a:cubicBezTo>
                      <a:pt x="931" y="66"/>
                      <a:pt x="929" y="62"/>
                      <a:pt x="928" y="57"/>
                    </a:cubicBezTo>
                    <a:cubicBezTo>
                      <a:pt x="927" y="53"/>
                      <a:pt x="927" y="49"/>
                      <a:pt x="928" y="45"/>
                    </a:cubicBezTo>
                    <a:close/>
                    <a:moveTo>
                      <a:pt x="952" y="62"/>
                    </a:moveTo>
                    <a:cubicBezTo>
                      <a:pt x="952" y="59"/>
                      <a:pt x="952" y="57"/>
                      <a:pt x="951" y="54"/>
                    </a:cubicBezTo>
                    <a:cubicBezTo>
                      <a:pt x="957" y="56"/>
                      <a:pt x="962" y="58"/>
                      <a:pt x="967" y="60"/>
                    </a:cubicBezTo>
                    <a:cubicBezTo>
                      <a:pt x="968" y="62"/>
                      <a:pt x="968" y="64"/>
                      <a:pt x="968" y="67"/>
                    </a:cubicBezTo>
                    <a:cubicBezTo>
                      <a:pt x="968" y="68"/>
                      <a:pt x="968" y="70"/>
                      <a:pt x="968" y="72"/>
                    </a:cubicBezTo>
                    <a:cubicBezTo>
                      <a:pt x="963" y="72"/>
                      <a:pt x="958" y="72"/>
                      <a:pt x="953" y="72"/>
                    </a:cubicBezTo>
                    <a:cubicBezTo>
                      <a:pt x="954" y="68"/>
                      <a:pt x="953" y="65"/>
                      <a:pt x="952" y="62"/>
                    </a:cubicBezTo>
                    <a:close/>
                    <a:moveTo>
                      <a:pt x="974" y="62"/>
                    </a:moveTo>
                    <a:cubicBezTo>
                      <a:pt x="984" y="66"/>
                      <a:pt x="994" y="69"/>
                      <a:pt x="1004" y="73"/>
                    </a:cubicBezTo>
                    <a:cubicBezTo>
                      <a:pt x="994" y="73"/>
                      <a:pt x="984" y="72"/>
                      <a:pt x="975" y="72"/>
                    </a:cubicBezTo>
                    <a:cubicBezTo>
                      <a:pt x="975" y="69"/>
                      <a:pt x="975" y="66"/>
                      <a:pt x="974" y="62"/>
                    </a:cubicBezTo>
                    <a:close/>
                    <a:moveTo>
                      <a:pt x="1239" y="203"/>
                    </a:moveTo>
                    <a:cubicBezTo>
                      <a:pt x="1218" y="205"/>
                      <a:pt x="1197" y="207"/>
                      <a:pt x="1176" y="209"/>
                    </a:cubicBezTo>
                    <a:cubicBezTo>
                      <a:pt x="1156" y="211"/>
                      <a:pt x="1135" y="213"/>
                      <a:pt x="1114" y="216"/>
                    </a:cubicBezTo>
                    <a:cubicBezTo>
                      <a:pt x="1098" y="218"/>
                      <a:pt x="1080" y="219"/>
                      <a:pt x="1064" y="225"/>
                    </a:cubicBezTo>
                    <a:cubicBezTo>
                      <a:pt x="1062" y="225"/>
                      <a:pt x="1061" y="225"/>
                      <a:pt x="1059" y="225"/>
                    </a:cubicBezTo>
                    <a:cubicBezTo>
                      <a:pt x="1059" y="220"/>
                      <a:pt x="1059" y="215"/>
                      <a:pt x="1059" y="210"/>
                    </a:cubicBezTo>
                    <a:cubicBezTo>
                      <a:pt x="1062" y="212"/>
                      <a:pt x="1065" y="213"/>
                      <a:pt x="1069" y="214"/>
                    </a:cubicBezTo>
                    <a:cubicBezTo>
                      <a:pt x="1073" y="214"/>
                      <a:pt x="1078" y="215"/>
                      <a:pt x="1081" y="212"/>
                    </a:cubicBezTo>
                    <a:cubicBezTo>
                      <a:pt x="1082" y="211"/>
                      <a:pt x="1082" y="210"/>
                      <a:pt x="1081" y="209"/>
                    </a:cubicBezTo>
                    <a:cubicBezTo>
                      <a:pt x="1078" y="206"/>
                      <a:pt x="1075" y="207"/>
                      <a:pt x="1071" y="206"/>
                    </a:cubicBezTo>
                    <a:cubicBezTo>
                      <a:pt x="1067" y="206"/>
                      <a:pt x="1062" y="205"/>
                      <a:pt x="1058" y="204"/>
                    </a:cubicBezTo>
                    <a:cubicBezTo>
                      <a:pt x="1058" y="199"/>
                      <a:pt x="1058" y="193"/>
                      <a:pt x="1058" y="188"/>
                    </a:cubicBezTo>
                    <a:cubicBezTo>
                      <a:pt x="1057" y="161"/>
                      <a:pt x="1056" y="135"/>
                      <a:pt x="1055" y="109"/>
                    </a:cubicBezTo>
                    <a:cubicBezTo>
                      <a:pt x="1055" y="97"/>
                      <a:pt x="1054" y="84"/>
                      <a:pt x="1044" y="78"/>
                    </a:cubicBezTo>
                    <a:cubicBezTo>
                      <a:pt x="1043" y="76"/>
                      <a:pt x="1042" y="75"/>
                      <a:pt x="1040" y="74"/>
                    </a:cubicBezTo>
                    <a:cubicBezTo>
                      <a:pt x="1012" y="64"/>
                      <a:pt x="983" y="53"/>
                      <a:pt x="955" y="43"/>
                    </a:cubicBezTo>
                    <a:cubicBezTo>
                      <a:pt x="957" y="43"/>
                      <a:pt x="959" y="43"/>
                      <a:pt x="962" y="44"/>
                    </a:cubicBezTo>
                    <a:cubicBezTo>
                      <a:pt x="965" y="44"/>
                      <a:pt x="969" y="46"/>
                      <a:pt x="972" y="44"/>
                    </a:cubicBezTo>
                    <a:cubicBezTo>
                      <a:pt x="974" y="44"/>
                      <a:pt x="974" y="42"/>
                      <a:pt x="973" y="40"/>
                    </a:cubicBezTo>
                    <a:cubicBezTo>
                      <a:pt x="972" y="36"/>
                      <a:pt x="966" y="36"/>
                      <a:pt x="962" y="35"/>
                    </a:cubicBezTo>
                    <a:cubicBezTo>
                      <a:pt x="957" y="35"/>
                      <a:pt x="953" y="36"/>
                      <a:pt x="949" y="39"/>
                    </a:cubicBezTo>
                    <a:cubicBezTo>
                      <a:pt x="949" y="40"/>
                      <a:pt x="949" y="40"/>
                      <a:pt x="949" y="41"/>
                    </a:cubicBezTo>
                    <a:cubicBezTo>
                      <a:pt x="937" y="37"/>
                      <a:pt x="926" y="32"/>
                      <a:pt x="914" y="28"/>
                    </a:cubicBezTo>
                    <a:cubicBezTo>
                      <a:pt x="1038" y="37"/>
                      <a:pt x="1162" y="32"/>
                      <a:pt x="1285" y="14"/>
                    </a:cubicBezTo>
                    <a:cubicBezTo>
                      <a:pt x="1273" y="33"/>
                      <a:pt x="1261" y="52"/>
                      <a:pt x="1249" y="71"/>
                    </a:cubicBezTo>
                    <a:cubicBezTo>
                      <a:pt x="1244" y="80"/>
                      <a:pt x="1238" y="89"/>
                      <a:pt x="1232" y="99"/>
                    </a:cubicBezTo>
                    <a:cubicBezTo>
                      <a:pt x="1228" y="105"/>
                      <a:pt x="1222" y="111"/>
                      <a:pt x="1222" y="119"/>
                    </a:cubicBezTo>
                    <a:cubicBezTo>
                      <a:pt x="1221" y="132"/>
                      <a:pt x="1240" y="145"/>
                      <a:pt x="1248" y="153"/>
                    </a:cubicBezTo>
                    <a:cubicBezTo>
                      <a:pt x="1257" y="164"/>
                      <a:pt x="1267" y="174"/>
                      <a:pt x="1276" y="184"/>
                    </a:cubicBezTo>
                    <a:cubicBezTo>
                      <a:pt x="1274" y="184"/>
                      <a:pt x="1272" y="185"/>
                      <a:pt x="1269" y="185"/>
                    </a:cubicBezTo>
                    <a:cubicBezTo>
                      <a:pt x="1266" y="186"/>
                      <a:pt x="1262" y="186"/>
                      <a:pt x="1258" y="186"/>
                    </a:cubicBezTo>
                    <a:cubicBezTo>
                      <a:pt x="1255" y="186"/>
                      <a:pt x="1255" y="190"/>
                      <a:pt x="1257" y="191"/>
                    </a:cubicBezTo>
                    <a:cubicBezTo>
                      <a:pt x="1261" y="192"/>
                      <a:pt x="1265" y="192"/>
                      <a:pt x="1270" y="192"/>
                    </a:cubicBezTo>
                    <a:cubicBezTo>
                      <a:pt x="1273" y="192"/>
                      <a:pt x="1278" y="192"/>
                      <a:pt x="1280" y="189"/>
                    </a:cubicBezTo>
                    <a:cubicBezTo>
                      <a:pt x="1281" y="189"/>
                      <a:pt x="1281" y="189"/>
                      <a:pt x="1281" y="189"/>
                    </a:cubicBezTo>
                    <a:cubicBezTo>
                      <a:pt x="1284" y="192"/>
                      <a:pt x="1288" y="196"/>
                      <a:pt x="1292" y="199"/>
                    </a:cubicBezTo>
                    <a:cubicBezTo>
                      <a:pt x="1274" y="198"/>
                      <a:pt x="1256" y="201"/>
                      <a:pt x="1239" y="2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93"/>
              <p:cNvSpPr/>
              <p:nvPr/>
            </p:nvSpPr>
            <p:spPr bwMode="auto">
              <a:xfrm>
                <a:off x="4583754" y="3442044"/>
                <a:ext cx="84343" cy="38883"/>
              </a:xfrm>
              <a:custGeom>
                <a:avLst/>
                <a:gdLst>
                  <a:gd name="T0" fmla="*/ 21 w 27"/>
                  <a:gd name="T1" fmla="*/ 1 h 11"/>
                  <a:gd name="T2" fmla="*/ 3 w 27"/>
                  <a:gd name="T3" fmla="*/ 0 h 11"/>
                  <a:gd name="T4" fmla="*/ 2 w 27"/>
                  <a:gd name="T5" fmla="*/ 5 h 11"/>
                  <a:gd name="T6" fmla="*/ 20 w 27"/>
                  <a:gd name="T7" fmla="*/ 9 h 11"/>
                  <a:gd name="T8" fmla="*/ 21 w 2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1">
                    <a:moveTo>
                      <a:pt x="21" y="1"/>
                    </a:moveTo>
                    <a:cubicBezTo>
                      <a:pt x="15" y="0"/>
                      <a:pt x="9" y="0"/>
                      <a:pt x="3" y="0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8" y="6"/>
                      <a:pt x="14" y="8"/>
                      <a:pt x="20" y="9"/>
                    </a:cubicBezTo>
                    <a:cubicBezTo>
                      <a:pt x="26" y="11"/>
                      <a:pt x="27" y="1"/>
                      <a:pt x="2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94"/>
              <p:cNvSpPr/>
              <p:nvPr/>
            </p:nvSpPr>
            <p:spPr bwMode="auto">
              <a:xfrm>
                <a:off x="4712611" y="3439451"/>
                <a:ext cx="117143" cy="33698"/>
              </a:xfrm>
              <a:custGeom>
                <a:avLst/>
                <a:gdLst>
                  <a:gd name="T0" fmla="*/ 32 w 37"/>
                  <a:gd name="T1" fmla="*/ 2 h 10"/>
                  <a:gd name="T2" fmla="*/ 4 w 37"/>
                  <a:gd name="T3" fmla="*/ 0 h 10"/>
                  <a:gd name="T4" fmla="*/ 4 w 37"/>
                  <a:gd name="T5" fmla="*/ 6 h 10"/>
                  <a:gd name="T6" fmla="*/ 31 w 37"/>
                  <a:gd name="T7" fmla="*/ 10 h 10"/>
                  <a:gd name="T8" fmla="*/ 32 w 3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0">
                    <a:moveTo>
                      <a:pt x="32" y="2"/>
                    </a:moveTo>
                    <a:cubicBezTo>
                      <a:pt x="23" y="0"/>
                      <a:pt x="14" y="0"/>
                      <a:pt x="4" y="0"/>
                    </a:cubicBezTo>
                    <a:cubicBezTo>
                      <a:pt x="1" y="0"/>
                      <a:pt x="0" y="5"/>
                      <a:pt x="4" y="6"/>
                    </a:cubicBezTo>
                    <a:cubicBezTo>
                      <a:pt x="13" y="8"/>
                      <a:pt x="22" y="10"/>
                      <a:pt x="31" y="10"/>
                    </a:cubicBezTo>
                    <a:cubicBezTo>
                      <a:pt x="36" y="10"/>
                      <a:pt x="37" y="2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95"/>
              <p:cNvSpPr/>
              <p:nvPr/>
            </p:nvSpPr>
            <p:spPr bwMode="auto">
              <a:xfrm>
                <a:off x="4888327" y="3439451"/>
                <a:ext cx="96058" cy="38883"/>
              </a:xfrm>
              <a:custGeom>
                <a:avLst/>
                <a:gdLst>
                  <a:gd name="T0" fmla="*/ 28 w 30"/>
                  <a:gd name="T1" fmla="*/ 3 h 11"/>
                  <a:gd name="T2" fmla="*/ 17 w 30"/>
                  <a:gd name="T3" fmla="*/ 1 h 11"/>
                  <a:gd name="T4" fmla="*/ 4 w 30"/>
                  <a:gd name="T5" fmla="*/ 3 h 11"/>
                  <a:gd name="T6" fmla="*/ 4 w 30"/>
                  <a:gd name="T7" fmla="*/ 9 h 11"/>
                  <a:gd name="T8" fmla="*/ 17 w 30"/>
                  <a:gd name="T9" fmla="*/ 10 h 11"/>
                  <a:gd name="T10" fmla="*/ 28 w 30"/>
                  <a:gd name="T11" fmla="*/ 9 h 11"/>
                  <a:gd name="T12" fmla="*/ 28 w 30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28" y="3"/>
                    </a:moveTo>
                    <a:cubicBezTo>
                      <a:pt x="25" y="0"/>
                      <a:pt x="21" y="1"/>
                      <a:pt x="17" y="1"/>
                    </a:cubicBezTo>
                    <a:cubicBezTo>
                      <a:pt x="13" y="2"/>
                      <a:pt x="8" y="2"/>
                      <a:pt x="4" y="3"/>
                    </a:cubicBezTo>
                    <a:cubicBezTo>
                      <a:pt x="0" y="3"/>
                      <a:pt x="0" y="8"/>
                      <a:pt x="4" y="9"/>
                    </a:cubicBezTo>
                    <a:cubicBezTo>
                      <a:pt x="8" y="9"/>
                      <a:pt x="13" y="10"/>
                      <a:pt x="17" y="10"/>
                    </a:cubicBezTo>
                    <a:cubicBezTo>
                      <a:pt x="21" y="11"/>
                      <a:pt x="25" y="11"/>
                      <a:pt x="28" y="9"/>
                    </a:cubicBezTo>
                    <a:cubicBezTo>
                      <a:pt x="30" y="7"/>
                      <a:pt x="30" y="4"/>
                      <a:pt x="28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96"/>
              <p:cNvSpPr/>
              <p:nvPr/>
            </p:nvSpPr>
            <p:spPr bwMode="auto">
              <a:xfrm>
                <a:off x="5169471" y="3734953"/>
                <a:ext cx="124173" cy="49251"/>
              </a:xfrm>
              <a:custGeom>
                <a:avLst/>
                <a:gdLst>
                  <a:gd name="T0" fmla="*/ 36 w 39"/>
                  <a:gd name="T1" fmla="*/ 2 h 14"/>
                  <a:gd name="T2" fmla="*/ 22 w 39"/>
                  <a:gd name="T3" fmla="*/ 1 h 14"/>
                  <a:gd name="T4" fmla="*/ 6 w 39"/>
                  <a:gd name="T5" fmla="*/ 2 h 14"/>
                  <a:gd name="T6" fmla="*/ 5 w 39"/>
                  <a:gd name="T7" fmla="*/ 11 h 14"/>
                  <a:gd name="T8" fmla="*/ 37 w 39"/>
                  <a:gd name="T9" fmla="*/ 7 h 14"/>
                  <a:gd name="T10" fmla="*/ 36 w 39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4">
                    <a:moveTo>
                      <a:pt x="36" y="2"/>
                    </a:moveTo>
                    <a:cubicBezTo>
                      <a:pt x="31" y="0"/>
                      <a:pt x="27" y="1"/>
                      <a:pt x="22" y="1"/>
                    </a:cubicBezTo>
                    <a:cubicBezTo>
                      <a:pt x="17" y="2"/>
                      <a:pt x="11" y="2"/>
                      <a:pt x="6" y="2"/>
                    </a:cubicBezTo>
                    <a:cubicBezTo>
                      <a:pt x="2" y="2"/>
                      <a:pt x="0" y="10"/>
                      <a:pt x="5" y="11"/>
                    </a:cubicBezTo>
                    <a:cubicBezTo>
                      <a:pt x="15" y="12"/>
                      <a:pt x="28" y="14"/>
                      <a:pt x="37" y="7"/>
                    </a:cubicBezTo>
                    <a:cubicBezTo>
                      <a:pt x="39" y="5"/>
                      <a:pt x="38" y="3"/>
                      <a:pt x="36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97"/>
              <p:cNvSpPr/>
              <p:nvPr/>
            </p:nvSpPr>
            <p:spPr bwMode="auto">
              <a:xfrm>
                <a:off x="5373299" y="3721993"/>
                <a:ext cx="119487" cy="49251"/>
              </a:xfrm>
              <a:custGeom>
                <a:avLst/>
                <a:gdLst>
                  <a:gd name="T0" fmla="*/ 34 w 38"/>
                  <a:gd name="T1" fmla="*/ 3 h 14"/>
                  <a:gd name="T2" fmla="*/ 4 w 38"/>
                  <a:gd name="T3" fmla="*/ 4 h 14"/>
                  <a:gd name="T4" fmla="*/ 4 w 38"/>
                  <a:gd name="T5" fmla="*/ 11 h 14"/>
                  <a:gd name="T6" fmla="*/ 34 w 38"/>
                  <a:gd name="T7" fmla="*/ 11 h 14"/>
                  <a:gd name="T8" fmla="*/ 34 w 38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4" y="3"/>
                    </a:moveTo>
                    <a:cubicBezTo>
                      <a:pt x="26" y="0"/>
                      <a:pt x="14" y="3"/>
                      <a:pt x="4" y="4"/>
                    </a:cubicBezTo>
                    <a:cubicBezTo>
                      <a:pt x="0" y="4"/>
                      <a:pt x="0" y="10"/>
                      <a:pt x="4" y="11"/>
                    </a:cubicBezTo>
                    <a:cubicBezTo>
                      <a:pt x="14" y="11"/>
                      <a:pt x="26" y="14"/>
                      <a:pt x="34" y="11"/>
                    </a:cubicBezTo>
                    <a:cubicBezTo>
                      <a:pt x="38" y="10"/>
                      <a:pt x="38" y="5"/>
                      <a:pt x="34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98"/>
              <p:cNvSpPr/>
              <p:nvPr/>
            </p:nvSpPr>
            <p:spPr bwMode="auto">
              <a:xfrm>
                <a:off x="5567758" y="3724584"/>
                <a:ext cx="107772" cy="38883"/>
              </a:xfrm>
              <a:custGeom>
                <a:avLst/>
                <a:gdLst>
                  <a:gd name="T0" fmla="*/ 30 w 34"/>
                  <a:gd name="T1" fmla="*/ 1 h 11"/>
                  <a:gd name="T2" fmla="*/ 16 w 34"/>
                  <a:gd name="T3" fmla="*/ 2 h 11"/>
                  <a:gd name="T4" fmla="*/ 2 w 34"/>
                  <a:gd name="T5" fmla="*/ 4 h 11"/>
                  <a:gd name="T6" fmla="*/ 1 w 34"/>
                  <a:gd name="T7" fmla="*/ 8 h 11"/>
                  <a:gd name="T8" fmla="*/ 17 w 34"/>
                  <a:gd name="T9" fmla="*/ 11 h 11"/>
                  <a:gd name="T10" fmla="*/ 32 w 34"/>
                  <a:gd name="T11" fmla="*/ 7 h 11"/>
                  <a:gd name="T12" fmla="*/ 30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0" y="1"/>
                    </a:moveTo>
                    <a:cubicBezTo>
                      <a:pt x="26" y="0"/>
                      <a:pt x="21" y="2"/>
                      <a:pt x="16" y="2"/>
                    </a:cubicBezTo>
                    <a:cubicBezTo>
                      <a:pt x="11" y="2"/>
                      <a:pt x="6" y="2"/>
                      <a:pt x="2" y="4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6" y="11"/>
                      <a:pt x="12" y="11"/>
                      <a:pt x="17" y="11"/>
                    </a:cubicBezTo>
                    <a:cubicBezTo>
                      <a:pt x="22" y="11"/>
                      <a:pt x="28" y="11"/>
                      <a:pt x="32" y="7"/>
                    </a:cubicBezTo>
                    <a:cubicBezTo>
                      <a:pt x="34" y="5"/>
                      <a:pt x="33" y="2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99"/>
              <p:cNvSpPr/>
              <p:nvPr/>
            </p:nvSpPr>
            <p:spPr bwMode="auto">
              <a:xfrm>
                <a:off x="5720043" y="3729769"/>
                <a:ext cx="107772" cy="33698"/>
              </a:xfrm>
              <a:custGeom>
                <a:avLst/>
                <a:gdLst>
                  <a:gd name="T0" fmla="*/ 28 w 34"/>
                  <a:gd name="T1" fmla="*/ 0 h 10"/>
                  <a:gd name="T2" fmla="*/ 3 w 34"/>
                  <a:gd name="T3" fmla="*/ 3 h 10"/>
                  <a:gd name="T4" fmla="*/ 3 w 34"/>
                  <a:gd name="T5" fmla="*/ 8 h 10"/>
                  <a:gd name="T6" fmla="*/ 28 w 34"/>
                  <a:gd name="T7" fmla="*/ 10 h 10"/>
                  <a:gd name="T8" fmla="*/ 28 w 3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28" y="0"/>
                    </a:moveTo>
                    <a:cubicBezTo>
                      <a:pt x="20" y="0"/>
                      <a:pt x="12" y="2"/>
                      <a:pt x="3" y="3"/>
                    </a:cubicBezTo>
                    <a:cubicBezTo>
                      <a:pt x="0" y="3"/>
                      <a:pt x="0" y="7"/>
                      <a:pt x="3" y="8"/>
                    </a:cubicBezTo>
                    <a:cubicBezTo>
                      <a:pt x="12" y="9"/>
                      <a:pt x="20" y="10"/>
                      <a:pt x="28" y="10"/>
                    </a:cubicBezTo>
                    <a:cubicBezTo>
                      <a:pt x="34" y="10"/>
                      <a:pt x="34" y="1"/>
                      <a:pt x="2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100"/>
              <p:cNvSpPr/>
              <p:nvPr/>
            </p:nvSpPr>
            <p:spPr bwMode="auto">
              <a:xfrm>
                <a:off x="5893415" y="3719400"/>
                <a:ext cx="110115" cy="44067"/>
              </a:xfrm>
              <a:custGeom>
                <a:avLst/>
                <a:gdLst>
                  <a:gd name="T0" fmla="*/ 32 w 35"/>
                  <a:gd name="T1" fmla="*/ 1 h 13"/>
                  <a:gd name="T2" fmla="*/ 19 w 35"/>
                  <a:gd name="T3" fmla="*/ 2 h 13"/>
                  <a:gd name="T4" fmla="*/ 4 w 35"/>
                  <a:gd name="T5" fmla="*/ 3 h 13"/>
                  <a:gd name="T6" fmla="*/ 3 w 35"/>
                  <a:gd name="T7" fmla="*/ 8 h 13"/>
                  <a:gd name="T8" fmla="*/ 33 w 35"/>
                  <a:gd name="T9" fmla="*/ 7 h 13"/>
                  <a:gd name="T10" fmla="*/ 32 w 35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3">
                    <a:moveTo>
                      <a:pt x="32" y="1"/>
                    </a:moveTo>
                    <a:cubicBezTo>
                      <a:pt x="28" y="0"/>
                      <a:pt x="23" y="2"/>
                      <a:pt x="19" y="2"/>
                    </a:cubicBezTo>
                    <a:cubicBezTo>
                      <a:pt x="14" y="3"/>
                      <a:pt x="9" y="3"/>
                      <a:pt x="4" y="3"/>
                    </a:cubicBezTo>
                    <a:cubicBezTo>
                      <a:pt x="1" y="3"/>
                      <a:pt x="0" y="8"/>
                      <a:pt x="3" y="8"/>
                    </a:cubicBezTo>
                    <a:cubicBezTo>
                      <a:pt x="12" y="10"/>
                      <a:pt x="26" y="13"/>
                      <a:pt x="33" y="7"/>
                    </a:cubicBezTo>
                    <a:cubicBezTo>
                      <a:pt x="35" y="5"/>
                      <a:pt x="34" y="2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101"/>
              <p:cNvSpPr/>
              <p:nvPr/>
            </p:nvSpPr>
            <p:spPr bwMode="auto">
              <a:xfrm>
                <a:off x="6073817" y="3721993"/>
                <a:ext cx="121829" cy="51843"/>
              </a:xfrm>
              <a:custGeom>
                <a:avLst/>
                <a:gdLst>
                  <a:gd name="T0" fmla="*/ 32 w 39"/>
                  <a:gd name="T1" fmla="*/ 0 h 15"/>
                  <a:gd name="T2" fmla="*/ 5 w 39"/>
                  <a:gd name="T3" fmla="*/ 2 h 15"/>
                  <a:gd name="T4" fmla="*/ 3 w 39"/>
                  <a:gd name="T5" fmla="*/ 7 h 15"/>
                  <a:gd name="T6" fmla="*/ 35 w 39"/>
                  <a:gd name="T7" fmla="*/ 7 h 15"/>
                  <a:gd name="T8" fmla="*/ 32 w 39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5">
                    <a:moveTo>
                      <a:pt x="32" y="0"/>
                    </a:moveTo>
                    <a:cubicBezTo>
                      <a:pt x="23" y="2"/>
                      <a:pt x="14" y="4"/>
                      <a:pt x="5" y="2"/>
                    </a:cubicBezTo>
                    <a:cubicBezTo>
                      <a:pt x="2" y="1"/>
                      <a:pt x="0" y="5"/>
                      <a:pt x="3" y="7"/>
                    </a:cubicBezTo>
                    <a:cubicBezTo>
                      <a:pt x="13" y="12"/>
                      <a:pt x="26" y="15"/>
                      <a:pt x="35" y="7"/>
                    </a:cubicBezTo>
                    <a:cubicBezTo>
                      <a:pt x="39" y="5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102"/>
              <p:cNvSpPr/>
              <p:nvPr/>
            </p:nvSpPr>
            <p:spPr bwMode="auto">
              <a:xfrm>
                <a:off x="6261246" y="3711625"/>
                <a:ext cx="126515" cy="44067"/>
              </a:xfrm>
              <a:custGeom>
                <a:avLst/>
                <a:gdLst>
                  <a:gd name="T0" fmla="*/ 34 w 40"/>
                  <a:gd name="T1" fmla="*/ 1 h 13"/>
                  <a:gd name="T2" fmla="*/ 19 w 40"/>
                  <a:gd name="T3" fmla="*/ 1 h 13"/>
                  <a:gd name="T4" fmla="*/ 5 w 40"/>
                  <a:gd name="T5" fmla="*/ 1 h 13"/>
                  <a:gd name="T6" fmla="*/ 4 w 40"/>
                  <a:gd name="T7" fmla="*/ 7 h 13"/>
                  <a:gd name="T8" fmla="*/ 35 w 40"/>
                  <a:gd name="T9" fmla="*/ 10 h 13"/>
                  <a:gd name="T10" fmla="*/ 34 w 40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34" y="1"/>
                    </a:moveTo>
                    <a:cubicBezTo>
                      <a:pt x="29" y="1"/>
                      <a:pt x="24" y="1"/>
                      <a:pt x="19" y="1"/>
                    </a:cubicBezTo>
                    <a:cubicBezTo>
                      <a:pt x="14" y="1"/>
                      <a:pt x="10" y="1"/>
                      <a:pt x="5" y="1"/>
                    </a:cubicBezTo>
                    <a:cubicBezTo>
                      <a:pt x="1" y="0"/>
                      <a:pt x="0" y="6"/>
                      <a:pt x="4" y="7"/>
                    </a:cubicBezTo>
                    <a:cubicBezTo>
                      <a:pt x="13" y="10"/>
                      <a:pt x="26" y="13"/>
                      <a:pt x="35" y="10"/>
                    </a:cubicBezTo>
                    <a:cubicBezTo>
                      <a:pt x="40" y="8"/>
                      <a:pt x="39" y="2"/>
                      <a:pt x="3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03"/>
              <p:cNvSpPr/>
              <p:nvPr/>
            </p:nvSpPr>
            <p:spPr bwMode="auto">
              <a:xfrm>
                <a:off x="6448675" y="3706440"/>
                <a:ext cx="126515" cy="46658"/>
              </a:xfrm>
              <a:custGeom>
                <a:avLst/>
                <a:gdLst>
                  <a:gd name="T0" fmla="*/ 36 w 40"/>
                  <a:gd name="T1" fmla="*/ 3 h 13"/>
                  <a:gd name="T2" fmla="*/ 4 w 40"/>
                  <a:gd name="T3" fmla="*/ 4 h 13"/>
                  <a:gd name="T4" fmla="*/ 4 w 40"/>
                  <a:gd name="T5" fmla="*/ 10 h 13"/>
                  <a:gd name="T6" fmla="*/ 36 w 40"/>
                  <a:gd name="T7" fmla="*/ 11 h 13"/>
                  <a:gd name="T8" fmla="*/ 36 w 40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3">
                    <a:moveTo>
                      <a:pt x="36" y="3"/>
                    </a:moveTo>
                    <a:cubicBezTo>
                      <a:pt x="26" y="0"/>
                      <a:pt x="14" y="2"/>
                      <a:pt x="4" y="4"/>
                    </a:cubicBezTo>
                    <a:cubicBezTo>
                      <a:pt x="0" y="4"/>
                      <a:pt x="0" y="9"/>
                      <a:pt x="4" y="10"/>
                    </a:cubicBezTo>
                    <a:cubicBezTo>
                      <a:pt x="14" y="11"/>
                      <a:pt x="26" y="13"/>
                      <a:pt x="36" y="11"/>
                    </a:cubicBezTo>
                    <a:cubicBezTo>
                      <a:pt x="40" y="10"/>
                      <a:pt x="40" y="4"/>
                      <a:pt x="36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04"/>
              <p:cNvSpPr/>
              <p:nvPr/>
            </p:nvSpPr>
            <p:spPr bwMode="auto">
              <a:xfrm>
                <a:off x="6643132" y="3711625"/>
                <a:ext cx="121829" cy="38883"/>
              </a:xfrm>
              <a:custGeom>
                <a:avLst/>
                <a:gdLst>
                  <a:gd name="T0" fmla="*/ 34 w 38"/>
                  <a:gd name="T1" fmla="*/ 2 h 11"/>
                  <a:gd name="T2" fmla="*/ 20 w 38"/>
                  <a:gd name="T3" fmla="*/ 1 h 11"/>
                  <a:gd name="T4" fmla="*/ 4 w 38"/>
                  <a:gd name="T5" fmla="*/ 2 h 11"/>
                  <a:gd name="T6" fmla="*/ 4 w 38"/>
                  <a:gd name="T7" fmla="*/ 9 h 11"/>
                  <a:gd name="T8" fmla="*/ 20 w 38"/>
                  <a:gd name="T9" fmla="*/ 10 h 11"/>
                  <a:gd name="T10" fmla="*/ 34 w 38"/>
                  <a:gd name="T11" fmla="*/ 10 h 11"/>
                  <a:gd name="T12" fmla="*/ 34 w 38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1">
                    <a:moveTo>
                      <a:pt x="34" y="2"/>
                    </a:moveTo>
                    <a:cubicBezTo>
                      <a:pt x="30" y="0"/>
                      <a:pt x="24" y="1"/>
                      <a:pt x="20" y="1"/>
                    </a:cubicBezTo>
                    <a:cubicBezTo>
                      <a:pt x="15" y="2"/>
                      <a:pt x="9" y="2"/>
                      <a:pt x="4" y="2"/>
                    </a:cubicBezTo>
                    <a:cubicBezTo>
                      <a:pt x="0" y="3"/>
                      <a:pt x="0" y="9"/>
                      <a:pt x="4" y="9"/>
                    </a:cubicBezTo>
                    <a:cubicBezTo>
                      <a:pt x="9" y="9"/>
                      <a:pt x="15" y="10"/>
                      <a:pt x="20" y="10"/>
                    </a:cubicBezTo>
                    <a:cubicBezTo>
                      <a:pt x="24" y="10"/>
                      <a:pt x="30" y="11"/>
                      <a:pt x="34" y="10"/>
                    </a:cubicBezTo>
                    <a:cubicBezTo>
                      <a:pt x="38" y="8"/>
                      <a:pt x="38" y="3"/>
                      <a:pt x="34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05"/>
              <p:cNvSpPr/>
              <p:nvPr/>
            </p:nvSpPr>
            <p:spPr bwMode="auto">
              <a:xfrm>
                <a:off x="6828219" y="3711625"/>
                <a:ext cx="93715" cy="44067"/>
              </a:xfrm>
              <a:custGeom>
                <a:avLst/>
                <a:gdLst>
                  <a:gd name="T0" fmla="*/ 27 w 30"/>
                  <a:gd name="T1" fmla="*/ 3 h 13"/>
                  <a:gd name="T2" fmla="*/ 17 w 30"/>
                  <a:gd name="T3" fmla="*/ 2 h 13"/>
                  <a:gd name="T4" fmla="*/ 5 w 30"/>
                  <a:gd name="T5" fmla="*/ 1 h 13"/>
                  <a:gd name="T6" fmla="*/ 3 w 30"/>
                  <a:gd name="T7" fmla="*/ 7 h 13"/>
                  <a:gd name="T8" fmla="*/ 28 w 30"/>
                  <a:gd name="T9" fmla="*/ 8 h 13"/>
                  <a:gd name="T10" fmla="*/ 27 w 30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3">
                    <a:moveTo>
                      <a:pt x="27" y="3"/>
                    </a:moveTo>
                    <a:cubicBezTo>
                      <a:pt x="24" y="2"/>
                      <a:pt x="20" y="2"/>
                      <a:pt x="17" y="2"/>
                    </a:cubicBezTo>
                    <a:cubicBezTo>
                      <a:pt x="13" y="2"/>
                      <a:pt x="9" y="2"/>
                      <a:pt x="5" y="1"/>
                    </a:cubicBezTo>
                    <a:cubicBezTo>
                      <a:pt x="1" y="0"/>
                      <a:pt x="0" y="5"/>
                      <a:pt x="3" y="7"/>
                    </a:cubicBezTo>
                    <a:cubicBezTo>
                      <a:pt x="10" y="9"/>
                      <a:pt x="21" y="13"/>
                      <a:pt x="28" y="8"/>
                    </a:cubicBezTo>
                    <a:cubicBezTo>
                      <a:pt x="30" y="7"/>
                      <a:pt x="30" y="3"/>
                      <a:pt x="27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06"/>
              <p:cNvSpPr/>
              <p:nvPr/>
            </p:nvSpPr>
            <p:spPr bwMode="auto">
              <a:xfrm>
                <a:off x="6978163" y="3696072"/>
                <a:ext cx="114801" cy="38883"/>
              </a:xfrm>
              <a:custGeom>
                <a:avLst/>
                <a:gdLst>
                  <a:gd name="T0" fmla="*/ 32 w 36"/>
                  <a:gd name="T1" fmla="*/ 2 h 11"/>
                  <a:gd name="T2" fmla="*/ 19 w 36"/>
                  <a:gd name="T3" fmla="*/ 2 h 11"/>
                  <a:gd name="T4" fmla="*/ 4 w 36"/>
                  <a:gd name="T5" fmla="*/ 5 h 11"/>
                  <a:gd name="T6" fmla="*/ 5 w 36"/>
                  <a:gd name="T7" fmla="*/ 11 h 11"/>
                  <a:gd name="T8" fmla="*/ 20 w 36"/>
                  <a:gd name="T9" fmla="*/ 11 h 11"/>
                  <a:gd name="T10" fmla="*/ 33 w 36"/>
                  <a:gd name="T11" fmla="*/ 8 h 11"/>
                  <a:gd name="T12" fmla="*/ 32 w 36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">
                    <a:moveTo>
                      <a:pt x="32" y="2"/>
                    </a:moveTo>
                    <a:cubicBezTo>
                      <a:pt x="28" y="0"/>
                      <a:pt x="24" y="1"/>
                      <a:pt x="19" y="2"/>
                    </a:cubicBezTo>
                    <a:cubicBezTo>
                      <a:pt x="14" y="3"/>
                      <a:pt x="9" y="4"/>
                      <a:pt x="4" y="5"/>
                    </a:cubicBezTo>
                    <a:cubicBezTo>
                      <a:pt x="0" y="5"/>
                      <a:pt x="1" y="11"/>
                      <a:pt x="5" y="11"/>
                    </a:cubicBezTo>
                    <a:cubicBezTo>
                      <a:pt x="10" y="11"/>
                      <a:pt x="15" y="11"/>
                      <a:pt x="20" y="11"/>
                    </a:cubicBezTo>
                    <a:cubicBezTo>
                      <a:pt x="25" y="10"/>
                      <a:pt x="30" y="11"/>
                      <a:pt x="33" y="8"/>
                    </a:cubicBezTo>
                    <a:cubicBezTo>
                      <a:pt x="36" y="6"/>
                      <a:pt x="35" y="3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07"/>
              <p:cNvSpPr/>
              <p:nvPr/>
            </p:nvSpPr>
            <p:spPr bwMode="auto">
              <a:xfrm>
                <a:off x="7167934" y="3696072"/>
                <a:ext cx="105430" cy="46658"/>
              </a:xfrm>
              <a:custGeom>
                <a:avLst/>
                <a:gdLst>
                  <a:gd name="T0" fmla="*/ 32 w 33"/>
                  <a:gd name="T1" fmla="*/ 6 h 13"/>
                  <a:gd name="T2" fmla="*/ 4 w 33"/>
                  <a:gd name="T3" fmla="*/ 6 h 13"/>
                  <a:gd name="T4" fmla="*/ 6 w 33"/>
                  <a:gd name="T5" fmla="*/ 12 h 13"/>
                  <a:gd name="T6" fmla="*/ 20 w 33"/>
                  <a:gd name="T7" fmla="*/ 11 h 13"/>
                  <a:gd name="T8" fmla="*/ 31 w 33"/>
                  <a:gd name="T9" fmla="*/ 10 h 13"/>
                  <a:gd name="T10" fmla="*/ 32 w 33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3">
                    <a:moveTo>
                      <a:pt x="32" y="6"/>
                    </a:moveTo>
                    <a:cubicBezTo>
                      <a:pt x="25" y="0"/>
                      <a:pt x="11" y="3"/>
                      <a:pt x="4" y="6"/>
                    </a:cubicBezTo>
                    <a:cubicBezTo>
                      <a:pt x="0" y="7"/>
                      <a:pt x="2" y="13"/>
                      <a:pt x="6" y="12"/>
                    </a:cubicBezTo>
                    <a:cubicBezTo>
                      <a:pt x="10" y="11"/>
                      <a:pt x="15" y="11"/>
                      <a:pt x="20" y="11"/>
                    </a:cubicBezTo>
                    <a:cubicBezTo>
                      <a:pt x="24" y="11"/>
                      <a:pt x="27" y="12"/>
                      <a:pt x="31" y="10"/>
                    </a:cubicBezTo>
                    <a:cubicBezTo>
                      <a:pt x="33" y="9"/>
                      <a:pt x="33" y="7"/>
                      <a:pt x="32" y="6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108"/>
              <p:cNvSpPr/>
              <p:nvPr/>
            </p:nvSpPr>
            <p:spPr bwMode="auto">
              <a:xfrm>
                <a:off x="7341306" y="3696072"/>
                <a:ext cx="107772" cy="38883"/>
              </a:xfrm>
              <a:custGeom>
                <a:avLst/>
                <a:gdLst>
                  <a:gd name="T0" fmla="*/ 32 w 34"/>
                  <a:gd name="T1" fmla="*/ 3 h 11"/>
                  <a:gd name="T2" fmla="*/ 19 w 34"/>
                  <a:gd name="T3" fmla="*/ 1 h 11"/>
                  <a:gd name="T4" fmla="*/ 3 w 34"/>
                  <a:gd name="T5" fmla="*/ 2 h 11"/>
                  <a:gd name="T6" fmla="*/ 3 w 34"/>
                  <a:gd name="T7" fmla="*/ 8 h 11"/>
                  <a:gd name="T8" fmla="*/ 19 w 34"/>
                  <a:gd name="T9" fmla="*/ 10 h 11"/>
                  <a:gd name="T10" fmla="*/ 32 w 34"/>
                  <a:gd name="T11" fmla="*/ 7 h 11"/>
                  <a:gd name="T12" fmla="*/ 32 w 34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2" y="3"/>
                    </a:moveTo>
                    <a:cubicBezTo>
                      <a:pt x="28" y="0"/>
                      <a:pt x="24" y="1"/>
                      <a:pt x="19" y="1"/>
                    </a:cubicBezTo>
                    <a:cubicBezTo>
                      <a:pt x="13" y="1"/>
                      <a:pt x="8" y="2"/>
                      <a:pt x="3" y="2"/>
                    </a:cubicBezTo>
                    <a:cubicBezTo>
                      <a:pt x="0" y="3"/>
                      <a:pt x="0" y="8"/>
                      <a:pt x="3" y="8"/>
                    </a:cubicBezTo>
                    <a:cubicBezTo>
                      <a:pt x="8" y="9"/>
                      <a:pt x="13" y="9"/>
                      <a:pt x="19" y="10"/>
                    </a:cubicBezTo>
                    <a:cubicBezTo>
                      <a:pt x="24" y="10"/>
                      <a:pt x="28" y="11"/>
                      <a:pt x="32" y="7"/>
                    </a:cubicBezTo>
                    <a:cubicBezTo>
                      <a:pt x="34" y="6"/>
                      <a:pt x="34" y="4"/>
                      <a:pt x="32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09"/>
              <p:cNvSpPr/>
              <p:nvPr/>
            </p:nvSpPr>
            <p:spPr bwMode="auto">
              <a:xfrm>
                <a:off x="7519364" y="3683110"/>
                <a:ext cx="119487" cy="51843"/>
              </a:xfrm>
              <a:custGeom>
                <a:avLst/>
                <a:gdLst>
                  <a:gd name="T0" fmla="*/ 32 w 38"/>
                  <a:gd name="T1" fmla="*/ 1 h 15"/>
                  <a:gd name="T2" fmla="*/ 19 w 38"/>
                  <a:gd name="T3" fmla="*/ 3 h 15"/>
                  <a:gd name="T4" fmla="*/ 6 w 38"/>
                  <a:gd name="T5" fmla="*/ 2 h 15"/>
                  <a:gd name="T6" fmla="*/ 4 w 38"/>
                  <a:gd name="T7" fmla="*/ 8 h 15"/>
                  <a:gd name="T8" fmla="*/ 35 w 38"/>
                  <a:gd name="T9" fmla="*/ 8 h 15"/>
                  <a:gd name="T10" fmla="*/ 32 w 38"/>
                  <a:gd name="T1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5">
                    <a:moveTo>
                      <a:pt x="32" y="1"/>
                    </a:moveTo>
                    <a:cubicBezTo>
                      <a:pt x="28" y="0"/>
                      <a:pt x="24" y="2"/>
                      <a:pt x="19" y="3"/>
                    </a:cubicBezTo>
                    <a:cubicBezTo>
                      <a:pt x="15" y="3"/>
                      <a:pt x="10" y="3"/>
                      <a:pt x="6" y="2"/>
                    </a:cubicBezTo>
                    <a:cubicBezTo>
                      <a:pt x="3" y="2"/>
                      <a:pt x="0" y="6"/>
                      <a:pt x="4" y="8"/>
                    </a:cubicBezTo>
                    <a:cubicBezTo>
                      <a:pt x="12" y="12"/>
                      <a:pt x="27" y="15"/>
                      <a:pt x="35" y="8"/>
                    </a:cubicBezTo>
                    <a:cubicBezTo>
                      <a:pt x="38" y="5"/>
                      <a:pt x="35" y="1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10"/>
              <p:cNvSpPr/>
              <p:nvPr/>
            </p:nvSpPr>
            <p:spPr bwMode="auto">
              <a:xfrm>
                <a:off x="7891880" y="3382424"/>
                <a:ext cx="103086" cy="31106"/>
              </a:xfrm>
              <a:custGeom>
                <a:avLst/>
                <a:gdLst>
                  <a:gd name="T0" fmla="*/ 30 w 33"/>
                  <a:gd name="T1" fmla="*/ 1 h 9"/>
                  <a:gd name="T2" fmla="*/ 17 w 33"/>
                  <a:gd name="T3" fmla="*/ 1 h 9"/>
                  <a:gd name="T4" fmla="*/ 2 w 33"/>
                  <a:gd name="T5" fmla="*/ 4 h 9"/>
                  <a:gd name="T6" fmla="*/ 3 w 33"/>
                  <a:gd name="T7" fmla="*/ 9 h 9"/>
                  <a:gd name="T8" fmla="*/ 18 w 33"/>
                  <a:gd name="T9" fmla="*/ 9 h 9"/>
                  <a:gd name="T10" fmla="*/ 31 w 33"/>
                  <a:gd name="T11" fmla="*/ 6 h 9"/>
                  <a:gd name="T12" fmla="*/ 30 w 33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9">
                    <a:moveTo>
                      <a:pt x="30" y="1"/>
                    </a:moveTo>
                    <a:cubicBezTo>
                      <a:pt x="26" y="0"/>
                      <a:pt x="22" y="1"/>
                      <a:pt x="17" y="1"/>
                    </a:cubicBezTo>
                    <a:cubicBezTo>
                      <a:pt x="12" y="2"/>
                      <a:pt x="7" y="3"/>
                      <a:pt x="2" y="4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9"/>
                      <a:pt x="13" y="9"/>
                      <a:pt x="18" y="9"/>
                    </a:cubicBezTo>
                    <a:cubicBezTo>
                      <a:pt x="23" y="9"/>
                      <a:pt x="27" y="9"/>
                      <a:pt x="31" y="6"/>
                    </a:cubicBezTo>
                    <a:cubicBezTo>
                      <a:pt x="33" y="5"/>
                      <a:pt x="33" y="2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11"/>
              <p:cNvSpPr/>
              <p:nvPr/>
            </p:nvSpPr>
            <p:spPr bwMode="auto">
              <a:xfrm>
                <a:off x="8055881" y="3353911"/>
                <a:ext cx="100744" cy="38883"/>
              </a:xfrm>
              <a:custGeom>
                <a:avLst/>
                <a:gdLst>
                  <a:gd name="T0" fmla="*/ 30 w 32"/>
                  <a:gd name="T1" fmla="*/ 2 h 11"/>
                  <a:gd name="T2" fmla="*/ 18 w 32"/>
                  <a:gd name="T3" fmla="*/ 2 h 11"/>
                  <a:gd name="T4" fmla="*/ 4 w 32"/>
                  <a:gd name="T5" fmla="*/ 5 h 11"/>
                  <a:gd name="T6" fmla="*/ 4 w 32"/>
                  <a:gd name="T7" fmla="*/ 11 h 11"/>
                  <a:gd name="T8" fmla="*/ 19 w 32"/>
                  <a:gd name="T9" fmla="*/ 10 h 11"/>
                  <a:gd name="T10" fmla="*/ 31 w 32"/>
                  <a:gd name="T11" fmla="*/ 7 h 11"/>
                  <a:gd name="T12" fmla="*/ 30 w 32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1">
                    <a:moveTo>
                      <a:pt x="30" y="2"/>
                    </a:moveTo>
                    <a:cubicBezTo>
                      <a:pt x="26" y="0"/>
                      <a:pt x="22" y="2"/>
                      <a:pt x="18" y="2"/>
                    </a:cubicBezTo>
                    <a:cubicBezTo>
                      <a:pt x="13" y="3"/>
                      <a:pt x="8" y="4"/>
                      <a:pt x="4" y="5"/>
                    </a:cubicBezTo>
                    <a:cubicBezTo>
                      <a:pt x="0" y="6"/>
                      <a:pt x="1" y="10"/>
                      <a:pt x="4" y="11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23" y="10"/>
                      <a:pt x="28" y="10"/>
                      <a:pt x="31" y="7"/>
                    </a:cubicBezTo>
                    <a:cubicBezTo>
                      <a:pt x="32" y="6"/>
                      <a:pt x="32" y="3"/>
                      <a:pt x="30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12"/>
              <p:cNvSpPr/>
              <p:nvPr/>
            </p:nvSpPr>
            <p:spPr bwMode="auto">
              <a:xfrm>
                <a:off x="8210510" y="3330581"/>
                <a:ext cx="131200" cy="38883"/>
              </a:xfrm>
              <a:custGeom>
                <a:avLst/>
                <a:gdLst>
                  <a:gd name="T0" fmla="*/ 39 w 42"/>
                  <a:gd name="T1" fmla="*/ 1 h 11"/>
                  <a:gd name="T2" fmla="*/ 22 w 42"/>
                  <a:gd name="T3" fmla="*/ 2 h 11"/>
                  <a:gd name="T4" fmla="*/ 3 w 42"/>
                  <a:gd name="T5" fmla="*/ 5 h 11"/>
                  <a:gd name="T6" fmla="*/ 4 w 42"/>
                  <a:gd name="T7" fmla="*/ 11 h 11"/>
                  <a:gd name="T8" fmla="*/ 24 w 42"/>
                  <a:gd name="T9" fmla="*/ 10 h 11"/>
                  <a:gd name="T10" fmla="*/ 40 w 42"/>
                  <a:gd name="T11" fmla="*/ 7 h 11"/>
                  <a:gd name="T12" fmla="*/ 39 w 42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1">
                    <a:moveTo>
                      <a:pt x="39" y="1"/>
                    </a:moveTo>
                    <a:cubicBezTo>
                      <a:pt x="33" y="0"/>
                      <a:pt x="28" y="1"/>
                      <a:pt x="22" y="2"/>
                    </a:cubicBezTo>
                    <a:cubicBezTo>
                      <a:pt x="16" y="3"/>
                      <a:pt x="10" y="4"/>
                      <a:pt x="3" y="5"/>
                    </a:cubicBezTo>
                    <a:cubicBezTo>
                      <a:pt x="0" y="6"/>
                      <a:pt x="1" y="11"/>
                      <a:pt x="4" y="11"/>
                    </a:cubicBezTo>
                    <a:cubicBezTo>
                      <a:pt x="11" y="11"/>
                      <a:pt x="17" y="10"/>
                      <a:pt x="24" y="10"/>
                    </a:cubicBezTo>
                    <a:cubicBezTo>
                      <a:pt x="29" y="10"/>
                      <a:pt x="34" y="10"/>
                      <a:pt x="40" y="7"/>
                    </a:cubicBezTo>
                    <a:cubicBezTo>
                      <a:pt x="42" y="6"/>
                      <a:pt x="42" y="2"/>
                      <a:pt x="3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13"/>
              <p:cNvSpPr/>
              <p:nvPr/>
            </p:nvSpPr>
            <p:spPr bwMode="auto">
              <a:xfrm>
                <a:off x="4621240" y="2827709"/>
                <a:ext cx="89029" cy="33698"/>
              </a:xfrm>
              <a:custGeom>
                <a:avLst/>
                <a:gdLst>
                  <a:gd name="T0" fmla="*/ 27 w 28"/>
                  <a:gd name="T1" fmla="*/ 3 h 10"/>
                  <a:gd name="T2" fmla="*/ 17 w 28"/>
                  <a:gd name="T3" fmla="*/ 1 h 10"/>
                  <a:gd name="T4" fmla="*/ 4 w 28"/>
                  <a:gd name="T5" fmla="*/ 2 h 10"/>
                  <a:gd name="T6" fmla="*/ 4 w 28"/>
                  <a:gd name="T7" fmla="*/ 8 h 10"/>
                  <a:gd name="T8" fmla="*/ 17 w 28"/>
                  <a:gd name="T9" fmla="*/ 9 h 10"/>
                  <a:gd name="T10" fmla="*/ 27 w 28"/>
                  <a:gd name="T11" fmla="*/ 7 h 10"/>
                  <a:gd name="T12" fmla="*/ 27 w 28"/>
                  <a:gd name="T1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">
                    <a:moveTo>
                      <a:pt x="27" y="3"/>
                    </a:moveTo>
                    <a:cubicBezTo>
                      <a:pt x="24" y="0"/>
                      <a:pt x="20" y="1"/>
                      <a:pt x="17" y="1"/>
                    </a:cubicBezTo>
                    <a:cubicBezTo>
                      <a:pt x="13" y="1"/>
                      <a:pt x="9" y="1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9"/>
                      <a:pt x="13" y="9"/>
                      <a:pt x="17" y="9"/>
                    </a:cubicBezTo>
                    <a:cubicBezTo>
                      <a:pt x="20" y="9"/>
                      <a:pt x="24" y="10"/>
                      <a:pt x="27" y="7"/>
                    </a:cubicBezTo>
                    <a:cubicBezTo>
                      <a:pt x="28" y="6"/>
                      <a:pt x="28" y="4"/>
                      <a:pt x="27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14"/>
              <p:cNvSpPr/>
              <p:nvPr/>
            </p:nvSpPr>
            <p:spPr bwMode="auto">
              <a:xfrm>
                <a:off x="4775869" y="2835486"/>
                <a:ext cx="103086" cy="33698"/>
              </a:xfrm>
              <a:custGeom>
                <a:avLst/>
                <a:gdLst>
                  <a:gd name="T0" fmla="*/ 31 w 33"/>
                  <a:gd name="T1" fmla="*/ 2 h 10"/>
                  <a:gd name="T2" fmla="*/ 19 w 33"/>
                  <a:gd name="T3" fmla="*/ 1 h 10"/>
                  <a:gd name="T4" fmla="*/ 4 w 33"/>
                  <a:gd name="T5" fmla="*/ 2 h 10"/>
                  <a:gd name="T6" fmla="*/ 4 w 33"/>
                  <a:gd name="T7" fmla="*/ 9 h 10"/>
                  <a:gd name="T8" fmla="*/ 19 w 33"/>
                  <a:gd name="T9" fmla="*/ 10 h 10"/>
                  <a:gd name="T10" fmla="*/ 31 w 33"/>
                  <a:gd name="T11" fmla="*/ 8 h 10"/>
                  <a:gd name="T12" fmla="*/ 31 w 33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0">
                    <a:moveTo>
                      <a:pt x="31" y="2"/>
                    </a:moveTo>
                    <a:cubicBezTo>
                      <a:pt x="27" y="0"/>
                      <a:pt x="23" y="1"/>
                      <a:pt x="19" y="1"/>
                    </a:cubicBezTo>
                    <a:cubicBezTo>
                      <a:pt x="14" y="1"/>
                      <a:pt x="9" y="1"/>
                      <a:pt x="4" y="2"/>
                    </a:cubicBezTo>
                    <a:cubicBezTo>
                      <a:pt x="0" y="2"/>
                      <a:pt x="0" y="8"/>
                      <a:pt x="4" y="9"/>
                    </a:cubicBezTo>
                    <a:cubicBezTo>
                      <a:pt x="9" y="9"/>
                      <a:pt x="14" y="9"/>
                      <a:pt x="19" y="10"/>
                    </a:cubicBezTo>
                    <a:cubicBezTo>
                      <a:pt x="23" y="10"/>
                      <a:pt x="27" y="10"/>
                      <a:pt x="31" y="8"/>
                    </a:cubicBezTo>
                    <a:cubicBezTo>
                      <a:pt x="33" y="7"/>
                      <a:pt x="33" y="3"/>
                      <a:pt x="31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115"/>
              <p:cNvSpPr/>
              <p:nvPr/>
            </p:nvSpPr>
            <p:spPr bwMode="auto">
              <a:xfrm>
                <a:off x="4937526" y="2835486"/>
                <a:ext cx="110115" cy="41474"/>
              </a:xfrm>
              <a:custGeom>
                <a:avLst/>
                <a:gdLst>
                  <a:gd name="T0" fmla="*/ 32 w 35"/>
                  <a:gd name="T1" fmla="*/ 1 h 12"/>
                  <a:gd name="T2" fmla="*/ 19 w 35"/>
                  <a:gd name="T3" fmla="*/ 2 h 12"/>
                  <a:gd name="T4" fmla="*/ 5 w 35"/>
                  <a:gd name="T5" fmla="*/ 2 h 12"/>
                  <a:gd name="T6" fmla="*/ 4 w 35"/>
                  <a:gd name="T7" fmla="*/ 8 h 12"/>
                  <a:gd name="T8" fmla="*/ 33 w 35"/>
                  <a:gd name="T9" fmla="*/ 7 h 12"/>
                  <a:gd name="T10" fmla="*/ 32 w 35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2">
                    <a:moveTo>
                      <a:pt x="32" y="1"/>
                    </a:moveTo>
                    <a:cubicBezTo>
                      <a:pt x="28" y="0"/>
                      <a:pt x="23" y="1"/>
                      <a:pt x="19" y="2"/>
                    </a:cubicBezTo>
                    <a:cubicBezTo>
                      <a:pt x="14" y="2"/>
                      <a:pt x="9" y="2"/>
                      <a:pt x="5" y="2"/>
                    </a:cubicBezTo>
                    <a:cubicBezTo>
                      <a:pt x="1" y="2"/>
                      <a:pt x="0" y="7"/>
                      <a:pt x="4" y="8"/>
                    </a:cubicBezTo>
                    <a:cubicBezTo>
                      <a:pt x="12" y="10"/>
                      <a:pt x="25" y="12"/>
                      <a:pt x="33" y="7"/>
                    </a:cubicBezTo>
                    <a:cubicBezTo>
                      <a:pt x="35" y="5"/>
                      <a:pt x="35" y="2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116"/>
              <p:cNvSpPr/>
              <p:nvPr/>
            </p:nvSpPr>
            <p:spPr bwMode="auto">
              <a:xfrm>
                <a:off x="5101527" y="2825118"/>
                <a:ext cx="100744" cy="41474"/>
              </a:xfrm>
              <a:custGeom>
                <a:avLst/>
                <a:gdLst>
                  <a:gd name="T0" fmla="*/ 29 w 32"/>
                  <a:gd name="T1" fmla="*/ 1 h 12"/>
                  <a:gd name="T2" fmla="*/ 18 w 32"/>
                  <a:gd name="T3" fmla="*/ 2 h 12"/>
                  <a:gd name="T4" fmla="*/ 4 w 32"/>
                  <a:gd name="T5" fmla="*/ 3 h 12"/>
                  <a:gd name="T6" fmla="*/ 3 w 32"/>
                  <a:gd name="T7" fmla="*/ 9 h 12"/>
                  <a:gd name="T8" fmla="*/ 31 w 32"/>
                  <a:gd name="T9" fmla="*/ 6 h 12"/>
                  <a:gd name="T10" fmla="*/ 29 w 32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2">
                    <a:moveTo>
                      <a:pt x="29" y="1"/>
                    </a:moveTo>
                    <a:cubicBezTo>
                      <a:pt x="25" y="0"/>
                      <a:pt x="22" y="1"/>
                      <a:pt x="18" y="2"/>
                    </a:cubicBezTo>
                    <a:cubicBezTo>
                      <a:pt x="13" y="3"/>
                      <a:pt x="8" y="3"/>
                      <a:pt x="4" y="3"/>
                    </a:cubicBezTo>
                    <a:cubicBezTo>
                      <a:pt x="0" y="3"/>
                      <a:pt x="0" y="8"/>
                      <a:pt x="3" y="9"/>
                    </a:cubicBezTo>
                    <a:cubicBezTo>
                      <a:pt x="10" y="11"/>
                      <a:pt x="24" y="12"/>
                      <a:pt x="31" y="6"/>
                    </a:cubicBezTo>
                    <a:cubicBezTo>
                      <a:pt x="32" y="5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117"/>
              <p:cNvSpPr/>
              <p:nvPr/>
            </p:nvSpPr>
            <p:spPr bwMode="auto">
              <a:xfrm>
                <a:off x="5237413" y="2817341"/>
                <a:ext cx="105430" cy="38883"/>
              </a:xfrm>
              <a:custGeom>
                <a:avLst/>
                <a:gdLst>
                  <a:gd name="T0" fmla="*/ 31 w 34"/>
                  <a:gd name="T1" fmla="*/ 1 h 11"/>
                  <a:gd name="T2" fmla="*/ 19 w 34"/>
                  <a:gd name="T3" fmla="*/ 2 h 11"/>
                  <a:gd name="T4" fmla="*/ 5 w 34"/>
                  <a:gd name="T5" fmla="*/ 2 h 11"/>
                  <a:gd name="T6" fmla="*/ 4 w 34"/>
                  <a:gd name="T7" fmla="*/ 9 h 11"/>
                  <a:gd name="T8" fmla="*/ 19 w 34"/>
                  <a:gd name="T9" fmla="*/ 10 h 11"/>
                  <a:gd name="T10" fmla="*/ 32 w 34"/>
                  <a:gd name="T11" fmla="*/ 7 h 11"/>
                  <a:gd name="T12" fmla="*/ 31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1" y="1"/>
                    </a:moveTo>
                    <a:cubicBezTo>
                      <a:pt x="27" y="0"/>
                      <a:pt x="23" y="1"/>
                      <a:pt x="19" y="2"/>
                    </a:cubicBezTo>
                    <a:cubicBezTo>
                      <a:pt x="14" y="2"/>
                      <a:pt x="10" y="2"/>
                      <a:pt x="5" y="2"/>
                    </a:cubicBezTo>
                    <a:cubicBezTo>
                      <a:pt x="1" y="2"/>
                      <a:pt x="0" y="8"/>
                      <a:pt x="4" y="9"/>
                    </a:cubicBezTo>
                    <a:cubicBezTo>
                      <a:pt x="9" y="10"/>
                      <a:pt x="14" y="11"/>
                      <a:pt x="19" y="10"/>
                    </a:cubicBezTo>
                    <a:cubicBezTo>
                      <a:pt x="24" y="10"/>
                      <a:pt x="29" y="10"/>
                      <a:pt x="32" y="7"/>
                    </a:cubicBezTo>
                    <a:cubicBezTo>
                      <a:pt x="34" y="5"/>
                      <a:pt x="33" y="2"/>
                      <a:pt x="3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118"/>
              <p:cNvSpPr/>
              <p:nvPr/>
            </p:nvSpPr>
            <p:spPr bwMode="auto">
              <a:xfrm>
                <a:off x="5403757" y="2819934"/>
                <a:ext cx="89029" cy="36290"/>
              </a:xfrm>
              <a:custGeom>
                <a:avLst/>
                <a:gdLst>
                  <a:gd name="T0" fmla="*/ 25 w 28"/>
                  <a:gd name="T1" fmla="*/ 2 h 10"/>
                  <a:gd name="T2" fmla="*/ 14 w 28"/>
                  <a:gd name="T3" fmla="*/ 1 h 10"/>
                  <a:gd name="T4" fmla="*/ 3 w 28"/>
                  <a:gd name="T5" fmla="*/ 2 h 10"/>
                  <a:gd name="T6" fmla="*/ 3 w 28"/>
                  <a:gd name="T7" fmla="*/ 8 h 10"/>
                  <a:gd name="T8" fmla="*/ 14 w 28"/>
                  <a:gd name="T9" fmla="*/ 9 h 10"/>
                  <a:gd name="T10" fmla="*/ 25 w 28"/>
                  <a:gd name="T11" fmla="*/ 8 h 10"/>
                  <a:gd name="T12" fmla="*/ 25 w 28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">
                    <a:moveTo>
                      <a:pt x="25" y="2"/>
                    </a:moveTo>
                    <a:cubicBezTo>
                      <a:pt x="22" y="0"/>
                      <a:pt x="18" y="0"/>
                      <a:pt x="14" y="1"/>
                    </a:cubicBezTo>
                    <a:cubicBezTo>
                      <a:pt x="10" y="1"/>
                      <a:pt x="6" y="1"/>
                      <a:pt x="3" y="2"/>
                    </a:cubicBezTo>
                    <a:cubicBezTo>
                      <a:pt x="0" y="2"/>
                      <a:pt x="0" y="7"/>
                      <a:pt x="3" y="8"/>
                    </a:cubicBezTo>
                    <a:cubicBezTo>
                      <a:pt x="6" y="8"/>
                      <a:pt x="10" y="9"/>
                      <a:pt x="14" y="9"/>
                    </a:cubicBezTo>
                    <a:cubicBezTo>
                      <a:pt x="18" y="9"/>
                      <a:pt x="22" y="10"/>
                      <a:pt x="25" y="8"/>
                    </a:cubicBezTo>
                    <a:cubicBezTo>
                      <a:pt x="28" y="7"/>
                      <a:pt x="28" y="3"/>
                      <a:pt x="25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19"/>
              <p:cNvSpPr/>
              <p:nvPr/>
            </p:nvSpPr>
            <p:spPr bwMode="auto">
              <a:xfrm>
                <a:off x="7559194" y="2825118"/>
                <a:ext cx="91372" cy="25921"/>
              </a:xfrm>
              <a:custGeom>
                <a:avLst/>
                <a:gdLst>
                  <a:gd name="T0" fmla="*/ 27 w 29"/>
                  <a:gd name="T1" fmla="*/ 1 h 8"/>
                  <a:gd name="T2" fmla="*/ 16 w 29"/>
                  <a:gd name="T3" fmla="*/ 0 h 8"/>
                  <a:gd name="T4" fmla="*/ 3 w 29"/>
                  <a:gd name="T5" fmla="*/ 1 h 8"/>
                  <a:gd name="T6" fmla="*/ 3 w 29"/>
                  <a:gd name="T7" fmla="*/ 7 h 8"/>
                  <a:gd name="T8" fmla="*/ 16 w 29"/>
                  <a:gd name="T9" fmla="*/ 7 h 8"/>
                  <a:gd name="T10" fmla="*/ 27 w 29"/>
                  <a:gd name="T11" fmla="*/ 6 h 8"/>
                  <a:gd name="T12" fmla="*/ 27 w 29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8">
                    <a:moveTo>
                      <a:pt x="27" y="1"/>
                    </a:moveTo>
                    <a:cubicBezTo>
                      <a:pt x="24" y="0"/>
                      <a:pt x="20" y="0"/>
                      <a:pt x="16" y="0"/>
                    </a:cubicBezTo>
                    <a:cubicBezTo>
                      <a:pt x="12" y="1"/>
                      <a:pt x="8" y="1"/>
                      <a:pt x="3" y="1"/>
                    </a:cubicBezTo>
                    <a:cubicBezTo>
                      <a:pt x="0" y="1"/>
                      <a:pt x="0" y="6"/>
                      <a:pt x="3" y="7"/>
                    </a:cubicBezTo>
                    <a:cubicBezTo>
                      <a:pt x="8" y="7"/>
                      <a:pt x="12" y="7"/>
                      <a:pt x="16" y="7"/>
                    </a:cubicBezTo>
                    <a:cubicBezTo>
                      <a:pt x="20" y="7"/>
                      <a:pt x="24" y="8"/>
                      <a:pt x="27" y="6"/>
                    </a:cubicBezTo>
                    <a:cubicBezTo>
                      <a:pt x="29" y="5"/>
                      <a:pt x="29" y="2"/>
                      <a:pt x="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20"/>
              <p:cNvSpPr/>
              <p:nvPr/>
            </p:nvSpPr>
            <p:spPr bwMode="auto">
              <a:xfrm>
                <a:off x="7711479" y="2819934"/>
                <a:ext cx="110115" cy="36290"/>
              </a:xfrm>
              <a:custGeom>
                <a:avLst/>
                <a:gdLst>
                  <a:gd name="T0" fmla="*/ 32 w 35"/>
                  <a:gd name="T1" fmla="*/ 1 h 10"/>
                  <a:gd name="T2" fmla="*/ 19 w 35"/>
                  <a:gd name="T3" fmla="*/ 1 h 10"/>
                  <a:gd name="T4" fmla="*/ 4 w 35"/>
                  <a:gd name="T5" fmla="*/ 2 h 10"/>
                  <a:gd name="T6" fmla="*/ 4 w 35"/>
                  <a:gd name="T7" fmla="*/ 8 h 10"/>
                  <a:gd name="T8" fmla="*/ 19 w 35"/>
                  <a:gd name="T9" fmla="*/ 9 h 10"/>
                  <a:gd name="T10" fmla="*/ 32 w 35"/>
                  <a:gd name="T11" fmla="*/ 8 h 10"/>
                  <a:gd name="T12" fmla="*/ 32 w 3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0">
                    <a:moveTo>
                      <a:pt x="32" y="1"/>
                    </a:moveTo>
                    <a:cubicBezTo>
                      <a:pt x="28" y="0"/>
                      <a:pt x="23" y="1"/>
                      <a:pt x="19" y="1"/>
                    </a:cubicBezTo>
                    <a:cubicBezTo>
                      <a:pt x="14" y="1"/>
                      <a:pt x="9" y="2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8"/>
                      <a:pt x="14" y="8"/>
                      <a:pt x="19" y="9"/>
                    </a:cubicBezTo>
                    <a:cubicBezTo>
                      <a:pt x="23" y="9"/>
                      <a:pt x="28" y="10"/>
                      <a:pt x="32" y="8"/>
                    </a:cubicBezTo>
                    <a:cubicBezTo>
                      <a:pt x="35" y="7"/>
                      <a:pt x="35" y="3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21"/>
              <p:cNvSpPr/>
              <p:nvPr/>
            </p:nvSpPr>
            <p:spPr bwMode="auto">
              <a:xfrm>
                <a:off x="7875480" y="2814749"/>
                <a:ext cx="100744" cy="31106"/>
              </a:xfrm>
              <a:custGeom>
                <a:avLst/>
                <a:gdLst>
                  <a:gd name="T0" fmla="*/ 29 w 32"/>
                  <a:gd name="T1" fmla="*/ 1 h 9"/>
                  <a:gd name="T2" fmla="*/ 17 w 32"/>
                  <a:gd name="T3" fmla="*/ 1 h 9"/>
                  <a:gd name="T4" fmla="*/ 3 w 32"/>
                  <a:gd name="T5" fmla="*/ 2 h 9"/>
                  <a:gd name="T6" fmla="*/ 3 w 32"/>
                  <a:gd name="T7" fmla="*/ 8 h 9"/>
                  <a:gd name="T8" fmla="*/ 17 w 32"/>
                  <a:gd name="T9" fmla="*/ 8 h 9"/>
                  <a:gd name="T10" fmla="*/ 29 w 32"/>
                  <a:gd name="T11" fmla="*/ 8 h 9"/>
                  <a:gd name="T12" fmla="*/ 29 w 3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9">
                    <a:moveTo>
                      <a:pt x="29" y="1"/>
                    </a:moveTo>
                    <a:cubicBezTo>
                      <a:pt x="25" y="0"/>
                      <a:pt x="21" y="1"/>
                      <a:pt x="17" y="1"/>
                    </a:cubicBezTo>
                    <a:cubicBezTo>
                      <a:pt x="12" y="1"/>
                      <a:pt x="8" y="1"/>
                      <a:pt x="3" y="2"/>
                    </a:cubicBezTo>
                    <a:cubicBezTo>
                      <a:pt x="0" y="2"/>
                      <a:pt x="0" y="7"/>
                      <a:pt x="3" y="8"/>
                    </a:cubicBezTo>
                    <a:cubicBezTo>
                      <a:pt x="8" y="8"/>
                      <a:pt x="12" y="8"/>
                      <a:pt x="17" y="8"/>
                    </a:cubicBezTo>
                    <a:cubicBezTo>
                      <a:pt x="21" y="9"/>
                      <a:pt x="25" y="9"/>
                      <a:pt x="29" y="8"/>
                    </a:cubicBezTo>
                    <a:cubicBezTo>
                      <a:pt x="32" y="7"/>
                      <a:pt x="32" y="2"/>
                      <a:pt x="2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22"/>
              <p:cNvSpPr/>
              <p:nvPr/>
            </p:nvSpPr>
            <p:spPr bwMode="auto">
              <a:xfrm>
                <a:off x="8046510" y="2796604"/>
                <a:ext cx="105430" cy="38883"/>
              </a:xfrm>
              <a:custGeom>
                <a:avLst/>
                <a:gdLst>
                  <a:gd name="T0" fmla="*/ 30 w 34"/>
                  <a:gd name="T1" fmla="*/ 1 h 11"/>
                  <a:gd name="T2" fmla="*/ 19 w 34"/>
                  <a:gd name="T3" fmla="*/ 3 h 11"/>
                  <a:gd name="T4" fmla="*/ 6 w 34"/>
                  <a:gd name="T5" fmla="*/ 2 h 11"/>
                  <a:gd name="T6" fmla="*/ 4 w 34"/>
                  <a:gd name="T7" fmla="*/ 9 h 11"/>
                  <a:gd name="T8" fmla="*/ 19 w 34"/>
                  <a:gd name="T9" fmla="*/ 11 h 11"/>
                  <a:gd name="T10" fmla="*/ 32 w 34"/>
                  <a:gd name="T11" fmla="*/ 7 h 11"/>
                  <a:gd name="T12" fmla="*/ 30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0" y="1"/>
                    </a:moveTo>
                    <a:cubicBezTo>
                      <a:pt x="26" y="0"/>
                      <a:pt x="23" y="2"/>
                      <a:pt x="19" y="3"/>
                    </a:cubicBezTo>
                    <a:cubicBezTo>
                      <a:pt x="15" y="3"/>
                      <a:pt x="10" y="3"/>
                      <a:pt x="6" y="2"/>
                    </a:cubicBezTo>
                    <a:cubicBezTo>
                      <a:pt x="2" y="2"/>
                      <a:pt x="0" y="7"/>
                      <a:pt x="4" y="9"/>
                    </a:cubicBezTo>
                    <a:cubicBezTo>
                      <a:pt x="9" y="10"/>
                      <a:pt x="14" y="11"/>
                      <a:pt x="19" y="11"/>
                    </a:cubicBezTo>
                    <a:cubicBezTo>
                      <a:pt x="23" y="11"/>
                      <a:pt x="29" y="11"/>
                      <a:pt x="32" y="7"/>
                    </a:cubicBezTo>
                    <a:cubicBezTo>
                      <a:pt x="34" y="5"/>
                      <a:pt x="33" y="1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23"/>
              <p:cNvSpPr/>
              <p:nvPr/>
            </p:nvSpPr>
            <p:spPr bwMode="auto">
              <a:xfrm>
                <a:off x="8210510" y="2778460"/>
                <a:ext cx="110115" cy="38883"/>
              </a:xfrm>
              <a:custGeom>
                <a:avLst/>
                <a:gdLst>
                  <a:gd name="T0" fmla="*/ 32 w 35"/>
                  <a:gd name="T1" fmla="*/ 2 h 11"/>
                  <a:gd name="T2" fmla="*/ 19 w 35"/>
                  <a:gd name="T3" fmla="*/ 3 h 11"/>
                  <a:gd name="T4" fmla="*/ 3 w 35"/>
                  <a:gd name="T5" fmla="*/ 5 h 11"/>
                  <a:gd name="T6" fmla="*/ 4 w 35"/>
                  <a:gd name="T7" fmla="*/ 11 h 11"/>
                  <a:gd name="T8" fmla="*/ 20 w 35"/>
                  <a:gd name="T9" fmla="*/ 11 h 11"/>
                  <a:gd name="T10" fmla="*/ 33 w 35"/>
                  <a:gd name="T11" fmla="*/ 8 h 11"/>
                  <a:gd name="T12" fmla="*/ 32 w 3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1">
                    <a:moveTo>
                      <a:pt x="32" y="2"/>
                    </a:moveTo>
                    <a:cubicBezTo>
                      <a:pt x="28" y="0"/>
                      <a:pt x="23" y="2"/>
                      <a:pt x="19" y="3"/>
                    </a:cubicBezTo>
                    <a:cubicBezTo>
                      <a:pt x="13" y="3"/>
                      <a:pt x="8" y="4"/>
                      <a:pt x="3" y="5"/>
                    </a:cubicBezTo>
                    <a:cubicBezTo>
                      <a:pt x="0" y="6"/>
                      <a:pt x="1" y="11"/>
                      <a:pt x="4" y="11"/>
                    </a:cubicBezTo>
                    <a:cubicBezTo>
                      <a:pt x="9" y="11"/>
                      <a:pt x="14" y="11"/>
                      <a:pt x="20" y="11"/>
                    </a:cubicBezTo>
                    <a:cubicBezTo>
                      <a:pt x="24" y="10"/>
                      <a:pt x="29" y="11"/>
                      <a:pt x="33" y="8"/>
                    </a:cubicBezTo>
                    <a:cubicBezTo>
                      <a:pt x="35" y="7"/>
                      <a:pt x="35" y="3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24"/>
              <p:cNvSpPr/>
              <p:nvPr/>
            </p:nvSpPr>
            <p:spPr bwMode="auto">
              <a:xfrm>
                <a:off x="8365139" y="2768091"/>
                <a:ext cx="86687" cy="31106"/>
              </a:xfrm>
              <a:custGeom>
                <a:avLst/>
                <a:gdLst>
                  <a:gd name="T0" fmla="*/ 26 w 28"/>
                  <a:gd name="T1" fmla="*/ 1 h 9"/>
                  <a:gd name="T2" fmla="*/ 16 w 28"/>
                  <a:gd name="T3" fmla="*/ 1 h 9"/>
                  <a:gd name="T4" fmla="*/ 4 w 28"/>
                  <a:gd name="T5" fmla="*/ 1 h 9"/>
                  <a:gd name="T6" fmla="*/ 4 w 28"/>
                  <a:gd name="T7" fmla="*/ 7 h 9"/>
                  <a:gd name="T8" fmla="*/ 16 w 28"/>
                  <a:gd name="T9" fmla="*/ 8 h 9"/>
                  <a:gd name="T10" fmla="*/ 26 w 28"/>
                  <a:gd name="T11" fmla="*/ 7 h 9"/>
                  <a:gd name="T12" fmla="*/ 26 w 28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9">
                    <a:moveTo>
                      <a:pt x="26" y="1"/>
                    </a:moveTo>
                    <a:cubicBezTo>
                      <a:pt x="23" y="0"/>
                      <a:pt x="19" y="0"/>
                      <a:pt x="16" y="1"/>
                    </a:cubicBezTo>
                    <a:cubicBezTo>
                      <a:pt x="12" y="1"/>
                      <a:pt x="8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8" y="8"/>
                      <a:pt x="12" y="8"/>
                      <a:pt x="16" y="8"/>
                    </a:cubicBezTo>
                    <a:cubicBezTo>
                      <a:pt x="19" y="8"/>
                      <a:pt x="23" y="9"/>
                      <a:pt x="26" y="7"/>
                    </a:cubicBezTo>
                    <a:cubicBezTo>
                      <a:pt x="28" y="6"/>
                      <a:pt x="28" y="2"/>
                      <a:pt x="2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25"/>
              <p:cNvSpPr/>
              <p:nvPr/>
            </p:nvSpPr>
            <p:spPr bwMode="auto">
              <a:xfrm>
                <a:off x="5209299" y="3055816"/>
                <a:ext cx="93715" cy="33698"/>
              </a:xfrm>
              <a:custGeom>
                <a:avLst/>
                <a:gdLst>
                  <a:gd name="T0" fmla="*/ 26 w 30"/>
                  <a:gd name="T1" fmla="*/ 1 h 10"/>
                  <a:gd name="T2" fmla="*/ 13 w 30"/>
                  <a:gd name="T3" fmla="*/ 1 h 10"/>
                  <a:gd name="T4" fmla="*/ 2 w 30"/>
                  <a:gd name="T5" fmla="*/ 2 h 10"/>
                  <a:gd name="T6" fmla="*/ 1 w 30"/>
                  <a:gd name="T7" fmla="*/ 5 h 10"/>
                  <a:gd name="T8" fmla="*/ 13 w 30"/>
                  <a:gd name="T9" fmla="*/ 9 h 10"/>
                  <a:gd name="T10" fmla="*/ 27 w 30"/>
                  <a:gd name="T11" fmla="*/ 7 h 10"/>
                  <a:gd name="T12" fmla="*/ 26 w 30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0">
                    <a:moveTo>
                      <a:pt x="26" y="1"/>
                    </a:moveTo>
                    <a:cubicBezTo>
                      <a:pt x="22" y="0"/>
                      <a:pt x="17" y="1"/>
                      <a:pt x="13" y="1"/>
                    </a:cubicBezTo>
                    <a:cubicBezTo>
                      <a:pt x="9" y="1"/>
                      <a:pt x="5" y="0"/>
                      <a:pt x="2" y="2"/>
                    </a:cubicBezTo>
                    <a:cubicBezTo>
                      <a:pt x="1" y="2"/>
                      <a:pt x="0" y="4"/>
                      <a:pt x="1" y="5"/>
                    </a:cubicBezTo>
                    <a:cubicBezTo>
                      <a:pt x="4" y="8"/>
                      <a:pt x="9" y="8"/>
                      <a:pt x="13" y="9"/>
                    </a:cubicBezTo>
                    <a:cubicBezTo>
                      <a:pt x="18" y="9"/>
                      <a:pt x="23" y="10"/>
                      <a:pt x="27" y="7"/>
                    </a:cubicBezTo>
                    <a:cubicBezTo>
                      <a:pt x="30" y="6"/>
                      <a:pt x="29" y="2"/>
                      <a:pt x="2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26"/>
              <p:cNvSpPr/>
              <p:nvPr/>
            </p:nvSpPr>
            <p:spPr bwMode="auto">
              <a:xfrm>
                <a:off x="5375643" y="3040263"/>
                <a:ext cx="117143" cy="41474"/>
              </a:xfrm>
              <a:custGeom>
                <a:avLst/>
                <a:gdLst>
                  <a:gd name="T0" fmla="*/ 33 w 37"/>
                  <a:gd name="T1" fmla="*/ 3 h 12"/>
                  <a:gd name="T2" fmla="*/ 3 w 37"/>
                  <a:gd name="T3" fmla="*/ 6 h 12"/>
                  <a:gd name="T4" fmla="*/ 4 w 37"/>
                  <a:gd name="T5" fmla="*/ 11 h 12"/>
                  <a:gd name="T6" fmla="*/ 19 w 37"/>
                  <a:gd name="T7" fmla="*/ 10 h 12"/>
                  <a:gd name="T8" fmla="*/ 33 w 37"/>
                  <a:gd name="T9" fmla="*/ 9 h 12"/>
                  <a:gd name="T10" fmla="*/ 33 w 37"/>
                  <a:gd name="T1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3" y="3"/>
                    </a:moveTo>
                    <a:cubicBezTo>
                      <a:pt x="25" y="0"/>
                      <a:pt x="11" y="4"/>
                      <a:pt x="3" y="6"/>
                    </a:cubicBezTo>
                    <a:cubicBezTo>
                      <a:pt x="0" y="7"/>
                      <a:pt x="1" y="12"/>
                      <a:pt x="4" y="11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24" y="10"/>
                      <a:pt x="29" y="11"/>
                      <a:pt x="33" y="9"/>
                    </a:cubicBezTo>
                    <a:cubicBezTo>
                      <a:pt x="37" y="9"/>
                      <a:pt x="36" y="4"/>
                      <a:pt x="33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27"/>
              <p:cNvSpPr/>
              <p:nvPr/>
            </p:nvSpPr>
            <p:spPr bwMode="auto">
              <a:xfrm>
                <a:off x="5579471" y="3027304"/>
                <a:ext cx="117143" cy="41474"/>
              </a:xfrm>
              <a:custGeom>
                <a:avLst/>
                <a:gdLst>
                  <a:gd name="T0" fmla="*/ 34 w 37"/>
                  <a:gd name="T1" fmla="*/ 3 h 12"/>
                  <a:gd name="T2" fmla="*/ 15 w 37"/>
                  <a:gd name="T3" fmla="*/ 1 h 12"/>
                  <a:gd name="T4" fmla="*/ 1 w 37"/>
                  <a:gd name="T5" fmla="*/ 4 h 12"/>
                  <a:gd name="T6" fmla="*/ 0 w 37"/>
                  <a:gd name="T7" fmla="*/ 8 h 12"/>
                  <a:gd name="T8" fmla="*/ 4 w 37"/>
                  <a:gd name="T9" fmla="*/ 10 h 12"/>
                  <a:gd name="T10" fmla="*/ 4 w 37"/>
                  <a:gd name="T11" fmla="*/ 10 h 12"/>
                  <a:gd name="T12" fmla="*/ 15 w 37"/>
                  <a:gd name="T13" fmla="*/ 10 h 12"/>
                  <a:gd name="T14" fmla="*/ 33 w 37"/>
                  <a:gd name="T15" fmla="*/ 10 h 12"/>
                  <a:gd name="T16" fmla="*/ 34 w 37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2">
                    <a:moveTo>
                      <a:pt x="34" y="3"/>
                    </a:moveTo>
                    <a:cubicBezTo>
                      <a:pt x="28" y="0"/>
                      <a:pt x="21" y="1"/>
                      <a:pt x="15" y="1"/>
                    </a:cubicBezTo>
                    <a:cubicBezTo>
                      <a:pt x="11" y="1"/>
                      <a:pt x="4" y="1"/>
                      <a:pt x="1" y="4"/>
                    </a:cubicBezTo>
                    <a:cubicBezTo>
                      <a:pt x="0" y="5"/>
                      <a:pt x="0" y="7"/>
                      <a:pt x="0" y="8"/>
                    </a:cubicBezTo>
                    <a:cubicBezTo>
                      <a:pt x="1" y="10"/>
                      <a:pt x="2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8" y="10"/>
                      <a:pt x="12" y="10"/>
                      <a:pt x="15" y="10"/>
                    </a:cubicBezTo>
                    <a:cubicBezTo>
                      <a:pt x="21" y="11"/>
                      <a:pt x="28" y="12"/>
                      <a:pt x="33" y="10"/>
                    </a:cubicBezTo>
                    <a:cubicBezTo>
                      <a:pt x="36" y="9"/>
                      <a:pt x="37" y="5"/>
                      <a:pt x="34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128"/>
              <p:cNvSpPr/>
              <p:nvPr/>
            </p:nvSpPr>
            <p:spPr bwMode="auto">
              <a:xfrm>
                <a:off x="5757529" y="3027304"/>
                <a:ext cx="107772" cy="38883"/>
              </a:xfrm>
              <a:custGeom>
                <a:avLst/>
                <a:gdLst>
                  <a:gd name="T0" fmla="*/ 31 w 34"/>
                  <a:gd name="T1" fmla="*/ 3 h 11"/>
                  <a:gd name="T2" fmla="*/ 19 w 34"/>
                  <a:gd name="T3" fmla="*/ 1 h 11"/>
                  <a:gd name="T4" fmla="*/ 5 w 34"/>
                  <a:gd name="T5" fmla="*/ 0 h 11"/>
                  <a:gd name="T6" fmla="*/ 4 w 34"/>
                  <a:gd name="T7" fmla="*/ 6 h 11"/>
                  <a:gd name="T8" fmla="*/ 18 w 34"/>
                  <a:gd name="T9" fmla="*/ 9 h 11"/>
                  <a:gd name="T10" fmla="*/ 30 w 34"/>
                  <a:gd name="T11" fmla="*/ 9 h 11"/>
                  <a:gd name="T12" fmla="*/ 31 w 34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1" y="3"/>
                    </a:moveTo>
                    <a:cubicBezTo>
                      <a:pt x="27" y="1"/>
                      <a:pt x="23" y="1"/>
                      <a:pt x="19" y="1"/>
                    </a:cubicBezTo>
                    <a:cubicBezTo>
                      <a:pt x="14" y="1"/>
                      <a:pt x="10" y="0"/>
                      <a:pt x="5" y="0"/>
                    </a:cubicBezTo>
                    <a:cubicBezTo>
                      <a:pt x="1" y="0"/>
                      <a:pt x="0" y="6"/>
                      <a:pt x="4" y="6"/>
                    </a:cubicBezTo>
                    <a:cubicBezTo>
                      <a:pt x="9" y="7"/>
                      <a:pt x="13" y="8"/>
                      <a:pt x="18" y="9"/>
                    </a:cubicBezTo>
                    <a:cubicBezTo>
                      <a:pt x="22" y="9"/>
                      <a:pt x="26" y="11"/>
                      <a:pt x="30" y="9"/>
                    </a:cubicBezTo>
                    <a:cubicBezTo>
                      <a:pt x="33" y="9"/>
                      <a:pt x="34" y="4"/>
                      <a:pt x="31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29"/>
              <p:cNvSpPr/>
              <p:nvPr/>
            </p:nvSpPr>
            <p:spPr bwMode="auto">
              <a:xfrm>
                <a:off x="5937930" y="3011751"/>
                <a:ext cx="93715" cy="38883"/>
              </a:xfrm>
              <a:custGeom>
                <a:avLst/>
                <a:gdLst>
                  <a:gd name="T0" fmla="*/ 27 w 30"/>
                  <a:gd name="T1" fmla="*/ 2 h 11"/>
                  <a:gd name="T2" fmla="*/ 13 w 30"/>
                  <a:gd name="T3" fmla="*/ 2 h 11"/>
                  <a:gd name="T4" fmla="*/ 0 w 30"/>
                  <a:gd name="T5" fmla="*/ 4 h 11"/>
                  <a:gd name="T6" fmla="*/ 0 w 30"/>
                  <a:gd name="T7" fmla="*/ 7 h 11"/>
                  <a:gd name="T8" fmla="*/ 13 w 30"/>
                  <a:gd name="T9" fmla="*/ 9 h 11"/>
                  <a:gd name="T10" fmla="*/ 27 w 30"/>
                  <a:gd name="T11" fmla="*/ 8 h 11"/>
                  <a:gd name="T12" fmla="*/ 27 w 30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27" y="2"/>
                    </a:moveTo>
                    <a:cubicBezTo>
                      <a:pt x="23" y="0"/>
                      <a:pt x="18" y="1"/>
                      <a:pt x="13" y="2"/>
                    </a:cubicBezTo>
                    <a:cubicBezTo>
                      <a:pt x="9" y="2"/>
                      <a:pt x="4" y="2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4" y="9"/>
                      <a:pt x="9" y="9"/>
                      <a:pt x="13" y="9"/>
                    </a:cubicBezTo>
                    <a:cubicBezTo>
                      <a:pt x="18" y="10"/>
                      <a:pt x="23" y="11"/>
                      <a:pt x="27" y="8"/>
                    </a:cubicBezTo>
                    <a:cubicBezTo>
                      <a:pt x="30" y="7"/>
                      <a:pt x="30" y="4"/>
                      <a:pt x="27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30"/>
              <p:cNvSpPr/>
              <p:nvPr/>
            </p:nvSpPr>
            <p:spPr bwMode="auto">
              <a:xfrm>
                <a:off x="6120674" y="3006567"/>
                <a:ext cx="93715" cy="38883"/>
              </a:xfrm>
              <a:custGeom>
                <a:avLst/>
                <a:gdLst>
                  <a:gd name="T0" fmla="*/ 27 w 30"/>
                  <a:gd name="T1" fmla="*/ 1 h 11"/>
                  <a:gd name="T2" fmla="*/ 12 w 30"/>
                  <a:gd name="T3" fmla="*/ 1 h 11"/>
                  <a:gd name="T4" fmla="*/ 6 w 30"/>
                  <a:gd name="T5" fmla="*/ 2 h 11"/>
                  <a:gd name="T6" fmla="*/ 1 w 30"/>
                  <a:gd name="T7" fmla="*/ 4 h 11"/>
                  <a:gd name="T8" fmla="*/ 1 w 30"/>
                  <a:gd name="T9" fmla="*/ 6 h 11"/>
                  <a:gd name="T10" fmla="*/ 6 w 30"/>
                  <a:gd name="T11" fmla="*/ 8 h 11"/>
                  <a:gd name="T12" fmla="*/ 12 w 30"/>
                  <a:gd name="T13" fmla="*/ 9 h 11"/>
                  <a:gd name="T14" fmla="*/ 27 w 30"/>
                  <a:gd name="T15" fmla="*/ 9 h 11"/>
                  <a:gd name="T16" fmla="*/ 27 w 30"/>
                  <a:gd name="T1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1">
                    <a:moveTo>
                      <a:pt x="27" y="1"/>
                    </a:moveTo>
                    <a:cubicBezTo>
                      <a:pt x="22" y="0"/>
                      <a:pt x="17" y="1"/>
                      <a:pt x="12" y="1"/>
                    </a:cubicBezTo>
                    <a:cubicBezTo>
                      <a:pt x="10" y="2"/>
                      <a:pt x="8" y="2"/>
                      <a:pt x="6" y="2"/>
                    </a:cubicBezTo>
                    <a:cubicBezTo>
                      <a:pt x="3" y="2"/>
                      <a:pt x="3" y="3"/>
                      <a:pt x="1" y="4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3" y="7"/>
                      <a:pt x="3" y="8"/>
                      <a:pt x="6" y="8"/>
                    </a:cubicBezTo>
                    <a:cubicBezTo>
                      <a:pt x="8" y="9"/>
                      <a:pt x="10" y="9"/>
                      <a:pt x="12" y="9"/>
                    </a:cubicBezTo>
                    <a:cubicBezTo>
                      <a:pt x="17" y="9"/>
                      <a:pt x="22" y="11"/>
                      <a:pt x="27" y="9"/>
                    </a:cubicBezTo>
                    <a:cubicBezTo>
                      <a:pt x="30" y="8"/>
                      <a:pt x="30" y="3"/>
                      <a:pt x="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31"/>
              <p:cNvSpPr/>
              <p:nvPr/>
            </p:nvSpPr>
            <p:spPr bwMode="auto">
              <a:xfrm>
                <a:off x="6277645" y="2991014"/>
                <a:ext cx="126515" cy="38883"/>
              </a:xfrm>
              <a:custGeom>
                <a:avLst/>
                <a:gdLst>
                  <a:gd name="T0" fmla="*/ 37 w 40"/>
                  <a:gd name="T1" fmla="*/ 4 h 11"/>
                  <a:gd name="T2" fmla="*/ 21 w 40"/>
                  <a:gd name="T3" fmla="*/ 0 h 11"/>
                  <a:gd name="T4" fmla="*/ 4 w 40"/>
                  <a:gd name="T5" fmla="*/ 2 h 11"/>
                  <a:gd name="T6" fmla="*/ 4 w 40"/>
                  <a:gd name="T7" fmla="*/ 8 h 11"/>
                  <a:gd name="T8" fmla="*/ 21 w 40"/>
                  <a:gd name="T9" fmla="*/ 9 h 11"/>
                  <a:gd name="T10" fmla="*/ 37 w 40"/>
                  <a:gd name="T11" fmla="*/ 10 h 11"/>
                  <a:gd name="T12" fmla="*/ 37 w 40"/>
                  <a:gd name="T1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11">
                    <a:moveTo>
                      <a:pt x="37" y="4"/>
                    </a:moveTo>
                    <a:cubicBezTo>
                      <a:pt x="33" y="1"/>
                      <a:pt x="26" y="1"/>
                      <a:pt x="21" y="0"/>
                    </a:cubicBezTo>
                    <a:cubicBezTo>
                      <a:pt x="15" y="0"/>
                      <a:pt x="9" y="1"/>
                      <a:pt x="4" y="2"/>
                    </a:cubicBezTo>
                    <a:cubicBezTo>
                      <a:pt x="0" y="2"/>
                      <a:pt x="1" y="8"/>
                      <a:pt x="4" y="8"/>
                    </a:cubicBezTo>
                    <a:cubicBezTo>
                      <a:pt x="10" y="8"/>
                      <a:pt x="16" y="8"/>
                      <a:pt x="21" y="9"/>
                    </a:cubicBezTo>
                    <a:cubicBezTo>
                      <a:pt x="26" y="9"/>
                      <a:pt x="31" y="11"/>
                      <a:pt x="37" y="10"/>
                    </a:cubicBezTo>
                    <a:cubicBezTo>
                      <a:pt x="40" y="9"/>
                      <a:pt x="40" y="5"/>
                      <a:pt x="37" y="4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32"/>
              <p:cNvSpPr/>
              <p:nvPr/>
            </p:nvSpPr>
            <p:spPr bwMode="auto">
              <a:xfrm>
                <a:off x="6474446" y="2998789"/>
                <a:ext cx="112458" cy="38883"/>
              </a:xfrm>
              <a:custGeom>
                <a:avLst/>
                <a:gdLst>
                  <a:gd name="T0" fmla="*/ 33 w 36"/>
                  <a:gd name="T1" fmla="*/ 2 h 11"/>
                  <a:gd name="T2" fmla="*/ 19 w 36"/>
                  <a:gd name="T3" fmla="*/ 1 h 11"/>
                  <a:gd name="T4" fmla="*/ 4 w 36"/>
                  <a:gd name="T5" fmla="*/ 4 h 11"/>
                  <a:gd name="T6" fmla="*/ 5 w 36"/>
                  <a:gd name="T7" fmla="*/ 10 h 11"/>
                  <a:gd name="T8" fmla="*/ 20 w 36"/>
                  <a:gd name="T9" fmla="*/ 9 h 11"/>
                  <a:gd name="T10" fmla="*/ 32 w 36"/>
                  <a:gd name="T11" fmla="*/ 9 h 11"/>
                  <a:gd name="T12" fmla="*/ 33 w 36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">
                    <a:moveTo>
                      <a:pt x="33" y="2"/>
                    </a:moveTo>
                    <a:cubicBezTo>
                      <a:pt x="29" y="0"/>
                      <a:pt x="24" y="0"/>
                      <a:pt x="19" y="1"/>
                    </a:cubicBezTo>
                    <a:cubicBezTo>
                      <a:pt x="14" y="1"/>
                      <a:pt x="9" y="2"/>
                      <a:pt x="4" y="4"/>
                    </a:cubicBezTo>
                    <a:cubicBezTo>
                      <a:pt x="0" y="5"/>
                      <a:pt x="2" y="11"/>
                      <a:pt x="5" y="10"/>
                    </a:cubicBezTo>
                    <a:cubicBezTo>
                      <a:pt x="10" y="9"/>
                      <a:pt x="15" y="9"/>
                      <a:pt x="20" y="9"/>
                    </a:cubicBezTo>
                    <a:cubicBezTo>
                      <a:pt x="24" y="9"/>
                      <a:pt x="28" y="10"/>
                      <a:pt x="32" y="9"/>
                    </a:cubicBezTo>
                    <a:cubicBezTo>
                      <a:pt x="35" y="8"/>
                      <a:pt x="36" y="4"/>
                      <a:pt x="33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33"/>
              <p:cNvSpPr/>
              <p:nvPr/>
            </p:nvSpPr>
            <p:spPr bwMode="auto">
              <a:xfrm>
                <a:off x="6673590" y="3009158"/>
                <a:ext cx="110115" cy="41474"/>
              </a:xfrm>
              <a:custGeom>
                <a:avLst/>
                <a:gdLst>
                  <a:gd name="T0" fmla="*/ 32 w 35"/>
                  <a:gd name="T1" fmla="*/ 4 h 12"/>
                  <a:gd name="T2" fmla="*/ 16 w 35"/>
                  <a:gd name="T3" fmla="*/ 1 h 12"/>
                  <a:gd name="T4" fmla="*/ 1 w 35"/>
                  <a:gd name="T5" fmla="*/ 3 h 12"/>
                  <a:gd name="T6" fmla="*/ 1 w 35"/>
                  <a:gd name="T7" fmla="*/ 5 h 12"/>
                  <a:gd name="T8" fmla="*/ 14 w 35"/>
                  <a:gd name="T9" fmla="*/ 9 h 12"/>
                  <a:gd name="T10" fmla="*/ 32 w 35"/>
                  <a:gd name="T11" fmla="*/ 10 h 12"/>
                  <a:gd name="T12" fmla="*/ 32 w 35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2">
                    <a:moveTo>
                      <a:pt x="32" y="4"/>
                    </a:moveTo>
                    <a:cubicBezTo>
                      <a:pt x="28" y="1"/>
                      <a:pt x="22" y="2"/>
                      <a:pt x="16" y="1"/>
                    </a:cubicBezTo>
                    <a:cubicBezTo>
                      <a:pt x="11" y="1"/>
                      <a:pt x="5" y="0"/>
                      <a:pt x="1" y="3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4" y="9"/>
                      <a:pt x="9" y="8"/>
                      <a:pt x="14" y="9"/>
                    </a:cubicBezTo>
                    <a:cubicBezTo>
                      <a:pt x="20" y="10"/>
                      <a:pt x="26" y="12"/>
                      <a:pt x="32" y="10"/>
                    </a:cubicBezTo>
                    <a:cubicBezTo>
                      <a:pt x="34" y="9"/>
                      <a:pt x="35" y="5"/>
                      <a:pt x="32" y="4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34"/>
              <p:cNvSpPr/>
              <p:nvPr/>
            </p:nvSpPr>
            <p:spPr bwMode="auto">
              <a:xfrm>
                <a:off x="6846962" y="3001382"/>
                <a:ext cx="107772" cy="31106"/>
              </a:xfrm>
              <a:custGeom>
                <a:avLst/>
                <a:gdLst>
                  <a:gd name="T0" fmla="*/ 33 w 34"/>
                  <a:gd name="T1" fmla="*/ 3 h 9"/>
                  <a:gd name="T2" fmla="*/ 19 w 34"/>
                  <a:gd name="T3" fmla="*/ 2 h 9"/>
                  <a:gd name="T4" fmla="*/ 2 w 34"/>
                  <a:gd name="T5" fmla="*/ 3 h 9"/>
                  <a:gd name="T6" fmla="*/ 2 w 34"/>
                  <a:gd name="T7" fmla="*/ 7 h 9"/>
                  <a:gd name="T8" fmla="*/ 19 w 34"/>
                  <a:gd name="T9" fmla="*/ 8 h 9"/>
                  <a:gd name="T10" fmla="*/ 33 w 34"/>
                  <a:gd name="T11" fmla="*/ 7 h 9"/>
                  <a:gd name="T12" fmla="*/ 33 w 34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9">
                    <a:moveTo>
                      <a:pt x="33" y="3"/>
                    </a:moveTo>
                    <a:cubicBezTo>
                      <a:pt x="28" y="0"/>
                      <a:pt x="24" y="1"/>
                      <a:pt x="19" y="2"/>
                    </a:cubicBezTo>
                    <a:cubicBezTo>
                      <a:pt x="14" y="2"/>
                      <a:pt x="8" y="2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8"/>
                      <a:pt x="14" y="8"/>
                      <a:pt x="19" y="8"/>
                    </a:cubicBezTo>
                    <a:cubicBezTo>
                      <a:pt x="24" y="9"/>
                      <a:pt x="28" y="9"/>
                      <a:pt x="33" y="7"/>
                    </a:cubicBezTo>
                    <a:cubicBezTo>
                      <a:pt x="34" y="6"/>
                      <a:pt x="34" y="4"/>
                      <a:pt x="33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35"/>
              <p:cNvSpPr/>
              <p:nvPr/>
            </p:nvSpPr>
            <p:spPr bwMode="auto">
              <a:xfrm>
                <a:off x="7010963" y="2998789"/>
                <a:ext cx="121829" cy="38883"/>
              </a:xfrm>
              <a:custGeom>
                <a:avLst/>
                <a:gdLst>
                  <a:gd name="T0" fmla="*/ 36 w 39"/>
                  <a:gd name="T1" fmla="*/ 2 h 11"/>
                  <a:gd name="T2" fmla="*/ 22 w 39"/>
                  <a:gd name="T3" fmla="*/ 2 h 11"/>
                  <a:gd name="T4" fmla="*/ 4 w 39"/>
                  <a:gd name="T5" fmla="*/ 0 h 11"/>
                  <a:gd name="T6" fmla="*/ 3 w 39"/>
                  <a:gd name="T7" fmla="*/ 6 h 11"/>
                  <a:gd name="T8" fmla="*/ 36 w 39"/>
                  <a:gd name="T9" fmla="*/ 8 h 11"/>
                  <a:gd name="T10" fmla="*/ 36 w 39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1">
                    <a:moveTo>
                      <a:pt x="36" y="2"/>
                    </a:moveTo>
                    <a:cubicBezTo>
                      <a:pt x="31" y="1"/>
                      <a:pt x="26" y="2"/>
                      <a:pt x="22" y="2"/>
                    </a:cubicBezTo>
                    <a:cubicBezTo>
                      <a:pt x="16" y="2"/>
                      <a:pt x="10" y="1"/>
                      <a:pt x="4" y="0"/>
                    </a:cubicBezTo>
                    <a:cubicBezTo>
                      <a:pt x="1" y="0"/>
                      <a:pt x="0" y="5"/>
                      <a:pt x="3" y="6"/>
                    </a:cubicBezTo>
                    <a:cubicBezTo>
                      <a:pt x="13" y="9"/>
                      <a:pt x="26" y="11"/>
                      <a:pt x="36" y="8"/>
                    </a:cubicBezTo>
                    <a:cubicBezTo>
                      <a:pt x="39" y="7"/>
                      <a:pt x="39" y="2"/>
                      <a:pt x="36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36"/>
              <p:cNvSpPr/>
              <p:nvPr/>
            </p:nvSpPr>
            <p:spPr bwMode="auto">
              <a:xfrm>
                <a:off x="7181991" y="3001382"/>
                <a:ext cx="100744" cy="36290"/>
              </a:xfrm>
              <a:custGeom>
                <a:avLst/>
                <a:gdLst>
                  <a:gd name="T0" fmla="*/ 28 w 32"/>
                  <a:gd name="T1" fmla="*/ 1 h 10"/>
                  <a:gd name="T2" fmla="*/ 15 w 32"/>
                  <a:gd name="T3" fmla="*/ 2 h 10"/>
                  <a:gd name="T4" fmla="*/ 3 w 32"/>
                  <a:gd name="T5" fmla="*/ 4 h 10"/>
                  <a:gd name="T6" fmla="*/ 3 w 32"/>
                  <a:gd name="T7" fmla="*/ 9 h 10"/>
                  <a:gd name="T8" fmla="*/ 29 w 32"/>
                  <a:gd name="T9" fmla="*/ 7 h 10"/>
                  <a:gd name="T10" fmla="*/ 28 w 32"/>
                  <a:gd name="T1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0">
                    <a:moveTo>
                      <a:pt x="28" y="1"/>
                    </a:moveTo>
                    <a:cubicBezTo>
                      <a:pt x="24" y="0"/>
                      <a:pt x="20" y="1"/>
                      <a:pt x="15" y="2"/>
                    </a:cubicBezTo>
                    <a:cubicBezTo>
                      <a:pt x="11" y="3"/>
                      <a:pt x="7" y="3"/>
                      <a:pt x="3" y="4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11" y="10"/>
                      <a:pt x="21" y="10"/>
                      <a:pt x="29" y="7"/>
                    </a:cubicBezTo>
                    <a:cubicBezTo>
                      <a:pt x="32" y="6"/>
                      <a:pt x="31" y="1"/>
                      <a:pt x="2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37"/>
              <p:cNvSpPr/>
              <p:nvPr/>
            </p:nvSpPr>
            <p:spPr bwMode="auto">
              <a:xfrm>
                <a:off x="7355363" y="3006567"/>
                <a:ext cx="100744" cy="33698"/>
              </a:xfrm>
              <a:custGeom>
                <a:avLst/>
                <a:gdLst>
                  <a:gd name="T0" fmla="*/ 30 w 32"/>
                  <a:gd name="T1" fmla="*/ 2 h 10"/>
                  <a:gd name="T2" fmla="*/ 18 w 32"/>
                  <a:gd name="T3" fmla="*/ 1 h 10"/>
                  <a:gd name="T4" fmla="*/ 4 w 32"/>
                  <a:gd name="T5" fmla="*/ 2 h 10"/>
                  <a:gd name="T6" fmla="*/ 4 w 32"/>
                  <a:gd name="T7" fmla="*/ 8 h 10"/>
                  <a:gd name="T8" fmla="*/ 18 w 32"/>
                  <a:gd name="T9" fmla="*/ 9 h 10"/>
                  <a:gd name="T10" fmla="*/ 30 w 32"/>
                  <a:gd name="T11" fmla="*/ 8 h 10"/>
                  <a:gd name="T12" fmla="*/ 30 w 32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30" y="2"/>
                    </a:moveTo>
                    <a:cubicBezTo>
                      <a:pt x="26" y="0"/>
                      <a:pt x="22" y="1"/>
                      <a:pt x="18" y="1"/>
                    </a:cubicBezTo>
                    <a:cubicBezTo>
                      <a:pt x="13" y="2"/>
                      <a:pt x="9" y="2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8"/>
                      <a:pt x="13" y="9"/>
                      <a:pt x="18" y="9"/>
                    </a:cubicBezTo>
                    <a:cubicBezTo>
                      <a:pt x="22" y="9"/>
                      <a:pt x="26" y="10"/>
                      <a:pt x="30" y="8"/>
                    </a:cubicBezTo>
                    <a:cubicBezTo>
                      <a:pt x="32" y="7"/>
                      <a:pt x="32" y="4"/>
                      <a:pt x="30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38"/>
              <p:cNvSpPr/>
              <p:nvPr/>
            </p:nvSpPr>
            <p:spPr bwMode="auto">
              <a:xfrm>
                <a:off x="7521708" y="2996198"/>
                <a:ext cx="112458" cy="44067"/>
              </a:xfrm>
              <a:custGeom>
                <a:avLst/>
                <a:gdLst>
                  <a:gd name="T0" fmla="*/ 31 w 36"/>
                  <a:gd name="T1" fmla="*/ 0 h 13"/>
                  <a:gd name="T2" fmla="*/ 18 w 36"/>
                  <a:gd name="T3" fmla="*/ 3 h 13"/>
                  <a:gd name="T4" fmla="*/ 5 w 36"/>
                  <a:gd name="T5" fmla="*/ 2 h 13"/>
                  <a:gd name="T6" fmla="*/ 3 w 36"/>
                  <a:gd name="T7" fmla="*/ 6 h 13"/>
                  <a:gd name="T8" fmla="*/ 33 w 36"/>
                  <a:gd name="T9" fmla="*/ 7 h 13"/>
                  <a:gd name="T10" fmla="*/ 31 w 36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3">
                    <a:moveTo>
                      <a:pt x="31" y="0"/>
                    </a:moveTo>
                    <a:cubicBezTo>
                      <a:pt x="27" y="1"/>
                      <a:pt x="23" y="3"/>
                      <a:pt x="18" y="3"/>
                    </a:cubicBezTo>
                    <a:cubicBezTo>
                      <a:pt x="14" y="3"/>
                      <a:pt x="9" y="3"/>
                      <a:pt x="5" y="2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11" y="10"/>
                      <a:pt x="25" y="13"/>
                      <a:pt x="33" y="7"/>
                    </a:cubicBezTo>
                    <a:cubicBezTo>
                      <a:pt x="36" y="5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87" name="文本框 186"/>
            <p:cNvSpPr txBox="1"/>
            <p:nvPr/>
          </p:nvSpPr>
          <p:spPr>
            <a:xfrm>
              <a:off x="4476059" y="1209268"/>
              <a:ext cx="2863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不同高度的角度</a:t>
              </a:r>
              <a:endParaRPr lang="zh-CN" altLang="en-US" sz="2800" dirty="0">
                <a:solidFill>
                  <a:schemeClr val="bg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986429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5444996" y="1553459"/>
            <a:ext cx="6064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华文细黑" panose="02010600040101010101" pitchFamily="2" charset="-122"/>
                <a:ea typeface="华文细黑" panose="02010600040101010101" pitchFamily="2" charset="-122"/>
              </a:rPr>
              <a:t>主力商品應該要符合三個條件</a:t>
            </a:r>
            <a:r>
              <a:rPr lang="en-US" altLang="zh-TW" sz="3200" dirty="0">
                <a:latin typeface="华文细黑" panose="02010600040101010101" pitchFamily="2" charset="-122"/>
                <a:ea typeface="华文细黑" panose="02010600040101010101" pitchFamily="2" charset="-122"/>
              </a:rPr>
              <a:t>:</a:t>
            </a:r>
            <a:br>
              <a:rPr lang="en-US" altLang="zh-TW" sz="3200" dirty="0">
                <a:latin typeface="华文细黑" panose="02010600040101010101" pitchFamily="2" charset="-122"/>
                <a:ea typeface="华文细黑" panose="02010600040101010101" pitchFamily="2" charset="-122"/>
              </a:rPr>
            </a:br>
            <a:r>
              <a:rPr lang="en-US" altLang="zh-TW" sz="3200" dirty="0">
                <a:latin typeface="华文细黑" panose="02010600040101010101" pitchFamily="2" charset="-122"/>
                <a:ea typeface="华文细黑" panose="02010600040101010101" pitchFamily="2" charset="-122"/>
              </a:rPr>
              <a:t>1. </a:t>
            </a:r>
            <a:r>
              <a:rPr lang="zh-TW" altLang="en-US" sz="32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對</a:t>
            </a:r>
            <a:r>
              <a:rPr lang="en-US" altLang="zh-TW" sz="32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agent</a:t>
            </a:r>
            <a:r>
              <a:rPr lang="zh-TW" altLang="en-US" sz="32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要有幫助</a:t>
            </a:r>
            <a:endParaRPr lang="en-US" altLang="zh-TW" sz="32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en-US" altLang="zh-CN" sz="32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2. </a:t>
            </a:r>
            <a:r>
              <a:rPr lang="zh-TW" altLang="en-US" sz="32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對客戶要有幫助</a:t>
            </a:r>
            <a:endParaRPr lang="en-US" altLang="zh-TW" sz="32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en-US" altLang="zh-CN" sz="32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3. </a:t>
            </a:r>
            <a:r>
              <a:rPr lang="zh-TW" altLang="en-US" sz="32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對單位</a:t>
            </a:r>
            <a:r>
              <a:rPr lang="zh-TW" altLang="en-US" sz="32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的</a:t>
            </a:r>
            <a:r>
              <a:rPr lang="zh-TW" altLang="en-US" sz="32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教育訓練要得以順暢</a:t>
            </a:r>
            <a:endParaRPr lang="zh-CN" altLang="en-US" sz="32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en-US" altLang="zh-CN" sz="16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4752894" y="293511"/>
            <a:ext cx="7060927" cy="4222882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-1" fmla="*/ 6111936 w 6416813"/>
              <a:gd name="connsiteY0-2" fmla="*/ 519638 h 3001581"/>
              <a:gd name="connsiteX1-3" fmla="*/ 3290358 w 6416813"/>
              <a:gd name="connsiteY1-4" fmla="*/ 23250 h 3001581"/>
              <a:gd name="connsiteX2-5" fmla="*/ 103021 w 6416813"/>
              <a:gd name="connsiteY2-6" fmla="*/ 1029090 h 3001581"/>
              <a:gd name="connsiteX3-7" fmla="*/ 769227 w 6416813"/>
              <a:gd name="connsiteY3-8" fmla="*/ 2531318 h 3001581"/>
              <a:gd name="connsiteX4-9" fmla="*/ 272838 w 6416813"/>
              <a:gd name="connsiteY4-10" fmla="*/ 3001581 h 3001581"/>
              <a:gd name="connsiteX5-11" fmla="*/ 1539936 w 6416813"/>
              <a:gd name="connsiteY5-12" fmla="*/ 2688072 h 3001581"/>
              <a:gd name="connsiteX6-13" fmla="*/ 5824553 w 6416813"/>
              <a:gd name="connsiteY6-14" fmla="*/ 2648884 h 3001581"/>
              <a:gd name="connsiteX7-15" fmla="*/ 6111936 w 6416813"/>
              <a:gd name="connsiteY7-16" fmla="*/ 519638 h 3001581"/>
              <a:gd name="connsiteX0-17" fmla="*/ 6111936 w 6416813"/>
              <a:gd name="connsiteY0-18" fmla="*/ 519638 h 3001581"/>
              <a:gd name="connsiteX1-19" fmla="*/ 3290358 w 6416813"/>
              <a:gd name="connsiteY1-20" fmla="*/ 23250 h 3001581"/>
              <a:gd name="connsiteX2-21" fmla="*/ 103021 w 6416813"/>
              <a:gd name="connsiteY2-22" fmla="*/ 1029090 h 3001581"/>
              <a:gd name="connsiteX3-23" fmla="*/ 769227 w 6416813"/>
              <a:gd name="connsiteY3-24" fmla="*/ 2531318 h 3001581"/>
              <a:gd name="connsiteX4-25" fmla="*/ 272838 w 6416813"/>
              <a:gd name="connsiteY4-26" fmla="*/ 3001581 h 3001581"/>
              <a:gd name="connsiteX5-27" fmla="*/ 1539936 w 6416813"/>
              <a:gd name="connsiteY5-28" fmla="*/ 2688072 h 3001581"/>
              <a:gd name="connsiteX6-29" fmla="*/ 5824553 w 6416813"/>
              <a:gd name="connsiteY6-30" fmla="*/ 2648884 h 3001581"/>
              <a:gd name="connsiteX7-31" fmla="*/ 6111936 w 6416813"/>
              <a:gd name="connsiteY7-32" fmla="*/ 519638 h 3001581"/>
              <a:gd name="connsiteX0-33" fmla="*/ 6072123 w 6377000"/>
              <a:gd name="connsiteY0-34" fmla="*/ 519638 h 3001581"/>
              <a:gd name="connsiteX1-35" fmla="*/ 3250545 w 6377000"/>
              <a:gd name="connsiteY1-36" fmla="*/ 23250 h 3001581"/>
              <a:gd name="connsiteX2-37" fmla="*/ 63208 w 6377000"/>
              <a:gd name="connsiteY2-38" fmla="*/ 1029090 h 3001581"/>
              <a:gd name="connsiteX3-39" fmla="*/ 729414 w 6377000"/>
              <a:gd name="connsiteY3-40" fmla="*/ 2531318 h 3001581"/>
              <a:gd name="connsiteX4-41" fmla="*/ 233025 w 6377000"/>
              <a:gd name="connsiteY4-42" fmla="*/ 3001581 h 3001581"/>
              <a:gd name="connsiteX5-43" fmla="*/ 1500123 w 6377000"/>
              <a:gd name="connsiteY5-44" fmla="*/ 2688072 h 3001581"/>
              <a:gd name="connsiteX6-45" fmla="*/ 5784740 w 6377000"/>
              <a:gd name="connsiteY6-46" fmla="*/ 2648884 h 3001581"/>
              <a:gd name="connsiteX7-47" fmla="*/ 6072123 w 6377000"/>
              <a:gd name="connsiteY7-48" fmla="*/ 519638 h 3001581"/>
              <a:gd name="connsiteX0-49" fmla="*/ 6202752 w 6463800"/>
              <a:gd name="connsiteY0-50" fmla="*/ 673348 h 2985474"/>
              <a:gd name="connsiteX1-51" fmla="*/ 3250545 w 6463800"/>
              <a:gd name="connsiteY1-52" fmla="*/ 7143 h 2985474"/>
              <a:gd name="connsiteX2-53" fmla="*/ 63208 w 6463800"/>
              <a:gd name="connsiteY2-54" fmla="*/ 1012983 h 2985474"/>
              <a:gd name="connsiteX3-55" fmla="*/ 729414 w 6463800"/>
              <a:gd name="connsiteY3-56" fmla="*/ 2515211 h 2985474"/>
              <a:gd name="connsiteX4-57" fmla="*/ 233025 w 6463800"/>
              <a:gd name="connsiteY4-58" fmla="*/ 2985474 h 2985474"/>
              <a:gd name="connsiteX5-59" fmla="*/ 1500123 w 6463800"/>
              <a:gd name="connsiteY5-60" fmla="*/ 2671965 h 2985474"/>
              <a:gd name="connsiteX6-61" fmla="*/ 5784740 w 6463800"/>
              <a:gd name="connsiteY6-62" fmla="*/ 2632777 h 2985474"/>
              <a:gd name="connsiteX7-63" fmla="*/ 6202752 w 6463800"/>
              <a:gd name="connsiteY7-64" fmla="*/ 673348 h 2985474"/>
              <a:gd name="connsiteX0-65" fmla="*/ 6202752 w 6463800"/>
              <a:gd name="connsiteY0-66" fmla="*/ 673348 h 3037725"/>
              <a:gd name="connsiteX1-67" fmla="*/ 3250545 w 6463800"/>
              <a:gd name="connsiteY1-68" fmla="*/ 7143 h 3037725"/>
              <a:gd name="connsiteX2-69" fmla="*/ 63208 w 6463800"/>
              <a:gd name="connsiteY2-70" fmla="*/ 1012983 h 3037725"/>
              <a:gd name="connsiteX3-71" fmla="*/ 729414 w 6463800"/>
              <a:gd name="connsiteY3-72" fmla="*/ 2515211 h 3037725"/>
              <a:gd name="connsiteX4-73" fmla="*/ 533471 w 6463800"/>
              <a:gd name="connsiteY4-74" fmla="*/ 3037725 h 3037725"/>
              <a:gd name="connsiteX5-75" fmla="*/ 1500123 w 6463800"/>
              <a:gd name="connsiteY5-76" fmla="*/ 2671965 h 3037725"/>
              <a:gd name="connsiteX6-77" fmla="*/ 5784740 w 6463800"/>
              <a:gd name="connsiteY6-78" fmla="*/ 2632777 h 3037725"/>
              <a:gd name="connsiteX7-79" fmla="*/ 6202752 w 6463800"/>
              <a:gd name="connsiteY7-80" fmla="*/ 673348 h 3037725"/>
              <a:gd name="connsiteX0-81" fmla="*/ 6202752 w 6399662"/>
              <a:gd name="connsiteY0-82" fmla="*/ 673568 h 3037945"/>
              <a:gd name="connsiteX1-83" fmla="*/ 3250545 w 6399662"/>
              <a:gd name="connsiteY1-84" fmla="*/ 7363 h 3037945"/>
              <a:gd name="connsiteX2-85" fmla="*/ 63208 w 6399662"/>
              <a:gd name="connsiteY2-86" fmla="*/ 1013203 h 3037945"/>
              <a:gd name="connsiteX3-87" fmla="*/ 729414 w 6399662"/>
              <a:gd name="connsiteY3-88" fmla="*/ 2515431 h 3037945"/>
              <a:gd name="connsiteX4-89" fmla="*/ 533471 w 6399662"/>
              <a:gd name="connsiteY4-90" fmla="*/ 3037945 h 3037945"/>
              <a:gd name="connsiteX5-91" fmla="*/ 1500123 w 6399662"/>
              <a:gd name="connsiteY5-92" fmla="*/ 2672185 h 3037945"/>
              <a:gd name="connsiteX6-93" fmla="*/ 5614923 w 6399662"/>
              <a:gd name="connsiteY6-94" fmla="*/ 2698311 h 3037945"/>
              <a:gd name="connsiteX7-95" fmla="*/ 6202752 w 6399662"/>
              <a:gd name="connsiteY7-96" fmla="*/ 673568 h 3037945"/>
              <a:gd name="connsiteX0-97" fmla="*/ 6202752 w 6427727"/>
              <a:gd name="connsiteY0-98" fmla="*/ 673568 h 3037945"/>
              <a:gd name="connsiteX1-99" fmla="*/ 3250545 w 6427727"/>
              <a:gd name="connsiteY1-100" fmla="*/ 7363 h 3037945"/>
              <a:gd name="connsiteX2-101" fmla="*/ 63208 w 6427727"/>
              <a:gd name="connsiteY2-102" fmla="*/ 1013203 h 3037945"/>
              <a:gd name="connsiteX3-103" fmla="*/ 729414 w 6427727"/>
              <a:gd name="connsiteY3-104" fmla="*/ 2515431 h 3037945"/>
              <a:gd name="connsiteX4-105" fmla="*/ 533471 w 6427727"/>
              <a:gd name="connsiteY4-106" fmla="*/ 3037945 h 3037945"/>
              <a:gd name="connsiteX5-107" fmla="*/ 1500123 w 6427727"/>
              <a:gd name="connsiteY5-108" fmla="*/ 2672185 h 3037945"/>
              <a:gd name="connsiteX6-109" fmla="*/ 5614923 w 6427727"/>
              <a:gd name="connsiteY6-110" fmla="*/ 2698311 h 3037945"/>
              <a:gd name="connsiteX7-111" fmla="*/ 6202752 w 6427727"/>
              <a:gd name="connsiteY7-112" fmla="*/ 673568 h 3037945"/>
              <a:gd name="connsiteX0-113" fmla="*/ 6202752 w 6427727"/>
              <a:gd name="connsiteY0-114" fmla="*/ 666268 h 3030645"/>
              <a:gd name="connsiteX1-115" fmla="*/ 3250545 w 6427727"/>
              <a:gd name="connsiteY1-116" fmla="*/ 63 h 3030645"/>
              <a:gd name="connsiteX2-117" fmla="*/ 63208 w 6427727"/>
              <a:gd name="connsiteY2-118" fmla="*/ 1005903 h 3030645"/>
              <a:gd name="connsiteX3-119" fmla="*/ 729414 w 6427727"/>
              <a:gd name="connsiteY3-120" fmla="*/ 2508131 h 3030645"/>
              <a:gd name="connsiteX4-121" fmla="*/ 533471 w 6427727"/>
              <a:gd name="connsiteY4-122" fmla="*/ 3030645 h 3030645"/>
              <a:gd name="connsiteX5-123" fmla="*/ 1500123 w 6427727"/>
              <a:gd name="connsiteY5-124" fmla="*/ 2664885 h 3030645"/>
              <a:gd name="connsiteX6-125" fmla="*/ 5614923 w 6427727"/>
              <a:gd name="connsiteY6-126" fmla="*/ 2691011 h 3030645"/>
              <a:gd name="connsiteX7-127" fmla="*/ 6202752 w 6427727"/>
              <a:gd name="connsiteY7-128" fmla="*/ 666268 h 3030645"/>
              <a:gd name="connsiteX0-129" fmla="*/ 6202752 w 6445028"/>
              <a:gd name="connsiteY0-130" fmla="*/ 666309 h 3030686"/>
              <a:gd name="connsiteX1-131" fmla="*/ 3250545 w 6445028"/>
              <a:gd name="connsiteY1-132" fmla="*/ 104 h 3030686"/>
              <a:gd name="connsiteX2-133" fmla="*/ 63208 w 6445028"/>
              <a:gd name="connsiteY2-134" fmla="*/ 1005944 h 3030686"/>
              <a:gd name="connsiteX3-135" fmla="*/ 729414 w 6445028"/>
              <a:gd name="connsiteY3-136" fmla="*/ 2508172 h 3030686"/>
              <a:gd name="connsiteX4-137" fmla="*/ 533471 w 6445028"/>
              <a:gd name="connsiteY4-138" fmla="*/ 3030686 h 3030686"/>
              <a:gd name="connsiteX5-139" fmla="*/ 1500123 w 6445028"/>
              <a:gd name="connsiteY5-140" fmla="*/ 2664926 h 3030686"/>
              <a:gd name="connsiteX6-141" fmla="*/ 5614923 w 6445028"/>
              <a:gd name="connsiteY6-142" fmla="*/ 2691052 h 3030686"/>
              <a:gd name="connsiteX7-143" fmla="*/ 6202752 w 6445028"/>
              <a:gd name="connsiteY7-144" fmla="*/ 666309 h 3030686"/>
            </a:gdLst>
            <a:ahLst/>
            <a:cxnLst>
              <a:cxn ang="0">
                <a:pos x="connsiteX0-129" y="connsiteY0-130"/>
              </a:cxn>
              <a:cxn ang="0">
                <a:pos x="connsiteX1-131" y="connsiteY1-132"/>
              </a:cxn>
              <a:cxn ang="0">
                <a:pos x="connsiteX2-133" y="connsiteY2-134"/>
              </a:cxn>
              <a:cxn ang="0">
                <a:pos x="connsiteX3-135" y="connsiteY3-136"/>
              </a:cxn>
              <a:cxn ang="0">
                <a:pos x="connsiteX4-137" y="connsiteY4-138"/>
              </a:cxn>
              <a:cxn ang="0">
                <a:pos x="connsiteX5-139" y="connsiteY5-140"/>
              </a:cxn>
              <a:cxn ang="0">
                <a:pos x="connsiteX6-141" y="connsiteY6-142"/>
              </a:cxn>
              <a:cxn ang="0">
                <a:pos x="connsiteX7-143" y="connsiteY7-144"/>
              </a:cxn>
            </a:cxnLst>
            <a:rect l="l" t="t" r="r" b="b"/>
            <a:pathLst>
              <a:path w="6445028" h="3030686">
                <a:moveTo>
                  <a:pt x="6202752" y="666309"/>
                </a:moveTo>
                <a:cubicBezTo>
                  <a:pt x="5769501" y="126378"/>
                  <a:pt x="4286865" y="-4250"/>
                  <a:pt x="3250545" y="104"/>
                </a:cubicBezTo>
                <a:cubicBezTo>
                  <a:pt x="2214225" y="4458"/>
                  <a:pt x="365830" y="169922"/>
                  <a:pt x="63208" y="1005944"/>
                </a:cubicBezTo>
                <a:cubicBezTo>
                  <a:pt x="-239414" y="1841966"/>
                  <a:pt x="637974" y="2244738"/>
                  <a:pt x="729414" y="2508172"/>
                </a:cubicBezTo>
                <a:lnTo>
                  <a:pt x="533471" y="3030686"/>
                </a:lnTo>
                <a:lnTo>
                  <a:pt x="1500123" y="2664926"/>
                </a:lnTo>
                <a:cubicBezTo>
                  <a:pt x="2242529" y="2749835"/>
                  <a:pt x="4713586" y="2919652"/>
                  <a:pt x="5614923" y="2691052"/>
                </a:cubicBezTo>
                <a:cubicBezTo>
                  <a:pt x="6516260" y="2462452"/>
                  <a:pt x="6636003" y="1206240"/>
                  <a:pt x="6202752" y="666309"/>
                </a:cubicBez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666314" y="2279224"/>
            <a:ext cx="4086581" cy="4729556"/>
            <a:chOff x="4427538" y="954088"/>
            <a:chExt cx="3333750" cy="3729038"/>
          </a:xfrm>
        </p:grpSpPr>
        <p:sp>
          <p:nvSpPr>
            <p:cNvPr id="26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889380" y="654710"/>
            <a:ext cx="2942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u="sng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主力商</a:t>
            </a:r>
            <a:r>
              <a:rPr lang="zh-TW" altLang="en-US" sz="4800" u="sng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品</a:t>
            </a:r>
            <a:endParaRPr lang="zh-CN" altLang="en-US" sz="4800" u="sng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/>
        </p:nvSpPr>
        <p:spPr>
          <a:xfrm flipH="1">
            <a:off x="4153022" y="5052676"/>
            <a:ext cx="4070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XWO2</a:t>
            </a:r>
            <a:r>
              <a:rPr lang="zh-TW" altLang="en-US" sz="40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銷售觀念篇</a:t>
            </a:r>
            <a:endParaRPr lang="zh-CN" altLang="en-US" sz="40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43" name="Freeform 34"/>
          <p:cNvSpPr>
            <a:spLocks noEditPoints="1"/>
          </p:cNvSpPr>
          <p:nvPr/>
        </p:nvSpPr>
        <p:spPr bwMode="auto">
          <a:xfrm flipH="1">
            <a:off x="2488679" y="3392994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453503" y="5381090"/>
            <a:ext cx="6965448" cy="503056"/>
            <a:chOff x="2453503" y="5381090"/>
            <a:chExt cx="6965448" cy="503056"/>
          </a:xfrm>
        </p:grpSpPr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任意多边形 1"/>
          <p:cNvSpPr/>
          <p:nvPr/>
        </p:nvSpPr>
        <p:spPr>
          <a:xfrm>
            <a:off x="3316936" y="3641870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9DC3E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3870847" y="725646"/>
            <a:ext cx="3971693" cy="4252077"/>
            <a:chOff x="4427538" y="954088"/>
            <a:chExt cx="3333750" cy="3729038"/>
          </a:xfrm>
        </p:grpSpPr>
        <p:sp>
          <p:nvSpPr>
            <p:cNvPr id="38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5" name="文本框 94"/>
          <p:cNvSpPr txBox="1"/>
          <p:nvPr/>
        </p:nvSpPr>
        <p:spPr>
          <a:xfrm flipH="1">
            <a:off x="4721924" y="1424370"/>
            <a:ext cx="226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 smtClean="0">
                <a:latin typeface="新蒂黑板报" panose="03000600000000000000" pitchFamily="66" charset="-122"/>
                <a:ea typeface="新蒂黑板报" panose="03000600000000000000" pitchFamily="66" charset="-122"/>
              </a:rPr>
              <a:t>01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1"/>
          <p:cNvGrpSpPr/>
          <p:nvPr/>
        </p:nvGrpSpPr>
        <p:grpSpPr>
          <a:xfrm>
            <a:off x="2563561" y="2216662"/>
            <a:ext cx="7268636" cy="3589867"/>
            <a:chOff x="1857356" y="1500180"/>
            <a:chExt cx="5451477" cy="2692400"/>
          </a:xfrm>
          <a:solidFill>
            <a:srgbClr val="9DC3E6"/>
          </a:solidFill>
        </p:grpSpPr>
        <p:sp>
          <p:nvSpPr>
            <p:cNvPr id="3" name="Freeform 5"/>
            <p:cNvSpPr>
              <a:spLocks noChangeArrowheads="1"/>
            </p:cNvSpPr>
            <p:nvPr/>
          </p:nvSpPr>
          <p:spPr bwMode="auto">
            <a:xfrm>
              <a:off x="6810385" y="1931009"/>
              <a:ext cx="43554" cy="16962"/>
            </a:xfrm>
            <a:custGeom>
              <a:avLst/>
              <a:gdLst>
                <a:gd name="T0" fmla="*/ 44173066 w 30"/>
                <a:gd name="T1" fmla="*/ 23975790 h 12"/>
                <a:gd name="T2" fmla="*/ 20245537 w 30"/>
                <a:gd name="T3" fmla="*/ 11987895 h 12"/>
                <a:gd name="T4" fmla="*/ 9202270 w 30"/>
                <a:gd name="T5" fmla="*/ 13985170 h 12"/>
                <a:gd name="T6" fmla="*/ 5521633 w 30"/>
                <a:gd name="T7" fmla="*/ 1998689 h 12"/>
                <a:gd name="T8" fmla="*/ 20245537 w 30"/>
                <a:gd name="T9" fmla="*/ 7991929 h 12"/>
                <a:gd name="T10" fmla="*/ 33129802 w 30"/>
                <a:gd name="T11" fmla="*/ 1998689 h 12"/>
                <a:gd name="T12" fmla="*/ 55216340 w 30"/>
                <a:gd name="T13" fmla="*/ 17982547 h 12"/>
                <a:gd name="T14" fmla="*/ 44173066 w 30"/>
                <a:gd name="T15" fmla="*/ 2397579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2"/>
                <a:gd name="T26" fmla="*/ 30 w 3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2">
                  <a:moveTo>
                    <a:pt x="24" y="12"/>
                  </a:moveTo>
                  <a:cubicBezTo>
                    <a:pt x="19" y="12"/>
                    <a:pt x="12" y="6"/>
                    <a:pt x="11" y="6"/>
                  </a:cubicBezTo>
                  <a:cubicBezTo>
                    <a:pt x="9" y="6"/>
                    <a:pt x="8" y="9"/>
                    <a:pt x="5" y="7"/>
                  </a:cubicBezTo>
                  <a:cubicBezTo>
                    <a:pt x="3" y="6"/>
                    <a:pt x="0" y="1"/>
                    <a:pt x="3" y="1"/>
                  </a:cubicBezTo>
                  <a:cubicBezTo>
                    <a:pt x="5" y="2"/>
                    <a:pt x="9" y="4"/>
                    <a:pt x="11" y="4"/>
                  </a:cubicBezTo>
                  <a:cubicBezTo>
                    <a:pt x="13" y="3"/>
                    <a:pt x="15" y="0"/>
                    <a:pt x="18" y="1"/>
                  </a:cubicBezTo>
                  <a:cubicBezTo>
                    <a:pt x="21" y="3"/>
                    <a:pt x="30" y="9"/>
                    <a:pt x="30" y="9"/>
                  </a:cubicBezTo>
                  <a:cubicBezTo>
                    <a:pt x="29" y="10"/>
                    <a:pt x="26" y="12"/>
                    <a:pt x="24" y="1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" name="Freeform 6"/>
            <p:cNvSpPr>
              <a:spLocks noChangeArrowheads="1"/>
            </p:cNvSpPr>
            <p:nvPr/>
          </p:nvSpPr>
          <p:spPr bwMode="auto">
            <a:xfrm>
              <a:off x="6810385" y="1931009"/>
              <a:ext cx="43554" cy="16962"/>
            </a:xfrm>
            <a:custGeom>
              <a:avLst/>
              <a:gdLst>
                <a:gd name="T0" fmla="*/ 44173066 w 30"/>
                <a:gd name="T1" fmla="*/ 23975790 h 12"/>
                <a:gd name="T2" fmla="*/ 20245537 w 30"/>
                <a:gd name="T3" fmla="*/ 11987895 h 12"/>
                <a:gd name="T4" fmla="*/ 9202270 w 30"/>
                <a:gd name="T5" fmla="*/ 13985170 h 12"/>
                <a:gd name="T6" fmla="*/ 5521633 w 30"/>
                <a:gd name="T7" fmla="*/ 1998689 h 12"/>
                <a:gd name="T8" fmla="*/ 20245537 w 30"/>
                <a:gd name="T9" fmla="*/ 7991929 h 12"/>
                <a:gd name="T10" fmla="*/ 33129802 w 30"/>
                <a:gd name="T11" fmla="*/ 1998689 h 12"/>
                <a:gd name="T12" fmla="*/ 55216340 w 30"/>
                <a:gd name="T13" fmla="*/ 17982547 h 12"/>
                <a:gd name="T14" fmla="*/ 44173066 w 30"/>
                <a:gd name="T15" fmla="*/ 2397579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2"/>
                <a:gd name="T26" fmla="*/ 30 w 3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2">
                  <a:moveTo>
                    <a:pt x="24" y="12"/>
                  </a:moveTo>
                  <a:cubicBezTo>
                    <a:pt x="19" y="12"/>
                    <a:pt x="12" y="6"/>
                    <a:pt x="11" y="6"/>
                  </a:cubicBezTo>
                  <a:cubicBezTo>
                    <a:pt x="9" y="6"/>
                    <a:pt x="8" y="9"/>
                    <a:pt x="5" y="7"/>
                  </a:cubicBezTo>
                  <a:cubicBezTo>
                    <a:pt x="3" y="6"/>
                    <a:pt x="0" y="1"/>
                    <a:pt x="3" y="1"/>
                  </a:cubicBezTo>
                  <a:cubicBezTo>
                    <a:pt x="5" y="2"/>
                    <a:pt x="9" y="4"/>
                    <a:pt x="11" y="4"/>
                  </a:cubicBezTo>
                  <a:cubicBezTo>
                    <a:pt x="13" y="3"/>
                    <a:pt x="15" y="0"/>
                    <a:pt x="18" y="1"/>
                  </a:cubicBezTo>
                  <a:cubicBezTo>
                    <a:pt x="21" y="3"/>
                    <a:pt x="30" y="9"/>
                    <a:pt x="30" y="9"/>
                  </a:cubicBezTo>
                  <a:cubicBezTo>
                    <a:pt x="29" y="10"/>
                    <a:pt x="26" y="12"/>
                    <a:pt x="24" y="1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" name="Freeform 7"/>
            <p:cNvSpPr>
              <a:spLocks noChangeArrowheads="1"/>
            </p:cNvSpPr>
            <p:nvPr/>
          </p:nvSpPr>
          <p:spPr bwMode="auto">
            <a:xfrm>
              <a:off x="3041776" y="1579335"/>
              <a:ext cx="47184" cy="37316"/>
            </a:xfrm>
            <a:custGeom>
              <a:avLst/>
              <a:gdLst>
                <a:gd name="T0" fmla="*/ 9492179 w 32"/>
                <a:gd name="T1" fmla="*/ 13371568 h 27"/>
                <a:gd name="T2" fmla="*/ 20884447 w 32"/>
                <a:gd name="T3" fmla="*/ 7640106 h 27"/>
                <a:gd name="T4" fmla="*/ 30376629 w 32"/>
                <a:gd name="T5" fmla="*/ 5730080 h 27"/>
                <a:gd name="T6" fmla="*/ 30376629 w 32"/>
                <a:gd name="T7" fmla="*/ 11460160 h 27"/>
                <a:gd name="T8" fmla="*/ 18985736 w 32"/>
                <a:gd name="T9" fmla="*/ 19101646 h 27"/>
                <a:gd name="T10" fmla="*/ 11390893 w 32"/>
                <a:gd name="T11" fmla="*/ 30561806 h 27"/>
                <a:gd name="T12" fmla="*/ 17087025 w 32"/>
                <a:gd name="T13" fmla="*/ 32471832 h 27"/>
                <a:gd name="T14" fmla="*/ 22781785 w 32"/>
                <a:gd name="T15" fmla="*/ 42023343 h 27"/>
                <a:gd name="T16" fmla="*/ 36072761 w 32"/>
                <a:gd name="T17" fmla="*/ 49663457 h 27"/>
                <a:gd name="T18" fmla="*/ 51261081 w 32"/>
                <a:gd name="T19" fmla="*/ 47753432 h 27"/>
                <a:gd name="T20" fmla="*/ 53158414 w 32"/>
                <a:gd name="T21" fmla="*/ 38201909 h 27"/>
                <a:gd name="T22" fmla="*/ 58854546 w 32"/>
                <a:gd name="T23" fmla="*/ 26741755 h 27"/>
                <a:gd name="T24" fmla="*/ 58854546 w 32"/>
                <a:gd name="T25" fmla="*/ 13371568 h 27"/>
                <a:gd name="T26" fmla="*/ 53158414 w 32"/>
                <a:gd name="T27" fmla="*/ 1910027 h 27"/>
                <a:gd name="T28" fmla="*/ 34174050 w 32"/>
                <a:gd name="T29" fmla="*/ 0 h 27"/>
                <a:gd name="T30" fmla="*/ 9492179 w 32"/>
                <a:gd name="T31" fmla="*/ 0 h 27"/>
                <a:gd name="T32" fmla="*/ 1898712 w 32"/>
                <a:gd name="T33" fmla="*/ 3820053 h 27"/>
                <a:gd name="T34" fmla="*/ 9492179 w 32"/>
                <a:gd name="T35" fmla="*/ 13371568 h 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"/>
                <a:gd name="T55" fmla="*/ 0 h 27"/>
                <a:gd name="T56" fmla="*/ 32 w 32"/>
                <a:gd name="T57" fmla="*/ 27 h 2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" h="27">
                  <a:moveTo>
                    <a:pt x="5" y="7"/>
                  </a:moveTo>
                  <a:cubicBezTo>
                    <a:pt x="6" y="8"/>
                    <a:pt x="9" y="6"/>
                    <a:pt x="11" y="4"/>
                  </a:cubicBezTo>
                  <a:cubicBezTo>
                    <a:pt x="12" y="3"/>
                    <a:pt x="14" y="3"/>
                    <a:pt x="16" y="3"/>
                  </a:cubicBezTo>
                  <a:cubicBezTo>
                    <a:pt x="17" y="3"/>
                    <a:pt x="16" y="4"/>
                    <a:pt x="16" y="6"/>
                  </a:cubicBezTo>
                  <a:cubicBezTo>
                    <a:pt x="16" y="7"/>
                    <a:pt x="12" y="8"/>
                    <a:pt x="10" y="10"/>
                  </a:cubicBezTo>
                  <a:cubicBezTo>
                    <a:pt x="7" y="11"/>
                    <a:pt x="6" y="13"/>
                    <a:pt x="6" y="16"/>
                  </a:cubicBezTo>
                  <a:cubicBezTo>
                    <a:pt x="6" y="18"/>
                    <a:pt x="8" y="17"/>
                    <a:pt x="9" y="17"/>
                  </a:cubicBezTo>
                  <a:cubicBezTo>
                    <a:pt x="10" y="16"/>
                    <a:pt x="10" y="21"/>
                    <a:pt x="12" y="22"/>
                  </a:cubicBezTo>
                  <a:cubicBezTo>
                    <a:pt x="14" y="23"/>
                    <a:pt x="17" y="25"/>
                    <a:pt x="19" y="26"/>
                  </a:cubicBezTo>
                  <a:cubicBezTo>
                    <a:pt x="21" y="27"/>
                    <a:pt x="25" y="26"/>
                    <a:pt x="27" y="25"/>
                  </a:cubicBezTo>
                  <a:cubicBezTo>
                    <a:pt x="30" y="25"/>
                    <a:pt x="29" y="20"/>
                    <a:pt x="28" y="20"/>
                  </a:cubicBezTo>
                  <a:cubicBezTo>
                    <a:pt x="28" y="19"/>
                    <a:pt x="30" y="15"/>
                    <a:pt x="31" y="14"/>
                  </a:cubicBezTo>
                  <a:cubicBezTo>
                    <a:pt x="31" y="13"/>
                    <a:pt x="32" y="8"/>
                    <a:pt x="31" y="7"/>
                  </a:cubicBezTo>
                  <a:cubicBezTo>
                    <a:pt x="30" y="7"/>
                    <a:pt x="30" y="2"/>
                    <a:pt x="28" y="1"/>
                  </a:cubicBezTo>
                  <a:cubicBezTo>
                    <a:pt x="27" y="0"/>
                    <a:pt x="21" y="0"/>
                    <a:pt x="18" y="0"/>
                  </a:cubicBezTo>
                  <a:cubicBezTo>
                    <a:pt x="15" y="1"/>
                    <a:pt x="10" y="0"/>
                    <a:pt x="5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2" y="3"/>
                    <a:pt x="4" y="5"/>
                    <a:pt x="5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" name="Freeform 8"/>
            <p:cNvSpPr>
              <a:spLocks noChangeArrowheads="1"/>
            </p:cNvSpPr>
            <p:nvPr/>
          </p:nvSpPr>
          <p:spPr bwMode="auto">
            <a:xfrm>
              <a:off x="2699395" y="3000732"/>
              <a:ext cx="19357" cy="16962"/>
            </a:xfrm>
            <a:custGeom>
              <a:avLst/>
              <a:gdLst>
                <a:gd name="T0" fmla="*/ 13552837 w 13"/>
                <a:gd name="T1" fmla="*/ 1998689 h 12"/>
                <a:gd name="T2" fmla="*/ 11617314 w 13"/>
                <a:gd name="T3" fmla="*/ 11987895 h 12"/>
                <a:gd name="T4" fmla="*/ 7744875 w 13"/>
                <a:gd name="T5" fmla="*/ 23975790 h 12"/>
                <a:gd name="T6" fmla="*/ 23234629 w 13"/>
                <a:gd name="T7" fmla="*/ 15983858 h 12"/>
                <a:gd name="T8" fmla="*/ 13552837 w 13"/>
                <a:gd name="T9" fmla="*/ 199868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7" y="1"/>
                  </a:moveTo>
                  <a:cubicBezTo>
                    <a:pt x="5" y="0"/>
                    <a:pt x="5" y="4"/>
                    <a:pt x="6" y="6"/>
                  </a:cubicBezTo>
                  <a:cubicBezTo>
                    <a:pt x="7" y="9"/>
                    <a:pt x="0" y="12"/>
                    <a:pt x="4" y="12"/>
                  </a:cubicBezTo>
                  <a:cubicBezTo>
                    <a:pt x="6" y="12"/>
                    <a:pt x="11" y="9"/>
                    <a:pt x="12" y="8"/>
                  </a:cubicBezTo>
                  <a:cubicBezTo>
                    <a:pt x="13" y="7"/>
                    <a:pt x="9" y="2"/>
                    <a:pt x="7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" name="Freeform 9"/>
            <p:cNvSpPr>
              <a:spLocks noChangeArrowheads="1"/>
            </p:cNvSpPr>
            <p:nvPr/>
          </p:nvSpPr>
          <p:spPr bwMode="auto">
            <a:xfrm>
              <a:off x="3940677" y="1869947"/>
              <a:ext cx="152438" cy="79155"/>
            </a:xfrm>
            <a:custGeom>
              <a:avLst/>
              <a:gdLst>
                <a:gd name="T0" fmla="*/ 143454066 w 103"/>
                <a:gd name="T1" fmla="*/ 82922500 h 57"/>
                <a:gd name="T2" fmla="*/ 162581084 w 103"/>
                <a:gd name="T3" fmla="*/ 79066125 h 57"/>
                <a:gd name="T4" fmla="*/ 174057296 w 103"/>
                <a:gd name="T5" fmla="*/ 65566729 h 57"/>
                <a:gd name="T6" fmla="*/ 189358954 w 103"/>
                <a:gd name="T7" fmla="*/ 52067334 h 57"/>
                <a:gd name="T8" fmla="*/ 189358954 w 103"/>
                <a:gd name="T9" fmla="*/ 38569316 h 57"/>
                <a:gd name="T10" fmla="*/ 177882699 w 103"/>
                <a:gd name="T11" fmla="*/ 28926295 h 57"/>
                <a:gd name="T12" fmla="*/ 172144594 w 103"/>
                <a:gd name="T13" fmla="*/ 17355776 h 57"/>
                <a:gd name="T14" fmla="*/ 172144594 w 103"/>
                <a:gd name="T15" fmla="*/ 9641635 h 57"/>
                <a:gd name="T16" fmla="*/ 170231892 w 103"/>
                <a:gd name="T17" fmla="*/ 5785260 h 57"/>
                <a:gd name="T18" fmla="*/ 160668383 w 103"/>
                <a:gd name="T19" fmla="*/ 11570519 h 57"/>
                <a:gd name="T20" fmla="*/ 153017575 w 103"/>
                <a:gd name="T21" fmla="*/ 0 h 57"/>
                <a:gd name="T22" fmla="*/ 145366768 w 103"/>
                <a:gd name="T23" fmla="*/ 9641635 h 57"/>
                <a:gd name="T24" fmla="*/ 137715960 w 103"/>
                <a:gd name="T25" fmla="*/ 15426894 h 57"/>
                <a:gd name="T26" fmla="*/ 130065153 w 103"/>
                <a:gd name="T27" fmla="*/ 21213540 h 57"/>
                <a:gd name="T28" fmla="*/ 118588942 w 103"/>
                <a:gd name="T29" fmla="*/ 17355776 h 57"/>
                <a:gd name="T30" fmla="*/ 118588942 w 103"/>
                <a:gd name="T31" fmla="*/ 28926295 h 57"/>
                <a:gd name="T32" fmla="*/ 109025432 w 103"/>
                <a:gd name="T33" fmla="*/ 21213540 h 57"/>
                <a:gd name="T34" fmla="*/ 99461923 w 103"/>
                <a:gd name="T35" fmla="*/ 17355776 h 57"/>
                <a:gd name="T36" fmla="*/ 93722434 w 103"/>
                <a:gd name="T37" fmla="*/ 28926295 h 57"/>
                <a:gd name="T38" fmla="*/ 80333500 w 103"/>
                <a:gd name="T39" fmla="*/ 19284658 h 57"/>
                <a:gd name="T40" fmla="*/ 76508096 w 103"/>
                <a:gd name="T41" fmla="*/ 28926295 h 57"/>
                <a:gd name="T42" fmla="*/ 70769990 w 103"/>
                <a:gd name="T43" fmla="*/ 30855177 h 57"/>
                <a:gd name="T44" fmla="*/ 61206481 w 103"/>
                <a:gd name="T45" fmla="*/ 44354573 h 57"/>
                <a:gd name="T46" fmla="*/ 57381077 w 103"/>
                <a:gd name="T47" fmla="*/ 23141038 h 57"/>
                <a:gd name="T48" fmla="*/ 51642972 w 103"/>
                <a:gd name="T49" fmla="*/ 15426894 h 57"/>
                <a:gd name="T50" fmla="*/ 32515942 w 103"/>
                <a:gd name="T51" fmla="*/ 9641635 h 57"/>
                <a:gd name="T52" fmla="*/ 42079452 w 103"/>
                <a:gd name="T53" fmla="*/ 23141038 h 57"/>
                <a:gd name="T54" fmla="*/ 24865135 w 103"/>
                <a:gd name="T55" fmla="*/ 17355776 h 57"/>
                <a:gd name="T56" fmla="*/ 26777837 w 103"/>
                <a:gd name="T57" fmla="*/ 28926295 h 57"/>
                <a:gd name="T58" fmla="*/ 13388918 w 103"/>
                <a:gd name="T59" fmla="*/ 26998802 h 57"/>
                <a:gd name="T60" fmla="*/ 17214322 w 103"/>
                <a:gd name="T61" fmla="*/ 32784059 h 57"/>
                <a:gd name="T62" fmla="*/ 5738108 w 103"/>
                <a:gd name="T63" fmla="*/ 36640434 h 57"/>
                <a:gd name="T64" fmla="*/ 15301620 w 103"/>
                <a:gd name="T65" fmla="*/ 40496809 h 57"/>
                <a:gd name="T66" fmla="*/ 45904866 w 103"/>
                <a:gd name="T67" fmla="*/ 40496809 h 57"/>
                <a:gd name="T68" fmla="*/ 42079452 w 103"/>
                <a:gd name="T69" fmla="*/ 46282077 h 57"/>
                <a:gd name="T70" fmla="*/ 42079452 w 103"/>
                <a:gd name="T71" fmla="*/ 48210959 h 57"/>
                <a:gd name="T72" fmla="*/ 49730270 w 103"/>
                <a:gd name="T73" fmla="*/ 53996215 h 57"/>
                <a:gd name="T74" fmla="*/ 11476217 w 103"/>
                <a:gd name="T75" fmla="*/ 57853979 h 57"/>
                <a:gd name="T76" fmla="*/ 30603241 w 103"/>
                <a:gd name="T77" fmla="*/ 61710354 h 57"/>
                <a:gd name="T78" fmla="*/ 42079452 w 103"/>
                <a:gd name="T79" fmla="*/ 71351986 h 57"/>
                <a:gd name="T80" fmla="*/ 45904866 w 103"/>
                <a:gd name="T81" fmla="*/ 80995007 h 57"/>
                <a:gd name="T82" fmla="*/ 26777837 w 103"/>
                <a:gd name="T83" fmla="*/ 88707757 h 57"/>
                <a:gd name="T84" fmla="*/ 38254048 w 103"/>
                <a:gd name="T85" fmla="*/ 96421917 h 57"/>
                <a:gd name="T86" fmla="*/ 63119183 w 103"/>
                <a:gd name="T87" fmla="*/ 102207174 h 57"/>
                <a:gd name="T88" fmla="*/ 93722434 w 103"/>
                <a:gd name="T89" fmla="*/ 107992431 h 57"/>
                <a:gd name="T90" fmla="*/ 107112730 w 103"/>
                <a:gd name="T91" fmla="*/ 98350799 h 57"/>
                <a:gd name="T92" fmla="*/ 126239749 w 103"/>
                <a:gd name="T93" fmla="*/ 94494424 h 57"/>
                <a:gd name="T94" fmla="*/ 143454066 w 103"/>
                <a:gd name="T95" fmla="*/ 82922500 h 5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3"/>
                <a:gd name="T145" fmla="*/ 0 h 57"/>
                <a:gd name="T146" fmla="*/ 103 w 103"/>
                <a:gd name="T147" fmla="*/ 57 h 5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3" h="57">
                  <a:moveTo>
                    <a:pt x="75" y="43"/>
                  </a:moveTo>
                  <a:cubicBezTo>
                    <a:pt x="78" y="41"/>
                    <a:pt x="82" y="41"/>
                    <a:pt x="85" y="41"/>
                  </a:cubicBezTo>
                  <a:cubicBezTo>
                    <a:pt x="87" y="41"/>
                    <a:pt x="90" y="36"/>
                    <a:pt x="91" y="34"/>
                  </a:cubicBezTo>
                  <a:cubicBezTo>
                    <a:pt x="91" y="31"/>
                    <a:pt x="96" y="28"/>
                    <a:pt x="99" y="27"/>
                  </a:cubicBezTo>
                  <a:cubicBezTo>
                    <a:pt x="103" y="26"/>
                    <a:pt x="98" y="23"/>
                    <a:pt x="99" y="20"/>
                  </a:cubicBezTo>
                  <a:cubicBezTo>
                    <a:pt x="99" y="17"/>
                    <a:pt x="97" y="16"/>
                    <a:pt x="93" y="15"/>
                  </a:cubicBezTo>
                  <a:cubicBezTo>
                    <a:pt x="89" y="14"/>
                    <a:pt x="92" y="10"/>
                    <a:pt x="90" y="9"/>
                  </a:cubicBezTo>
                  <a:cubicBezTo>
                    <a:pt x="88" y="8"/>
                    <a:pt x="88" y="7"/>
                    <a:pt x="90" y="5"/>
                  </a:cubicBezTo>
                  <a:cubicBezTo>
                    <a:pt x="92" y="3"/>
                    <a:pt x="92" y="2"/>
                    <a:pt x="89" y="3"/>
                  </a:cubicBezTo>
                  <a:cubicBezTo>
                    <a:pt x="86" y="3"/>
                    <a:pt x="86" y="5"/>
                    <a:pt x="84" y="6"/>
                  </a:cubicBezTo>
                  <a:cubicBezTo>
                    <a:pt x="82" y="6"/>
                    <a:pt x="82" y="0"/>
                    <a:pt x="80" y="0"/>
                  </a:cubicBezTo>
                  <a:cubicBezTo>
                    <a:pt x="78" y="0"/>
                    <a:pt x="75" y="3"/>
                    <a:pt x="76" y="5"/>
                  </a:cubicBezTo>
                  <a:cubicBezTo>
                    <a:pt x="77" y="6"/>
                    <a:pt x="75" y="8"/>
                    <a:pt x="72" y="8"/>
                  </a:cubicBezTo>
                  <a:cubicBezTo>
                    <a:pt x="69" y="8"/>
                    <a:pt x="70" y="9"/>
                    <a:pt x="68" y="11"/>
                  </a:cubicBezTo>
                  <a:cubicBezTo>
                    <a:pt x="66" y="12"/>
                    <a:pt x="64" y="8"/>
                    <a:pt x="62" y="9"/>
                  </a:cubicBezTo>
                  <a:cubicBezTo>
                    <a:pt x="60" y="9"/>
                    <a:pt x="62" y="12"/>
                    <a:pt x="62" y="15"/>
                  </a:cubicBezTo>
                  <a:cubicBezTo>
                    <a:pt x="62" y="17"/>
                    <a:pt x="59" y="15"/>
                    <a:pt x="57" y="11"/>
                  </a:cubicBezTo>
                  <a:cubicBezTo>
                    <a:pt x="56" y="8"/>
                    <a:pt x="55" y="7"/>
                    <a:pt x="52" y="9"/>
                  </a:cubicBezTo>
                  <a:cubicBezTo>
                    <a:pt x="49" y="10"/>
                    <a:pt x="51" y="12"/>
                    <a:pt x="49" y="15"/>
                  </a:cubicBezTo>
                  <a:cubicBezTo>
                    <a:pt x="47" y="17"/>
                    <a:pt x="44" y="10"/>
                    <a:pt x="42" y="10"/>
                  </a:cubicBezTo>
                  <a:cubicBezTo>
                    <a:pt x="39" y="10"/>
                    <a:pt x="41" y="13"/>
                    <a:pt x="40" y="15"/>
                  </a:cubicBezTo>
                  <a:cubicBezTo>
                    <a:pt x="39" y="18"/>
                    <a:pt x="39" y="15"/>
                    <a:pt x="37" y="16"/>
                  </a:cubicBezTo>
                  <a:cubicBezTo>
                    <a:pt x="35" y="17"/>
                    <a:pt x="34" y="23"/>
                    <a:pt x="32" y="23"/>
                  </a:cubicBezTo>
                  <a:cubicBezTo>
                    <a:pt x="30" y="24"/>
                    <a:pt x="32" y="12"/>
                    <a:pt x="30" y="12"/>
                  </a:cubicBezTo>
                  <a:cubicBezTo>
                    <a:pt x="29" y="11"/>
                    <a:pt x="29" y="10"/>
                    <a:pt x="27" y="8"/>
                  </a:cubicBezTo>
                  <a:cubicBezTo>
                    <a:pt x="25" y="5"/>
                    <a:pt x="21" y="3"/>
                    <a:pt x="17" y="5"/>
                  </a:cubicBezTo>
                  <a:cubicBezTo>
                    <a:pt x="13" y="6"/>
                    <a:pt x="22" y="10"/>
                    <a:pt x="22" y="12"/>
                  </a:cubicBezTo>
                  <a:cubicBezTo>
                    <a:pt x="21" y="15"/>
                    <a:pt x="15" y="8"/>
                    <a:pt x="13" y="9"/>
                  </a:cubicBezTo>
                  <a:cubicBezTo>
                    <a:pt x="11" y="10"/>
                    <a:pt x="14" y="13"/>
                    <a:pt x="14" y="15"/>
                  </a:cubicBezTo>
                  <a:cubicBezTo>
                    <a:pt x="13" y="17"/>
                    <a:pt x="10" y="14"/>
                    <a:pt x="7" y="14"/>
                  </a:cubicBezTo>
                  <a:cubicBezTo>
                    <a:pt x="3" y="15"/>
                    <a:pt x="8" y="15"/>
                    <a:pt x="9" y="17"/>
                  </a:cubicBezTo>
                  <a:cubicBezTo>
                    <a:pt x="10" y="18"/>
                    <a:pt x="5" y="17"/>
                    <a:pt x="3" y="19"/>
                  </a:cubicBezTo>
                  <a:cubicBezTo>
                    <a:pt x="0" y="21"/>
                    <a:pt x="5" y="21"/>
                    <a:pt x="8" y="21"/>
                  </a:cubicBezTo>
                  <a:cubicBezTo>
                    <a:pt x="12" y="20"/>
                    <a:pt x="21" y="20"/>
                    <a:pt x="24" y="21"/>
                  </a:cubicBezTo>
                  <a:cubicBezTo>
                    <a:pt x="27" y="22"/>
                    <a:pt x="26" y="22"/>
                    <a:pt x="22" y="24"/>
                  </a:cubicBezTo>
                  <a:cubicBezTo>
                    <a:pt x="18" y="25"/>
                    <a:pt x="21" y="26"/>
                    <a:pt x="22" y="25"/>
                  </a:cubicBezTo>
                  <a:cubicBezTo>
                    <a:pt x="24" y="25"/>
                    <a:pt x="25" y="25"/>
                    <a:pt x="26" y="28"/>
                  </a:cubicBezTo>
                  <a:cubicBezTo>
                    <a:pt x="27" y="30"/>
                    <a:pt x="10" y="28"/>
                    <a:pt x="6" y="30"/>
                  </a:cubicBezTo>
                  <a:cubicBezTo>
                    <a:pt x="2" y="33"/>
                    <a:pt x="13" y="32"/>
                    <a:pt x="16" y="32"/>
                  </a:cubicBezTo>
                  <a:cubicBezTo>
                    <a:pt x="19" y="32"/>
                    <a:pt x="19" y="37"/>
                    <a:pt x="22" y="37"/>
                  </a:cubicBezTo>
                  <a:cubicBezTo>
                    <a:pt x="24" y="37"/>
                    <a:pt x="23" y="37"/>
                    <a:pt x="24" y="42"/>
                  </a:cubicBezTo>
                  <a:cubicBezTo>
                    <a:pt x="25" y="47"/>
                    <a:pt x="17" y="45"/>
                    <a:pt x="14" y="46"/>
                  </a:cubicBezTo>
                  <a:cubicBezTo>
                    <a:pt x="10" y="47"/>
                    <a:pt x="16" y="49"/>
                    <a:pt x="20" y="50"/>
                  </a:cubicBezTo>
                  <a:cubicBezTo>
                    <a:pt x="24" y="50"/>
                    <a:pt x="31" y="51"/>
                    <a:pt x="33" y="53"/>
                  </a:cubicBezTo>
                  <a:cubicBezTo>
                    <a:pt x="35" y="55"/>
                    <a:pt x="44" y="57"/>
                    <a:pt x="49" y="56"/>
                  </a:cubicBezTo>
                  <a:cubicBezTo>
                    <a:pt x="52" y="56"/>
                    <a:pt x="54" y="52"/>
                    <a:pt x="56" y="51"/>
                  </a:cubicBezTo>
                  <a:cubicBezTo>
                    <a:pt x="58" y="49"/>
                    <a:pt x="63" y="50"/>
                    <a:pt x="66" y="49"/>
                  </a:cubicBezTo>
                  <a:cubicBezTo>
                    <a:pt x="69" y="49"/>
                    <a:pt x="73" y="45"/>
                    <a:pt x="75" y="4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4164495" y="2052003"/>
              <a:ext cx="117353" cy="174141"/>
            </a:xfrm>
            <a:custGeom>
              <a:avLst/>
              <a:gdLst>
                <a:gd name="T0" fmla="*/ 7516096 w 80"/>
                <a:gd name="T1" fmla="*/ 40113242 h 126"/>
                <a:gd name="T2" fmla="*/ 1879367 w 80"/>
                <a:gd name="T3" fmla="*/ 47753342 h 126"/>
                <a:gd name="T4" fmla="*/ 13154197 w 80"/>
                <a:gd name="T5" fmla="*/ 57303453 h 126"/>
                <a:gd name="T6" fmla="*/ 20670291 w 80"/>
                <a:gd name="T7" fmla="*/ 55393431 h 126"/>
                <a:gd name="T8" fmla="*/ 16911559 w 80"/>
                <a:gd name="T9" fmla="*/ 63033520 h 126"/>
                <a:gd name="T10" fmla="*/ 11274831 w 80"/>
                <a:gd name="T11" fmla="*/ 72585013 h 126"/>
                <a:gd name="T12" fmla="*/ 24427657 w 80"/>
                <a:gd name="T13" fmla="*/ 66854947 h 126"/>
                <a:gd name="T14" fmla="*/ 28186390 w 80"/>
                <a:gd name="T15" fmla="*/ 76405058 h 126"/>
                <a:gd name="T16" fmla="*/ 30065756 w 80"/>
                <a:gd name="T17" fmla="*/ 87865191 h 126"/>
                <a:gd name="T18" fmla="*/ 26307023 w 80"/>
                <a:gd name="T19" fmla="*/ 103146773 h 126"/>
                <a:gd name="T20" fmla="*/ 33823117 w 80"/>
                <a:gd name="T21" fmla="*/ 114606907 h 126"/>
                <a:gd name="T22" fmla="*/ 50736052 w 80"/>
                <a:gd name="T23" fmla="*/ 110786862 h 126"/>
                <a:gd name="T24" fmla="*/ 54493413 w 80"/>
                <a:gd name="T25" fmla="*/ 129888467 h 126"/>
                <a:gd name="T26" fmla="*/ 60131511 w 80"/>
                <a:gd name="T27" fmla="*/ 141348600 h 126"/>
                <a:gd name="T28" fmla="*/ 43218577 w 80"/>
                <a:gd name="T29" fmla="*/ 154720138 h 126"/>
                <a:gd name="T30" fmla="*/ 30065756 w 80"/>
                <a:gd name="T31" fmla="*/ 158540183 h 126"/>
                <a:gd name="T32" fmla="*/ 33823117 w 80"/>
                <a:gd name="T33" fmla="*/ 168090294 h 126"/>
                <a:gd name="T34" fmla="*/ 37581849 w 80"/>
                <a:gd name="T35" fmla="*/ 175731765 h 126"/>
                <a:gd name="T36" fmla="*/ 16911559 w 80"/>
                <a:gd name="T37" fmla="*/ 191011986 h 126"/>
                <a:gd name="T38" fmla="*/ 35702483 w 80"/>
                <a:gd name="T39" fmla="*/ 198652075 h 126"/>
                <a:gd name="T40" fmla="*/ 52614047 w 80"/>
                <a:gd name="T41" fmla="*/ 204383524 h 126"/>
                <a:gd name="T42" fmla="*/ 31945122 w 80"/>
                <a:gd name="T43" fmla="*/ 212023613 h 126"/>
                <a:gd name="T44" fmla="*/ 22549662 w 80"/>
                <a:gd name="T45" fmla="*/ 225393769 h 126"/>
                <a:gd name="T46" fmla="*/ 11274831 w 80"/>
                <a:gd name="T47" fmla="*/ 238765306 h 126"/>
                <a:gd name="T48" fmla="*/ 33823117 w 80"/>
                <a:gd name="T49" fmla="*/ 231125217 h 126"/>
                <a:gd name="T50" fmla="*/ 48856686 w 80"/>
                <a:gd name="T51" fmla="*/ 229215195 h 126"/>
                <a:gd name="T52" fmla="*/ 60131511 w 80"/>
                <a:gd name="T53" fmla="*/ 219663702 h 126"/>
                <a:gd name="T54" fmla="*/ 78922431 w 80"/>
                <a:gd name="T55" fmla="*/ 221573724 h 126"/>
                <a:gd name="T56" fmla="*/ 107108831 w 80"/>
                <a:gd name="T57" fmla="*/ 215843657 h 126"/>
                <a:gd name="T58" fmla="*/ 133415844 w 80"/>
                <a:gd name="T59" fmla="*/ 208203568 h 126"/>
                <a:gd name="T60" fmla="*/ 125899750 w 80"/>
                <a:gd name="T61" fmla="*/ 196742053 h 126"/>
                <a:gd name="T62" fmla="*/ 144690669 w 80"/>
                <a:gd name="T63" fmla="*/ 171910338 h 126"/>
                <a:gd name="T64" fmla="*/ 120261652 w 80"/>
                <a:gd name="T65" fmla="*/ 164270249 h 126"/>
                <a:gd name="T66" fmla="*/ 120261652 w 80"/>
                <a:gd name="T67" fmla="*/ 156630160 h 126"/>
                <a:gd name="T68" fmla="*/ 114624924 w 80"/>
                <a:gd name="T69" fmla="*/ 143258622 h 126"/>
                <a:gd name="T70" fmla="*/ 103350099 w 80"/>
                <a:gd name="T71" fmla="*/ 122248378 h 126"/>
                <a:gd name="T72" fmla="*/ 86438524 w 80"/>
                <a:gd name="T73" fmla="*/ 105056795 h 126"/>
                <a:gd name="T74" fmla="*/ 78922431 w 80"/>
                <a:gd name="T75" fmla="*/ 82135125 h 126"/>
                <a:gd name="T76" fmla="*/ 69526971 w 80"/>
                <a:gd name="T77" fmla="*/ 68764969 h 126"/>
                <a:gd name="T78" fmla="*/ 84559158 w 80"/>
                <a:gd name="T79" fmla="*/ 49663364 h 126"/>
                <a:gd name="T80" fmla="*/ 86438524 w 80"/>
                <a:gd name="T81" fmla="*/ 34381793 h 126"/>
                <a:gd name="T82" fmla="*/ 67647605 w 80"/>
                <a:gd name="T83" fmla="*/ 30561749 h 126"/>
                <a:gd name="T84" fmla="*/ 43218577 w 80"/>
                <a:gd name="T85" fmla="*/ 38201838 h 126"/>
                <a:gd name="T86" fmla="*/ 56372779 w 80"/>
                <a:gd name="T87" fmla="*/ 19101610 h 126"/>
                <a:gd name="T88" fmla="*/ 67647605 w 80"/>
                <a:gd name="T89" fmla="*/ 5730069 h 126"/>
                <a:gd name="T90" fmla="*/ 52614047 w 80"/>
                <a:gd name="T91" fmla="*/ 3820046 h 126"/>
                <a:gd name="T92" fmla="*/ 28186390 w 80"/>
                <a:gd name="T93" fmla="*/ 5730069 h 126"/>
                <a:gd name="T94" fmla="*/ 22549662 w 80"/>
                <a:gd name="T95" fmla="*/ 17191588 h 126"/>
                <a:gd name="T96" fmla="*/ 28186390 w 80"/>
                <a:gd name="T97" fmla="*/ 24831682 h 126"/>
                <a:gd name="T98" fmla="*/ 16911559 w 80"/>
                <a:gd name="T99" fmla="*/ 36291816 h 126"/>
                <a:gd name="T100" fmla="*/ 15032192 w 80"/>
                <a:gd name="T101" fmla="*/ 45843320 h 126"/>
                <a:gd name="T102" fmla="*/ 7516096 w 80"/>
                <a:gd name="T103" fmla="*/ 40113242 h 12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0"/>
                <a:gd name="T157" fmla="*/ 0 h 126"/>
                <a:gd name="T158" fmla="*/ 80 w 80"/>
                <a:gd name="T159" fmla="*/ 126 h 12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0" h="126">
                  <a:moveTo>
                    <a:pt x="4" y="21"/>
                  </a:moveTo>
                  <a:cubicBezTo>
                    <a:pt x="4" y="22"/>
                    <a:pt x="0" y="24"/>
                    <a:pt x="1" y="25"/>
                  </a:cubicBezTo>
                  <a:cubicBezTo>
                    <a:pt x="2" y="27"/>
                    <a:pt x="4" y="30"/>
                    <a:pt x="7" y="30"/>
                  </a:cubicBezTo>
                  <a:cubicBezTo>
                    <a:pt x="9" y="29"/>
                    <a:pt x="12" y="28"/>
                    <a:pt x="11" y="29"/>
                  </a:cubicBezTo>
                  <a:cubicBezTo>
                    <a:pt x="11" y="31"/>
                    <a:pt x="11" y="32"/>
                    <a:pt x="9" y="33"/>
                  </a:cubicBezTo>
                  <a:cubicBezTo>
                    <a:pt x="7" y="34"/>
                    <a:pt x="4" y="37"/>
                    <a:pt x="6" y="38"/>
                  </a:cubicBezTo>
                  <a:cubicBezTo>
                    <a:pt x="7" y="38"/>
                    <a:pt x="14" y="34"/>
                    <a:pt x="13" y="35"/>
                  </a:cubicBezTo>
                  <a:cubicBezTo>
                    <a:pt x="13" y="37"/>
                    <a:pt x="14" y="39"/>
                    <a:pt x="15" y="40"/>
                  </a:cubicBezTo>
                  <a:cubicBezTo>
                    <a:pt x="16" y="41"/>
                    <a:pt x="16" y="44"/>
                    <a:pt x="16" y="46"/>
                  </a:cubicBezTo>
                  <a:cubicBezTo>
                    <a:pt x="15" y="48"/>
                    <a:pt x="15" y="53"/>
                    <a:pt x="14" y="54"/>
                  </a:cubicBezTo>
                  <a:cubicBezTo>
                    <a:pt x="13" y="55"/>
                    <a:pt x="14" y="60"/>
                    <a:pt x="18" y="60"/>
                  </a:cubicBezTo>
                  <a:cubicBezTo>
                    <a:pt x="21" y="60"/>
                    <a:pt x="26" y="57"/>
                    <a:pt x="27" y="58"/>
                  </a:cubicBezTo>
                  <a:cubicBezTo>
                    <a:pt x="28" y="60"/>
                    <a:pt x="27" y="66"/>
                    <a:pt x="29" y="68"/>
                  </a:cubicBezTo>
                  <a:cubicBezTo>
                    <a:pt x="32" y="70"/>
                    <a:pt x="33" y="72"/>
                    <a:pt x="32" y="74"/>
                  </a:cubicBezTo>
                  <a:cubicBezTo>
                    <a:pt x="31" y="76"/>
                    <a:pt x="25" y="81"/>
                    <a:pt x="23" y="81"/>
                  </a:cubicBezTo>
                  <a:cubicBezTo>
                    <a:pt x="22" y="81"/>
                    <a:pt x="17" y="80"/>
                    <a:pt x="16" y="83"/>
                  </a:cubicBezTo>
                  <a:cubicBezTo>
                    <a:pt x="15" y="85"/>
                    <a:pt x="16" y="89"/>
                    <a:pt x="18" y="88"/>
                  </a:cubicBezTo>
                  <a:cubicBezTo>
                    <a:pt x="20" y="87"/>
                    <a:pt x="23" y="88"/>
                    <a:pt x="20" y="92"/>
                  </a:cubicBezTo>
                  <a:cubicBezTo>
                    <a:pt x="16" y="95"/>
                    <a:pt x="9" y="98"/>
                    <a:pt x="9" y="100"/>
                  </a:cubicBezTo>
                  <a:cubicBezTo>
                    <a:pt x="9" y="101"/>
                    <a:pt x="15" y="103"/>
                    <a:pt x="19" y="104"/>
                  </a:cubicBezTo>
                  <a:cubicBezTo>
                    <a:pt x="22" y="105"/>
                    <a:pt x="29" y="106"/>
                    <a:pt x="28" y="107"/>
                  </a:cubicBezTo>
                  <a:cubicBezTo>
                    <a:pt x="27" y="108"/>
                    <a:pt x="19" y="109"/>
                    <a:pt x="17" y="111"/>
                  </a:cubicBezTo>
                  <a:cubicBezTo>
                    <a:pt x="15" y="112"/>
                    <a:pt x="13" y="117"/>
                    <a:pt x="12" y="118"/>
                  </a:cubicBezTo>
                  <a:cubicBezTo>
                    <a:pt x="10" y="120"/>
                    <a:pt x="3" y="124"/>
                    <a:pt x="6" y="125"/>
                  </a:cubicBezTo>
                  <a:cubicBezTo>
                    <a:pt x="9" y="126"/>
                    <a:pt x="15" y="121"/>
                    <a:pt x="18" y="121"/>
                  </a:cubicBezTo>
                  <a:cubicBezTo>
                    <a:pt x="20" y="121"/>
                    <a:pt x="23" y="123"/>
                    <a:pt x="26" y="120"/>
                  </a:cubicBezTo>
                  <a:cubicBezTo>
                    <a:pt x="29" y="117"/>
                    <a:pt x="30" y="114"/>
                    <a:pt x="32" y="115"/>
                  </a:cubicBezTo>
                  <a:cubicBezTo>
                    <a:pt x="34" y="116"/>
                    <a:pt x="37" y="119"/>
                    <a:pt x="42" y="116"/>
                  </a:cubicBezTo>
                  <a:cubicBezTo>
                    <a:pt x="47" y="113"/>
                    <a:pt x="53" y="113"/>
                    <a:pt x="57" y="113"/>
                  </a:cubicBezTo>
                  <a:cubicBezTo>
                    <a:pt x="62" y="112"/>
                    <a:pt x="74" y="110"/>
                    <a:pt x="71" y="109"/>
                  </a:cubicBezTo>
                  <a:cubicBezTo>
                    <a:pt x="69" y="107"/>
                    <a:pt x="64" y="106"/>
                    <a:pt x="67" y="103"/>
                  </a:cubicBezTo>
                  <a:cubicBezTo>
                    <a:pt x="70" y="100"/>
                    <a:pt x="80" y="93"/>
                    <a:pt x="77" y="90"/>
                  </a:cubicBezTo>
                  <a:cubicBezTo>
                    <a:pt x="74" y="86"/>
                    <a:pt x="67" y="85"/>
                    <a:pt x="64" y="86"/>
                  </a:cubicBezTo>
                  <a:cubicBezTo>
                    <a:pt x="61" y="87"/>
                    <a:pt x="64" y="84"/>
                    <a:pt x="64" y="82"/>
                  </a:cubicBezTo>
                  <a:cubicBezTo>
                    <a:pt x="63" y="80"/>
                    <a:pt x="62" y="78"/>
                    <a:pt x="61" y="75"/>
                  </a:cubicBezTo>
                  <a:cubicBezTo>
                    <a:pt x="61" y="72"/>
                    <a:pt x="58" y="66"/>
                    <a:pt x="55" y="64"/>
                  </a:cubicBezTo>
                  <a:cubicBezTo>
                    <a:pt x="52" y="63"/>
                    <a:pt x="47" y="59"/>
                    <a:pt x="46" y="55"/>
                  </a:cubicBezTo>
                  <a:cubicBezTo>
                    <a:pt x="44" y="50"/>
                    <a:pt x="46" y="45"/>
                    <a:pt x="42" y="43"/>
                  </a:cubicBezTo>
                  <a:cubicBezTo>
                    <a:pt x="38" y="40"/>
                    <a:pt x="34" y="40"/>
                    <a:pt x="37" y="36"/>
                  </a:cubicBezTo>
                  <a:cubicBezTo>
                    <a:pt x="40" y="33"/>
                    <a:pt x="43" y="28"/>
                    <a:pt x="45" y="26"/>
                  </a:cubicBezTo>
                  <a:cubicBezTo>
                    <a:pt x="47" y="23"/>
                    <a:pt x="51" y="19"/>
                    <a:pt x="46" y="18"/>
                  </a:cubicBezTo>
                  <a:cubicBezTo>
                    <a:pt x="43" y="17"/>
                    <a:pt x="39" y="16"/>
                    <a:pt x="36" y="16"/>
                  </a:cubicBezTo>
                  <a:cubicBezTo>
                    <a:pt x="34" y="16"/>
                    <a:pt x="23" y="21"/>
                    <a:pt x="23" y="20"/>
                  </a:cubicBezTo>
                  <a:cubicBezTo>
                    <a:pt x="24" y="18"/>
                    <a:pt x="29" y="12"/>
                    <a:pt x="30" y="10"/>
                  </a:cubicBezTo>
                  <a:cubicBezTo>
                    <a:pt x="32" y="9"/>
                    <a:pt x="36" y="6"/>
                    <a:pt x="36" y="3"/>
                  </a:cubicBezTo>
                  <a:cubicBezTo>
                    <a:pt x="36" y="0"/>
                    <a:pt x="31" y="2"/>
                    <a:pt x="28" y="2"/>
                  </a:cubicBezTo>
                  <a:cubicBezTo>
                    <a:pt x="25" y="2"/>
                    <a:pt x="16" y="2"/>
                    <a:pt x="15" y="3"/>
                  </a:cubicBezTo>
                  <a:cubicBezTo>
                    <a:pt x="14" y="3"/>
                    <a:pt x="14" y="8"/>
                    <a:pt x="12" y="9"/>
                  </a:cubicBezTo>
                  <a:cubicBezTo>
                    <a:pt x="11" y="9"/>
                    <a:pt x="16" y="11"/>
                    <a:pt x="15" y="13"/>
                  </a:cubicBezTo>
                  <a:cubicBezTo>
                    <a:pt x="13" y="15"/>
                    <a:pt x="8" y="17"/>
                    <a:pt x="9" y="19"/>
                  </a:cubicBezTo>
                  <a:cubicBezTo>
                    <a:pt x="10" y="20"/>
                    <a:pt x="10" y="24"/>
                    <a:pt x="8" y="24"/>
                  </a:cubicBezTo>
                  <a:cubicBezTo>
                    <a:pt x="6" y="24"/>
                    <a:pt x="5" y="20"/>
                    <a:pt x="4" y="2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4096745" y="2126635"/>
              <a:ext cx="76219" cy="68978"/>
            </a:xfrm>
            <a:custGeom>
              <a:avLst/>
              <a:gdLst>
                <a:gd name="T0" fmla="*/ 29256718 w 51"/>
                <a:gd name="T1" fmla="*/ 95159304 h 50"/>
                <a:gd name="T2" fmla="*/ 60463046 w 51"/>
                <a:gd name="T3" fmla="*/ 81836875 h 50"/>
                <a:gd name="T4" fmla="*/ 83866736 w 51"/>
                <a:gd name="T5" fmla="*/ 78030670 h 50"/>
                <a:gd name="T6" fmla="*/ 95569999 w 51"/>
                <a:gd name="T7" fmla="*/ 49483444 h 50"/>
                <a:gd name="T8" fmla="*/ 93618994 w 51"/>
                <a:gd name="T9" fmla="*/ 30451029 h 50"/>
                <a:gd name="T10" fmla="*/ 95569999 w 51"/>
                <a:gd name="T11" fmla="*/ 28547237 h 50"/>
                <a:gd name="T12" fmla="*/ 95569999 w 51"/>
                <a:gd name="T13" fmla="*/ 28547237 h 50"/>
                <a:gd name="T14" fmla="*/ 95569999 w 51"/>
                <a:gd name="T15" fmla="*/ 24741032 h 50"/>
                <a:gd name="T16" fmla="*/ 95569999 w 51"/>
                <a:gd name="T17" fmla="*/ 24741032 h 50"/>
                <a:gd name="T18" fmla="*/ 97519609 w 51"/>
                <a:gd name="T19" fmla="*/ 22838620 h 50"/>
                <a:gd name="T20" fmla="*/ 97519609 w 51"/>
                <a:gd name="T21" fmla="*/ 20934822 h 50"/>
                <a:gd name="T22" fmla="*/ 97519609 w 51"/>
                <a:gd name="T23" fmla="*/ 19032409 h 50"/>
                <a:gd name="T24" fmla="*/ 97519609 w 51"/>
                <a:gd name="T25" fmla="*/ 17128617 h 50"/>
                <a:gd name="T26" fmla="*/ 99470614 w 51"/>
                <a:gd name="T27" fmla="*/ 15224825 h 50"/>
                <a:gd name="T28" fmla="*/ 99470614 w 51"/>
                <a:gd name="T29" fmla="*/ 13322412 h 50"/>
                <a:gd name="T30" fmla="*/ 99470614 w 51"/>
                <a:gd name="T31" fmla="*/ 11418620 h 50"/>
                <a:gd name="T32" fmla="*/ 99470614 w 51"/>
                <a:gd name="T33" fmla="*/ 11418620 h 50"/>
                <a:gd name="T34" fmla="*/ 99470614 w 51"/>
                <a:gd name="T35" fmla="*/ 9516205 h 50"/>
                <a:gd name="T36" fmla="*/ 99470614 w 51"/>
                <a:gd name="T37" fmla="*/ 7612412 h 50"/>
                <a:gd name="T38" fmla="*/ 99470614 w 51"/>
                <a:gd name="T39" fmla="*/ 5710000 h 50"/>
                <a:gd name="T40" fmla="*/ 97519609 w 51"/>
                <a:gd name="T41" fmla="*/ 5710000 h 50"/>
                <a:gd name="T42" fmla="*/ 97519609 w 51"/>
                <a:gd name="T43" fmla="*/ 5710000 h 50"/>
                <a:gd name="T44" fmla="*/ 95569999 w 51"/>
                <a:gd name="T45" fmla="*/ 3806206 h 50"/>
                <a:gd name="T46" fmla="*/ 93618994 w 51"/>
                <a:gd name="T47" fmla="*/ 3806206 h 50"/>
                <a:gd name="T48" fmla="*/ 91669384 w 51"/>
                <a:gd name="T49" fmla="*/ 3806206 h 50"/>
                <a:gd name="T50" fmla="*/ 89718357 w 51"/>
                <a:gd name="T51" fmla="*/ 1903793 h 50"/>
                <a:gd name="T52" fmla="*/ 85817742 w 51"/>
                <a:gd name="T53" fmla="*/ 1903793 h 50"/>
                <a:gd name="T54" fmla="*/ 85817742 w 51"/>
                <a:gd name="T55" fmla="*/ 1903793 h 50"/>
                <a:gd name="T56" fmla="*/ 81917127 w 51"/>
                <a:gd name="T57" fmla="*/ 1903793 h 50"/>
                <a:gd name="T58" fmla="*/ 79966121 w 51"/>
                <a:gd name="T59" fmla="*/ 1903793 h 50"/>
                <a:gd name="T60" fmla="*/ 76065506 w 51"/>
                <a:gd name="T61" fmla="*/ 1903793 h 50"/>
                <a:gd name="T62" fmla="*/ 74115897 w 51"/>
                <a:gd name="T63" fmla="*/ 0 h 50"/>
                <a:gd name="T64" fmla="*/ 70213885 w 51"/>
                <a:gd name="T65" fmla="*/ 0 h 50"/>
                <a:gd name="T66" fmla="*/ 70213885 w 51"/>
                <a:gd name="T67" fmla="*/ 0 h 50"/>
                <a:gd name="T68" fmla="*/ 66313270 w 51"/>
                <a:gd name="T69" fmla="*/ 1903793 h 50"/>
                <a:gd name="T70" fmla="*/ 46810195 w 51"/>
                <a:gd name="T71" fmla="*/ 13322412 h 50"/>
                <a:gd name="T72" fmla="*/ 50710810 w 51"/>
                <a:gd name="T73" fmla="*/ 22838620 h 50"/>
                <a:gd name="T74" fmla="*/ 23405098 w 51"/>
                <a:gd name="T75" fmla="*/ 24741032 h 50"/>
                <a:gd name="T76" fmla="*/ 31206328 w 51"/>
                <a:gd name="T77" fmla="*/ 34257234 h 50"/>
                <a:gd name="T78" fmla="*/ 23405098 w 51"/>
                <a:gd name="T79" fmla="*/ 43773436 h 50"/>
                <a:gd name="T80" fmla="*/ 31206328 w 51"/>
                <a:gd name="T81" fmla="*/ 49483444 h 50"/>
                <a:gd name="T82" fmla="*/ 35106943 w 51"/>
                <a:gd name="T83" fmla="*/ 55192062 h 50"/>
                <a:gd name="T84" fmla="*/ 29256718 w 51"/>
                <a:gd name="T85" fmla="*/ 66612056 h 50"/>
                <a:gd name="T86" fmla="*/ 31206328 w 51"/>
                <a:gd name="T87" fmla="*/ 70418261 h 50"/>
                <a:gd name="T88" fmla="*/ 11701850 w 51"/>
                <a:gd name="T89" fmla="*/ 79934463 h 50"/>
                <a:gd name="T90" fmla="*/ 29256718 w 51"/>
                <a:gd name="T91" fmla="*/ 95159304 h 5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1"/>
                <a:gd name="T139" fmla="*/ 0 h 50"/>
                <a:gd name="T140" fmla="*/ 51 w 51"/>
                <a:gd name="T141" fmla="*/ 50 h 5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1" h="50">
                  <a:moveTo>
                    <a:pt x="15" y="50"/>
                  </a:moveTo>
                  <a:cubicBezTo>
                    <a:pt x="20" y="50"/>
                    <a:pt x="28" y="45"/>
                    <a:pt x="31" y="43"/>
                  </a:cubicBezTo>
                  <a:cubicBezTo>
                    <a:pt x="33" y="42"/>
                    <a:pt x="41" y="41"/>
                    <a:pt x="43" y="41"/>
                  </a:cubicBezTo>
                  <a:cubicBezTo>
                    <a:pt x="45" y="41"/>
                    <a:pt x="49" y="29"/>
                    <a:pt x="49" y="26"/>
                  </a:cubicBezTo>
                  <a:cubicBezTo>
                    <a:pt x="49" y="24"/>
                    <a:pt x="47" y="19"/>
                    <a:pt x="48" y="16"/>
                  </a:cubicBezTo>
                  <a:cubicBezTo>
                    <a:pt x="48" y="16"/>
                    <a:pt x="48" y="15"/>
                    <a:pt x="4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4"/>
                    <a:pt x="49" y="14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0"/>
                    <a:pt x="50" y="9"/>
                    <a:pt x="50" y="9"/>
                  </a:cubicBezTo>
                  <a:cubicBezTo>
                    <a:pt x="51" y="9"/>
                    <a:pt x="51" y="8"/>
                    <a:pt x="51" y="8"/>
                  </a:cubicBezTo>
                  <a:cubicBezTo>
                    <a:pt x="51" y="8"/>
                    <a:pt x="51" y="7"/>
                    <a:pt x="51" y="7"/>
                  </a:cubicBezTo>
                  <a:cubicBezTo>
                    <a:pt x="51" y="7"/>
                    <a:pt x="51" y="7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5"/>
                    <a:pt x="51" y="4"/>
                    <a:pt x="51" y="4"/>
                  </a:cubicBezTo>
                  <a:cubicBezTo>
                    <a:pt x="51" y="4"/>
                    <a:pt x="51" y="4"/>
                    <a:pt x="51" y="3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49" y="2"/>
                    <a:pt x="49" y="2"/>
                  </a:cubicBezTo>
                  <a:cubicBezTo>
                    <a:pt x="49" y="2"/>
                    <a:pt x="48" y="2"/>
                    <a:pt x="48" y="2"/>
                  </a:cubicBezTo>
                  <a:cubicBezTo>
                    <a:pt x="48" y="2"/>
                    <a:pt x="47" y="2"/>
                    <a:pt x="47" y="2"/>
                  </a:cubicBezTo>
                  <a:cubicBezTo>
                    <a:pt x="47" y="2"/>
                    <a:pt x="46" y="1"/>
                    <a:pt x="46" y="1"/>
                  </a:cubicBezTo>
                  <a:cubicBezTo>
                    <a:pt x="45" y="1"/>
                    <a:pt x="45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3" y="1"/>
                    <a:pt x="42" y="1"/>
                    <a:pt x="42" y="1"/>
                  </a:cubicBezTo>
                  <a:cubicBezTo>
                    <a:pt x="42" y="1"/>
                    <a:pt x="41" y="1"/>
                    <a:pt x="41" y="1"/>
                  </a:cubicBezTo>
                  <a:cubicBezTo>
                    <a:pt x="40" y="1"/>
                    <a:pt x="40" y="1"/>
                    <a:pt x="39" y="1"/>
                  </a:cubicBezTo>
                  <a:cubicBezTo>
                    <a:pt x="39" y="1"/>
                    <a:pt x="39" y="0"/>
                    <a:pt x="38" y="0"/>
                  </a:cubicBezTo>
                  <a:cubicBezTo>
                    <a:pt x="38" y="0"/>
                    <a:pt x="37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1"/>
                    <a:pt x="34" y="1"/>
                  </a:cubicBezTo>
                  <a:cubicBezTo>
                    <a:pt x="30" y="1"/>
                    <a:pt x="25" y="6"/>
                    <a:pt x="24" y="7"/>
                  </a:cubicBezTo>
                  <a:cubicBezTo>
                    <a:pt x="23" y="8"/>
                    <a:pt x="27" y="11"/>
                    <a:pt x="26" y="12"/>
                  </a:cubicBezTo>
                  <a:cubicBezTo>
                    <a:pt x="24" y="13"/>
                    <a:pt x="18" y="13"/>
                    <a:pt x="12" y="13"/>
                  </a:cubicBezTo>
                  <a:cubicBezTo>
                    <a:pt x="7" y="14"/>
                    <a:pt x="13" y="15"/>
                    <a:pt x="16" y="18"/>
                  </a:cubicBezTo>
                  <a:cubicBezTo>
                    <a:pt x="18" y="21"/>
                    <a:pt x="16" y="20"/>
                    <a:pt x="12" y="23"/>
                  </a:cubicBezTo>
                  <a:cubicBezTo>
                    <a:pt x="8" y="26"/>
                    <a:pt x="11" y="25"/>
                    <a:pt x="16" y="26"/>
                  </a:cubicBezTo>
                  <a:cubicBezTo>
                    <a:pt x="21" y="26"/>
                    <a:pt x="21" y="27"/>
                    <a:pt x="18" y="29"/>
                  </a:cubicBezTo>
                  <a:cubicBezTo>
                    <a:pt x="16" y="30"/>
                    <a:pt x="12" y="35"/>
                    <a:pt x="15" y="35"/>
                  </a:cubicBezTo>
                  <a:cubicBezTo>
                    <a:pt x="18" y="35"/>
                    <a:pt x="19" y="36"/>
                    <a:pt x="16" y="37"/>
                  </a:cubicBezTo>
                  <a:cubicBezTo>
                    <a:pt x="14" y="38"/>
                    <a:pt x="11" y="39"/>
                    <a:pt x="6" y="42"/>
                  </a:cubicBezTo>
                  <a:cubicBezTo>
                    <a:pt x="0" y="44"/>
                    <a:pt x="11" y="50"/>
                    <a:pt x="15" y="5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" name="Freeform 12"/>
            <p:cNvSpPr>
              <a:spLocks noChangeArrowheads="1"/>
            </p:cNvSpPr>
            <p:nvPr/>
          </p:nvSpPr>
          <p:spPr bwMode="auto">
            <a:xfrm>
              <a:off x="4159656" y="2058788"/>
              <a:ext cx="19357" cy="18093"/>
            </a:xfrm>
            <a:custGeom>
              <a:avLst/>
              <a:gdLst>
                <a:gd name="T0" fmla="*/ 5807961 w 13"/>
                <a:gd name="T1" fmla="*/ 21306594 h 13"/>
                <a:gd name="T2" fmla="*/ 19362187 w 13"/>
                <a:gd name="T3" fmla="*/ 3874686 h 13"/>
                <a:gd name="T4" fmla="*/ 0 w 13"/>
                <a:gd name="T5" fmla="*/ 13558617 h 13"/>
                <a:gd name="T6" fmla="*/ 5807961 w 13"/>
                <a:gd name="T7" fmla="*/ 2130659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3"/>
                <a:gd name="T14" fmla="*/ 13 w 1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3">
                  <a:moveTo>
                    <a:pt x="3" y="11"/>
                  </a:moveTo>
                  <a:cubicBezTo>
                    <a:pt x="6" y="9"/>
                    <a:pt x="13" y="0"/>
                    <a:pt x="10" y="2"/>
                  </a:cubicBezTo>
                  <a:cubicBezTo>
                    <a:pt x="7" y="3"/>
                    <a:pt x="1" y="6"/>
                    <a:pt x="0" y="7"/>
                  </a:cubicBezTo>
                  <a:cubicBezTo>
                    <a:pt x="0" y="9"/>
                    <a:pt x="0" y="13"/>
                    <a:pt x="3" y="1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" name="Freeform 13"/>
            <p:cNvSpPr>
              <a:spLocks noChangeArrowheads="1"/>
            </p:cNvSpPr>
            <p:nvPr/>
          </p:nvSpPr>
          <p:spPr bwMode="auto">
            <a:xfrm>
              <a:off x="4365325" y="2348269"/>
              <a:ext cx="19357" cy="29400"/>
            </a:xfrm>
            <a:custGeom>
              <a:avLst/>
              <a:gdLst>
                <a:gd name="T0" fmla="*/ 21297709 w 13"/>
                <a:gd name="T1" fmla="*/ 21559998 h 21"/>
                <a:gd name="T2" fmla="*/ 19362187 w 13"/>
                <a:gd name="T3" fmla="*/ 1960000 h 21"/>
                <a:gd name="T4" fmla="*/ 3872438 w 13"/>
                <a:gd name="T5" fmla="*/ 15680000 h 21"/>
                <a:gd name="T6" fmla="*/ 9680398 w 13"/>
                <a:gd name="T7" fmla="*/ 39199997 h 21"/>
                <a:gd name="T8" fmla="*/ 21297709 w 13"/>
                <a:gd name="T9" fmla="*/ 21559998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21"/>
                <a:gd name="T17" fmla="*/ 13 w 1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21">
                  <a:moveTo>
                    <a:pt x="11" y="11"/>
                  </a:moveTo>
                  <a:cubicBezTo>
                    <a:pt x="11" y="8"/>
                    <a:pt x="13" y="0"/>
                    <a:pt x="10" y="1"/>
                  </a:cubicBezTo>
                  <a:cubicBezTo>
                    <a:pt x="8" y="2"/>
                    <a:pt x="4" y="5"/>
                    <a:pt x="2" y="8"/>
                  </a:cubicBezTo>
                  <a:cubicBezTo>
                    <a:pt x="0" y="10"/>
                    <a:pt x="3" y="21"/>
                    <a:pt x="5" y="20"/>
                  </a:cubicBezTo>
                  <a:cubicBezTo>
                    <a:pt x="7" y="20"/>
                    <a:pt x="11" y="15"/>
                    <a:pt x="11" y="1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" name="Freeform 14"/>
            <p:cNvSpPr>
              <a:spLocks noChangeArrowheads="1"/>
            </p:cNvSpPr>
            <p:nvPr/>
          </p:nvSpPr>
          <p:spPr bwMode="auto">
            <a:xfrm>
              <a:off x="4359277" y="2374277"/>
              <a:ext cx="27826" cy="42970"/>
            </a:xfrm>
            <a:custGeom>
              <a:avLst/>
              <a:gdLst>
                <a:gd name="T0" fmla="*/ 5619386 w 19"/>
                <a:gd name="T1" fmla="*/ 57640797 h 31"/>
                <a:gd name="T2" fmla="*/ 28095557 w 19"/>
                <a:gd name="T3" fmla="*/ 44191180 h 31"/>
                <a:gd name="T4" fmla="*/ 20602585 w 19"/>
                <a:gd name="T5" fmla="*/ 9607261 h 31"/>
                <a:gd name="T6" fmla="*/ 5619386 w 19"/>
                <a:gd name="T7" fmla="*/ 30741573 h 31"/>
                <a:gd name="T8" fmla="*/ 5619386 w 19"/>
                <a:gd name="T9" fmla="*/ 57640797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1"/>
                <a:gd name="T17" fmla="*/ 19 w 1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1">
                  <a:moveTo>
                    <a:pt x="3" y="30"/>
                  </a:moveTo>
                  <a:cubicBezTo>
                    <a:pt x="6" y="31"/>
                    <a:pt x="14" y="27"/>
                    <a:pt x="15" y="23"/>
                  </a:cubicBezTo>
                  <a:cubicBezTo>
                    <a:pt x="15" y="20"/>
                    <a:pt x="19" y="0"/>
                    <a:pt x="11" y="5"/>
                  </a:cubicBezTo>
                  <a:cubicBezTo>
                    <a:pt x="8" y="7"/>
                    <a:pt x="3" y="14"/>
                    <a:pt x="3" y="16"/>
                  </a:cubicBezTo>
                  <a:cubicBezTo>
                    <a:pt x="3" y="18"/>
                    <a:pt x="0" y="28"/>
                    <a:pt x="3" y="3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" name="Freeform 15"/>
            <p:cNvSpPr>
              <a:spLocks noChangeArrowheads="1"/>
            </p:cNvSpPr>
            <p:nvPr/>
          </p:nvSpPr>
          <p:spPr bwMode="auto">
            <a:xfrm>
              <a:off x="4419768" y="2429686"/>
              <a:ext cx="45973" cy="24877"/>
            </a:xfrm>
            <a:custGeom>
              <a:avLst/>
              <a:gdLst>
                <a:gd name="T0" fmla="*/ 40332065 w 31"/>
                <a:gd name="T1" fmla="*/ 5730003 h 18"/>
                <a:gd name="T2" fmla="*/ 15364795 w 31"/>
                <a:gd name="T3" fmla="*/ 3820001 h 18"/>
                <a:gd name="T4" fmla="*/ 1920773 w 31"/>
                <a:gd name="T5" fmla="*/ 5730003 h 18"/>
                <a:gd name="T6" fmla="*/ 24967275 w 31"/>
                <a:gd name="T7" fmla="*/ 19101387 h 18"/>
                <a:gd name="T8" fmla="*/ 48013778 w 31"/>
                <a:gd name="T9" fmla="*/ 30561392 h 18"/>
                <a:gd name="T10" fmla="*/ 55695480 w 31"/>
                <a:gd name="T11" fmla="*/ 17191387 h 18"/>
                <a:gd name="T12" fmla="*/ 57616252 w 31"/>
                <a:gd name="T13" fmla="*/ 3820001 h 18"/>
                <a:gd name="T14" fmla="*/ 40332065 w 31"/>
                <a:gd name="T15" fmla="*/ 5730003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18"/>
                <a:gd name="T26" fmla="*/ 31 w 31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18">
                  <a:moveTo>
                    <a:pt x="21" y="3"/>
                  </a:moveTo>
                  <a:cubicBezTo>
                    <a:pt x="18" y="4"/>
                    <a:pt x="11" y="3"/>
                    <a:pt x="8" y="2"/>
                  </a:cubicBezTo>
                  <a:cubicBezTo>
                    <a:pt x="5" y="0"/>
                    <a:pt x="2" y="2"/>
                    <a:pt x="1" y="3"/>
                  </a:cubicBezTo>
                  <a:cubicBezTo>
                    <a:pt x="0" y="5"/>
                    <a:pt x="10" y="8"/>
                    <a:pt x="13" y="10"/>
                  </a:cubicBezTo>
                  <a:cubicBezTo>
                    <a:pt x="16" y="11"/>
                    <a:pt x="19" y="14"/>
                    <a:pt x="25" y="16"/>
                  </a:cubicBezTo>
                  <a:cubicBezTo>
                    <a:pt x="30" y="18"/>
                    <a:pt x="29" y="12"/>
                    <a:pt x="29" y="9"/>
                  </a:cubicBezTo>
                  <a:cubicBezTo>
                    <a:pt x="28" y="7"/>
                    <a:pt x="29" y="4"/>
                    <a:pt x="30" y="2"/>
                  </a:cubicBezTo>
                  <a:cubicBezTo>
                    <a:pt x="31" y="1"/>
                    <a:pt x="24" y="2"/>
                    <a:pt x="21" y="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" name="Freeform 16"/>
            <p:cNvSpPr>
              <a:spLocks noChangeArrowheads="1"/>
            </p:cNvSpPr>
            <p:nvPr/>
          </p:nvSpPr>
          <p:spPr bwMode="auto">
            <a:xfrm>
              <a:off x="4584304" y="2469263"/>
              <a:ext cx="52023" cy="7915"/>
            </a:xfrm>
            <a:custGeom>
              <a:avLst/>
              <a:gdLst>
                <a:gd name="T0" fmla="*/ 55947766 w 35"/>
                <a:gd name="T1" fmla="*/ 10441203 h 6"/>
                <a:gd name="T2" fmla="*/ 25080657 w 35"/>
                <a:gd name="T3" fmla="*/ 1739981 h 6"/>
                <a:gd name="T4" fmla="*/ 1929281 w 35"/>
                <a:gd name="T5" fmla="*/ 3479962 h 6"/>
                <a:gd name="T6" fmla="*/ 23151377 w 35"/>
                <a:gd name="T7" fmla="*/ 8701223 h 6"/>
                <a:gd name="T8" fmla="*/ 55947766 w 35"/>
                <a:gd name="T9" fmla="*/ 1044120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6"/>
                <a:gd name="T17" fmla="*/ 35 w 3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6">
                  <a:moveTo>
                    <a:pt x="29" y="6"/>
                  </a:moveTo>
                  <a:cubicBezTo>
                    <a:pt x="35" y="5"/>
                    <a:pt x="17" y="1"/>
                    <a:pt x="13" y="1"/>
                  </a:cubicBezTo>
                  <a:cubicBezTo>
                    <a:pt x="8" y="0"/>
                    <a:pt x="3" y="1"/>
                    <a:pt x="1" y="2"/>
                  </a:cubicBezTo>
                  <a:cubicBezTo>
                    <a:pt x="0" y="3"/>
                    <a:pt x="9" y="4"/>
                    <a:pt x="12" y="5"/>
                  </a:cubicBezTo>
                  <a:cubicBezTo>
                    <a:pt x="16" y="6"/>
                    <a:pt x="22" y="6"/>
                    <a:pt x="29" y="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5" name="Freeform 17">
              <a:hlinkClick r:id="rId2"/>
            </p:cNvPr>
            <p:cNvSpPr>
              <a:spLocks noChangeArrowheads="1"/>
            </p:cNvSpPr>
            <p:nvPr/>
          </p:nvSpPr>
          <p:spPr bwMode="auto">
            <a:xfrm>
              <a:off x="3937047" y="1500180"/>
              <a:ext cx="2884225" cy="2116830"/>
            </a:xfrm>
            <a:custGeom>
              <a:avLst/>
              <a:gdLst>
                <a:gd name="T0" fmla="*/ 2147483647 w 1948"/>
                <a:gd name="T1" fmla="*/ 381925779 h 1528"/>
                <a:gd name="T2" fmla="*/ 2147483647 w 1948"/>
                <a:gd name="T3" fmla="*/ 282125779 h 1528"/>
                <a:gd name="T4" fmla="*/ 2147483647 w 1948"/>
                <a:gd name="T5" fmla="*/ 274448117 h 1528"/>
                <a:gd name="T6" fmla="*/ 2147483647 w 1948"/>
                <a:gd name="T7" fmla="*/ 182325866 h 1528"/>
                <a:gd name="T8" fmla="*/ 2101944762 w 1948"/>
                <a:gd name="T9" fmla="*/ 71010779 h 1528"/>
                <a:gd name="T10" fmla="*/ 1828194727 w 1948"/>
                <a:gd name="T11" fmla="*/ 272529394 h 1528"/>
                <a:gd name="T12" fmla="*/ 1707590800 w 1948"/>
                <a:gd name="T13" fmla="*/ 387683333 h 1528"/>
                <a:gd name="T14" fmla="*/ 1671218824 w 1948"/>
                <a:gd name="T15" fmla="*/ 303237273 h 1528"/>
                <a:gd name="T16" fmla="*/ 1443412138 w 1948"/>
                <a:gd name="T17" fmla="*/ 420309935 h 1528"/>
                <a:gd name="T18" fmla="*/ 1213690900 w 1948"/>
                <a:gd name="T19" fmla="*/ 493240801 h 1528"/>
                <a:gd name="T20" fmla="*/ 997371174 w 1948"/>
                <a:gd name="T21" fmla="*/ 485563138 h 1528"/>
                <a:gd name="T22" fmla="*/ 947597686 w 1948"/>
                <a:gd name="T23" fmla="*/ 368490563 h 1528"/>
                <a:gd name="T24" fmla="*/ 832737067 w 1948"/>
                <a:gd name="T25" fmla="*/ 351217814 h 1528"/>
                <a:gd name="T26" fmla="*/ 714049248 w 1948"/>
                <a:gd name="T27" fmla="*/ 435663874 h 1528"/>
                <a:gd name="T28" fmla="*/ 568558577 w 1948"/>
                <a:gd name="T29" fmla="*/ 635262316 h 1528"/>
                <a:gd name="T30" fmla="*/ 610673860 w 1948"/>
                <a:gd name="T31" fmla="*/ 740819956 h 1528"/>
                <a:gd name="T32" fmla="*/ 733191474 w 1948"/>
                <a:gd name="T33" fmla="*/ 677485303 h 1528"/>
                <a:gd name="T34" fmla="*/ 851880503 w 1948"/>
                <a:gd name="T35" fmla="*/ 725465844 h 1528"/>
                <a:gd name="T36" fmla="*/ 794451577 w 1948"/>
                <a:gd name="T37" fmla="*/ 854053701 h 1528"/>
                <a:gd name="T38" fmla="*/ 597273732 w 1948"/>
                <a:gd name="T39" fmla="*/ 882842857 h 1528"/>
                <a:gd name="T40" fmla="*/ 568558577 w 1948"/>
                <a:gd name="T41" fmla="*/ 875165194 h 1528"/>
                <a:gd name="T42" fmla="*/ 438384315 w 1948"/>
                <a:gd name="T43" fmla="*/ 974965108 h 1528"/>
                <a:gd name="T44" fmla="*/ 225891530 w 1948"/>
                <a:gd name="T45" fmla="*/ 1207190151 h 1528"/>
                <a:gd name="T46" fmla="*/ 451784444 w 1948"/>
                <a:gd name="T47" fmla="*/ 1199513874 h 1528"/>
                <a:gd name="T48" fmla="*/ 714049248 w 1948"/>
                <a:gd name="T49" fmla="*/ 1260929631 h 1528"/>
                <a:gd name="T50" fmla="*/ 719791172 w 1948"/>
                <a:gd name="T51" fmla="*/ 1174563549 h 1528"/>
                <a:gd name="T52" fmla="*/ 805936809 w 1948"/>
                <a:gd name="T53" fmla="*/ 1283959848 h 1528"/>
                <a:gd name="T54" fmla="*/ 913140607 w 1948"/>
                <a:gd name="T55" fmla="*/ 1224464198 h 1528"/>
                <a:gd name="T56" fmla="*/ 1050973073 w 1948"/>
                <a:gd name="T57" fmla="*/ 1130421839 h 1528"/>
                <a:gd name="T58" fmla="*/ 1162003898 w 1948"/>
                <a:gd name="T59" fmla="*/ 1168805995 h 1528"/>
                <a:gd name="T60" fmla="*/ 934197557 w 1948"/>
                <a:gd name="T61" fmla="*/ 1312747618 h 1528"/>
                <a:gd name="T62" fmla="*/ 1052886586 w 1948"/>
                <a:gd name="T63" fmla="*/ 1418305086 h 1528"/>
                <a:gd name="T64" fmla="*/ 603017039 w 1948"/>
                <a:gd name="T65" fmla="*/ 1397193592 h 1528"/>
                <a:gd name="T66" fmla="*/ 199091273 w 1948"/>
                <a:gd name="T67" fmla="*/ 1414466254 h 1528"/>
                <a:gd name="T68" fmla="*/ 21058339 w 1948"/>
                <a:gd name="T69" fmla="*/ 1759926774 h 1528"/>
                <a:gd name="T70" fmla="*/ 80402178 w 1948"/>
                <a:gd name="T71" fmla="*/ 1913464782 h 1528"/>
                <a:gd name="T72" fmla="*/ 313951892 w 1948"/>
                <a:gd name="T73" fmla="*/ 1980638094 h 1528"/>
                <a:gd name="T74" fmla="*/ 428812597 w 1948"/>
                <a:gd name="T75" fmla="*/ 1949930215 h 1528"/>
                <a:gd name="T76" fmla="*/ 522614883 w 1948"/>
                <a:gd name="T77" fmla="*/ 2099629393 h 1528"/>
                <a:gd name="T78" fmla="*/ 574301884 w 1948"/>
                <a:gd name="T79" fmla="*/ 2147483647 h 1528"/>
                <a:gd name="T80" fmla="*/ 673847478 w 1948"/>
                <a:gd name="T81" fmla="*/ 2147483647 h 1528"/>
                <a:gd name="T82" fmla="*/ 1091173459 w 1948"/>
                <a:gd name="T83" fmla="*/ 2147483647 h 1528"/>
                <a:gd name="T84" fmla="*/ 1206034078 w 1948"/>
                <a:gd name="T85" fmla="*/ 2116902055 h 1528"/>
                <a:gd name="T86" fmla="*/ 1144775358 w 1948"/>
                <a:gd name="T87" fmla="*/ 1717703787 h 1528"/>
                <a:gd name="T88" fmla="*/ 1217519310 w 1948"/>
                <a:gd name="T89" fmla="*/ 1731139003 h 1528"/>
                <a:gd name="T90" fmla="*/ 1487442664 w 1948"/>
                <a:gd name="T91" fmla="*/ 1708107401 h 1528"/>
                <a:gd name="T92" fmla="*/ 1387896725 w 1948"/>
                <a:gd name="T93" fmla="*/ 1569923332 h 1528"/>
                <a:gd name="T94" fmla="*/ 1338123237 w 1948"/>
                <a:gd name="T95" fmla="*/ 1460528419 h 1528"/>
                <a:gd name="T96" fmla="*/ 1738220852 w 1948"/>
                <a:gd name="T97" fmla="*/ 1617903873 h 1528"/>
                <a:gd name="T98" fmla="*/ 2147483647 w 1948"/>
                <a:gd name="T99" fmla="*/ 1633257813 h 1528"/>
                <a:gd name="T100" fmla="*/ 2147483647 w 1948"/>
                <a:gd name="T101" fmla="*/ 1815583592 h 1528"/>
                <a:gd name="T102" fmla="*/ 2147483647 w 1948"/>
                <a:gd name="T103" fmla="*/ 2051648852 h 1528"/>
                <a:gd name="T104" fmla="*/ 2147483647 w 1948"/>
                <a:gd name="T105" fmla="*/ 1815583592 h 1528"/>
                <a:gd name="T106" fmla="*/ 2147483647 w 1948"/>
                <a:gd name="T107" fmla="*/ 1658208137 h 1528"/>
                <a:gd name="T108" fmla="*/ 2147483647 w 1948"/>
                <a:gd name="T109" fmla="*/ 1502751406 h 1528"/>
                <a:gd name="T110" fmla="*/ 2147483647 w 1948"/>
                <a:gd name="T111" fmla="*/ 1251333246 h 1528"/>
                <a:gd name="T112" fmla="*/ 2147483647 w 1948"/>
                <a:gd name="T113" fmla="*/ 1293556233 h 1528"/>
                <a:gd name="T114" fmla="*/ 2147483647 w 1948"/>
                <a:gd name="T115" fmla="*/ 896276688 h 1528"/>
                <a:gd name="T116" fmla="*/ 2147483647 w 1948"/>
                <a:gd name="T117" fmla="*/ 742738679 h 1528"/>
                <a:gd name="T118" fmla="*/ 2147483647 w 1948"/>
                <a:gd name="T119" fmla="*/ 982641385 h 1528"/>
                <a:gd name="T120" fmla="*/ 2147483647 w 1948"/>
                <a:gd name="T121" fmla="*/ 704354350 h 1528"/>
                <a:gd name="T122" fmla="*/ 2147483647 w 1948"/>
                <a:gd name="T123" fmla="*/ 533543679 h 15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48"/>
                <a:gd name="T187" fmla="*/ 0 h 1528"/>
                <a:gd name="T188" fmla="*/ 1948 w 1948"/>
                <a:gd name="T189" fmla="*/ 1528 h 15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48" h="1528">
                  <a:moveTo>
                    <a:pt x="1940" y="269"/>
                  </a:moveTo>
                  <a:cubicBezTo>
                    <a:pt x="1934" y="268"/>
                    <a:pt x="1933" y="263"/>
                    <a:pt x="1932" y="261"/>
                  </a:cubicBezTo>
                  <a:cubicBezTo>
                    <a:pt x="1930" y="259"/>
                    <a:pt x="1929" y="260"/>
                    <a:pt x="1928" y="261"/>
                  </a:cubicBezTo>
                  <a:cubicBezTo>
                    <a:pt x="1926" y="262"/>
                    <a:pt x="1923" y="254"/>
                    <a:pt x="1921" y="255"/>
                  </a:cubicBezTo>
                  <a:cubicBezTo>
                    <a:pt x="1918" y="255"/>
                    <a:pt x="1914" y="253"/>
                    <a:pt x="1913" y="253"/>
                  </a:cubicBezTo>
                  <a:cubicBezTo>
                    <a:pt x="1912" y="254"/>
                    <a:pt x="1905" y="252"/>
                    <a:pt x="1904" y="254"/>
                  </a:cubicBezTo>
                  <a:cubicBezTo>
                    <a:pt x="1902" y="255"/>
                    <a:pt x="1906" y="265"/>
                    <a:pt x="1904" y="265"/>
                  </a:cubicBezTo>
                  <a:cubicBezTo>
                    <a:pt x="1903" y="266"/>
                    <a:pt x="1897" y="249"/>
                    <a:pt x="1897" y="248"/>
                  </a:cubicBezTo>
                  <a:cubicBezTo>
                    <a:pt x="1896" y="246"/>
                    <a:pt x="1893" y="242"/>
                    <a:pt x="1892" y="242"/>
                  </a:cubicBezTo>
                  <a:cubicBezTo>
                    <a:pt x="1891" y="242"/>
                    <a:pt x="1882" y="241"/>
                    <a:pt x="1877" y="241"/>
                  </a:cubicBezTo>
                  <a:cubicBezTo>
                    <a:pt x="1873" y="240"/>
                    <a:pt x="1869" y="233"/>
                    <a:pt x="1866" y="232"/>
                  </a:cubicBezTo>
                  <a:cubicBezTo>
                    <a:pt x="1862" y="232"/>
                    <a:pt x="1856" y="230"/>
                    <a:pt x="1852" y="228"/>
                  </a:cubicBezTo>
                  <a:cubicBezTo>
                    <a:pt x="1848" y="226"/>
                    <a:pt x="1847" y="225"/>
                    <a:pt x="1840" y="223"/>
                  </a:cubicBezTo>
                  <a:cubicBezTo>
                    <a:pt x="1834" y="220"/>
                    <a:pt x="1833" y="218"/>
                    <a:pt x="1830" y="216"/>
                  </a:cubicBezTo>
                  <a:cubicBezTo>
                    <a:pt x="1827" y="214"/>
                    <a:pt x="1825" y="215"/>
                    <a:pt x="1823" y="214"/>
                  </a:cubicBezTo>
                  <a:cubicBezTo>
                    <a:pt x="1820" y="213"/>
                    <a:pt x="1819" y="208"/>
                    <a:pt x="1816" y="207"/>
                  </a:cubicBezTo>
                  <a:cubicBezTo>
                    <a:pt x="1813" y="206"/>
                    <a:pt x="1806" y="204"/>
                    <a:pt x="1802" y="203"/>
                  </a:cubicBezTo>
                  <a:cubicBezTo>
                    <a:pt x="1798" y="202"/>
                    <a:pt x="1799" y="199"/>
                    <a:pt x="1792" y="196"/>
                  </a:cubicBezTo>
                  <a:cubicBezTo>
                    <a:pt x="1785" y="194"/>
                    <a:pt x="1765" y="196"/>
                    <a:pt x="1758" y="195"/>
                  </a:cubicBezTo>
                  <a:cubicBezTo>
                    <a:pt x="1752" y="195"/>
                    <a:pt x="1747" y="190"/>
                    <a:pt x="1746" y="192"/>
                  </a:cubicBezTo>
                  <a:cubicBezTo>
                    <a:pt x="1744" y="194"/>
                    <a:pt x="1747" y="195"/>
                    <a:pt x="1749" y="197"/>
                  </a:cubicBezTo>
                  <a:cubicBezTo>
                    <a:pt x="1750" y="198"/>
                    <a:pt x="1744" y="198"/>
                    <a:pt x="1745" y="200"/>
                  </a:cubicBezTo>
                  <a:cubicBezTo>
                    <a:pt x="1745" y="202"/>
                    <a:pt x="1747" y="204"/>
                    <a:pt x="1750" y="204"/>
                  </a:cubicBezTo>
                  <a:cubicBezTo>
                    <a:pt x="1753" y="205"/>
                    <a:pt x="1752" y="206"/>
                    <a:pt x="1752" y="208"/>
                  </a:cubicBezTo>
                  <a:cubicBezTo>
                    <a:pt x="1751" y="210"/>
                    <a:pt x="1752" y="212"/>
                    <a:pt x="1755" y="213"/>
                  </a:cubicBezTo>
                  <a:cubicBezTo>
                    <a:pt x="1757" y="214"/>
                    <a:pt x="1755" y="216"/>
                    <a:pt x="1753" y="217"/>
                  </a:cubicBezTo>
                  <a:cubicBezTo>
                    <a:pt x="1752" y="217"/>
                    <a:pt x="1753" y="222"/>
                    <a:pt x="1751" y="222"/>
                  </a:cubicBezTo>
                  <a:cubicBezTo>
                    <a:pt x="1750" y="223"/>
                    <a:pt x="1747" y="219"/>
                    <a:pt x="1746" y="218"/>
                  </a:cubicBezTo>
                  <a:cubicBezTo>
                    <a:pt x="1744" y="218"/>
                    <a:pt x="1746" y="222"/>
                    <a:pt x="1745" y="223"/>
                  </a:cubicBezTo>
                  <a:cubicBezTo>
                    <a:pt x="1745" y="224"/>
                    <a:pt x="1740" y="217"/>
                    <a:pt x="1740" y="215"/>
                  </a:cubicBezTo>
                  <a:cubicBezTo>
                    <a:pt x="1739" y="213"/>
                    <a:pt x="1731" y="210"/>
                    <a:pt x="1729" y="208"/>
                  </a:cubicBezTo>
                  <a:cubicBezTo>
                    <a:pt x="1727" y="206"/>
                    <a:pt x="1726" y="200"/>
                    <a:pt x="1724" y="199"/>
                  </a:cubicBezTo>
                  <a:cubicBezTo>
                    <a:pt x="1721" y="198"/>
                    <a:pt x="1722" y="199"/>
                    <a:pt x="1722" y="201"/>
                  </a:cubicBezTo>
                  <a:cubicBezTo>
                    <a:pt x="1722" y="203"/>
                    <a:pt x="1705" y="202"/>
                    <a:pt x="1699" y="201"/>
                  </a:cubicBezTo>
                  <a:cubicBezTo>
                    <a:pt x="1694" y="199"/>
                    <a:pt x="1682" y="198"/>
                    <a:pt x="1679" y="199"/>
                  </a:cubicBezTo>
                  <a:cubicBezTo>
                    <a:pt x="1675" y="200"/>
                    <a:pt x="1672" y="203"/>
                    <a:pt x="1672" y="206"/>
                  </a:cubicBezTo>
                  <a:cubicBezTo>
                    <a:pt x="1671" y="208"/>
                    <a:pt x="1674" y="216"/>
                    <a:pt x="1673" y="217"/>
                  </a:cubicBezTo>
                  <a:cubicBezTo>
                    <a:pt x="1672" y="218"/>
                    <a:pt x="1668" y="210"/>
                    <a:pt x="1668" y="208"/>
                  </a:cubicBezTo>
                  <a:cubicBezTo>
                    <a:pt x="1669" y="207"/>
                    <a:pt x="1665" y="206"/>
                    <a:pt x="1662" y="204"/>
                  </a:cubicBezTo>
                  <a:cubicBezTo>
                    <a:pt x="1658" y="201"/>
                    <a:pt x="1656" y="199"/>
                    <a:pt x="1653" y="197"/>
                  </a:cubicBezTo>
                  <a:cubicBezTo>
                    <a:pt x="1650" y="195"/>
                    <a:pt x="1652" y="196"/>
                    <a:pt x="1652" y="194"/>
                  </a:cubicBezTo>
                  <a:cubicBezTo>
                    <a:pt x="1652" y="192"/>
                    <a:pt x="1650" y="190"/>
                    <a:pt x="1648" y="187"/>
                  </a:cubicBezTo>
                  <a:cubicBezTo>
                    <a:pt x="1646" y="183"/>
                    <a:pt x="1640" y="176"/>
                    <a:pt x="1634" y="174"/>
                  </a:cubicBezTo>
                  <a:cubicBezTo>
                    <a:pt x="1628" y="172"/>
                    <a:pt x="1613" y="173"/>
                    <a:pt x="1605" y="174"/>
                  </a:cubicBezTo>
                  <a:cubicBezTo>
                    <a:pt x="1598" y="175"/>
                    <a:pt x="1588" y="178"/>
                    <a:pt x="1584" y="178"/>
                  </a:cubicBezTo>
                  <a:cubicBezTo>
                    <a:pt x="1580" y="178"/>
                    <a:pt x="1575" y="175"/>
                    <a:pt x="1572" y="173"/>
                  </a:cubicBezTo>
                  <a:cubicBezTo>
                    <a:pt x="1569" y="172"/>
                    <a:pt x="1560" y="163"/>
                    <a:pt x="1557" y="161"/>
                  </a:cubicBezTo>
                  <a:cubicBezTo>
                    <a:pt x="1555" y="158"/>
                    <a:pt x="1550" y="159"/>
                    <a:pt x="1551" y="157"/>
                  </a:cubicBezTo>
                  <a:cubicBezTo>
                    <a:pt x="1551" y="155"/>
                    <a:pt x="1555" y="157"/>
                    <a:pt x="1557" y="157"/>
                  </a:cubicBezTo>
                  <a:cubicBezTo>
                    <a:pt x="1558" y="158"/>
                    <a:pt x="1556" y="152"/>
                    <a:pt x="1554" y="150"/>
                  </a:cubicBezTo>
                  <a:cubicBezTo>
                    <a:pt x="1552" y="148"/>
                    <a:pt x="1547" y="145"/>
                    <a:pt x="1542" y="145"/>
                  </a:cubicBezTo>
                  <a:cubicBezTo>
                    <a:pt x="1537" y="145"/>
                    <a:pt x="1535" y="143"/>
                    <a:pt x="1530" y="143"/>
                  </a:cubicBezTo>
                  <a:cubicBezTo>
                    <a:pt x="1526" y="143"/>
                    <a:pt x="1528" y="144"/>
                    <a:pt x="1527" y="145"/>
                  </a:cubicBezTo>
                  <a:cubicBezTo>
                    <a:pt x="1525" y="145"/>
                    <a:pt x="1522" y="144"/>
                    <a:pt x="1520" y="144"/>
                  </a:cubicBezTo>
                  <a:cubicBezTo>
                    <a:pt x="1517" y="144"/>
                    <a:pt x="1515" y="147"/>
                    <a:pt x="1514" y="148"/>
                  </a:cubicBezTo>
                  <a:cubicBezTo>
                    <a:pt x="1512" y="149"/>
                    <a:pt x="1507" y="148"/>
                    <a:pt x="1503" y="148"/>
                  </a:cubicBezTo>
                  <a:cubicBezTo>
                    <a:pt x="1499" y="148"/>
                    <a:pt x="1502" y="147"/>
                    <a:pt x="1503" y="145"/>
                  </a:cubicBezTo>
                  <a:cubicBezTo>
                    <a:pt x="1505" y="144"/>
                    <a:pt x="1504" y="143"/>
                    <a:pt x="1503" y="142"/>
                  </a:cubicBezTo>
                  <a:cubicBezTo>
                    <a:pt x="1502" y="141"/>
                    <a:pt x="1504" y="140"/>
                    <a:pt x="1506" y="140"/>
                  </a:cubicBezTo>
                  <a:cubicBezTo>
                    <a:pt x="1509" y="140"/>
                    <a:pt x="1521" y="143"/>
                    <a:pt x="1524" y="143"/>
                  </a:cubicBezTo>
                  <a:cubicBezTo>
                    <a:pt x="1527" y="142"/>
                    <a:pt x="1508" y="137"/>
                    <a:pt x="1502" y="137"/>
                  </a:cubicBezTo>
                  <a:cubicBezTo>
                    <a:pt x="1495" y="137"/>
                    <a:pt x="1479" y="135"/>
                    <a:pt x="1476" y="136"/>
                  </a:cubicBezTo>
                  <a:cubicBezTo>
                    <a:pt x="1473" y="137"/>
                    <a:pt x="1463" y="140"/>
                    <a:pt x="1461" y="140"/>
                  </a:cubicBezTo>
                  <a:cubicBezTo>
                    <a:pt x="1459" y="140"/>
                    <a:pt x="1459" y="144"/>
                    <a:pt x="1461" y="147"/>
                  </a:cubicBezTo>
                  <a:cubicBezTo>
                    <a:pt x="1462" y="150"/>
                    <a:pt x="1462" y="147"/>
                    <a:pt x="1464" y="146"/>
                  </a:cubicBezTo>
                  <a:cubicBezTo>
                    <a:pt x="1465" y="145"/>
                    <a:pt x="1466" y="147"/>
                    <a:pt x="1469" y="148"/>
                  </a:cubicBezTo>
                  <a:cubicBezTo>
                    <a:pt x="1472" y="149"/>
                    <a:pt x="1466" y="148"/>
                    <a:pt x="1467" y="149"/>
                  </a:cubicBezTo>
                  <a:cubicBezTo>
                    <a:pt x="1467" y="150"/>
                    <a:pt x="1466" y="150"/>
                    <a:pt x="1464" y="152"/>
                  </a:cubicBezTo>
                  <a:cubicBezTo>
                    <a:pt x="1463" y="155"/>
                    <a:pt x="1471" y="160"/>
                    <a:pt x="1472" y="162"/>
                  </a:cubicBezTo>
                  <a:cubicBezTo>
                    <a:pt x="1473" y="163"/>
                    <a:pt x="1471" y="162"/>
                    <a:pt x="1469" y="162"/>
                  </a:cubicBezTo>
                  <a:cubicBezTo>
                    <a:pt x="1467" y="162"/>
                    <a:pt x="1467" y="163"/>
                    <a:pt x="1465" y="164"/>
                  </a:cubicBezTo>
                  <a:cubicBezTo>
                    <a:pt x="1464" y="165"/>
                    <a:pt x="1460" y="160"/>
                    <a:pt x="1461" y="159"/>
                  </a:cubicBezTo>
                  <a:cubicBezTo>
                    <a:pt x="1461" y="158"/>
                    <a:pt x="1456" y="158"/>
                    <a:pt x="1454" y="159"/>
                  </a:cubicBezTo>
                  <a:cubicBezTo>
                    <a:pt x="1452" y="160"/>
                    <a:pt x="1456" y="164"/>
                    <a:pt x="1457" y="165"/>
                  </a:cubicBezTo>
                  <a:cubicBezTo>
                    <a:pt x="1459" y="167"/>
                    <a:pt x="1456" y="166"/>
                    <a:pt x="1454" y="166"/>
                  </a:cubicBezTo>
                  <a:cubicBezTo>
                    <a:pt x="1453" y="166"/>
                    <a:pt x="1455" y="171"/>
                    <a:pt x="1453" y="171"/>
                  </a:cubicBezTo>
                  <a:cubicBezTo>
                    <a:pt x="1451" y="171"/>
                    <a:pt x="1447" y="165"/>
                    <a:pt x="1444" y="164"/>
                  </a:cubicBezTo>
                  <a:cubicBezTo>
                    <a:pt x="1440" y="162"/>
                    <a:pt x="1439" y="161"/>
                    <a:pt x="1436" y="161"/>
                  </a:cubicBezTo>
                  <a:cubicBezTo>
                    <a:pt x="1433" y="162"/>
                    <a:pt x="1432" y="159"/>
                    <a:pt x="1427" y="159"/>
                  </a:cubicBezTo>
                  <a:cubicBezTo>
                    <a:pt x="1423" y="158"/>
                    <a:pt x="1422" y="161"/>
                    <a:pt x="1421" y="162"/>
                  </a:cubicBezTo>
                  <a:cubicBezTo>
                    <a:pt x="1420" y="163"/>
                    <a:pt x="1417" y="163"/>
                    <a:pt x="1414" y="163"/>
                  </a:cubicBezTo>
                  <a:cubicBezTo>
                    <a:pt x="1412" y="163"/>
                    <a:pt x="1408" y="155"/>
                    <a:pt x="1405" y="153"/>
                  </a:cubicBezTo>
                  <a:cubicBezTo>
                    <a:pt x="1403" y="151"/>
                    <a:pt x="1404" y="153"/>
                    <a:pt x="1402" y="157"/>
                  </a:cubicBezTo>
                  <a:cubicBezTo>
                    <a:pt x="1400" y="160"/>
                    <a:pt x="1400" y="164"/>
                    <a:pt x="1402" y="169"/>
                  </a:cubicBezTo>
                  <a:cubicBezTo>
                    <a:pt x="1403" y="174"/>
                    <a:pt x="1398" y="178"/>
                    <a:pt x="1397" y="179"/>
                  </a:cubicBezTo>
                  <a:cubicBezTo>
                    <a:pt x="1396" y="180"/>
                    <a:pt x="1395" y="176"/>
                    <a:pt x="1394" y="175"/>
                  </a:cubicBezTo>
                  <a:cubicBezTo>
                    <a:pt x="1393" y="174"/>
                    <a:pt x="1390" y="174"/>
                    <a:pt x="1389" y="174"/>
                  </a:cubicBezTo>
                  <a:cubicBezTo>
                    <a:pt x="1387" y="174"/>
                    <a:pt x="1386" y="171"/>
                    <a:pt x="1385" y="169"/>
                  </a:cubicBezTo>
                  <a:cubicBezTo>
                    <a:pt x="1385" y="167"/>
                    <a:pt x="1383" y="166"/>
                    <a:pt x="1382" y="165"/>
                  </a:cubicBezTo>
                  <a:cubicBezTo>
                    <a:pt x="1380" y="163"/>
                    <a:pt x="1380" y="162"/>
                    <a:pt x="1376" y="160"/>
                  </a:cubicBezTo>
                  <a:cubicBezTo>
                    <a:pt x="1372" y="158"/>
                    <a:pt x="1374" y="158"/>
                    <a:pt x="1372" y="155"/>
                  </a:cubicBezTo>
                  <a:cubicBezTo>
                    <a:pt x="1371" y="153"/>
                    <a:pt x="1370" y="155"/>
                    <a:pt x="1369" y="155"/>
                  </a:cubicBezTo>
                  <a:cubicBezTo>
                    <a:pt x="1368" y="155"/>
                    <a:pt x="1367" y="153"/>
                    <a:pt x="1367" y="152"/>
                  </a:cubicBezTo>
                  <a:cubicBezTo>
                    <a:pt x="1366" y="150"/>
                    <a:pt x="1364" y="151"/>
                    <a:pt x="1363" y="152"/>
                  </a:cubicBezTo>
                  <a:cubicBezTo>
                    <a:pt x="1362" y="152"/>
                    <a:pt x="1359" y="146"/>
                    <a:pt x="1358" y="145"/>
                  </a:cubicBezTo>
                  <a:cubicBezTo>
                    <a:pt x="1356" y="144"/>
                    <a:pt x="1352" y="143"/>
                    <a:pt x="1350" y="143"/>
                  </a:cubicBezTo>
                  <a:cubicBezTo>
                    <a:pt x="1347" y="144"/>
                    <a:pt x="1343" y="140"/>
                    <a:pt x="1343" y="138"/>
                  </a:cubicBezTo>
                  <a:cubicBezTo>
                    <a:pt x="1343" y="137"/>
                    <a:pt x="1353" y="140"/>
                    <a:pt x="1357" y="142"/>
                  </a:cubicBezTo>
                  <a:cubicBezTo>
                    <a:pt x="1361" y="143"/>
                    <a:pt x="1361" y="145"/>
                    <a:pt x="1365" y="148"/>
                  </a:cubicBezTo>
                  <a:cubicBezTo>
                    <a:pt x="1368" y="150"/>
                    <a:pt x="1371" y="151"/>
                    <a:pt x="1371" y="149"/>
                  </a:cubicBezTo>
                  <a:cubicBezTo>
                    <a:pt x="1370" y="147"/>
                    <a:pt x="1369" y="134"/>
                    <a:pt x="1369" y="132"/>
                  </a:cubicBezTo>
                  <a:cubicBezTo>
                    <a:pt x="1368" y="129"/>
                    <a:pt x="1364" y="128"/>
                    <a:pt x="1360" y="126"/>
                  </a:cubicBezTo>
                  <a:cubicBezTo>
                    <a:pt x="1356" y="123"/>
                    <a:pt x="1358" y="120"/>
                    <a:pt x="1354" y="119"/>
                  </a:cubicBezTo>
                  <a:cubicBezTo>
                    <a:pt x="1350" y="118"/>
                    <a:pt x="1352" y="117"/>
                    <a:pt x="1349" y="117"/>
                  </a:cubicBezTo>
                  <a:cubicBezTo>
                    <a:pt x="1346" y="117"/>
                    <a:pt x="1342" y="115"/>
                    <a:pt x="1341" y="116"/>
                  </a:cubicBezTo>
                  <a:cubicBezTo>
                    <a:pt x="1340" y="117"/>
                    <a:pt x="1338" y="117"/>
                    <a:pt x="1333" y="116"/>
                  </a:cubicBezTo>
                  <a:cubicBezTo>
                    <a:pt x="1329" y="115"/>
                    <a:pt x="1326" y="116"/>
                    <a:pt x="1324" y="114"/>
                  </a:cubicBezTo>
                  <a:cubicBezTo>
                    <a:pt x="1322" y="111"/>
                    <a:pt x="1322" y="110"/>
                    <a:pt x="1318" y="110"/>
                  </a:cubicBezTo>
                  <a:cubicBezTo>
                    <a:pt x="1315" y="110"/>
                    <a:pt x="1313" y="108"/>
                    <a:pt x="1311" y="108"/>
                  </a:cubicBezTo>
                  <a:cubicBezTo>
                    <a:pt x="1309" y="108"/>
                    <a:pt x="1307" y="111"/>
                    <a:pt x="1306" y="113"/>
                  </a:cubicBezTo>
                  <a:cubicBezTo>
                    <a:pt x="1306" y="115"/>
                    <a:pt x="1310" y="117"/>
                    <a:pt x="1312" y="119"/>
                  </a:cubicBezTo>
                  <a:cubicBezTo>
                    <a:pt x="1315" y="120"/>
                    <a:pt x="1315" y="121"/>
                    <a:pt x="1312" y="122"/>
                  </a:cubicBezTo>
                  <a:cubicBezTo>
                    <a:pt x="1310" y="123"/>
                    <a:pt x="1311" y="123"/>
                    <a:pt x="1314" y="126"/>
                  </a:cubicBezTo>
                  <a:cubicBezTo>
                    <a:pt x="1317" y="129"/>
                    <a:pt x="1310" y="126"/>
                    <a:pt x="1312" y="129"/>
                  </a:cubicBezTo>
                  <a:cubicBezTo>
                    <a:pt x="1314" y="132"/>
                    <a:pt x="1306" y="131"/>
                    <a:pt x="1300" y="129"/>
                  </a:cubicBezTo>
                  <a:cubicBezTo>
                    <a:pt x="1294" y="127"/>
                    <a:pt x="1289" y="129"/>
                    <a:pt x="1287" y="129"/>
                  </a:cubicBezTo>
                  <a:cubicBezTo>
                    <a:pt x="1284" y="129"/>
                    <a:pt x="1281" y="121"/>
                    <a:pt x="1281" y="120"/>
                  </a:cubicBezTo>
                  <a:cubicBezTo>
                    <a:pt x="1280" y="119"/>
                    <a:pt x="1273" y="118"/>
                    <a:pt x="1269" y="119"/>
                  </a:cubicBezTo>
                  <a:cubicBezTo>
                    <a:pt x="1264" y="119"/>
                    <a:pt x="1258" y="115"/>
                    <a:pt x="1256" y="115"/>
                  </a:cubicBezTo>
                  <a:cubicBezTo>
                    <a:pt x="1253" y="114"/>
                    <a:pt x="1254" y="115"/>
                    <a:pt x="1252" y="116"/>
                  </a:cubicBezTo>
                  <a:cubicBezTo>
                    <a:pt x="1251" y="118"/>
                    <a:pt x="1241" y="112"/>
                    <a:pt x="1237" y="112"/>
                  </a:cubicBezTo>
                  <a:cubicBezTo>
                    <a:pt x="1233" y="112"/>
                    <a:pt x="1229" y="110"/>
                    <a:pt x="1228" y="113"/>
                  </a:cubicBezTo>
                  <a:cubicBezTo>
                    <a:pt x="1227" y="116"/>
                    <a:pt x="1233" y="120"/>
                    <a:pt x="1235" y="123"/>
                  </a:cubicBezTo>
                  <a:cubicBezTo>
                    <a:pt x="1237" y="126"/>
                    <a:pt x="1231" y="129"/>
                    <a:pt x="1229" y="130"/>
                  </a:cubicBezTo>
                  <a:cubicBezTo>
                    <a:pt x="1227" y="131"/>
                    <a:pt x="1230" y="126"/>
                    <a:pt x="1229" y="124"/>
                  </a:cubicBezTo>
                  <a:cubicBezTo>
                    <a:pt x="1229" y="122"/>
                    <a:pt x="1222" y="108"/>
                    <a:pt x="1221" y="106"/>
                  </a:cubicBezTo>
                  <a:cubicBezTo>
                    <a:pt x="1221" y="103"/>
                    <a:pt x="1217" y="104"/>
                    <a:pt x="1214" y="104"/>
                  </a:cubicBezTo>
                  <a:cubicBezTo>
                    <a:pt x="1211" y="105"/>
                    <a:pt x="1210" y="97"/>
                    <a:pt x="1209" y="95"/>
                  </a:cubicBezTo>
                  <a:cubicBezTo>
                    <a:pt x="1209" y="94"/>
                    <a:pt x="1208" y="97"/>
                    <a:pt x="1204" y="98"/>
                  </a:cubicBezTo>
                  <a:cubicBezTo>
                    <a:pt x="1201" y="99"/>
                    <a:pt x="1202" y="99"/>
                    <a:pt x="1198" y="102"/>
                  </a:cubicBezTo>
                  <a:cubicBezTo>
                    <a:pt x="1195" y="106"/>
                    <a:pt x="1193" y="106"/>
                    <a:pt x="1189" y="108"/>
                  </a:cubicBezTo>
                  <a:cubicBezTo>
                    <a:pt x="1185" y="110"/>
                    <a:pt x="1178" y="122"/>
                    <a:pt x="1174" y="125"/>
                  </a:cubicBezTo>
                  <a:cubicBezTo>
                    <a:pt x="1170" y="127"/>
                    <a:pt x="1173" y="119"/>
                    <a:pt x="1173" y="113"/>
                  </a:cubicBezTo>
                  <a:cubicBezTo>
                    <a:pt x="1173" y="107"/>
                    <a:pt x="1171" y="105"/>
                    <a:pt x="1170" y="103"/>
                  </a:cubicBezTo>
                  <a:cubicBezTo>
                    <a:pt x="1170" y="101"/>
                    <a:pt x="1176" y="105"/>
                    <a:pt x="1178" y="104"/>
                  </a:cubicBezTo>
                  <a:cubicBezTo>
                    <a:pt x="1180" y="103"/>
                    <a:pt x="1190" y="90"/>
                    <a:pt x="1193" y="88"/>
                  </a:cubicBezTo>
                  <a:cubicBezTo>
                    <a:pt x="1195" y="87"/>
                    <a:pt x="1196" y="86"/>
                    <a:pt x="1200" y="83"/>
                  </a:cubicBezTo>
                  <a:cubicBezTo>
                    <a:pt x="1204" y="81"/>
                    <a:pt x="1207" y="82"/>
                    <a:pt x="1212" y="78"/>
                  </a:cubicBezTo>
                  <a:cubicBezTo>
                    <a:pt x="1217" y="74"/>
                    <a:pt x="1216" y="60"/>
                    <a:pt x="1216" y="55"/>
                  </a:cubicBezTo>
                  <a:cubicBezTo>
                    <a:pt x="1215" y="50"/>
                    <a:pt x="1215" y="46"/>
                    <a:pt x="1213" y="44"/>
                  </a:cubicBezTo>
                  <a:cubicBezTo>
                    <a:pt x="1210" y="42"/>
                    <a:pt x="1211" y="40"/>
                    <a:pt x="1209" y="37"/>
                  </a:cubicBezTo>
                  <a:cubicBezTo>
                    <a:pt x="1206" y="33"/>
                    <a:pt x="1204" y="32"/>
                    <a:pt x="1202" y="32"/>
                  </a:cubicBezTo>
                  <a:cubicBezTo>
                    <a:pt x="1199" y="32"/>
                    <a:pt x="1196" y="30"/>
                    <a:pt x="1196" y="30"/>
                  </a:cubicBezTo>
                  <a:cubicBezTo>
                    <a:pt x="1195" y="30"/>
                    <a:pt x="1192" y="32"/>
                    <a:pt x="1190" y="32"/>
                  </a:cubicBezTo>
                  <a:cubicBezTo>
                    <a:pt x="1188" y="33"/>
                    <a:pt x="1167" y="31"/>
                    <a:pt x="1160" y="31"/>
                  </a:cubicBezTo>
                  <a:cubicBezTo>
                    <a:pt x="1154" y="32"/>
                    <a:pt x="1156" y="35"/>
                    <a:pt x="1153" y="36"/>
                  </a:cubicBezTo>
                  <a:cubicBezTo>
                    <a:pt x="1150" y="38"/>
                    <a:pt x="1147" y="40"/>
                    <a:pt x="1145" y="41"/>
                  </a:cubicBezTo>
                  <a:cubicBezTo>
                    <a:pt x="1144" y="42"/>
                    <a:pt x="1144" y="35"/>
                    <a:pt x="1144" y="34"/>
                  </a:cubicBezTo>
                  <a:cubicBezTo>
                    <a:pt x="1145" y="32"/>
                    <a:pt x="1147" y="25"/>
                    <a:pt x="1148" y="23"/>
                  </a:cubicBezTo>
                  <a:cubicBezTo>
                    <a:pt x="1149" y="22"/>
                    <a:pt x="1142" y="22"/>
                    <a:pt x="1140" y="22"/>
                  </a:cubicBezTo>
                  <a:cubicBezTo>
                    <a:pt x="1138" y="22"/>
                    <a:pt x="1143" y="19"/>
                    <a:pt x="1144" y="17"/>
                  </a:cubicBezTo>
                  <a:cubicBezTo>
                    <a:pt x="1145" y="16"/>
                    <a:pt x="1146" y="16"/>
                    <a:pt x="1146" y="12"/>
                  </a:cubicBezTo>
                  <a:cubicBezTo>
                    <a:pt x="1145" y="9"/>
                    <a:pt x="1146" y="9"/>
                    <a:pt x="1141" y="7"/>
                  </a:cubicBezTo>
                  <a:cubicBezTo>
                    <a:pt x="1137" y="6"/>
                    <a:pt x="1136" y="3"/>
                    <a:pt x="1132" y="2"/>
                  </a:cubicBezTo>
                  <a:cubicBezTo>
                    <a:pt x="1128" y="0"/>
                    <a:pt x="1128" y="0"/>
                    <a:pt x="1126" y="0"/>
                  </a:cubicBezTo>
                  <a:cubicBezTo>
                    <a:pt x="1124" y="0"/>
                    <a:pt x="1124" y="1"/>
                    <a:pt x="1121" y="2"/>
                  </a:cubicBezTo>
                  <a:cubicBezTo>
                    <a:pt x="1118" y="3"/>
                    <a:pt x="1112" y="5"/>
                    <a:pt x="1112" y="8"/>
                  </a:cubicBezTo>
                  <a:cubicBezTo>
                    <a:pt x="1111" y="10"/>
                    <a:pt x="1111" y="13"/>
                    <a:pt x="1108" y="17"/>
                  </a:cubicBezTo>
                  <a:cubicBezTo>
                    <a:pt x="1104" y="21"/>
                    <a:pt x="1107" y="24"/>
                    <a:pt x="1107" y="29"/>
                  </a:cubicBezTo>
                  <a:cubicBezTo>
                    <a:pt x="1107" y="34"/>
                    <a:pt x="1105" y="36"/>
                    <a:pt x="1098" y="37"/>
                  </a:cubicBezTo>
                  <a:cubicBezTo>
                    <a:pt x="1090" y="39"/>
                    <a:pt x="1090" y="35"/>
                    <a:pt x="1087" y="38"/>
                  </a:cubicBezTo>
                  <a:cubicBezTo>
                    <a:pt x="1085" y="41"/>
                    <a:pt x="1090" y="45"/>
                    <a:pt x="1099" y="50"/>
                  </a:cubicBezTo>
                  <a:cubicBezTo>
                    <a:pt x="1108" y="54"/>
                    <a:pt x="1107" y="52"/>
                    <a:pt x="1107" y="54"/>
                  </a:cubicBezTo>
                  <a:cubicBezTo>
                    <a:pt x="1106" y="56"/>
                    <a:pt x="1101" y="54"/>
                    <a:pt x="1098" y="54"/>
                  </a:cubicBezTo>
                  <a:cubicBezTo>
                    <a:pt x="1096" y="55"/>
                    <a:pt x="1100" y="57"/>
                    <a:pt x="1102" y="57"/>
                  </a:cubicBezTo>
                  <a:cubicBezTo>
                    <a:pt x="1105" y="57"/>
                    <a:pt x="1106" y="58"/>
                    <a:pt x="1108" y="61"/>
                  </a:cubicBezTo>
                  <a:cubicBezTo>
                    <a:pt x="1110" y="65"/>
                    <a:pt x="1107" y="68"/>
                    <a:pt x="1106" y="69"/>
                  </a:cubicBezTo>
                  <a:cubicBezTo>
                    <a:pt x="1106" y="71"/>
                    <a:pt x="1106" y="66"/>
                    <a:pt x="1105" y="63"/>
                  </a:cubicBezTo>
                  <a:cubicBezTo>
                    <a:pt x="1104" y="61"/>
                    <a:pt x="1102" y="61"/>
                    <a:pt x="1098" y="62"/>
                  </a:cubicBezTo>
                  <a:cubicBezTo>
                    <a:pt x="1095" y="63"/>
                    <a:pt x="1093" y="60"/>
                    <a:pt x="1092" y="58"/>
                  </a:cubicBezTo>
                  <a:cubicBezTo>
                    <a:pt x="1091" y="55"/>
                    <a:pt x="1088" y="52"/>
                    <a:pt x="1084" y="51"/>
                  </a:cubicBezTo>
                  <a:cubicBezTo>
                    <a:pt x="1079" y="50"/>
                    <a:pt x="1079" y="51"/>
                    <a:pt x="1075" y="52"/>
                  </a:cubicBezTo>
                  <a:cubicBezTo>
                    <a:pt x="1072" y="53"/>
                    <a:pt x="1074" y="49"/>
                    <a:pt x="1071" y="47"/>
                  </a:cubicBezTo>
                  <a:cubicBezTo>
                    <a:pt x="1069" y="45"/>
                    <a:pt x="1069" y="45"/>
                    <a:pt x="1066" y="45"/>
                  </a:cubicBezTo>
                  <a:cubicBezTo>
                    <a:pt x="1063" y="46"/>
                    <a:pt x="1062" y="47"/>
                    <a:pt x="1058" y="46"/>
                  </a:cubicBezTo>
                  <a:cubicBezTo>
                    <a:pt x="1053" y="46"/>
                    <a:pt x="1053" y="48"/>
                    <a:pt x="1049" y="48"/>
                  </a:cubicBezTo>
                  <a:cubicBezTo>
                    <a:pt x="1046" y="48"/>
                    <a:pt x="1048" y="46"/>
                    <a:pt x="1048" y="44"/>
                  </a:cubicBezTo>
                  <a:cubicBezTo>
                    <a:pt x="1048" y="43"/>
                    <a:pt x="1044" y="47"/>
                    <a:pt x="1040" y="48"/>
                  </a:cubicBezTo>
                  <a:cubicBezTo>
                    <a:pt x="1037" y="48"/>
                    <a:pt x="1033" y="51"/>
                    <a:pt x="1031" y="53"/>
                  </a:cubicBezTo>
                  <a:cubicBezTo>
                    <a:pt x="1029" y="54"/>
                    <a:pt x="1018" y="56"/>
                    <a:pt x="1012" y="60"/>
                  </a:cubicBezTo>
                  <a:cubicBezTo>
                    <a:pt x="1006" y="63"/>
                    <a:pt x="1004" y="69"/>
                    <a:pt x="1001" y="72"/>
                  </a:cubicBezTo>
                  <a:cubicBezTo>
                    <a:pt x="997" y="74"/>
                    <a:pt x="999" y="76"/>
                    <a:pt x="996" y="77"/>
                  </a:cubicBezTo>
                  <a:cubicBezTo>
                    <a:pt x="992" y="79"/>
                    <a:pt x="988" y="80"/>
                    <a:pt x="985" y="82"/>
                  </a:cubicBezTo>
                  <a:cubicBezTo>
                    <a:pt x="982" y="84"/>
                    <a:pt x="983" y="86"/>
                    <a:pt x="979" y="87"/>
                  </a:cubicBezTo>
                  <a:cubicBezTo>
                    <a:pt x="976" y="89"/>
                    <a:pt x="977" y="92"/>
                    <a:pt x="978" y="95"/>
                  </a:cubicBezTo>
                  <a:cubicBezTo>
                    <a:pt x="978" y="97"/>
                    <a:pt x="983" y="98"/>
                    <a:pt x="981" y="99"/>
                  </a:cubicBezTo>
                  <a:cubicBezTo>
                    <a:pt x="980" y="101"/>
                    <a:pt x="981" y="104"/>
                    <a:pt x="975" y="104"/>
                  </a:cubicBezTo>
                  <a:cubicBezTo>
                    <a:pt x="970" y="104"/>
                    <a:pt x="969" y="107"/>
                    <a:pt x="962" y="109"/>
                  </a:cubicBezTo>
                  <a:cubicBezTo>
                    <a:pt x="954" y="111"/>
                    <a:pt x="949" y="110"/>
                    <a:pt x="946" y="111"/>
                  </a:cubicBezTo>
                  <a:cubicBezTo>
                    <a:pt x="943" y="113"/>
                    <a:pt x="946" y="121"/>
                    <a:pt x="945" y="124"/>
                  </a:cubicBezTo>
                  <a:cubicBezTo>
                    <a:pt x="944" y="128"/>
                    <a:pt x="946" y="130"/>
                    <a:pt x="948" y="134"/>
                  </a:cubicBezTo>
                  <a:cubicBezTo>
                    <a:pt x="950" y="138"/>
                    <a:pt x="952" y="140"/>
                    <a:pt x="955" y="142"/>
                  </a:cubicBezTo>
                  <a:cubicBezTo>
                    <a:pt x="958" y="143"/>
                    <a:pt x="963" y="146"/>
                    <a:pt x="966" y="148"/>
                  </a:cubicBezTo>
                  <a:cubicBezTo>
                    <a:pt x="968" y="151"/>
                    <a:pt x="971" y="151"/>
                    <a:pt x="973" y="153"/>
                  </a:cubicBezTo>
                  <a:cubicBezTo>
                    <a:pt x="976" y="154"/>
                    <a:pt x="976" y="162"/>
                    <a:pt x="975" y="164"/>
                  </a:cubicBezTo>
                  <a:cubicBezTo>
                    <a:pt x="975" y="166"/>
                    <a:pt x="974" y="176"/>
                    <a:pt x="974" y="178"/>
                  </a:cubicBezTo>
                  <a:cubicBezTo>
                    <a:pt x="973" y="181"/>
                    <a:pt x="970" y="173"/>
                    <a:pt x="969" y="173"/>
                  </a:cubicBezTo>
                  <a:cubicBezTo>
                    <a:pt x="969" y="172"/>
                    <a:pt x="966" y="172"/>
                    <a:pt x="964" y="173"/>
                  </a:cubicBezTo>
                  <a:cubicBezTo>
                    <a:pt x="962" y="175"/>
                    <a:pt x="966" y="168"/>
                    <a:pt x="968" y="166"/>
                  </a:cubicBezTo>
                  <a:cubicBezTo>
                    <a:pt x="970" y="164"/>
                    <a:pt x="970" y="160"/>
                    <a:pt x="971" y="158"/>
                  </a:cubicBezTo>
                  <a:cubicBezTo>
                    <a:pt x="972" y="156"/>
                    <a:pt x="956" y="154"/>
                    <a:pt x="952" y="152"/>
                  </a:cubicBezTo>
                  <a:cubicBezTo>
                    <a:pt x="948" y="151"/>
                    <a:pt x="940" y="136"/>
                    <a:pt x="938" y="132"/>
                  </a:cubicBezTo>
                  <a:cubicBezTo>
                    <a:pt x="936" y="129"/>
                    <a:pt x="931" y="128"/>
                    <a:pt x="929" y="129"/>
                  </a:cubicBezTo>
                  <a:cubicBezTo>
                    <a:pt x="928" y="129"/>
                    <a:pt x="922" y="133"/>
                    <a:pt x="922" y="134"/>
                  </a:cubicBezTo>
                  <a:cubicBezTo>
                    <a:pt x="921" y="136"/>
                    <a:pt x="925" y="137"/>
                    <a:pt x="927" y="138"/>
                  </a:cubicBezTo>
                  <a:cubicBezTo>
                    <a:pt x="930" y="139"/>
                    <a:pt x="930" y="142"/>
                    <a:pt x="928" y="143"/>
                  </a:cubicBezTo>
                  <a:cubicBezTo>
                    <a:pt x="927" y="144"/>
                    <a:pt x="926" y="139"/>
                    <a:pt x="924" y="141"/>
                  </a:cubicBezTo>
                  <a:cubicBezTo>
                    <a:pt x="922" y="142"/>
                    <a:pt x="919" y="139"/>
                    <a:pt x="916" y="138"/>
                  </a:cubicBezTo>
                  <a:cubicBezTo>
                    <a:pt x="913" y="138"/>
                    <a:pt x="907" y="138"/>
                    <a:pt x="908" y="140"/>
                  </a:cubicBezTo>
                  <a:cubicBezTo>
                    <a:pt x="910" y="141"/>
                    <a:pt x="908" y="144"/>
                    <a:pt x="909" y="146"/>
                  </a:cubicBezTo>
                  <a:cubicBezTo>
                    <a:pt x="910" y="149"/>
                    <a:pt x="916" y="153"/>
                    <a:pt x="918" y="154"/>
                  </a:cubicBezTo>
                  <a:cubicBezTo>
                    <a:pt x="920" y="155"/>
                    <a:pt x="926" y="155"/>
                    <a:pt x="927" y="157"/>
                  </a:cubicBezTo>
                  <a:cubicBezTo>
                    <a:pt x="929" y="159"/>
                    <a:pt x="930" y="164"/>
                    <a:pt x="928" y="165"/>
                  </a:cubicBezTo>
                  <a:cubicBezTo>
                    <a:pt x="927" y="167"/>
                    <a:pt x="922" y="162"/>
                    <a:pt x="919" y="163"/>
                  </a:cubicBezTo>
                  <a:cubicBezTo>
                    <a:pt x="915" y="164"/>
                    <a:pt x="911" y="164"/>
                    <a:pt x="909" y="164"/>
                  </a:cubicBezTo>
                  <a:cubicBezTo>
                    <a:pt x="906" y="164"/>
                    <a:pt x="904" y="162"/>
                    <a:pt x="904" y="158"/>
                  </a:cubicBezTo>
                  <a:cubicBezTo>
                    <a:pt x="904" y="155"/>
                    <a:pt x="904" y="136"/>
                    <a:pt x="902" y="133"/>
                  </a:cubicBezTo>
                  <a:cubicBezTo>
                    <a:pt x="899" y="131"/>
                    <a:pt x="896" y="129"/>
                    <a:pt x="896" y="129"/>
                  </a:cubicBezTo>
                  <a:cubicBezTo>
                    <a:pt x="895" y="130"/>
                    <a:pt x="896" y="140"/>
                    <a:pt x="896" y="143"/>
                  </a:cubicBezTo>
                  <a:cubicBezTo>
                    <a:pt x="896" y="146"/>
                    <a:pt x="886" y="150"/>
                    <a:pt x="887" y="154"/>
                  </a:cubicBezTo>
                  <a:cubicBezTo>
                    <a:pt x="887" y="157"/>
                    <a:pt x="884" y="159"/>
                    <a:pt x="883" y="162"/>
                  </a:cubicBezTo>
                  <a:cubicBezTo>
                    <a:pt x="882" y="165"/>
                    <a:pt x="892" y="172"/>
                    <a:pt x="894" y="174"/>
                  </a:cubicBezTo>
                  <a:cubicBezTo>
                    <a:pt x="896" y="176"/>
                    <a:pt x="893" y="180"/>
                    <a:pt x="893" y="181"/>
                  </a:cubicBezTo>
                  <a:cubicBezTo>
                    <a:pt x="893" y="182"/>
                    <a:pt x="892" y="197"/>
                    <a:pt x="892" y="202"/>
                  </a:cubicBezTo>
                  <a:cubicBezTo>
                    <a:pt x="893" y="207"/>
                    <a:pt x="894" y="212"/>
                    <a:pt x="896" y="213"/>
                  </a:cubicBezTo>
                  <a:cubicBezTo>
                    <a:pt x="898" y="214"/>
                    <a:pt x="899" y="212"/>
                    <a:pt x="901" y="212"/>
                  </a:cubicBezTo>
                  <a:cubicBezTo>
                    <a:pt x="904" y="212"/>
                    <a:pt x="905" y="209"/>
                    <a:pt x="908" y="209"/>
                  </a:cubicBezTo>
                  <a:cubicBezTo>
                    <a:pt x="911" y="209"/>
                    <a:pt x="918" y="208"/>
                    <a:pt x="923" y="209"/>
                  </a:cubicBezTo>
                  <a:cubicBezTo>
                    <a:pt x="928" y="211"/>
                    <a:pt x="928" y="214"/>
                    <a:pt x="929" y="217"/>
                  </a:cubicBezTo>
                  <a:cubicBezTo>
                    <a:pt x="931" y="221"/>
                    <a:pt x="935" y="225"/>
                    <a:pt x="937" y="228"/>
                  </a:cubicBezTo>
                  <a:cubicBezTo>
                    <a:pt x="939" y="232"/>
                    <a:pt x="932" y="232"/>
                    <a:pt x="932" y="238"/>
                  </a:cubicBezTo>
                  <a:cubicBezTo>
                    <a:pt x="932" y="245"/>
                    <a:pt x="936" y="247"/>
                    <a:pt x="941" y="248"/>
                  </a:cubicBezTo>
                  <a:cubicBezTo>
                    <a:pt x="945" y="250"/>
                    <a:pt x="939" y="250"/>
                    <a:pt x="937" y="250"/>
                  </a:cubicBezTo>
                  <a:cubicBezTo>
                    <a:pt x="934" y="250"/>
                    <a:pt x="932" y="252"/>
                    <a:pt x="931" y="254"/>
                  </a:cubicBezTo>
                  <a:cubicBezTo>
                    <a:pt x="930" y="255"/>
                    <a:pt x="928" y="252"/>
                    <a:pt x="926" y="250"/>
                  </a:cubicBezTo>
                  <a:cubicBezTo>
                    <a:pt x="924" y="249"/>
                    <a:pt x="924" y="236"/>
                    <a:pt x="923" y="231"/>
                  </a:cubicBezTo>
                  <a:cubicBezTo>
                    <a:pt x="922" y="226"/>
                    <a:pt x="920" y="219"/>
                    <a:pt x="917" y="218"/>
                  </a:cubicBezTo>
                  <a:cubicBezTo>
                    <a:pt x="914" y="216"/>
                    <a:pt x="899" y="226"/>
                    <a:pt x="899" y="228"/>
                  </a:cubicBezTo>
                  <a:cubicBezTo>
                    <a:pt x="898" y="230"/>
                    <a:pt x="900" y="231"/>
                    <a:pt x="902" y="234"/>
                  </a:cubicBezTo>
                  <a:cubicBezTo>
                    <a:pt x="904" y="237"/>
                    <a:pt x="900" y="244"/>
                    <a:pt x="897" y="251"/>
                  </a:cubicBezTo>
                  <a:cubicBezTo>
                    <a:pt x="895" y="257"/>
                    <a:pt x="889" y="266"/>
                    <a:pt x="887" y="267"/>
                  </a:cubicBezTo>
                  <a:cubicBezTo>
                    <a:pt x="884" y="269"/>
                    <a:pt x="890" y="272"/>
                    <a:pt x="893" y="276"/>
                  </a:cubicBezTo>
                  <a:cubicBezTo>
                    <a:pt x="896" y="279"/>
                    <a:pt x="896" y="282"/>
                    <a:pt x="894" y="285"/>
                  </a:cubicBezTo>
                  <a:cubicBezTo>
                    <a:pt x="892" y="288"/>
                    <a:pt x="886" y="274"/>
                    <a:pt x="884" y="271"/>
                  </a:cubicBezTo>
                  <a:cubicBezTo>
                    <a:pt x="881" y="269"/>
                    <a:pt x="874" y="269"/>
                    <a:pt x="869" y="269"/>
                  </a:cubicBezTo>
                  <a:cubicBezTo>
                    <a:pt x="863" y="269"/>
                    <a:pt x="858" y="266"/>
                    <a:pt x="855" y="263"/>
                  </a:cubicBezTo>
                  <a:cubicBezTo>
                    <a:pt x="852" y="260"/>
                    <a:pt x="851" y="262"/>
                    <a:pt x="849" y="263"/>
                  </a:cubicBezTo>
                  <a:cubicBezTo>
                    <a:pt x="847" y="264"/>
                    <a:pt x="847" y="261"/>
                    <a:pt x="848" y="259"/>
                  </a:cubicBezTo>
                  <a:cubicBezTo>
                    <a:pt x="850" y="257"/>
                    <a:pt x="862" y="259"/>
                    <a:pt x="867" y="259"/>
                  </a:cubicBezTo>
                  <a:cubicBezTo>
                    <a:pt x="873" y="259"/>
                    <a:pt x="874" y="258"/>
                    <a:pt x="879" y="256"/>
                  </a:cubicBezTo>
                  <a:cubicBezTo>
                    <a:pt x="883" y="253"/>
                    <a:pt x="889" y="230"/>
                    <a:pt x="889" y="228"/>
                  </a:cubicBezTo>
                  <a:cubicBezTo>
                    <a:pt x="890" y="226"/>
                    <a:pt x="888" y="222"/>
                    <a:pt x="885" y="220"/>
                  </a:cubicBezTo>
                  <a:cubicBezTo>
                    <a:pt x="882" y="218"/>
                    <a:pt x="879" y="207"/>
                    <a:pt x="879" y="199"/>
                  </a:cubicBezTo>
                  <a:cubicBezTo>
                    <a:pt x="878" y="192"/>
                    <a:pt x="879" y="183"/>
                    <a:pt x="879" y="179"/>
                  </a:cubicBezTo>
                  <a:cubicBezTo>
                    <a:pt x="878" y="176"/>
                    <a:pt x="872" y="169"/>
                    <a:pt x="870" y="166"/>
                  </a:cubicBezTo>
                  <a:cubicBezTo>
                    <a:pt x="869" y="163"/>
                    <a:pt x="871" y="160"/>
                    <a:pt x="873" y="158"/>
                  </a:cubicBezTo>
                  <a:cubicBezTo>
                    <a:pt x="874" y="156"/>
                    <a:pt x="875" y="141"/>
                    <a:pt x="875" y="139"/>
                  </a:cubicBezTo>
                  <a:cubicBezTo>
                    <a:pt x="875" y="136"/>
                    <a:pt x="878" y="135"/>
                    <a:pt x="878" y="133"/>
                  </a:cubicBezTo>
                  <a:cubicBezTo>
                    <a:pt x="878" y="131"/>
                    <a:pt x="874" y="129"/>
                    <a:pt x="871" y="129"/>
                  </a:cubicBezTo>
                  <a:cubicBezTo>
                    <a:pt x="868" y="129"/>
                    <a:pt x="864" y="130"/>
                    <a:pt x="859" y="130"/>
                  </a:cubicBezTo>
                  <a:cubicBezTo>
                    <a:pt x="853" y="130"/>
                    <a:pt x="852" y="129"/>
                    <a:pt x="851" y="128"/>
                  </a:cubicBezTo>
                  <a:cubicBezTo>
                    <a:pt x="850" y="127"/>
                    <a:pt x="847" y="129"/>
                    <a:pt x="845" y="131"/>
                  </a:cubicBezTo>
                  <a:cubicBezTo>
                    <a:pt x="844" y="132"/>
                    <a:pt x="846" y="136"/>
                    <a:pt x="841" y="150"/>
                  </a:cubicBezTo>
                  <a:cubicBezTo>
                    <a:pt x="837" y="164"/>
                    <a:pt x="826" y="165"/>
                    <a:pt x="826" y="167"/>
                  </a:cubicBezTo>
                  <a:cubicBezTo>
                    <a:pt x="826" y="170"/>
                    <a:pt x="824" y="172"/>
                    <a:pt x="823" y="174"/>
                  </a:cubicBezTo>
                  <a:cubicBezTo>
                    <a:pt x="822" y="177"/>
                    <a:pt x="824" y="176"/>
                    <a:pt x="826" y="176"/>
                  </a:cubicBezTo>
                  <a:cubicBezTo>
                    <a:pt x="829" y="176"/>
                    <a:pt x="829" y="190"/>
                    <a:pt x="829" y="193"/>
                  </a:cubicBezTo>
                  <a:cubicBezTo>
                    <a:pt x="829" y="195"/>
                    <a:pt x="827" y="193"/>
                    <a:pt x="826" y="193"/>
                  </a:cubicBezTo>
                  <a:cubicBezTo>
                    <a:pt x="825" y="194"/>
                    <a:pt x="825" y="202"/>
                    <a:pt x="828" y="204"/>
                  </a:cubicBezTo>
                  <a:cubicBezTo>
                    <a:pt x="830" y="206"/>
                    <a:pt x="830" y="203"/>
                    <a:pt x="832" y="202"/>
                  </a:cubicBezTo>
                  <a:cubicBezTo>
                    <a:pt x="834" y="202"/>
                    <a:pt x="835" y="210"/>
                    <a:pt x="837" y="213"/>
                  </a:cubicBezTo>
                  <a:cubicBezTo>
                    <a:pt x="840" y="216"/>
                    <a:pt x="844" y="217"/>
                    <a:pt x="846" y="216"/>
                  </a:cubicBezTo>
                  <a:cubicBezTo>
                    <a:pt x="849" y="215"/>
                    <a:pt x="847" y="229"/>
                    <a:pt x="845" y="231"/>
                  </a:cubicBezTo>
                  <a:cubicBezTo>
                    <a:pt x="843" y="233"/>
                    <a:pt x="841" y="223"/>
                    <a:pt x="836" y="219"/>
                  </a:cubicBezTo>
                  <a:cubicBezTo>
                    <a:pt x="830" y="216"/>
                    <a:pt x="824" y="212"/>
                    <a:pt x="822" y="211"/>
                  </a:cubicBezTo>
                  <a:cubicBezTo>
                    <a:pt x="820" y="210"/>
                    <a:pt x="810" y="202"/>
                    <a:pt x="804" y="202"/>
                  </a:cubicBezTo>
                  <a:cubicBezTo>
                    <a:pt x="799" y="202"/>
                    <a:pt x="793" y="199"/>
                    <a:pt x="787" y="199"/>
                  </a:cubicBezTo>
                  <a:cubicBezTo>
                    <a:pt x="781" y="199"/>
                    <a:pt x="780" y="197"/>
                    <a:pt x="778" y="196"/>
                  </a:cubicBezTo>
                  <a:cubicBezTo>
                    <a:pt x="776" y="194"/>
                    <a:pt x="773" y="196"/>
                    <a:pt x="774" y="198"/>
                  </a:cubicBezTo>
                  <a:cubicBezTo>
                    <a:pt x="774" y="199"/>
                    <a:pt x="770" y="202"/>
                    <a:pt x="772" y="206"/>
                  </a:cubicBezTo>
                  <a:cubicBezTo>
                    <a:pt x="774" y="210"/>
                    <a:pt x="776" y="213"/>
                    <a:pt x="778" y="216"/>
                  </a:cubicBezTo>
                  <a:cubicBezTo>
                    <a:pt x="779" y="219"/>
                    <a:pt x="774" y="220"/>
                    <a:pt x="771" y="220"/>
                  </a:cubicBezTo>
                  <a:cubicBezTo>
                    <a:pt x="768" y="221"/>
                    <a:pt x="770" y="224"/>
                    <a:pt x="770" y="228"/>
                  </a:cubicBezTo>
                  <a:cubicBezTo>
                    <a:pt x="770" y="232"/>
                    <a:pt x="767" y="227"/>
                    <a:pt x="765" y="226"/>
                  </a:cubicBezTo>
                  <a:cubicBezTo>
                    <a:pt x="762" y="226"/>
                    <a:pt x="763" y="225"/>
                    <a:pt x="764" y="225"/>
                  </a:cubicBezTo>
                  <a:cubicBezTo>
                    <a:pt x="766" y="224"/>
                    <a:pt x="765" y="222"/>
                    <a:pt x="765" y="221"/>
                  </a:cubicBezTo>
                  <a:cubicBezTo>
                    <a:pt x="766" y="220"/>
                    <a:pt x="764" y="218"/>
                    <a:pt x="762" y="217"/>
                  </a:cubicBezTo>
                  <a:cubicBezTo>
                    <a:pt x="760" y="216"/>
                    <a:pt x="758" y="217"/>
                    <a:pt x="754" y="219"/>
                  </a:cubicBezTo>
                  <a:cubicBezTo>
                    <a:pt x="750" y="222"/>
                    <a:pt x="749" y="222"/>
                    <a:pt x="743" y="223"/>
                  </a:cubicBezTo>
                  <a:cubicBezTo>
                    <a:pt x="737" y="224"/>
                    <a:pt x="737" y="222"/>
                    <a:pt x="733" y="223"/>
                  </a:cubicBezTo>
                  <a:cubicBezTo>
                    <a:pt x="729" y="225"/>
                    <a:pt x="728" y="225"/>
                    <a:pt x="727" y="227"/>
                  </a:cubicBezTo>
                  <a:cubicBezTo>
                    <a:pt x="725" y="229"/>
                    <a:pt x="728" y="230"/>
                    <a:pt x="725" y="231"/>
                  </a:cubicBezTo>
                  <a:cubicBezTo>
                    <a:pt x="722" y="232"/>
                    <a:pt x="722" y="229"/>
                    <a:pt x="720" y="232"/>
                  </a:cubicBezTo>
                  <a:cubicBezTo>
                    <a:pt x="719" y="235"/>
                    <a:pt x="717" y="235"/>
                    <a:pt x="715" y="236"/>
                  </a:cubicBezTo>
                  <a:cubicBezTo>
                    <a:pt x="713" y="237"/>
                    <a:pt x="714" y="236"/>
                    <a:pt x="711" y="236"/>
                  </a:cubicBezTo>
                  <a:cubicBezTo>
                    <a:pt x="709" y="237"/>
                    <a:pt x="710" y="234"/>
                    <a:pt x="708" y="235"/>
                  </a:cubicBezTo>
                  <a:cubicBezTo>
                    <a:pt x="705" y="236"/>
                    <a:pt x="707" y="233"/>
                    <a:pt x="708" y="232"/>
                  </a:cubicBezTo>
                  <a:cubicBezTo>
                    <a:pt x="709" y="231"/>
                    <a:pt x="715" y="228"/>
                    <a:pt x="716" y="227"/>
                  </a:cubicBezTo>
                  <a:cubicBezTo>
                    <a:pt x="717" y="226"/>
                    <a:pt x="717" y="219"/>
                    <a:pt x="716" y="218"/>
                  </a:cubicBezTo>
                  <a:cubicBezTo>
                    <a:pt x="716" y="217"/>
                    <a:pt x="720" y="215"/>
                    <a:pt x="721" y="214"/>
                  </a:cubicBezTo>
                  <a:cubicBezTo>
                    <a:pt x="722" y="214"/>
                    <a:pt x="716" y="216"/>
                    <a:pt x="713" y="217"/>
                  </a:cubicBezTo>
                  <a:cubicBezTo>
                    <a:pt x="710" y="218"/>
                    <a:pt x="705" y="222"/>
                    <a:pt x="702" y="224"/>
                  </a:cubicBezTo>
                  <a:cubicBezTo>
                    <a:pt x="700" y="225"/>
                    <a:pt x="697" y="226"/>
                    <a:pt x="691" y="227"/>
                  </a:cubicBezTo>
                  <a:cubicBezTo>
                    <a:pt x="684" y="229"/>
                    <a:pt x="682" y="235"/>
                    <a:pt x="680" y="236"/>
                  </a:cubicBezTo>
                  <a:cubicBezTo>
                    <a:pt x="679" y="236"/>
                    <a:pt x="675" y="235"/>
                    <a:pt x="673" y="235"/>
                  </a:cubicBezTo>
                  <a:cubicBezTo>
                    <a:pt x="671" y="235"/>
                    <a:pt x="674" y="238"/>
                    <a:pt x="675" y="239"/>
                  </a:cubicBezTo>
                  <a:cubicBezTo>
                    <a:pt x="676" y="240"/>
                    <a:pt x="668" y="241"/>
                    <a:pt x="667" y="242"/>
                  </a:cubicBezTo>
                  <a:cubicBezTo>
                    <a:pt x="665" y="242"/>
                    <a:pt x="667" y="247"/>
                    <a:pt x="666" y="252"/>
                  </a:cubicBezTo>
                  <a:cubicBezTo>
                    <a:pt x="665" y="258"/>
                    <a:pt x="656" y="255"/>
                    <a:pt x="651" y="256"/>
                  </a:cubicBezTo>
                  <a:cubicBezTo>
                    <a:pt x="646" y="257"/>
                    <a:pt x="647" y="253"/>
                    <a:pt x="645" y="250"/>
                  </a:cubicBezTo>
                  <a:cubicBezTo>
                    <a:pt x="643" y="248"/>
                    <a:pt x="641" y="248"/>
                    <a:pt x="639" y="247"/>
                  </a:cubicBezTo>
                  <a:cubicBezTo>
                    <a:pt x="637" y="246"/>
                    <a:pt x="639" y="242"/>
                    <a:pt x="641" y="240"/>
                  </a:cubicBezTo>
                  <a:cubicBezTo>
                    <a:pt x="643" y="238"/>
                    <a:pt x="650" y="236"/>
                    <a:pt x="651" y="235"/>
                  </a:cubicBezTo>
                  <a:cubicBezTo>
                    <a:pt x="653" y="234"/>
                    <a:pt x="647" y="230"/>
                    <a:pt x="646" y="227"/>
                  </a:cubicBezTo>
                  <a:cubicBezTo>
                    <a:pt x="645" y="225"/>
                    <a:pt x="640" y="224"/>
                    <a:pt x="636" y="223"/>
                  </a:cubicBezTo>
                  <a:cubicBezTo>
                    <a:pt x="631" y="223"/>
                    <a:pt x="628" y="222"/>
                    <a:pt x="624" y="221"/>
                  </a:cubicBezTo>
                  <a:cubicBezTo>
                    <a:pt x="620" y="220"/>
                    <a:pt x="623" y="223"/>
                    <a:pt x="624" y="224"/>
                  </a:cubicBezTo>
                  <a:cubicBezTo>
                    <a:pt x="625" y="226"/>
                    <a:pt x="629" y="229"/>
                    <a:pt x="630" y="233"/>
                  </a:cubicBezTo>
                  <a:cubicBezTo>
                    <a:pt x="631" y="236"/>
                    <a:pt x="624" y="247"/>
                    <a:pt x="624" y="249"/>
                  </a:cubicBezTo>
                  <a:cubicBezTo>
                    <a:pt x="624" y="252"/>
                    <a:pt x="632" y="253"/>
                    <a:pt x="634" y="257"/>
                  </a:cubicBezTo>
                  <a:cubicBezTo>
                    <a:pt x="637" y="261"/>
                    <a:pt x="630" y="269"/>
                    <a:pt x="628" y="271"/>
                  </a:cubicBezTo>
                  <a:cubicBezTo>
                    <a:pt x="627" y="272"/>
                    <a:pt x="623" y="271"/>
                    <a:pt x="623" y="270"/>
                  </a:cubicBezTo>
                  <a:cubicBezTo>
                    <a:pt x="623" y="269"/>
                    <a:pt x="620" y="266"/>
                    <a:pt x="618" y="267"/>
                  </a:cubicBezTo>
                  <a:cubicBezTo>
                    <a:pt x="615" y="267"/>
                    <a:pt x="615" y="265"/>
                    <a:pt x="614" y="264"/>
                  </a:cubicBezTo>
                  <a:cubicBezTo>
                    <a:pt x="613" y="264"/>
                    <a:pt x="609" y="268"/>
                    <a:pt x="607" y="270"/>
                  </a:cubicBezTo>
                  <a:cubicBezTo>
                    <a:pt x="605" y="272"/>
                    <a:pt x="599" y="273"/>
                    <a:pt x="597" y="276"/>
                  </a:cubicBezTo>
                  <a:cubicBezTo>
                    <a:pt x="595" y="278"/>
                    <a:pt x="591" y="281"/>
                    <a:pt x="589" y="283"/>
                  </a:cubicBezTo>
                  <a:cubicBezTo>
                    <a:pt x="588" y="285"/>
                    <a:pt x="595" y="292"/>
                    <a:pt x="597" y="294"/>
                  </a:cubicBezTo>
                  <a:cubicBezTo>
                    <a:pt x="599" y="295"/>
                    <a:pt x="598" y="297"/>
                    <a:pt x="596" y="299"/>
                  </a:cubicBezTo>
                  <a:cubicBezTo>
                    <a:pt x="595" y="301"/>
                    <a:pt x="585" y="297"/>
                    <a:pt x="583" y="296"/>
                  </a:cubicBezTo>
                  <a:cubicBezTo>
                    <a:pt x="580" y="294"/>
                    <a:pt x="579" y="295"/>
                    <a:pt x="577" y="296"/>
                  </a:cubicBezTo>
                  <a:cubicBezTo>
                    <a:pt x="575" y="297"/>
                    <a:pt x="571" y="293"/>
                    <a:pt x="570" y="291"/>
                  </a:cubicBezTo>
                  <a:cubicBezTo>
                    <a:pt x="568" y="288"/>
                    <a:pt x="566" y="290"/>
                    <a:pt x="564" y="289"/>
                  </a:cubicBezTo>
                  <a:cubicBezTo>
                    <a:pt x="562" y="288"/>
                    <a:pt x="563" y="289"/>
                    <a:pt x="562" y="291"/>
                  </a:cubicBezTo>
                  <a:cubicBezTo>
                    <a:pt x="562" y="292"/>
                    <a:pt x="561" y="293"/>
                    <a:pt x="559" y="293"/>
                  </a:cubicBezTo>
                  <a:cubicBezTo>
                    <a:pt x="558" y="294"/>
                    <a:pt x="559" y="298"/>
                    <a:pt x="563" y="303"/>
                  </a:cubicBezTo>
                  <a:cubicBezTo>
                    <a:pt x="567" y="307"/>
                    <a:pt x="567" y="304"/>
                    <a:pt x="570" y="303"/>
                  </a:cubicBezTo>
                  <a:cubicBezTo>
                    <a:pt x="574" y="302"/>
                    <a:pt x="572" y="309"/>
                    <a:pt x="574" y="311"/>
                  </a:cubicBezTo>
                  <a:cubicBezTo>
                    <a:pt x="576" y="313"/>
                    <a:pt x="571" y="313"/>
                    <a:pt x="569" y="314"/>
                  </a:cubicBezTo>
                  <a:cubicBezTo>
                    <a:pt x="567" y="314"/>
                    <a:pt x="561" y="313"/>
                    <a:pt x="558" y="311"/>
                  </a:cubicBezTo>
                  <a:cubicBezTo>
                    <a:pt x="554" y="308"/>
                    <a:pt x="555" y="305"/>
                    <a:pt x="553" y="305"/>
                  </a:cubicBezTo>
                  <a:cubicBezTo>
                    <a:pt x="550" y="305"/>
                    <a:pt x="548" y="304"/>
                    <a:pt x="546" y="302"/>
                  </a:cubicBezTo>
                  <a:cubicBezTo>
                    <a:pt x="544" y="300"/>
                    <a:pt x="542" y="299"/>
                    <a:pt x="543" y="298"/>
                  </a:cubicBezTo>
                  <a:cubicBezTo>
                    <a:pt x="544" y="297"/>
                    <a:pt x="544" y="291"/>
                    <a:pt x="543" y="287"/>
                  </a:cubicBezTo>
                  <a:cubicBezTo>
                    <a:pt x="542" y="284"/>
                    <a:pt x="539" y="285"/>
                    <a:pt x="541" y="284"/>
                  </a:cubicBezTo>
                  <a:cubicBezTo>
                    <a:pt x="543" y="284"/>
                    <a:pt x="544" y="278"/>
                    <a:pt x="543" y="277"/>
                  </a:cubicBezTo>
                  <a:cubicBezTo>
                    <a:pt x="542" y="276"/>
                    <a:pt x="534" y="270"/>
                    <a:pt x="533" y="270"/>
                  </a:cubicBezTo>
                  <a:cubicBezTo>
                    <a:pt x="532" y="270"/>
                    <a:pt x="529" y="266"/>
                    <a:pt x="529" y="265"/>
                  </a:cubicBezTo>
                  <a:cubicBezTo>
                    <a:pt x="529" y="264"/>
                    <a:pt x="526" y="261"/>
                    <a:pt x="524" y="261"/>
                  </a:cubicBezTo>
                  <a:cubicBezTo>
                    <a:pt x="523" y="261"/>
                    <a:pt x="519" y="261"/>
                    <a:pt x="516" y="260"/>
                  </a:cubicBezTo>
                  <a:cubicBezTo>
                    <a:pt x="514" y="258"/>
                    <a:pt x="517" y="257"/>
                    <a:pt x="519" y="256"/>
                  </a:cubicBezTo>
                  <a:cubicBezTo>
                    <a:pt x="520" y="256"/>
                    <a:pt x="520" y="253"/>
                    <a:pt x="521" y="253"/>
                  </a:cubicBezTo>
                  <a:cubicBezTo>
                    <a:pt x="523" y="252"/>
                    <a:pt x="526" y="257"/>
                    <a:pt x="529" y="259"/>
                  </a:cubicBezTo>
                  <a:cubicBezTo>
                    <a:pt x="532" y="261"/>
                    <a:pt x="542" y="264"/>
                    <a:pt x="545" y="266"/>
                  </a:cubicBezTo>
                  <a:cubicBezTo>
                    <a:pt x="548" y="267"/>
                    <a:pt x="558" y="269"/>
                    <a:pt x="563" y="270"/>
                  </a:cubicBezTo>
                  <a:cubicBezTo>
                    <a:pt x="568" y="271"/>
                    <a:pt x="575" y="273"/>
                    <a:pt x="578" y="273"/>
                  </a:cubicBezTo>
                  <a:cubicBezTo>
                    <a:pt x="582" y="273"/>
                    <a:pt x="586" y="270"/>
                    <a:pt x="589" y="270"/>
                  </a:cubicBezTo>
                  <a:cubicBezTo>
                    <a:pt x="593" y="270"/>
                    <a:pt x="596" y="268"/>
                    <a:pt x="599" y="263"/>
                  </a:cubicBezTo>
                  <a:cubicBezTo>
                    <a:pt x="603" y="259"/>
                    <a:pt x="603" y="251"/>
                    <a:pt x="602" y="250"/>
                  </a:cubicBezTo>
                  <a:cubicBezTo>
                    <a:pt x="601" y="249"/>
                    <a:pt x="602" y="240"/>
                    <a:pt x="599" y="238"/>
                  </a:cubicBezTo>
                  <a:cubicBezTo>
                    <a:pt x="597" y="237"/>
                    <a:pt x="596" y="236"/>
                    <a:pt x="594" y="234"/>
                  </a:cubicBezTo>
                  <a:cubicBezTo>
                    <a:pt x="591" y="232"/>
                    <a:pt x="589" y="231"/>
                    <a:pt x="587" y="232"/>
                  </a:cubicBezTo>
                  <a:cubicBezTo>
                    <a:pt x="586" y="233"/>
                    <a:pt x="585" y="230"/>
                    <a:pt x="582" y="228"/>
                  </a:cubicBezTo>
                  <a:cubicBezTo>
                    <a:pt x="580" y="227"/>
                    <a:pt x="579" y="227"/>
                    <a:pt x="576" y="226"/>
                  </a:cubicBezTo>
                  <a:cubicBezTo>
                    <a:pt x="572" y="226"/>
                    <a:pt x="572" y="225"/>
                    <a:pt x="569" y="222"/>
                  </a:cubicBezTo>
                  <a:cubicBezTo>
                    <a:pt x="566" y="219"/>
                    <a:pt x="555" y="213"/>
                    <a:pt x="553" y="212"/>
                  </a:cubicBezTo>
                  <a:cubicBezTo>
                    <a:pt x="550" y="210"/>
                    <a:pt x="545" y="209"/>
                    <a:pt x="542" y="209"/>
                  </a:cubicBezTo>
                  <a:cubicBezTo>
                    <a:pt x="538" y="210"/>
                    <a:pt x="537" y="208"/>
                    <a:pt x="534" y="208"/>
                  </a:cubicBezTo>
                  <a:cubicBezTo>
                    <a:pt x="532" y="209"/>
                    <a:pt x="530" y="208"/>
                    <a:pt x="530" y="206"/>
                  </a:cubicBezTo>
                  <a:cubicBezTo>
                    <a:pt x="530" y="205"/>
                    <a:pt x="527" y="206"/>
                    <a:pt x="524" y="208"/>
                  </a:cubicBezTo>
                  <a:cubicBezTo>
                    <a:pt x="521" y="210"/>
                    <a:pt x="526" y="205"/>
                    <a:pt x="523" y="205"/>
                  </a:cubicBezTo>
                  <a:cubicBezTo>
                    <a:pt x="521" y="205"/>
                    <a:pt x="518" y="202"/>
                    <a:pt x="520" y="203"/>
                  </a:cubicBezTo>
                  <a:cubicBezTo>
                    <a:pt x="522" y="203"/>
                    <a:pt x="529" y="200"/>
                    <a:pt x="525" y="198"/>
                  </a:cubicBezTo>
                  <a:cubicBezTo>
                    <a:pt x="521" y="196"/>
                    <a:pt x="516" y="195"/>
                    <a:pt x="514" y="197"/>
                  </a:cubicBezTo>
                  <a:cubicBezTo>
                    <a:pt x="514" y="197"/>
                    <a:pt x="513" y="198"/>
                    <a:pt x="513" y="198"/>
                  </a:cubicBezTo>
                  <a:cubicBezTo>
                    <a:pt x="513" y="198"/>
                    <a:pt x="512" y="198"/>
                    <a:pt x="512" y="198"/>
                  </a:cubicBezTo>
                  <a:cubicBezTo>
                    <a:pt x="512" y="198"/>
                    <a:pt x="511" y="199"/>
                    <a:pt x="511" y="199"/>
                  </a:cubicBezTo>
                  <a:cubicBezTo>
                    <a:pt x="510" y="199"/>
                    <a:pt x="510" y="199"/>
                    <a:pt x="510" y="199"/>
                  </a:cubicBezTo>
                  <a:cubicBezTo>
                    <a:pt x="509" y="199"/>
                    <a:pt x="509" y="199"/>
                    <a:pt x="508" y="199"/>
                  </a:cubicBezTo>
                  <a:cubicBezTo>
                    <a:pt x="508" y="199"/>
                    <a:pt x="507" y="199"/>
                    <a:pt x="506" y="199"/>
                  </a:cubicBezTo>
                  <a:cubicBezTo>
                    <a:pt x="506" y="199"/>
                    <a:pt x="505" y="199"/>
                    <a:pt x="504" y="199"/>
                  </a:cubicBezTo>
                  <a:cubicBezTo>
                    <a:pt x="499" y="199"/>
                    <a:pt x="495" y="197"/>
                    <a:pt x="495" y="195"/>
                  </a:cubicBezTo>
                  <a:cubicBezTo>
                    <a:pt x="495" y="194"/>
                    <a:pt x="488" y="193"/>
                    <a:pt x="487" y="191"/>
                  </a:cubicBezTo>
                  <a:cubicBezTo>
                    <a:pt x="485" y="190"/>
                    <a:pt x="491" y="191"/>
                    <a:pt x="495" y="192"/>
                  </a:cubicBezTo>
                  <a:cubicBezTo>
                    <a:pt x="499" y="192"/>
                    <a:pt x="499" y="192"/>
                    <a:pt x="501" y="191"/>
                  </a:cubicBezTo>
                  <a:cubicBezTo>
                    <a:pt x="503" y="190"/>
                    <a:pt x="506" y="188"/>
                    <a:pt x="507" y="186"/>
                  </a:cubicBezTo>
                  <a:cubicBezTo>
                    <a:pt x="508" y="185"/>
                    <a:pt x="507" y="183"/>
                    <a:pt x="505" y="183"/>
                  </a:cubicBezTo>
                  <a:cubicBezTo>
                    <a:pt x="502" y="183"/>
                    <a:pt x="502" y="180"/>
                    <a:pt x="498" y="180"/>
                  </a:cubicBezTo>
                  <a:cubicBezTo>
                    <a:pt x="495" y="179"/>
                    <a:pt x="496" y="178"/>
                    <a:pt x="494" y="178"/>
                  </a:cubicBezTo>
                  <a:cubicBezTo>
                    <a:pt x="491" y="179"/>
                    <a:pt x="493" y="176"/>
                    <a:pt x="491" y="174"/>
                  </a:cubicBezTo>
                  <a:cubicBezTo>
                    <a:pt x="488" y="172"/>
                    <a:pt x="487" y="175"/>
                    <a:pt x="485" y="176"/>
                  </a:cubicBezTo>
                  <a:cubicBezTo>
                    <a:pt x="484" y="178"/>
                    <a:pt x="484" y="180"/>
                    <a:pt x="482" y="181"/>
                  </a:cubicBezTo>
                  <a:cubicBezTo>
                    <a:pt x="480" y="182"/>
                    <a:pt x="481" y="180"/>
                    <a:pt x="482" y="179"/>
                  </a:cubicBezTo>
                  <a:cubicBezTo>
                    <a:pt x="483" y="178"/>
                    <a:pt x="481" y="179"/>
                    <a:pt x="480" y="179"/>
                  </a:cubicBezTo>
                  <a:cubicBezTo>
                    <a:pt x="478" y="179"/>
                    <a:pt x="478" y="178"/>
                    <a:pt x="480" y="177"/>
                  </a:cubicBezTo>
                  <a:cubicBezTo>
                    <a:pt x="482" y="176"/>
                    <a:pt x="484" y="173"/>
                    <a:pt x="484" y="172"/>
                  </a:cubicBezTo>
                  <a:cubicBezTo>
                    <a:pt x="484" y="171"/>
                    <a:pt x="482" y="168"/>
                    <a:pt x="481" y="169"/>
                  </a:cubicBezTo>
                  <a:cubicBezTo>
                    <a:pt x="479" y="171"/>
                    <a:pt x="476" y="169"/>
                    <a:pt x="475" y="170"/>
                  </a:cubicBezTo>
                  <a:cubicBezTo>
                    <a:pt x="474" y="171"/>
                    <a:pt x="471" y="176"/>
                    <a:pt x="471" y="179"/>
                  </a:cubicBezTo>
                  <a:cubicBezTo>
                    <a:pt x="471" y="182"/>
                    <a:pt x="469" y="182"/>
                    <a:pt x="468" y="182"/>
                  </a:cubicBezTo>
                  <a:cubicBezTo>
                    <a:pt x="466" y="182"/>
                    <a:pt x="469" y="170"/>
                    <a:pt x="470" y="169"/>
                  </a:cubicBezTo>
                  <a:cubicBezTo>
                    <a:pt x="470" y="168"/>
                    <a:pt x="467" y="170"/>
                    <a:pt x="465" y="172"/>
                  </a:cubicBezTo>
                  <a:cubicBezTo>
                    <a:pt x="462" y="175"/>
                    <a:pt x="460" y="178"/>
                    <a:pt x="459" y="180"/>
                  </a:cubicBezTo>
                  <a:cubicBezTo>
                    <a:pt x="458" y="183"/>
                    <a:pt x="456" y="188"/>
                    <a:pt x="454" y="191"/>
                  </a:cubicBezTo>
                  <a:cubicBezTo>
                    <a:pt x="452" y="193"/>
                    <a:pt x="453" y="186"/>
                    <a:pt x="454" y="185"/>
                  </a:cubicBezTo>
                  <a:cubicBezTo>
                    <a:pt x="456" y="183"/>
                    <a:pt x="456" y="179"/>
                    <a:pt x="458" y="177"/>
                  </a:cubicBezTo>
                  <a:cubicBezTo>
                    <a:pt x="459" y="176"/>
                    <a:pt x="462" y="172"/>
                    <a:pt x="460" y="173"/>
                  </a:cubicBezTo>
                  <a:cubicBezTo>
                    <a:pt x="457" y="173"/>
                    <a:pt x="456" y="170"/>
                    <a:pt x="454" y="171"/>
                  </a:cubicBezTo>
                  <a:cubicBezTo>
                    <a:pt x="452" y="172"/>
                    <a:pt x="451" y="171"/>
                    <a:pt x="450" y="170"/>
                  </a:cubicBezTo>
                  <a:cubicBezTo>
                    <a:pt x="448" y="169"/>
                    <a:pt x="448" y="172"/>
                    <a:pt x="449" y="174"/>
                  </a:cubicBezTo>
                  <a:cubicBezTo>
                    <a:pt x="450" y="175"/>
                    <a:pt x="447" y="176"/>
                    <a:pt x="447" y="178"/>
                  </a:cubicBezTo>
                  <a:cubicBezTo>
                    <a:pt x="447" y="179"/>
                    <a:pt x="446" y="178"/>
                    <a:pt x="445" y="177"/>
                  </a:cubicBezTo>
                  <a:cubicBezTo>
                    <a:pt x="444" y="177"/>
                    <a:pt x="444" y="180"/>
                    <a:pt x="445" y="182"/>
                  </a:cubicBezTo>
                  <a:cubicBezTo>
                    <a:pt x="446" y="183"/>
                    <a:pt x="442" y="181"/>
                    <a:pt x="442" y="180"/>
                  </a:cubicBezTo>
                  <a:cubicBezTo>
                    <a:pt x="441" y="179"/>
                    <a:pt x="439" y="180"/>
                    <a:pt x="437" y="180"/>
                  </a:cubicBezTo>
                  <a:cubicBezTo>
                    <a:pt x="435" y="181"/>
                    <a:pt x="435" y="182"/>
                    <a:pt x="435" y="183"/>
                  </a:cubicBezTo>
                  <a:cubicBezTo>
                    <a:pt x="435" y="185"/>
                    <a:pt x="440" y="188"/>
                    <a:pt x="439" y="189"/>
                  </a:cubicBezTo>
                  <a:cubicBezTo>
                    <a:pt x="438" y="189"/>
                    <a:pt x="438" y="192"/>
                    <a:pt x="438" y="195"/>
                  </a:cubicBezTo>
                  <a:cubicBezTo>
                    <a:pt x="438" y="197"/>
                    <a:pt x="435" y="192"/>
                    <a:pt x="434" y="193"/>
                  </a:cubicBezTo>
                  <a:cubicBezTo>
                    <a:pt x="433" y="194"/>
                    <a:pt x="432" y="190"/>
                    <a:pt x="434" y="189"/>
                  </a:cubicBezTo>
                  <a:cubicBezTo>
                    <a:pt x="435" y="188"/>
                    <a:pt x="434" y="185"/>
                    <a:pt x="431" y="186"/>
                  </a:cubicBezTo>
                  <a:cubicBezTo>
                    <a:pt x="428" y="188"/>
                    <a:pt x="429" y="184"/>
                    <a:pt x="425" y="185"/>
                  </a:cubicBezTo>
                  <a:cubicBezTo>
                    <a:pt x="421" y="186"/>
                    <a:pt x="418" y="187"/>
                    <a:pt x="417" y="189"/>
                  </a:cubicBezTo>
                  <a:cubicBezTo>
                    <a:pt x="417" y="190"/>
                    <a:pt x="423" y="192"/>
                    <a:pt x="426" y="193"/>
                  </a:cubicBezTo>
                  <a:cubicBezTo>
                    <a:pt x="428" y="194"/>
                    <a:pt x="426" y="197"/>
                    <a:pt x="427" y="198"/>
                  </a:cubicBezTo>
                  <a:cubicBezTo>
                    <a:pt x="428" y="199"/>
                    <a:pt x="422" y="194"/>
                    <a:pt x="420" y="194"/>
                  </a:cubicBezTo>
                  <a:cubicBezTo>
                    <a:pt x="418" y="193"/>
                    <a:pt x="420" y="196"/>
                    <a:pt x="420" y="198"/>
                  </a:cubicBezTo>
                  <a:cubicBezTo>
                    <a:pt x="420" y="199"/>
                    <a:pt x="419" y="196"/>
                    <a:pt x="417" y="195"/>
                  </a:cubicBezTo>
                  <a:cubicBezTo>
                    <a:pt x="416" y="194"/>
                    <a:pt x="416" y="200"/>
                    <a:pt x="414" y="200"/>
                  </a:cubicBezTo>
                  <a:cubicBezTo>
                    <a:pt x="411" y="201"/>
                    <a:pt x="413" y="196"/>
                    <a:pt x="413" y="195"/>
                  </a:cubicBezTo>
                  <a:cubicBezTo>
                    <a:pt x="414" y="194"/>
                    <a:pt x="412" y="197"/>
                    <a:pt x="410" y="199"/>
                  </a:cubicBezTo>
                  <a:cubicBezTo>
                    <a:pt x="408" y="201"/>
                    <a:pt x="408" y="199"/>
                    <a:pt x="409" y="197"/>
                  </a:cubicBezTo>
                  <a:cubicBezTo>
                    <a:pt x="409" y="195"/>
                    <a:pt x="407" y="194"/>
                    <a:pt x="404" y="194"/>
                  </a:cubicBezTo>
                  <a:cubicBezTo>
                    <a:pt x="400" y="194"/>
                    <a:pt x="403" y="191"/>
                    <a:pt x="403" y="189"/>
                  </a:cubicBezTo>
                  <a:cubicBezTo>
                    <a:pt x="403" y="187"/>
                    <a:pt x="400" y="190"/>
                    <a:pt x="399" y="192"/>
                  </a:cubicBezTo>
                  <a:cubicBezTo>
                    <a:pt x="397" y="195"/>
                    <a:pt x="396" y="194"/>
                    <a:pt x="398" y="198"/>
                  </a:cubicBezTo>
                  <a:cubicBezTo>
                    <a:pt x="399" y="201"/>
                    <a:pt x="394" y="199"/>
                    <a:pt x="393" y="201"/>
                  </a:cubicBezTo>
                  <a:cubicBezTo>
                    <a:pt x="392" y="203"/>
                    <a:pt x="394" y="203"/>
                    <a:pt x="397" y="204"/>
                  </a:cubicBezTo>
                  <a:cubicBezTo>
                    <a:pt x="399" y="205"/>
                    <a:pt x="398" y="208"/>
                    <a:pt x="398" y="209"/>
                  </a:cubicBezTo>
                  <a:cubicBezTo>
                    <a:pt x="399" y="210"/>
                    <a:pt x="393" y="209"/>
                    <a:pt x="392" y="210"/>
                  </a:cubicBezTo>
                  <a:cubicBezTo>
                    <a:pt x="392" y="212"/>
                    <a:pt x="390" y="213"/>
                    <a:pt x="388" y="214"/>
                  </a:cubicBezTo>
                  <a:cubicBezTo>
                    <a:pt x="385" y="214"/>
                    <a:pt x="386" y="215"/>
                    <a:pt x="388" y="216"/>
                  </a:cubicBezTo>
                  <a:cubicBezTo>
                    <a:pt x="390" y="218"/>
                    <a:pt x="388" y="218"/>
                    <a:pt x="386" y="218"/>
                  </a:cubicBezTo>
                  <a:cubicBezTo>
                    <a:pt x="385" y="217"/>
                    <a:pt x="382" y="219"/>
                    <a:pt x="380" y="220"/>
                  </a:cubicBezTo>
                  <a:cubicBezTo>
                    <a:pt x="379" y="221"/>
                    <a:pt x="376" y="222"/>
                    <a:pt x="375" y="220"/>
                  </a:cubicBezTo>
                  <a:cubicBezTo>
                    <a:pt x="373" y="219"/>
                    <a:pt x="370" y="219"/>
                    <a:pt x="370" y="221"/>
                  </a:cubicBezTo>
                  <a:cubicBezTo>
                    <a:pt x="370" y="224"/>
                    <a:pt x="367" y="226"/>
                    <a:pt x="367" y="227"/>
                  </a:cubicBezTo>
                  <a:cubicBezTo>
                    <a:pt x="367" y="228"/>
                    <a:pt x="370" y="228"/>
                    <a:pt x="373" y="227"/>
                  </a:cubicBezTo>
                  <a:cubicBezTo>
                    <a:pt x="376" y="226"/>
                    <a:pt x="372" y="229"/>
                    <a:pt x="370" y="232"/>
                  </a:cubicBezTo>
                  <a:cubicBezTo>
                    <a:pt x="368" y="234"/>
                    <a:pt x="371" y="233"/>
                    <a:pt x="374" y="232"/>
                  </a:cubicBezTo>
                  <a:cubicBezTo>
                    <a:pt x="376" y="231"/>
                    <a:pt x="375" y="234"/>
                    <a:pt x="373" y="235"/>
                  </a:cubicBezTo>
                  <a:cubicBezTo>
                    <a:pt x="370" y="236"/>
                    <a:pt x="367" y="236"/>
                    <a:pt x="366" y="239"/>
                  </a:cubicBezTo>
                  <a:cubicBezTo>
                    <a:pt x="364" y="241"/>
                    <a:pt x="369" y="241"/>
                    <a:pt x="372" y="241"/>
                  </a:cubicBezTo>
                  <a:cubicBezTo>
                    <a:pt x="376" y="242"/>
                    <a:pt x="361" y="240"/>
                    <a:pt x="362" y="243"/>
                  </a:cubicBezTo>
                  <a:cubicBezTo>
                    <a:pt x="363" y="245"/>
                    <a:pt x="359" y="247"/>
                    <a:pt x="359" y="248"/>
                  </a:cubicBezTo>
                  <a:cubicBezTo>
                    <a:pt x="359" y="250"/>
                    <a:pt x="363" y="249"/>
                    <a:pt x="365" y="249"/>
                  </a:cubicBezTo>
                  <a:cubicBezTo>
                    <a:pt x="367" y="249"/>
                    <a:pt x="360" y="252"/>
                    <a:pt x="358" y="252"/>
                  </a:cubicBezTo>
                  <a:cubicBezTo>
                    <a:pt x="356" y="252"/>
                    <a:pt x="352" y="255"/>
                    <a:pt x="353" y="257"/>
                  </a:cubicBezTo>
                  <a:cubicBezTo>
                    <a:pt x="353" y="259"/>
                    <a:pt x="350" y="260"/>
                    <a:pt x="348" y="262"/>
                  </a:cubicBezTo>
                  <a:cubicBezTo>
                    <a:pt x="346" y="264"/>
                    <a:pt x="344" y="267"/>
                    <a:pt x="344" y="269"/>
                  </a:cubicBezTo>
                  <a:cubicBezTo>
                    <a:pt x="345" y="270"/>
                    <a:pt x="346" y="269"/>
                    <a:pt x="350" y="272"/>
                  </a:cubicBezTo>
                  <a:cubicBezTo>
                    <a:pt x="354" y="274"/>
                    <a:pt x="347" y="272"/>
                    <a:pt x="344" y="272"/>
                  </a:cubicBezTo>
                  <a:cubicBezTo>
                    <a:pt x="342" y="272"/>
                    <a:pt x="340" y="275"/>
                    <a:pt x="342" y="276"/>
                  </a:cubicBezTo>
                  <a:cubicBezTo>
                    <a:pt x="344" y="277"/>
                    <a:pt x="342" y="278"/>
                    <a:pt x="342" y="281"/>
                  </a:cubicBezTo>
                  <a:cubicBezTo>
                    <a:pt x="342" y="284"/>
                    <a:pt x="339" y="286"/>
                    <a:pt x="337" y="288"/>
                  </a:cubicBezTo>
                  <a:cubicBezTo>
                    <a:pt x="335" y="291"/>
                    <a:pt x="339" y="290"/>
                    <a:pt x="341" y="289"/>
                  </a:cubicBezTo>
                  <a:cubicBezTo>
                    <a:pt x="343" y="288"/>
                    <a:pt x="337" y="293"/>
                    <a:pt x="335" y="294"/>
                  </a:cubicBezTo>
                  <a:cubicBezTo>
                    <a:pt x="333" y="296"/>
                    <a:pt x="331" y="296"/>
                    <a:pt x="331" y="299"/>
                  </a:cubicBezTo>
                  <a:cubicBezTo>
                    <a:pt x="331" y="301"/>
                    <a:pt x="328" y="299"/>
                    <a:pt x="325" y="299"/>
                  </a:cubicBezTo>
                  <a:cubicBezTo>
                    <a:pt x="322" y="299"/>
                    <a:pt x="319" y="307"/>
                    <a:pt x="317" y="308"/>
                  </a:cubicBezTo>
                  <a:cubicBezTo>
                    <a:pt x="316" y="310"/>
                    <a:pt x="313" y="313"/>
                    <a:pt x="312" y="314"/>
                  </a:cubicBezTo>
                  <a:cubicBezTo>
                    <a:pt x="311" y="315"/>
                    <a:pt x="316" y="317"/>
                    <a:pt x="318" y="317"/>
                  </a:cubicBezTo>
                  <a:cubicBezTo>
                    <a:pt x="321" y="317"/>
                    <a:pt x="325" y="315"/>
                    <a:pt x="326" y="314"/>
                  </a:cubicBezTo>
                  <a:cubicBezTo>
                    <a:pt x="328" y="313"/>
                    <a:pt x="321" y="319"/>
                    <a:pt x="318" y="320"/>
                  </a:cubicBezTo>
                  <a:cubicBezTo>
                    <a:pt x="316" y="321"/>
                    <a:pt x="315" y="318"/>
                    <a:pt x="314" y="318"/>
                  </a:cubicBezTo>
                  <a:cubicBezTo>
                    <a:pt x="313" y="318"/>
                    <a:pt x="312" y="320"/>
                    <a:pt x="311" y="321"/>
                  </a:cubicBezTo>
                  <a:cubicBezTo>
                    <a:pt x="310" y="322"/>
                    <a:pt x="305" y="321"/>
                    <a:pt x="303" y="322"/>
                  </a:cubicBezTo>
                  <a:cubicBezTo>
                    <a:pt x="302" y="323"/>
                    <a:pt x="300" y="325"/>
                    <a:pt x="301" y="327"/>
                  </a:cubicBezTo>
                  <a:cubicBezTo>
                    <a:pt x="302" y="329"/>
                    <a:pt x="301" y="330"/>
                    <a:pt x="302" y="332"/>
                  </a:cubicBezTo>
                  <a:cubicBezTo>
                    <a:pt x="303" y="335"/>
                    <a:pt x="300" y="331"/>
                    <a:pt x="297" y="331"/>
                  </a:cubicBezTo>
                  <a:cubicBezTo>
                    <a:pt x="294" y="330"/>
                    <a:pt x="294" y="332"/>
                    <a:pt x="291" y="334"/>
                  </a:cubicBezTo>
                  <a:cubicBezTo>
                    <a:pt x="289" y="335"/>
                    <a:pt x="284" y="334"/>
                    <a:pt x="282" y="335"/>
                  </a:cubicBezTo>
                  <a:cubicBezTo>
                    <a:pt x="280" y="336"/>
                    <a:pt x="283" y="337"/>
                    <a:pt x="285" y="338"/>
                  </a:cubicBezTo>
                  <a:cubicBezTo>
                    <a:pt x="288" y="340"/>
                    <a:pt x="284" y="339"/>
                    <a:pt x="280" y="338"/>
                  </a:cubicBezTo>
                  <a:cubicBezTo>
                    <a:pt x="276" y="338"/>
                    <a:pt x="278" y="340"/>
                    <a:pt x="277" y="342"/>
                  </a:cubicBezTo>
                  <a:cubicBezTo>
                    <a:pt x="277" y="344"/>
                    <a:pt x="272" y="343"/>
                    <a:pt x="271" y="344"/>
                  </a:cubicBezTo>
                  <a:cubicBezTo>
                    <a:pt x="269" y="346"/>
                    <a:pt x="274" y="347"/>
                    <a:pt x="272" y="347"/>
                  </a:cubicBezTo>
                  <a:cubicBezTo>
                    <a:pt x="270" y="347"/>
                    <a:pt x="266" y="348"/>
                    <a:pt x="268" y="350"/>
                  </a:cubicBezTo>
                  <a:cubicBezTo>
                    <a:pt x="270" y="353"/>
                    <a:pt x="269" y="353"/>
                    <a:pt x="271" y="357"/>
                  </a:cubicBezTo>
                  <a:cubicBezTo>
                    <a:pt x="273" y="361"/>
                    <a:pt x="276" y="360"/>
                    <a:pt x="272" y="360"/>
                  </a:cubicBezTo>
                  <a:cubicBezTo>
                    <a:pt x="267" y="360"/>
                    <a:pt x="268" y="361"/>
                    <a:pt x="270" y="364"/>
                  </a:cubicBezTo>
                  <a:cubicBezTo>
                    <a:pt x="272" y="366"/>
                    <a:pt x="271" y="365"/>
                    <a:pt x="267" y="367"/>
                  </a:cubicBezTo>
                  <a:cubicBezTo>
                    <a:pt x="262" y="368"/>
                    <a:pt x="267" y="368"/>
                    <a:pt x="269" y="370"/>
                  </a:cubicBezTo>
                  <a:cubicBezTo>
                    <a:pt x="271" y="372"/>
                    <a:pt x="267" y="373"/>
                    <a:pt x="269" y="374"/>
                  </a:cubicBezTo>
                  <a:cubicBezTo>
                    <a:pt x="272" y="374"/>
                    <a:pt x="266" y="377"/>
                    <a:pt x="269" y="379"/>
                  </a:cubicBezTo>
                  <a:cubicBezTo>
                    <a:pt x="273" y="381"/>
                    <a:pt x="272" y="379"/>
                    <a:pt x="275" y="376"/>
                  </a:cubicBezTo>
                  <a:cubicBezTo>
                    <a:pt x="278" y="374"/>
                    <a:pt x="275" y="378"/>
                    <a:pt x="273" y="382"/>
                  </a:cubicBezTo>
                  <a:cubicBezTo>
                    <a:pt x="271" y="385"/>
                    <a:pt x="271" y="381"/>
                    <a:pt x="267" y="382"/>
                  </a:cubicBezTo>
                  <a:cubicBezTo>
                    <a:pt x="263" y="383"/>
                    <a:pt x="268" y="385"/>
                    <a:pt x="269" y="389"/>
                  </a:cubicBezTo>
                  <a:cubicBezTo>
                    <a:pt x="269" y="392"/>
                    <a:pt x="269" y="391"/>
                    <a:pt x="272" y="391"/>
                  </a:cubicBezTo>
                  <a:cubicBezTo>
                    <a:pt x="275" y="391"/>
                    <a:pt x="275" y="390"/>
                    <a:pt x="277" y="389"/>
                  </a:cubicBezTo>
                  <a:cubicBezTo>
                    <a:pt x="278" y="387"/>
                    <a:pt x="276" y="392"/>
                    <a:pt x="276" y="395"/>
                  </a:cubicBezTo>
                  <a:cubicBezTo>
                    <a:pt x="277" y="397"/>
                    <a:pt x="274" y="394"/>
                    <a:pt x="271" y="396"/>
                  </a:cubicBezTo>
                  <a:cubicBezTo>
                    <a:pt x="269" y="397"/>
                    <a:pt x="271" y="400"/>
                    <a:pt x="272" y="402"/>
                  </a:cubicBezTo>
                  <a:cubicBezTo>
                    <a:pt x="274" y="403"/>
                    <a:pt x="278" y="406"/>
                    <a:pt x="280" y="408"/>
                  </a:cubicBezTo>
                  <a:cubicBezTo>
                    <a:pt x="283" y="410"/>
                    <a:pt x="287" y="410"/>
                    <a:pt x="291" y="409"/>
                  </a:cubicBezTo>
                  <a:cubicBezTo>
                    <a:pt x="294" y="407"/>
                    <a:pt x="293" y="410"/>
                    <a:pt x="296" y="408"/>
                  </a:cubicBezTo>
                  <a:cubicBezTo>
                    <a:pt x="299" y="406"/>
                    <a:pt x="303" y="403"/>
                    <a:pt x="307" y="397"/>
                  </a:cubicBezTo>
                  <a:cubicBezTo>
                    <a:pt x="311" y="392"/>
                    <a:pt x="312" y="392"/>
                    <a:pt x="315" y="392"/>
                  </a:cubicBezTo>
                  <a:cubicBezTo>
                    <a:pt x="318" y="391"/>
                    <a:pt x="318" y="390"/>
                    <a:pt x="318" y="386"/>
                  </a:cubicBezTo>
                  <a:cubicBezTo>
                    <a:pt x="319" y="386"/>
                    <a:pt x="319" y="386"/>
                    <a:pt x="319" y="386"/>
                  </a:cubicBezTo>
                  <a:cubicBezTo>
                    <a:pt x="319" y="386"/>
                    <a:pt x="319" y="386"/>
                    <a:pt x="319" y="386"/>
                  </a:cubicBezTo>
                  <a:cubicBezTo>
                    <a:pt x="319" y="386"/>
                    <a:pt x="319" y="386"/>
                    <a:pt x="319" y="386"/>
                  </a:cubicBezTo>
                  <a:cubicBezTo>
                    <a:pt x="319" y="386"/>
                    <a:pt x="319" y="386"/>
                    <a:pt x="319" y="386"/>
                  </a:cubicBezTo>
                  <a:cubicBezTo>
                    <a:pt x="319" y="386"/>
                    <a:pt x="319" y="387"/>
                    <a:pt x="319" y="387"/>
                  </a:cubicBezTo>
                  <a:cubicBezTo>
                    <a:pt x="319" y="387"/>
                    <a:pt x="319" y="387"/>
                    <a:pt x="319" y="387"/>
                  </a:cubicBezTo>
                  <a:cubicBezTo>
                    <a:pt x="319" y="388"/>
                    <a:pt x="320" y="388"/>
                    <a:pt x="320" y="388"/>
                  </a:cubicBezTo>
                  <a:cubicBezTo>
                    <a:pt x="320" y="389"/>
                    <a:pt x="320" y="389"/>
                    <a:pt x="320" y="390"/>
                  </a:cubicBezTo>
                  <a:cubicBezTo>
                    <a:pt x="320" y="390"/>
                    <a:pt x="320" y="390"/>
                    <a:pt x="320" y="390"/>
                  </a:cubicBezTo>
                  <a:cubicBezTo>
                    <a:pt x="320" y="391"/>
                    <a:pt x="321" y="391"/>
                    <a:pt x="321" y="392"/>
                  </a:cubicBezTo>
                  <a:cubicBezTo>
                    <a:pt x="321" y="392"/>
                    <a:pt x="321" y="392"/>
                    <a:pt x="321" y="392"/>
                  </a:cubicBezTo>
                  <a:cubicBezTo>
                    <a:pt x="321" y="393"/>
                    <a:pt x="321" y="393"/>
                    <a:pt x="322" y="394"/>
                  </a:cubicBezTo>
                  <a:cubicBezTo>
                    <a:pt x="322" y="394"/>
                    <a:pt x="322" y="394"/>
                    <a:pt x="322" y="394"/>
                  </a:cubicBezTo>
                  <a:cubicBezTo>
                    <a:pt x="322" y="394"/>
                    <a:pt x="322" y="395"/>
                    <a:pt x="322" y="395"/>
                  </a:cubicBezTo>
                  <a:cubicBezTo>
                    <a:pt x="324" y="398"/>
                    <a:pt x="323" y="405"/>
                    <a:pt x="325" y="407"/>
                  </a:cubicBezTo>
                  <a:cubicBezTo>
                    <a:pt x="326" y="409"/>
                    <a:pt x="327" y="409"/>
                    <a:pt x="330" y="407"/>
                  </a:cubicBezTo>
                  <a:cubicBezTo>
                    <a:pt x="333" y="405"/>
                    <a:pt x="329" y="415"/>
                    <a:pt x="328" y="417"/>
                  </a:cubicBezTo>
                  <a:cubicBezTo>
                    <a:pt x="328" y="420"/>
                    <a:pt x="333" y="426"/>
                    <a:pt x="334" y="429"/>
                  </a:cubicBezTo>
                  <a:cubicBezTo>
                    <a:pt x="336" y="432"/>
                    <a:pt x="337" y="437"/>
                    <a:pt x="338" y="439"/>
                  </a:cubicBezTo>
                  <a:cubicBezTo>
                    <a:pt x="338" y="441"/>
                    <a:pt x="335" y="447"/>
                    <a:pt x="336" y="447"/>
                  </a:cubicBezTo>
                  <a:cubicBezTo>
                    <a:pt x="338" y="447"/>
                    <a:pt x="342" y="450"/>
                    <a:pt x="346" y="450"/>
                  </a:cubicBezTo>
                  <a:cubicBezTo>
                    <a:pt x="350" y="450"/>
                    <a:pt x="351" y="449"/>
                    <a:pt x="352" y="447"/>
                  </a:cubicBezTo>
                  <a:cubicBezTo>
                    <a:pt x="353" y="444"/>
                    <a:pt x="352" y="442"/>
                    <a:pt x="358" y="439"/>
                  </a:cubicBezTo>
                  <a:cubicBezTo>
                    <a:pt x="363" y="435"/>
                    <a:pt x="365" y="438"/>
                    <a:pt x="367" y="437"/>
                  </a:cubicBezTo>
                  <a:cubicBezTo>
                    <a:pt x="369" y="437"/>
                    <a:pt x="374" y="423"/>
                    <a:pt x="375" y="419"/>
                  </a:cubicBezTo>
                  <a:cubicBezTo>
                    <a:pt x="376" y="414"/>
                    <a:pt x="376" y="409"/>
                    <a:pt x="376" y="407"/>
                  </a:cubicBezTo>
                  <a:cubicBezTo>
                    <a:pt x="377" y="405"/>
                    <a:pt x="383" y="397"/>
                    <a:pt x="384" y="396"/>
                  </a:cubicBezTo>
                  <a:cubicBezTo>
                    <a:pt x="386" y="394"/>
                    <a:pt x="387" y="396"/>
                    <a:pt x="388" y="396"/>
                  </a:cubicBezTo>
                  <a:cubicBezTo>
                    <a:pt x="389" y="395"/>
                    <a:pt x="392" y="388"/>
                    <a:pt x="394" y="387"/>
                  </a:cubicBezTo>
                  <a:cubicBezTo>
                    <a:pt x="395" y="386"/>
                    <a:pt x="397" y="384"/>
                    <a:pt x="397" y="382"/>
                  </a:cubicBezTo>
                  <a:cubicBezTo>
                    <a:pt x="397" y="380"/>
                    <a:pt x="395" y="376"/>
                    <a:pt x="394" y="373"/>
                  </a:cubicBezTo>
                  <a:cubicBezTo>
                    <a:pt x="394" y="370"/>
                    <a:pt x="390" y="369"/>
                    <a:pt x="386" y="369"/>
                  </a:cubicBezTo>
                  <a:cubicBezTo>
                    <a:pt x="383" y="369"/>
                    <a:pt x="382" y="366"/>
                    <a:pt x="380" y="363"/>
                  </a:cubicBezTo>
                  <a:cubicBezTo>
                    <a:pt x="378" y="360"/>
                    <a:pt x="381" y="355"/>
                    <a:pt x="383" y="353"/>
                  </a:cubicBezTo>
                  <a:cubicBezTo>
                    <a:pt x="384" y="351"/>
                    <a:pt x="384" y="344"/>
                    <a:pt x="384" y="342"/>
                  </a:cubicBezTo>
                  <a:cubicBezTo>
                    <a:pt x="385" y="340"/>
                    <a:pt x="381" y="338"/>
                    <a:pt x="381" y="336"/>
                  </a:cubicBezTo>
                  <a:cubicBezTo>
                    <a:pt x="381" y="334"/>
                    <a:pt x="384" y="337"/>
                    <a:pt x="386" y="337"/>
                  </a:cubicBezTo>
                  <a:cubicBezTo>
                    <a:pt x="389" y="337"/>
                    <a:pt x="394" y="330"/>
                    <a:pt x="396" y="328"/>
                  </a:cubicBezTo>
                  <a:cubicBezTo>
                    <a:pt x="397" y="326"/>
                    <a:pt x="399" y="321"/>
                    <a:pt x="400" y="320"/>
                  </a:cubicBezTo>
                  <a:cubicBezTo>
                    <a:pt x="400" y="319"/>
                    <a:pt x="407" y="316"/>
                    <a:pt x="409" y="315"/>
                  </a:cubicBezTo>
                  <a:cubicBezTo>
                    <a:pt x="410" y="314"/>
                    <a:pt x="415" y="313"/>
                    <a:pt x="416" y="310"/>
                  </a:cubicBezTo>
                  <a:cubicBezTo>
                    <a:pt x="416" y="307"/>
                    <a:pt x="421" y="303"/>
                    <a:pt x="423" y="301"/>
                  </a:cubicBezTo>
                  <a:cubicBezTo>
                    <a:pt x="425" y="299"/>
                    <a:pt x="421" y="298"/>
                    <a:pt x="420" y="295"/>
                  </a:cubicBezTo>
                  <a:cubicBezTo>
                    <a:pt x="418" y="293"/>
                    <a:pt x="420" y="293"/>
                    <a:pt x="421" y="291"/>
                  </a:cubicBezTo>
                  <a:cubicBezTo>
                    <a:pt x="423" y="290"/>
                    <a:pt x="423" y="289"/>
                    <a:pt x="423" y="288"/>
                  </a:cubicBezTo>
                  <a:cubicBezTo>
                    <a:pt x="424" y="287"/>
                    <a:pt x="426" y="286"/>
                    <a:pt x="429" y="284"/>
                  </a:cubicBezTo>
                  <a:cubicBezTo>
                    <a:pt x="431" y="282"/>
                    <a:pt x="429" y="282"/>
                    <a:pt x="429" y="280"/>
                  </a:cubicBezTo>
                  <a:cubicBezTo>
                    <a:pt x="430" y="278"/>
                    <a:pt x="434" y="279"/>
                    <a:pt x="438" y="280"/>
                  </a:cubicBezTo>
                  <a:cubicBezTo>
                    <a:pt x="439" y="280"/>
                    <a:pt x="439" y="280"/>
                    <a:pt x="440" y="280"/>
                  </a:cubicBezTo>
                  <a:cubicBezTo>
                    <a:pt x="440" y="280"/>
                    <a:pt x="441" y="280"/>
                    <a:pt x="441" y="280"/>
                  </a:cubicBezTo>
                  <a:cubicBezTo>
                    <a:pt x="441" y="280"/>
                    <a:pt x="442" y="280"/>
                    <a:pt x="442" y="280"/>
                  </a:cubicBezTo>
                  <a:cubicBezTo>
                    <a:pt x="443" y="280"/>
                    <a:pt x="443" y="280"/>
                    <a:pt x="443" y="280"/>
                  </a:cubicBezTo>
                  <a:cubicBezTo>
                    <a:pt x="444" y="280"/>
                    <a:pt x="445" y="279"/>
                    <a:pt x="445" y="279"/>
                  </a:cubicBezTo>
                  <a:cubicBezTo>
                    <a:pt x="446" y="279"/>
                    <a:pt x="447" y="279"/>
                    <a:pt x="447" y="279"/>
                  </a:cubicBezTo>
                  <a:cubicBezTo>
                    <a:pt x="451" y="279"/>
                    <a:pt x="453" y="282"/>
                    <a:pt x="454" y="284"/>
                  </a:cubicBezTo>
                  <a:cubicBezTo>
                    <a:pt x="456" y="286"/>
                    <a:pt x="455" y="293"/>
                    <a:pt x="452" y="293"/>
                  </a:cubicBezTo>
                  <a:cubicBezTo>
                    <a:pt x="450" y="294"/>
                    <a:pt x="444" y="302"/>
                    <a:pt x="443" y="305"/>
                  </a:cubicBezTo>
                  <a:cubicBezTo>
                    <a:pt x="442" y="307"/>
                    <a:pt x="432" y="315"/>
                    <a:pt x="431" y="318"/>
                  </a:cubicBezTo>
                  <a:cubicBezTo>
                    <a:pt x="429" y="322"/>
                    <a:pt x="421" y="329"/>
                    <a:pt x="419" y="331"/>
                  </a:cubicBezTo>
                  <a:cubicBezTo>
                    <a:pt x="416" y="334"/>
                    <a:pt x="418" y="334"/>
                    <a:pt x="419" y="338"/>
                  </a:cubicBezTo>
                  <a:cubicBezTo>
                    <a:pt x="420" y="342"/>
                    <a:pt x="423" y="353"/>
                    <a:pt x="422" y="355"/>
                  </a:cubicBezTo>
                  <a:cubicBezTo>
                    <a:pt x="421" y="358"/>
                    <a:pt x="420" y="362"/>
                    <a:pt x="420" y="364"/>
                  </a:cubicBezTo>
                  <a:cubicBezTo>
                    <a:pt x="420" y="366"/>
                    <a:pt x="421" y="369"/>
                    <a:pt x="424" y="369"/>
                  </a:cubicBezTo>
                  <a:cubicBezTo>
                    <a:pt x="426" y="369"/>
                    <a:pt x="430" y="371"/>
                    <a:pt x="430" y="373"/>
                  </a:cubicBezTo>
                  <a:cubicBezTo>
                    <a:pt x="430" y="375"/>
                    <a:pt x="431" y="377"/>
                    <a:pt x="434" y="378"/>
                  </a:cubicBezTo>
                  <a:cubicBezTo>
                    <a:pt x="437" y="379"/>
                    <a:pt x="443" y="379"/>
                    <a:pt x="445" y="378"/>
                  </a:cubicBezTo>
                  <a:cubicBezTo>
                    <a:pt x="446" y="377"/>
                    <a:pt x="448" y="375"/>
                    <a:pt x="454" y="375"/>
                  </a:cubicBezTo>
                  <a:cubicBezTo>
                    <a:pt x="459" y="374"/>
                    <a:pt x="465" y="374"/>
                    <a:pt x="468" y="372"/>
                  </a:cubicBezTo>
                  <a:cubicBezTo>
                    <a:pt x="470" y="370"/>
                    <a:pt x="473" y="370"/>
                    <a:pt x="474" y="371"/>
                  </a:cubicBezTo>
                  <a:cubicBezTo>
                    <a:pt x="475" y="371"/>
                    <a:pt x="476" y="371"/>
                    <a:pt x="476" y="371"/>
                  </a:cubicBezTo>
                  <a:cubicBezTo>
                    <a:pt x="476" y="371"/>
                    <a:pt x="477" y="371"/>
                    <a:pt x="477" y="371"/>
                  </a:cubicBezTo>
                  <a:cubicBezTo>
                    <a:pt x="478" y="371"/>
                    <a:pt x="480" y="371"/>
                    <a:pt x="482" y="370"/>
                  </a:cubicBezTo>
                  <a:cubicBezTo>
                    <a:pt x="485" y="369"/>
                    <a:pt x="487" y="368"/>
                    <a:pt x="486" y="372"/>
                  </a:cubicBezTo>
                  <a:cubicBezTo>
                    <a:pt x="485" y="376"/>
                    <a:pt x="490" y="374"/>
                    <a:pt x="492" y="375"/>
                  </a:cubicBezTo>
                  <a:cubicBezTo>
                    <a:pt x="495" y="376"/>
                    <a:pt x="496" y="380"/>
                    <a:pt x="492" y="380"/>
                  </a:cubicBezTo>
                  <a:cubicBezTo>
                    <a:pt x="488" y="381"/>
                    <a:pt x="482" y="381"/>
                    <a:pt x="482" y="383"/>
                  </a:cubicBezTo>
                  <a:cubicBezTo>
                    <a:pt x="483" y="383"/>
                    <a:pt x="483" y="384"/>
                    <a:pt x="483" y="384"/>
                  </a:cubicBezTo>
                  <a:cubicBezTo>
                    <a:pt x="483" y="384"/>
                    <a:pt x="483" y="384"/>
                    <a:pt x="483" y="384"/>
                  </a:cubicBezTo>
                  <a:cubicBezTo>
                    <a:pt x="483" y="385"/>
                    <a:pt x="483" y="386"/>
                    <a:pt x="481" y="386"/>
                  </a:cubicBezTo>
                  <a:cubicBezTo>
                    <a:pt x="480" y="386"/>
                    <a:pt x="480" y="386"/>
                    <a:pt x="479" y="386"/>
                  </a:cubicBezTo>
                  <a:cubicBezTo>
                    <a:pt x="479" y="386"/>
                    <a:pt x="478" y="386"/>
                    <a:pt x="478" y="386"/>
                  </a:cubicBezTo>
                  <a:cubicBezTo>
                    <a:pt x="472" y="386"/>
                    <a:pt x="460" y="386"/>
                    <a:pt x="455" y="386"/>
                  </a:cubicBezTo>
                  <a:cubicBezTo>
                    <a:pt x="450" y="386"/>
                    <a:pt x="441" y="390"/>
                    <a:pt x="440" y="394"/>
                  </a:cubicBezTo>
                  <a:cubicBezTo>
                    <a:pt x="440" y="398"/>
                    <a:pt x="442" y="402"/>
                    <a:pt x="445" y="404"/>
                  </a:cubicBezTo>
                  <a:cubicBezTo>
                    <a:pt x="445" y="404"/>
                    <a:pt x="446" y="404"/>
                    <a:pt x="446" y="405"/>
                  </a:cubicBezTo>
                  <a:cubicBezTo>
                    <a:pt x="446" y="405"/>
                    <a:pt x="446" y="405"/>
                    <a:pt x="446" y="405"/>
                  </a:cubicBezTo>
                  <a:cubicBezTo>
                    <a:pt x="447" y="406"/>
                    <a:pt x="447" y="406"/>
                    <a:pt x="447" y="407"/>
                  </a:cubicBezTo>
                  <a:cubicBezTo>
                    <a:pt x="447" y="407"/>
                    <a:pt x="447" y="407"/>
                    <a:pt x="447" y="407"/>
                  </a:cubicBezTo>
                  <a:cubicBezTo>
                    <a:pt x="448" y="409"/>
                    <a:pt x="448" y="410"/>
                    <a:pt x="448" y="412"/>
                  </a:cubicBezTo>
                  <a:cubicBezTo>
                    <a:pt x="448" y="413"/>
                    <a:pt x="448" y="415"/>
                    <a:pt x="448" y="416"/>
                  </a:cubicBezTo>
                  <a:cubicBezTo>
                    <a:pt x="448" y="421"/>
                    <a:pt x="444" y="426"/>
                    <a:pt x="441" y="425"/>
                  </a:cubicBezTo>
                  <a:cubicBezTo>
                    <a:pt x="438" y="425"/>
                    <a:pt x="431" y="415"/>
                    <a:pt x="429" y="414"/>
                  </a:cubicBezTo>
                  <a:cubicBezTo>
                    <a:pt x="426" y="414"/>
                    <a:pt x="421" y="417"/>
                    <a:pt x="421" y="419"/>
                  </a:cubicBezTo>
                  <a:cubicBezTo>
                    <a:pt x="420" y="421"/>
                    <a:pt x="419" y="425"/>
                    <a:pt x="417" y="427"/>
                  </a:cubicBezTo>
                  <a:cubicBezTo>
                    <a:pt x="416" y="428"/>
                    <a:pt x="416" y="431"/>
                    <a:pt x="416" y="434"/>
                  </a:cubicBezTo>
                  <a:cubicBezTo>
                    <a:pt x="416" y="436"/>
                    <a:pt x="416" y="438"/>
                    <a:pt x="415" y="439"/>
                  </a:cubicBezTo>
                  <a:cubicBezTo>
                    <a:pt x="415" y="439"/>
                    <a:pt x="415" y="439"/>
                    <a:pt x="415" y="439"/>
                  </a:cubicBezTo>
                  <a:cubicBezTo>
                    <a:pt x="415" y="441"/>
                    <a:pt x="415" y="443"/>
                    <a:pt x="415" y="445"/>
                  </a:cubicBezTo>
                  <a:cubicBezTo>
                    <a:pt x="415" y="446"/>
                    <a:pt x="414" y="447"/>
                    <a:pt x="413" y="448"/>
                  </a:cubicBezTo>
                  <a:cubicBezTo>
                    <a:pt x="413" y="448"/>
                    <a:pt x="413" y="448"/>
                    <a:pt x="413" y="448"/>
                  </a:cubicBezTo>
                  <a:cubicBezTo>
                    <a:pt x="413" y="449"/>
                    <a:pt x="412" y="450"/>
                    <a:pt x="411" y="451"/>
                  </a:cubicBezTo>
                  <a:cubicBezTo>
                    <a:pt x="411" y="451"/>
                    <a:pt x="411" y="451"/>
                    <a:pt x="411" y="451"/>
                  </a:cubicBezTo>
                  <a:cubicBezTo>
                    <a:pt x="410" y="452"/>
                    <a:pt x="408" y="453"/>
                    <a:pt x="407" y="454"/>
                  </a:cubicBezTo>
                  <a:cubicBezTo>
                    <a:pt x="407" y="455"/>
                    <a:pt x="407" y="455"/>
                    <a:pt x="407" y="455"/>
                  </a:cubicBezTo>
                  <a:cubicBezTo>
                    <a:pt x="406" y="455"/>
                    <a:pt x="406" y="456"/>
                    <a:pt x="406" y="456"/>
                  </a:cubicBezTo>
                  <a:cubicBezTo>
                    <a:pt x="406" y="456"/>
                    <a:pt x="406" y="456"/>
                    <a:pt x="405" y="457"/>
                  </a:cubicBezTo>
                  <a:cubicBezTo>
                    <a:pt x="405" y="457"/>
                    <a:pt x="405" y="458"/>
                    <a:pt x="405" y="459"/>
                  </a:cubicBezTo>
                  <a:cubicBezTo>
                    <a:pt x="404" y="459"/>
                    <a:pt x="404" y="459"/>
                    <a:pt x="404" y="459"/>
                  </a:cubicBezTo>
                  <a:cubicBezTo>
                    <a:pt x="404" y="460"/>
                    <a:pt x="403" y="460"/>
                    <a:pt x="403" y="461"/>
                  </a:cubicBezTo>
                  <a:cubicBezTo>
                    <a:pt x="403" y="461"/>
                    <a:pt x="403" y="461"/>
                    <a:pt x="402" y="461"/>
                  </a:cubicBezTo>
                  <a:cubicBezTo>
                    <a:pt x="402" y="461"/>
                    <a:pt x="401" y="462"/>
                    <a:pt x="400" y="462"/>
                  </a:cubicBezTo>
                  <a:cubicBezTo>
                    <a:pt x="400" y="462"/>
                    <a:pt x="400" y="462"/>
                    <a:pt x="400" y="462"/>
                  </a:cubicBezTo>
                  <a:cubicBezTo>
                    <a:pt x="399" y="463"/>
                    <a:pt x="398" y="463"/>
                    <a:pt x="397" y="463"/>
                  </a:cubicBezTo>
                  <a:cubicBezTo>
                    <a:pt x="394" y="463"/>
                    <a:pt x="395" y="458"/>
                    <a:pt x="390" y="458"/>
                  </a:cubicBezTo>
                  <a:cubicBezTo>
                    <a:pt x="384" y="458"/>
                    <a:pt x="370" y="461"/>
                    <a:pt x="365" y="464"/>
                  </a:cubicBezTo>
                  <a:cubicBezTo>
                    <a:pt x="364" y="464"/>
                    <a:pt x="362" y="465"/>
                    <a:pt x="361" y="465"/>
                  </a:cubicBezTo>
                  <a:cubicBezTo>
                    <a:pt x="361" y="466"/>
                    <a:pt x="360" y="466"/>
                    <a:pt x="360" y="466"/>
                  </a:cubicBezTo>
                  <a:cubicBezTo>
                    <a:pt x="359" y="466"/>
                    <a:pt x="358" y="466"/>
                    <a:pt x="358" y="466"/>
                  </a:cubicBezTo>
                  <a:cubicBezTo>
                    <a:pt x="357" y="467"/>
                    <a:pt x="357" y="467"/>
                    <a:pt x="356" y="467"/>
                  </a:cubicBezTo>
                  <a:cubicBezTo>
                    <a:pt x="356" y="467"/>
                    <a:pt x="355" y="467"/>
                    <a:pt x="354" y="467"/>
                  </a:cubicBezTo>
                  <a:cubicBezTo>
                    <a:pt x="354" y="467"/>
                    <a:pt x="353" y="467"/>
                    <a:pt x="353" y="467"/>
                  </a:cubicBezTo>
                  <a:cubicBezTo>
                    <a:pt x="352" y="467"/>
                    <a:pt x="351" y="467"/>
                    <a:pt x="350" y="467"/>
                  </a:cubicBezTo>
                  <a:cubicBezTo>
                    <a:pt x="346" y="467"/>
                    <a:pt x="347" y="462"/>
                    <a:pt x="346" y="461"/>
                  </a:cubicBezTo>
                  <a:cubicBezTo>
                    <a:pt x="346" y="461"/>
                    <a:pt x="344" y="463"/>
                    <a:pt x="343" y="465"/>
                  </a:cubicBezTo>
                  <a:cubicBezTo>
                    <a:pt x="341" y="467"/>
                    <a:pt x="339" y="462"/>
                    <a:pt x="336" y="462"/>
                  </a:cubicBezTo>
                  <a:cubicBezTo>
                    <a:pt x="332" y="462"/>
                    <a:pt x="326" y="467"/>
                    <a:pt x="323" y="467"/>
                  </a:cubicBezTo>
                  <a:cubicBezTo>
                    <a:pt x="320" y="468"/>
                    <a:pt x="323" y="464"/>
                    <a:pt x="322" y="462"/>
                  </a:cubicBezTo>
                  <a:cubicBezTo>
                    <a:pt x="322" y="460"/>
                    <a:pt x="314" y="465"/>
                    <a:pt x="313" y="464"/>
                  </a:cubicBezTo>
                  <a:cubicBezTo>
                    <a:pt x="312" y="464"/>
                    <a:pt x="310" y="461"/>
                    <a:pt x="312" y="460"/>
                  </a:cubicBezTo>
                  <a:cubicBezTo>
                    <a:pt x="312" y="460"/>
                    <a:pt x="312" y="460"/>
                    <a:pt x="312" y="460"/>
                  </a:cubicBezTo>
                  <a:cubicBezTo>
                    <a:pt x="312" y="459"/>
                    <a:pt x="312" y="459"/>
                    <a:pt x="312" y="459"/>
                  </a:cubicBezTo>
                  <a:cubicBezTo>
                    <a:pt x="312" y="459"/>
                    <a:pt x="312" y="459"/>
                    <a:pt x="312" y="459"/>
                  </a:cubicBezTo>
                  <a:cubicBezTo>
                    <a:pt x="312" y="458"/>
                    <a:pt x="311" y="458"/>
                    <a:pt x="311" y="458"/>
                  </a:cubicBezTo>
                  <a:cubicBezTo>
                    <a:pt x="311" y="458"/>
                    <a:pt x="311" y="458"/>
                    <a:pt x="311" y="457"/>
                  </a:cubicBezTo>
                  <a:cubicBezTo>
                    <a:pt x="311" y="457"/>
                    <a:pt x="311" y="457"/>
                    <a:pt x="310" y="456"/>
                  </a:cubicBezTo>
                  <a:cubicBezTo>
                    <a:pt x="310" y="456"/>
                    <a:pt x="310" y="456"/>
                    <a:pt x="310" y="456"/>
                  </a:cubicBezTo>
                  <a:cubicBezTo>
                    <a:pt x="310" y="456"/>
                    <a:pt x="310" y="456"/>
                    <a:pt x="310" y="456"/>
                  </a:cubicBezTo>
                  <a:cubicBezTo>
                    <a:pt x="310" y="455"/>
                    <a:pt x="309" y="455"/>
                    <a:pt x="309" y="455"/>
                  </a:cubicBezTo>
                  <a:cubicBezTo>
                    <a:pt x="309" y="454"/>
                    <a:pt x="309" y="454"/>
                    <a:pt x="309" y="454"/>
                  </a:cubicBezTo>
                  <a:cubicBezTo>
                    <a:pt x="308" y="454"/>
                    <a:pt x="308" y="454"/>
                    <a:pt x="308" y="453"/>
                  </a:cubicBezTo>
                  <a:cubicBezTo>
                    <a:pt x="308" y="453"/>
                    <a:pt x="308" y="453"/>
                    <a:pt x="308" y="453"/>
                  </a:cubicBezTo>
                  <a:cubicBezTo>
                    <a:pt x="308" y="453"/>
                    <a:pt x="308" y="452"/>
                    <a:pt x="308" y="452"/>
                  </a:cubicBezTo>
                  <a:cubicBezTo>
                    <a:pt x="308" y="452"/>
                    <a:pt x="307" y="452"/>
                    <a:pt x="308" y="452"/>
                  </a:cubicBezTo>
                  <a:cubicBezTo>
                    <a:pt x="308" y="450"/>
                    <a:pt x="313" y="452"/>
                    <a:pt x="316" y="450"/>
                  </a:cubicBezTo>
                  <a:cubicBezTo>
                    <a:pt x="319" y="449"/>
                    <a:pt x="311" y="447"/>
                    <a:pt x="309" y="447"/>
                  </a:cubicBezTo>
                  <a:cubicBezTo>
                    <a:pt x="306" y="446"/>
                    <a:pt x="311" y="442"/>
                    <a:pt x="314" y="439"/>
                  </a:cubicBezTo>
                  <a:cubicBezTo>
                    <a:pt x="317" y="435"/>
                    <a:pt x="319" y="436"/>
                    <a:pt x="320" y="434"/>
                  </a:cubicBezTo>
                  <a:cubicBezTo>
                    <a:pt x="321" y="432"/>
                    <a:pt x="317" y="432"/>
                    <a:pt x="315" y="434"/>
                  </a:cubicBezTo>
                  <a:cubicBezTo>
                    <a:pt x="312" y="435"/>
                    <a:pt x="312" y="425"/>
                    <a:pt x="314" y="425"/>
                  </a:cubicBezTo>
                  <a:cubicBezTo>
                    <a:pt x="316" y="424"/>
                    <a:pt x="317" y="418"/>
                    <a:pt x="317" y="416"/>
                  </a:cubicBezTo>
                  <a:cubicBezTo>
                    <a:pt x="317" y="413"/>
                    <a:pt x="312" y="418"/>
                    <a:pt x="310" y="419"/>
                  </a:cubicBezTo>
                  <a:cubicBezTo>
                    <a:pt x="308" y="421"/>
                    <a:pt x="305" y="424"/>
                    <a:pt x="307" y="425"/>
                  </a:cubicBezTo>
                  <a:cubicBezTo>
                    <a:pt x="309" y="427"/>
                    <a:pt x="305" y="430"/>
                    <a:pt x="304" y="430"/>
                  </a:cubicBezTo>
                  <a:cubicBezTo>
                    <a:pt x="302" y="431"/>
                    <a:pt x="301" y="426"/>
                    <a:pt x="300" y="425"/>
                  </a:cubicBezTo>
                  <a:cubicBezTo>
                    <a:pt x="298" y="423"/>
                    <a:pt x="297" y="427"/>
                    <a:pt x="296" y="429"/>
                  </a:cubicBezTo>
                  <a:cubicBezTo>
                    <a:pt x="294" y="430"/>
                    <a:pt x="295" y="438"/>
                    <a:pt x="294" y="440"/>
                  </a:cubicBezTo>
                  <a:cubicBezTo>
                    <a:pt x="293" y="442"/>
                    <a:pt x="295" y="445"/>
                    <a:pt x="295" y="449"/>
                  </a:cubicBezTo>
                  <a:cubicBezTo>
                    <a:pt x="295" y="450"/>
                    <a:pt x="296" y="450"/>
                    <a:pt x="296" y="451"/>
                  </a:cubicBezTo>
                  <a:cubicBezTo>
                    <a:pt x="296" y="451"/>
                    <a:pt x="296" y="451"/>
                    <a:pt x="296" y="451"/>
                  </a:cubicBezTo>
                  <a:cubicBezTo>
                    <a:pt x="296" y="452"/>
                    <a:pt x="296" y="452"/>
                    <a:pt x="296" y="453"/>
                  </a:cubicBezTo>
                  <a:cubicBezTo>
                    <a:pt x="296" y="454"/>
                    <a:pt x="296" y="455"/>
                    <a:pt x="297" y="456"/>
                  </a:cubicBezTo>
                  <a:cubicBezTo>
                    <a:pt x="297" y="456"/>
                    <a:pt x="297" y="456"/>
                    <a:pt x="297" y="456"/>
                  </a:cubicBezTo>
                  <a:cubicBezTo>
                    <a:pt x="297" y="457"/>
                    <a:pt x="297" y="458"/>
                    <a:pt x="297" y="459"/>
                  </a:cubicBezTo>
                  <a:cubicBezTo>
                    <a:pt x="297" y="459"/>
                    <a:pt x="298" y="460"/>
                    <a:pt x="298" y="460"/>
                  </a:cubicBezTo>
                  <a:cubicBezTo>
                    <a:pt x="298" y="461"/>
                    <a:pt x="298" y="462"/>
                    <a:pt x="298" y="462"/>
                  </a:cubicBezTo>
                  <a:cubicBezTo>
                    <a:pt x="298" y="463"/>
                    <a:pt x="298" y="463"/>
                    <a:pt x="298" y="463"/>
                  </a:cubicBezTo>
                  <a:cubicBezTo>
                    <a:pt x="298" y="464"/>
                    <a:pt x="298" y="465"/>
                    <a:pt x="299" y="465"/>
                  </a:cubicBezTo>
                  <a:cubicBezTo>
                    <a:pt x="299" y="465"/>
                    <a:pt x="299" y="466"/>
                    <a:pt x="299" y="466"/>
                  </a:cubicBezTo>
                  <a:cubicBezTo>
                    <a:pt x="299" y="467"/>
                    <a:pt x="299" y="467"/>
                    <a:pt x="299" y="468"/>
                  </a:cubicBezTo>
                  <a:cubicBezTo>
                    <a:pt x="299" y="470"/>
                    <a:pt x="298" y="472"/>
                    <a:pt x="295" y="474"/>
                  </a:cubicBezTo>
                  <a:cubicBezTo>
                    <a:pt x="293" y="476"/>
                    <a:pt x="287" y="469"/>
                    <a:pt x="284" y="472"/>
                  </a:cubicBezTo>
                  <a:cubicBezTo>
                    <a:pt x="283" y="473"/>
                    <a:pt x="282" y="473"/>
                    <a:pt x="281" y="474"/>
                  </a:cubicBezTo>
                  <a:cubicBezTo>
                    <a:pt x="281" y="474"/>
                    <a:pt x="280" y="474"/>
                    <a:pt x="280" y="475"/>
                  </a:cubicBezTo>
                  <a:cubicBezTo>
                    <a:pt x="279" y="475"/>
                    <a:pt x="279" y="475"/>
                    <a:pt x="278" y="476"/>
                  </a:cubicBezTo>
                  <a:cubicBezTo>
                    <a:pt x="278" y="476"/>
                    <a:pt x="278" y="476"/>
                    <a:pt x="277" y="476"/>
                  </a:cubicBezTo>
                  <a:cubicBezTo>
                    <a:pt x="276" y="476"/>
                    <a:pt x="275" y="476"/>
                    <a:pt x="275" y="476"/>
                  </a:cubicBezTo>
                  <a:cubicBezTo>
                    <a:pt x="272" y="476"/>
                    <a:pt x="269" y="477"/>
                    <a:pt x="266" y="480"/>
                  </a:cubicBezTo>
                  <a:cubicBezTo>
                    <a:pt x="263" y="483"/>
                    <a:pt x="263" y="483"/>
                    <a:pt x="261" y="483"/>
                  </a:cubicBezTo>
                  <a:cubicBezTo>
                    <a:pt x="259" y="483"/>
                    <a:pt x="253" y="494"/>
                    <a:pt x="251" y="499"/>
                  </a:cubicBezTo>
                  <a:cubicBezTo>
                    <a:pt x="251" y="500"/>
                    <a:pt x="250" y="500"/>
                    <a:pt x="250" y="501"/>
                  </a:cubicBezTo>
                  <a:cubicBezTo>
                    <a:pt x="250" y="501"/>
                    <a:pt x="250" y="501"/>
                    <a:pt x="249" y="501"/>
                  </a:cubicBezTo>
                  <a:cubicBezTo>
                    <a:pt x="249" y="502"/>
                    <a:pt x="248" y="503"/>
                    <a:pt x="248" y="503"/>
                  </a:cubicBezTo>
                  <a:cubicBezTo>
                    <a:pt x="248" y="503"/>
                    <a:pt x="248" y="503"/>
                    <a:pt x="248" y="503"/>
                  </a:cubicBezTo>
                  <a:cubicBezTo>
                    <a:pt x="247" y="503"/>
                    <a:pt x="247" y="504"/>
                    <a:pt x="246" y="504"/>
                  </a:cubicBezTo>
                  <a:cubicBezTo>
                    <a:pt x="246" y="504"/>
                    <a:pt x="246" y="504"/>
                    <a:pt x="246" y="504"/>
                  </a:cubicBezTo>
                  <a:cubicBezTo>
                    <a:pt x="245" y="504"/>
                    <a:pt x="245" y="504"/>
                    <a:pt x="245" y="505"/>
                  </a:cubicBezTo>
                  <a:cubicBezTo>
                    <a:pt x="244" y="505"/>
                    <a:pt x="244" y="505"/>
                    <a:pt x="244" y="505"/>
                  </a:cubicBezTo>
                  <a:cubicBezTo>
                    <a:pt x="244" y="505"/>
                    <a:pt x="243" y="505"/>
                    <a:pt x="243" y="505"/>
                  </a:cubicBezTo>
                  <a:cubicBezTo>
                    <a:pt x="243" y="505"/>
                    <a:pt x="243" y="505"/>
                    <a:pt x="243" y="505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0" y="505"/>
                    <a:pt x="238" y="505"/>
                    <a:pt x="236" y="505"/>
                  </a:cubicBezTo>
                  <a:cubicBezTo>
                    <a:pt x="234" y="505"/>
                    <a:pt x="233" y="505"/>
                    <a:pt x="231" y="506"/>
                  </a:cubicBezTo>
                  <a:cubicBezTo>
                    <a:pt x="231" y="506"/>
                    <a:pt x="231" y="506"/>
                    <a:pt x="231" y="506"/>
                  </a:cubicBezTo>
                  <a:cubicBezTo>
                    <a:pt x="230" y="507"/>
                    <a:pt x="229" y="507"/>
                    <a:pt x="229" y="508"/>
                  </a:cubicBezTo>
                  <a:cubicBezTo>
                    <a:pt x="227" y="511"/>
                    <a:pt x="228" y="516"/>
                    <a:pt x="228" y="518"/>
                  </a:cubicBezTo>
                  <a:cubicBezTo>
                    <a:pt x="228" y="519"/>
                    <a:pt x="224" y="523"/>
                    <a:pt x="222" y="524"/>
                  </a:cubicBezTo>
                  <a:cubicBezTo>
                    <a:pt x="221" y="525"/>
                    <a:pt x="218" y="524"/>
                    <a:pt x="215" y="526"/>
                  </a:cubicBezTo>
                  <a:cubicBezTo>
                    <a:pt x="212" y="528"/>
                    <a:pt x="213" y="530"/>
                    <a:pt x="209" y="533"/>
                  </a:cubicBezTo>
                  <a:cubicBezTo>
                    <a:pt x="205" y="535"/>
                    <a:pt x="203" y="533"/>
                    <a:pt x="199" y="531"/>
                  </a:cubicBezTo>
                  <a:cubicBezTo>
                    <a:pt x="195" y="529"/>
                    <a:pt x="193" y="529"/>
                    <a:pt x="194" y="531"/>
                  </a:cubicBezTo>
                  <a:cubicBezTo>
                    <a:pt x="195" y="534"/>
                    <a:pt x="196" y="538"/>
                    <a:pt x="197" y="540"/>
                  </a:cubicBezTo>
                  <a:cubicBezTo>
                    <a:pt x="197" y="542"/>
                    <a:pt x="194" y="542"/>
                    <a:pt x="190" y="543"/>
                  </a:cubicBezTo>
                  <a:cubicBezTo>
                    <a:pt x="185" y="544"/>
                    <a:pt x="181" y="539"/>
                    <a:pt x="173" y="540"/>
                  </a:cubicBezTo>
                  <a:cubicBezTo>
                    <a:pt x="166" y="541"/>
                    <a:pt x="163" y="542"/>
                    <a:pt x="164" y="543"/>
                  </a:cubicBezTo>
                  <a:cubicBezTo>
                    <a:pt x="166" y="544"/>
                    <a:pt x="165" y="548"/>
                    <a:pt x="166" y="550"/>
                  </a:cubicBezTo>
                  <a:cubicBezTo>
                    <a:pt x="167" y="553"/>
                    <a:pt x="184" y="559"/>
                    <a:pt x="187" y="559"/>
                  </a:cubicBezTo>
                  <a:cubicBezTo>
                    <a:pt x="190" y="560"/>
                    <a:pt x="188" y="563"/>
                    <a:pt x="189" y="566"/>
                  </a:cubicBezTo>
                  <a:cubicBezTo>
                    <a:pt x="189" y="568"/>
                    <a:pt x="195" y="570"/>
                    <a:pt x="197" y="581"/>
                  </a:cubicBezTo>
                  <a:cubicBezTo>
                    <a:pt x="199" y="592"/>
                    <a:pt x="194" y="594"/>
                    <a:pt x="194" y="598"/>
                  </a:cubicBezTo>
                  <a:cubicBezTo>
                    <a:pt x="194" y="599"/>
                    <a:pt x="194" y="600"/>
                    <a:pt x="194" y="601"/>
                  </a:cubicBezTo>
                  <a:cubicBezTo>
                    <a:pt x="194" y="602"/>
                    <a:pt x="194" y="602"/>
                    <a:pt x="193" y="602"/>
                  </a:cubicBezTo>
                  <a:cubicBezTo>
                    <a:pt x="193" y="603"/>
                    <a:pt x="193" y="603"/>
                    <a:pt x="193" y="604"/>
                  </a:cubicBezTo>
                  <a:cubicBezTo>
                    <a:pt x="193" y="604"/>
                    <a:pt x="193" y="605"/>
                    <a:pt x="192" y="605"/>
                  </a:cubicBezTo>
                  <a:cubicBezTo>
                    <a:pt x="192" y="605"/>
                    <a:pt x="192" y="606"/>
                    <a:pt x="191" y="606"/>
                  </a:cubicBezTo>
                  <a:cubicBezTo>
                    <a:pt x="191" y="607"/>
                    <a:pt x="191" y="607"/>
                    <a:pt x="190" y="607"/>
                  </a:cubicBezTo>
                  <a:cubicBezTo>
                    <a:pt x="190" y="608"/>
                    <a:pt x="189" y="608"/>
                    <a:pt x="188" y="609"/>
                  </a:cubicBezTo>
                  <a:cubicBezTo>
                    <a:pt x="183" y="610"/>
                    <a:pt x="171" y="605"/>
                    <a:pt x="165" y="606"/>
                  </a:cubicBezTo>
                  <a:cubicBezTo>
                    <a:pt x="158" y="607"/>
                    <a:pt x="145" y="606"/>
                    <a:pt x="139" y="606"/>
                  </a:cubicBezTo>
                  <a:cubicBezTo>
                    <a:pt x="133" y="605"/>
                    <a:pt x="128" y="606"/>
                    <a:pt x="126" y="608"/>
                  </a:cubicBezTo>
                  <a:cubicBezTo>
                    <a:pt x="124" y="610"/>
                    <a:pt x="120" y="609"/>
                    <a:pt x="116" y="612"/>
                  </a:cubicBezTo>
                  <a:cubicBezTo>
                    <a:pt x="111" y="614"/>
                    <a:pt x="116" y="616"/>
                    <a:pt x="117" y="621"/>
                  </a:cubicBezTo>
                  <a:cubicBezTo>
                    <a:pt x="117" y="621"/>
                    <a:pt x="117" y="622"/>
                    <a:pt x="117" y="623"/>
                  </a:cubicBezTo>
                  <a:cubicBezTo>
                    <a:pt x="117" y="623"/>
                    <a:pt x="117" y="624"/>
                    <a:pt x="117" y="625"/>
                  </a:cubicBezTo>
                  <a:cubicBezTo>
                    <a:pt x="117" y="626"/>
                    <a:pt x="117" y="626"/>
                    <a:pt x="118" y="627"/>
                  </a:cubicBezTo>
                  <a:cubicBezTo>
                    <a:pt x="118" y="627"/>
                    <a:pt x="118" y="627"/>
                    <a:pt x="118" y="628"/>
                  </a:cubicBezTo>
                  <a:cubicBezTo>
                    <a:pt x="118" y="628"/>
                    <a:pt x="118" y="629"/>
                    <a:pt x="118" y="629"/>
                  </a:cubicBezTo>
                  <a:cubicBezTo>
                    <a:pt x="118" y="630"/>
                    <a:pt x="118" y="630"/>
                    <a:pt x="118" y="631"/>
                  </a:cubicBezTo>
                  <a:cubicBezTo>
                    <a:pt x="118" y="631"/>
                    <a:pt x="118" y="632"/>
                    <a:pt x="118" y="632"/>
                  </a:cubicBezTo>
                  <a:cubicBezTo>
                    <a:pt x="118" y="633"/>
                    <a:pt x="118" y="635"/>
                    <a:pt x="118" y="636"/>
                  </a:cubicBezTo>
                  <a:cubicBezTo>
                    <a:pt x="118" y="637"/>
                    <a:pt x="118" y="637"/>
                    <a:pt x="118" y="637"/>
                  </a:cubicBezTo>
                  <a:cubicBezTo>
                    <a:pt x="118" y="637"/>
                    <a:pt x="118" y="638"/>
                    <a:pt x="119" y="638"/>
                  </a:cubicBezTo>
                  <a:cubicBezTo>
                    <a:pt x="119" y="639"/>
                    <a:pt x="119" y="639"/>
                    <a:pt x="119" y="639"/>
                  </a:cubicBezTo>
                  <a:cubicBezTo>
                    <a:pt x="119" y="640"/>
                    <a:pt x="119" y="640"/>
                    <a:pt x="119" y="640"/>
                  </a:cubicBezTo>
                  <a:cubicBezTo>
                    <a:pt x="119" y="641"/>
                    <a:pt x="119" y="642"/>
                    <a:pt x="119" y="642"/>
                  </a:cubicBezTo>
                  <a:cubicBezTo>
                    <a:pt x="119" y="646"/>
                    <a:pt x="112" y="656"/>
                    <a:pt x="109" y="661"/>
                  </a:cubicBezTo>
                  <a:cubicBezTo>
                    <a:pt x="106" y="666"/>
                    <a:pt x="111" y="664"/>
                    <a:pt x="112" y="665"/>
                  </a:cubicBezTo>
                  <a:cubicBezTo>
                    <a:pt x="114" y="666"/>
                    <a:pt x="114" y="672"/>
                    <a:pt x="114" y="676"/>
                  </a:cubicBezTo>
                  <a:cubicBezTo>
                    <a:pt x="113" y="680"/>
                    <a:pt x="113" y="682"/>
                    <a:pt x="118" y="683"/>
                  </a:cubicBezTo>
                  <a:cubicBezTo>
                    <a:pt x="119" y="683"/>
                    <a:pt x="120" y="683"/>
                    <a:pt x="121" y="683"/>
                  </a:cubicBezTo>
                  <a:cubicBezTo>
                    <a:pt x="121" y="683"/>
                    <a:pt x="122" y="683"/>
                    <a:pt x="122" y="683"/>
                  </a:cubicBezTo>
                  <a:cubicBezTo>
                    <a:pt x="122" y="683"/>
                    <a:pt x="123" y="683"/>
                    <a:pt x="123" y="682"/>
                  </a:cubicBezTo>
                  <a:cubicBezTo>
                    <a:pt x="124" y="682"/>
                    <a:pt x="124" y="682"/>
                    <a:pt x="124" y="682"/>
                  </a:cubicBezTo>
                  <a:cubicBezTo>
                    <a:pt x="125" y="682"/>
                    <a:pt x="125" y="682"/>
                    <a:pt x="126" y="682"/>
                  </a:cubicBezTo>
                  <a:cubicBezTo>
                    <a:pt x="126" y="682"/>
                    <a:pt x="127" y="681"/>
                    <a:pt x="128" y="681"/>
                  </a:cubicBezTo>
                  <a:cubicBezTo>
                    <a:pt x="131" y="681"/>
                    <a:pt x="140" y="692"/>
                    <a:pt x="141" y="694"/>
                  </a:cubicBezTo>
                  <a:cubicBezTo>
                    <a:pt x="142" y="696"/>
                    <a:pt x="145" y="696"/>
                    <a:pt x="147" y="694"/>
                  </a:cubicBezTo>
                  <a:cubicBezTo>
                    <a:pt x="149" y="692"/>
                    <a:pt x="150" y="691"/>
                    <a:pt x="156" y="689"/>
                  </a:cubicBezTo>
                  <a:cubicBezTo>
                    <a:pt x="162" y="687"/>
                    <a:pt x="159" y="689"/>
                    <a:pt x="163" y="689"/>
                  </a:cubicBezTo>
                  <a:cubicBezTo>
                    <a:pt x="167" y="689"/>
                    <a:pt x="188" y="681"/>
                    <a:pt x="192" y="679"/>
                  </a:cubicBezTo>
                  <a:cubicBezTo>
                    <a:pt x="196" y="677"/>
                    <a:pt x="196" y="675"/>
                    <a:pt x="197" y="673"/>
                  </a:cubicBezTo>
                  <a:cubicBezTo>
                    <a:pt x="198" y="671"/>
                    <a:pt x="202" y="667"/>
                    <a:pt x="204" y="664"/>
                  </a:cubicBezTo>
                  <a:cubicBezTo>
                    <a:pt x="205" y="662"/>
                    <a:pt x="203" y="660"/>
                    <a:pt x="202" y="654"/>
                  </a:cubicBezTo>
                  <a:cubicBezTo>
                    <a:pt x="201" y="649"/>
                    <a:pt x="209" y="642"/>
                    <a:pt x="210" y="641"/>
                  </a:cubicBezTo>
                  <a:cubicBezTo>
                    <a:pt x="210" y="639"/>
                    <a:pt x="215" y="637"/>
                    <a:pt x="219" y="634"/>
                  </a:cubicBezTo>
                  <a:cubicBezTo>
                    <a:pt x="223" y="632"/>
                    <a:pt x="221" y="634"/>
                    <a:pt x="223" y="634"/>
                  </a:cubicBezTo>
                  <a:cubicBezTo>
                    <a:pt x="224" y="634"/>
                    <a:pt x="233" y="629"/>
                    <a:pt x="235" y="626"/>
                  </a:cubicBezTo>
                  <a:cubicBezTo>
                    <a:pt x="236" y="626"/>
                    <a:pt x="236" y="626"/>
                    <a:pt x="236" y="625"/>
                  </a:cubicBezTo>
                  <a:cubicBezTo>
                    <a:pt x="236" y="625"/>
                    <a:pt x="236" y="625"/>
                    <a:pt x="236" y="625"/>
                  </a:cubicBezTo>
                  <a:cubicBezTo>
                    <a:pt x="236" y="625"/>
                    <a:pt x="237" y="624"/>
                    <a:pt x="237" y="624"/>
                  </a:cubicBezTo>
                  <a:cubicBezTo>
                    <a:pt x="237" y="624"/>
                    <a:pt x="237" y="624"/>
                    <a:pt x="237" y="624"/>
                  </a:cubicBezTo>
                  <a:cubicBezTo>
                    <a:pt x="237" y="623"/>
                    <a:pt x="237" y="623"/>
                    <a:pt x="237" y="623"/>
                  </a:cubicBezTo>
                  <a:cubicBezTo>
                    <a:pt x="237" y="623"/>
                    <a:pt x="237" y="622"/>
                    <a:pt x="237" y="622"/>
                  </a:cubicBezTo>
                  <a:cubicBezTo>
                    <a:pt x="237" y="621"/>
                    <a:pt x="236" y="620"/>
                    <a:pt x="236" y="619"/>
                  </a:cubicBezTo>
                  <a:cubicBezTo>
                    <a:pt x="236" y="618"/>
                    <a:pt x="235" y="618"/>
                    <a:pt x="235" y="618"/>
                  </a:cubicBezTo>
                  <a:cubicBezTo>
                    <a:pt x="235" y="616"/>
                    <a:pt x="245" y="607"/>
                    <a:pt x="248" y="606"/>
                  </a:cubicBezTo>
                  <a:cubicBezTo>
                    <a:pt x="251" y="606"/>
                    <a:pt x="260" y="611"/>
                    <a:pt x="267" y="611"/>
                  </a:cubicBezTo>
                  <a:cubicBezTo>
                    <a:pt x="268" y="611"/>
                    <a:pt x="269" y="610"/>
                    <a:pt x="271" y="610"/>
                  </a:cubicBezTo>
                  <a:cubicBezTo>
                    <a:pt x="271" y="609"/>
                    <a:pt x="272" y="609"/>
                    <a:pt x="273" y="609"/>
                  </a:cubicBezTo>
                  <a:cubicBezTo>
                    <a:pt x="273" y="608"/>
                    <a:pt x="274" y="608"/>
                    <a:pt x="274" y="608"/>
                  </a:cubicBezTo>
                  <a:cubicBezTo>
                    <a:pt x="275" y="608"/>
                    <a:pt x="275" y="607"/>
                    <a:pt x="275" y="607"/>
                  </a:cubicBezTo>
                  <a:cubicBezTo>
                    <a:pt x="276" y="607"/>
                    <a:pt x="276" y="607"/>
                    <a:pt x="276" y="607"/>
                  </a:cubicBezTo>
                  <a:cubicBezTo>
                    <a:pt x="277" y="606"/>
                    <a:pt x="278" y="606"/>
                    <a:pt x="278" y="605"/>
                  </a:cubicBezTo>
                  <a:cubicBezTo>
                    <a:pt x="278" y="605"/>
                    <a:pt x="278" y="605"/>
                    <a:pt x="279" y="605"/>
                  </a:cubicBezTo>
                  <a:cubicBezTo>
                    <a:pt x="279" y="605"/>
                    <a:pt x="279" y="605"/>
                    <a:pt x="279" y="605"/>
                  </a:cubicBezTo>
                  <a:cubicBezTo>
                    <a:pt x="281" y="604"/>
                    <a:pt x="282" y="603"/>
                    <a:pt x="283" y="602"/>
                  </a:cubicBezTo>
                  <a:cubicBezTo>
                    <a:pt x="283" y="602"/>
                    <a:pt x="284" y="602"/>
                    <a:pt x="284" y="602"/>
                  </a:cubicBezTo>
                  <a:cubicBezTo>
                    <a:pt x="285" y="601"/>
                    <a:pt x="286" y="600"/>
                    <a:pt x="287" y="599"/>
                  </a:cubicBezTo>
                  <a:cubicBezTo>
                    <a:pt x="287" y="599"/>
                    <a:pt x="288" y="599"/>
                    <a:pt x="288" y="599"/>
                  </a:cubicBezTo>
                  <a:cubicBezTo>
                    <a:pt x="289" y="598"/>
                    <a:pt x="290" y="597"/>
                    <a:pt x="291" y="596"/>
                  </a:cubicBezTo>
                  <a:cubicBezTo>
                    <a:pt x="292" y="596"/>
                    <a:pt x="292" y="595"/>
                    <a:pt x="293" y="595"/>
                  </a:cubicBezTo>
                  <a:cubicBezTo>
                    <a:pt x="295" y="593"/>
                    <a:pt x="302" y="597"/>
                    <a:pt x="305" y="599"/>
                  </a:cubicBezTo>
                  <a:cubicBezTo>
                    <a:pt x="309" y="600"/>
                    <a:pt x="309" y="604"/>
                    <a:pt x="313" y="610"/>
                  </a:cubicBezTo>
                  <a:cubicBezTo>
                    <a:pt x="316" y="616"/>
                    <a:pt x="325" y="623"/>
                    <a:pt x="327" y="625"/>
                  </a:cubicBezTo>
                  <a:cubicBezTo>
                    <a:pt x="329" y="627"/>
                    <a:pt x="346" y="637"/>
                    <a:pt x="350" y="640"/>
                  </a:cubicBezTo>
                  <a:cubicBezTo>
                    <a:pt x="353" y="642"/>
                    <a:pt x="355" y="647"/>
                    <a:pt x="357" y="648"/>
                  </a:cubicBezTo>
                  <a:cubicBezTo>
                    <a:pt x="360" y="649"/>
                    <a:pt x="362" y="651"/>
                    <a:pt x="363" y="654"/>
                  </a:cubicBezTo>
                  <a:cubicBezTo>
                    <a:pt x="364" y="657"/>
                    <a:pt x="367" y="659"/>
                    <a:pt x="366" y="663"/>
                  </a:cubicBezTo>
                  <a:cubicBezTo>
                    <a:pt x="365" y="666"/>
                    <a:pt x="361" y="673"/>
                    <a:pt x="362" y="674"/>
                  </a:cubicBezTo>
                  <a:cubicBezTo>
                    <a:pt x="364" y="676"/>
                    <a:pt x="368" y="668"/>
                    <a:pt x="369" y="667"/>
                  </a:cubicBezTo>
                  <a:cubicBezTo>
                    <a:pt x="370" y="665"/>
                    <a:pt x="372" y="659"/>
                    <a:pt x="373" y="657"/>
                  </a:cubicBezTo>
                  <a:cubicBezTo>
                    <a:pt x="374" y="654"/>
                    <a:pt x="370" y="653"/>
                    <a:pt x="369" y="651"/>
                  </a:cubicBezTo>
                  <a:cubicBezTo>
                    <a:pt x="368" y="650"/>
                    <a:pt x="372" y="645"/>
                    <a:pt x="373" y="645"/>
                  </a:cubicBezTo>
                  <a:cubicBezTo>
                    <a:pt x="374" y="644"/>
                    <a:pt x="378" y="645"/>
                    <a:pt x="381" y="647"/>
                  </a:cubicBezTo>
                  <a:cubicBezTo>
                    <a:pt x="385" y="649"/>
                    <a:pt x="387" y="648"/>
                    <a:pt x="388" y="646"/>
                  </a:cubicBezTo>
                  <a:cubicBezTo>
                    <a:pt x="389" y="645"/>
                    <a:pt x="384" y="639"/>
                    <a:pt x="380" y="636"/>
                  </a:cubicBezTo>
                  <a:cubicBezTo>
                    <a:pt x="377" y="634"/>
                    <a:pt x="368" y="633"/>
                    <a:pt x="365" y="632"/>
                  </a:cubicBezTo>
                  <a:cubicBezTo>
                    <a:pt x="363" y="631"/>
                    <a:pt x="364" y="627"/>
                    <a:pt x="365" y="625"/>
                  </a:cubicBezTo>
                  <a:cubicBezTo>
                    <a:pt x="365" y="624"/>
                    <a:pt x="360" y="624"/>
                    <a:pt x="357" y="625"/>
                  </a:cubicBezTo>
                  <a:cubicBezTo>
                    <a:pt x="354" y="625"/>
                    <a:pt x="353" y="622"/>
                    <a:pt x="350" y="620"/>
                  </a:cubicBezTo>
                  <a:cubicBezTo>
                    <a:pt x="347" y="617"/>
                    <a:pt x="342" y="609"/>
                    <a:pt x="342" y="607"/>
                  </a:cubicBezTo>
                  <a:cubicBezTo>
                    <a:pt x="341" y="604"/>
                    <a:pt x="337" y="601"/>
                    <a:pt x="335" y="601"/>
                  </a:cubicBezTo>
                  <a:cubicBezTo>
                    <a:pt x="332" y="600"/>
                    <a:pt x="332" y="595"/>
                    <a:pt x="329" y="595"/>
                  </a:cubicBezTo>
                  <a:cubicBezTo>
                    <a:pt x="326" y="594"/>
                    <a:pt x="329" y="591"/>
                    <a:pt x="331" y="588"/>
                  </a:cubicBezTo>
                  <a:cubicBezTo>
                    <a:pt x="333" y="586"/>
                    <a:pt x="331" y="587"/>
                    <a:pt x="329" y="586"/>
                  </a:cubicBezTo>
                  <a:cubicBezTo>
                    <a:pt x="327" y="584"/>
                    <a:pt x="329" y="584"/>
                    <a:pt x="331" y="583"/>
                  </a:cubicBezTo>
                  <a:cubicBezTo>
                    <a:pt x="333" y="582"/>
                    <a:pt x="338" y="579"/>
                    <a:pt x="340" y="579"/>
                  </a:cubicBezTo>
                  <a:cubicBezTo>
                    <a:pt x="340" y="579"/>
                    <a:pt x="340" y="579"/>
                    <a:pt x="340" y="579"/>
                  </a:cubicBezTo>
                  <a:cubicBezTo>
                    <a:pt x="340" y="579"/>
                    <a:pt x="340" y="579"/>
                    <a:pt x="341" y="579"/>
                  </a:cubicBezTo>
                  <a:cubicBezTo>
                    <a:pt x="341" y="579"/>
                    <a:pt x="341" y="579"/>
                    <a:pt x="341" y="579"/>
                  </a:cubicBezTo>
                  <a:cubicBezTo>
                    <a:pt x="341" y="579"/>
                    <a:pt x="341" y="580"/>
                    <a:pt x="341" y="580"/>
                  </a:cubicBezTo>
                  <a:cubicBezTo>
                    <a:pt x="341" y="580"/>
                    <a:pt x="341" y="580"/>
                    <a:pt x="341" y="580"/>
                  </a:cubicBezTo>
                  <a:cubicBezTo>
                    <a:pt x="341" y="581"/>
                    <a:pt x="342" y="582"/>
                    <a:pt x="342" y="583"/>
                  </a:cubicBezTo>
                  <a:cubicBezTo>
                    <a:pt x="342" y="583"/>
                    <a:pt x="342" y="583"/>
                    <a:pt x="342" y="583"/>
                  </a:cubicBezTo>
                  <a:cubicBezTo>
                    <a:pt x="342" y="584"/>
                    <a:pt x="343" y="585"/>
                    <a:pt x="343" y="585"/>
                  </a:cubicBezTo>
                  <a:cubicBezTo>
                    <a:pt x="343" y="586"/>
                    <a:pt x="343" y="586"/>
                    <a:pt x="343" y="586"/>
                  </a:cubicBezTo>
                  <a:cubicBezTo>
                    <a:pt x="343" y="587"/>
                    <a:pt x="344" y="587"/>
                    <a:pt x="344" y="588"/>
                  </a:cubicBezTo>
                  <a:cubicBezTo>
                    <a:pt x="347" y="591"/>
                    <a:pt x="348" y="587"/>
                    <a:pt x="350" y="586"/>
                  </a:cubicBezTo>
                  <a:cubicBezTo>
                    <a:pt x="352" y="584"/>
                    <a:pt x="350" y="588"/>
                    <a:pt x="350" y="592"/>
                  </a:cubicBezTo>
                  <a:cubicBezTo>
                    <a:pt x="350" y="596"/>
                    <a:pt x="351" y="594"/>
                    <a:pt x="355" y="596"/>
                  </a:cubicBezTo>
                  <a:cubicBezTo>
                    <a:pt x="359" y="598"/>
                    <a:pt x="356" y="599"/>
                    <a:pt x="358" y="602"/>
                  </a:cubicBezTo>
                  <a:cubicBezTo>
                    <a:pt x="360" y="605"/>
                    <a:pt x="366" y="606"/>
                    <a:pt x="369" y="607"/>
                  </a:cubicBezTo>
                  <a:cubicBezTo>
                    <a:pt x="372" y="608"/>
                    <a:pt x="374" y="611"/>
                    <a:pt x="376" y="612"/>
                  </a:cubicBezTo>
                  <a:cubicBezTo>
                    <a:pt x="376" y="613"/>
                    <a:pt x="377" y="613"/>
                    <a:pt x="377" y="613"/>
                  </a:cubicBezTo>
                  <a:cubicBezTo>
                    <a:pt x="377" y="613"/>
                    <a:pt x="377" y="613"/>
                    <a:pt x="377" y="613"/>
                  </a:cubicBezTo>
                  <a:cubicBezTo>
                    <a:pt x="377" y="613"/>
                    <a:pt x="377" y="613"/>
                    <a:pt x="378" y="613"/>
                  </a:cubicBezTo>
                  <a:cubicBezTo>
                    <a:pt x="378" y="613"/>
                    <a:pt x="379" y="614"/>
                    <a:pt x="379" y="614"/>
                  </a:cubicBezTo>
                  <a:cubicBezTo>
                    <a:pt x="380" y="614"/>
                    <a:pt x="381" y="614"/>
                    <a:pt x="382" y="615"/>
                  </a:cubicBezTo>
                  <a:cubicBezTo>
                    <a:pt x="383" y="615"/>
                    <a:pt x="384" y="616"/>
                    <a:pt x="385" y="617"/>
                  </a:cubicBezTo>
                  <a:cubicBezTo>
                    <a:pt x="386" y="617"/>
                    <a:pt x="387" y="618"/>
                    <a:pt x="388" y="619"/>
                  </a:cubicBezTo>
                  <a:cubicBezTo>
                    <a:pt x="388" y="619"/>
                    <a:pt x="388" y="619"/>
                    <a:pt x="388" y="619"/>
                  </a:cubicBezTo>
                  <a:cubicBezTo>
                    <a:pt x="389" y="620"/>
                    <a:pt x="390" y="621"/>
                    <a:pt x="391" y="622"/>
                  </a:cubicBezTo>
                  <a:cubicBezTo>
                    <a:pt x="391" y="623"/>
                    <a:pt x="392" y="623"/>
                    <a:pt x="392" y="623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5" y="625"/>
                  </a:cubicBezTo>
                  <a:cubicBezTo>
                    <a:pt x="395" y="625"/>
                    <a:pt x="396" y="625"/>
                    <a:pt x="396" y="626"/>
                  </a:cubicBezTo>
                  <a:cubicBezTo>
                    <a:pt x="397" y="626"/>
                    <a:pt x="397" y="626"/>
                    <a:pt x="397" y="626"/>
                  </a:cubicBezTo>
                  <a:cubicBezTo>
                    <a:pt x="397" y="626"/>
                    <a:pt x="398" y="627"/>
                    <a:pt x="398" y="628"/>
                  </a:cubicBezTo>
                  <a:cubicBezTo>
                    <a:pt x="399" y="631"/>
                    <a:pt x="397" y="640"/>
                    <a:pt x="398" y="646"/>
                  </a:cubicBezTo>
                  <a:cubicBezTo>
                    <a:pt x="399" y="647"/>
                    <a:pt x="399" y="648"/>
                    <a:pt x="399" y="649"/>
                  </a:cubicBezTo>
                  <a:cubicBezTo>
                    <a:pt x="399" y="649"/>
                    <a:pt x="399" y="649"/>
                    <a:pt x="399" y="650"/>
                  </a:cubicBezTo>
                  <a:cubicBezTo>
                    <a:pt x="400" y="650"/>
                    <a:pt x="400" y="651"/>
                    <a:pt x="400" y="651"/>
                  </a:cubicBezTo>
                  <a:cubicBezTo>
                    <a:pt x="400" y="651"/>
                    <a:pt x="400" y="651"/>
                    <a:pt x="400" y="651"/>
                  </a:cubicBezTo>
                  <a:cubicBezTo>
                    <a:pt x="400" y="652"/>
                    <a:pt x="400" y="652"/>
                    <a:pt x="401" y="652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2" y="654"/>
                    <a:pt x="402" y="654"/>
                    <a:pt x="402" y="654"/>
                  </a:cubicBezTo>
                  <a:cubicBezTo>
                    <a:pt x="402" y="654"/>
                    <a:pt x="402" y="654"/>
                    <a:pt x="402" y="655"/>
                  </a:cubicBezTo>
                  <a:cubicBezTo>
                    <a:pt x="402" y="655"/>
                    <a:pt x="402" y="655"/>
                    <a:pt x="403" y="656"/>
                  </a:cubicBezTo>
                  <a:cubicBezTo>
                    <a:pt x="404" y="660"/>
                    <a:pt x="407" y="656"/>
                    <a:pt x="408" y="657"/>
                  </a:cubicBezTo>
                  <a:cubicBezTo>
                    <a:pt x="409" y="658"/>
                    <a:pt x="409" y="657"/>
                    <a:pt x="413" y="660"/>
                  </a:cubicBezTo>
                  <a:cubicBezTo>
                    <a:pt x="416" y="663"/>
                    <a:pt x="411" y="663"/>
                    <a:pt x="414" y="665"/>
                  </a:cubicBezTo>
                  <a:cubicBezTo>
                    <a:pt x="417" y="667"/>
                    <a:pt x="430" y="667"/>
                    <a:pt x="432" y="667"/>
                  </a:cubicBezTo>
                  <a:cubicBezTo>
                    <a:pt x="434" y="667"/>
                    <a:pt x="434" y="670"/>
                    <a:pt x="432" y="671"/>
                  </a:cubicBezTo>
                  <a:cubicBezTo>
                    <a:pt x="430" y="672"/>
                    <a:pt x="423" y="670"/>
                    <a:pt x="421" y="669"/>
                  </a:cubicBezTo>
                  <a:cubicBezTo>
                    <a:pt x="418" y="669"/>
                    <a:pt x="417" y="670"/>
                    <a:pt x="415" y="672"/>
                  </a:cubicBezTo>
                  <a:cubicBezTo>
                    <a:pt x="414" y="674"/>
                    <a:pt x="419" y="677"/>
                    <a:pt x="419" y="679"/>
                  </a:cubicBezTo>
                  <a:cubicBezTo>
                    <a:pt x="419" y="682"/>
                    <a:pt x="421" y="683"/>
                    <a:pt x="423" y="683"/>
                  </a:cubicBezTo>
                  <a:cubicBezTo>
                    <a:pt x="426" y="683"/>
                    <a:pt x="425" y="686"/>
                    <a:pt x="427" y="689"/>
                  </a:cubicBezTo>
                  <a:cubicBezTo>
                    <a:pt x="429" y="691"/>
                    <a:pt x="430" y="685"/>
                    <a:pt x="432" y="686"/>
                  </a:cubicBezTo>
                  <a:cubicBezTo>
                    <a:pt x="433" y="686"/>
                    <a:pt x="433" y="683"/>
                    <a:pt x="434" y="679"/>
                  </a:cubicBezTo>
                  <a:cubicBezTo>
                    <a:pt x="434" y="676"/>
                    <a:pt x="436" y="676"/>
                    <a:pt x="436" y="676"/>
                  </a:cubicBezTo>
                  <a:cubicBezTo>
                    <a:pt x="437" y="675"/>
                    <a:pt x="437" y="673"/>
                    <a:pt x="437" y="671"/>
                  </a:cubicBezTo>
                  <a:cubicBezTo>
                    <a:pt x="438" y="668"/>
                    <a:pt x="439" y="671"/>
                    <a:pt x="440" y="672"/>
                  </a:cubicBezTo>
                  <a:cubicBezTo>
                    <a:pt x="442" y="673"/>
                    <a:pt x="441" y="671"/>
                    <a:pt x="441" y="669"/>
                  </a:cubicBezTo>
                  <a:cubicBezTo>
                    <a:pt x="442" y="668"/>
                    <a:pt x="447" y="671"/>
                    <a:pt x="449" y="671"/>
                  </a:cubicBezTo>
                  <a:cubicBezTo>
                    <a:pt x="450" y="672"/>
                    <a:pt x="449" y="671"/>
                    <a:pt x="448" y="668"/>
                  </a:cubicBezTo>
                  <a:cubicBezTo>
                    <a:pt x="447" y="665"/>
                    <a:pt x="447" y="665"/>
                    <a:pt x="443" y="664"/>
                  </a:cubicBezTo>
                  <a:cubicBezTo>
                    <a:pt x="440" y="663"/>
                    <a:pt x="438" y="657"/>
                    <a:pt x="434" y="653"/>
                  </a:cubicBezTo>
                  <a:cubicBezTo>
                    <a:pt x="431" y="650"/>
                    <a:pt x="430" y="645"/>
                    <a:pt x="431" y="643"/>
                  </a:cubicBezTo>
                  <a:cubicBezTo>
                    <a:pt x="432" y="641"/>
                    <a:pt x="436" y="645"/>
                    <a:pt x="438" y="646"/>
                  </a:cubicBezTo>
                  <a:cubicBezTo>
                    <a:pt x="441" y="646"/>
                    <a:pt x="441" y="643"/>
                    <a:pt x="441" y="640"/>
                  </a:cubicBezTo>
                  <a:cubicBezTo>
                    <a:pt x="440" y="638"/>
                    <a:pt x="446" y="639"/>
                    <a:pt x="450" y="639"/>
                  </a:cubicBezTo>
                  <a:cubicBezTo>
                    <a:pt x="454" y="639"/>
                    <a:pt x="455" y="638"/>
                    <a:pt x="458" y="637"/>
                  </a:cubicBezTo>
                  <a:cubicBezTo>
                    <a:pt x="459" y="637"/>
                    <a:pt x="459" y="637"/>
                    <a:pt x="460" y="637"/>
                  </a:cubicBezTo>
                  <a:cubicBezTo>
                    <a:pt x="460" y="637"/>
                    <a:pt x="460" y="637"/>
                    <a:pt x="460" y="637"/>
                  </a:cubicBezTo>
                  <a:cubicBezTo>
                    <a:pt x="461" y="637"/>
                    <a:pt x="461" y="637"/>
                    <a:pt x="462" y="637"/>
                  </a:cubicBezTo>
                  <a:cubicBezTo>
                    <a:pt x="462" y="638"/>
                    <a:pt x="463" y="638"/>
                    <a:pt x="463" y="638"/>
                  </a:cubicBezTo>
                  <a:cubicBezTo>
                    <a:pt x="463" y="638"/>
                    <a:pt x="463" y="638"/>
                    <a:pt x="463" y="638"/>
                  </a:cubicBezTo>
                  <a:cubicBezTo>
                    <a:pt x="465" y="639"/>
                    <a:pt x="466" y="639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7" y="640"/>
                    <a:pt x="467" y="640"/>
                    <a:pt x="467" y="640"/>
                  </a:cubicBezTo>
                  <a:cubicBezTo>
                    <a:pt x="468" y="640"/>
                    <a:pt x="469" y="640"/>
                    <a:pt x="469" y="640"/>
                  </a:cubicBezTo>
                  <a:cubicBezTo>
                    <a:pt x="473" y="640"/>
                    <a:pt x="474" y="639"/>
                    <a:pt x="477" y="638"/>
                  </a:cubicBezTo>
                  <a:cubicBezTo>
                    <a:pt x="480" y="638"/>
                    <a:pt x="479" y="639"/>
                    <a:pt x="485" y="635"/>
                  </a:cubicBezTo>
                  <a:cubicBezTo>
                    <a:pt x="490" y="632"/>
                    <a:pt x="489" y="634"/>
                    <a:pt x="486" y="631"/>
                  </a:cubicBezTo>
                  <a:cubicBezTo>
                    <a:pt x="486" y="631"/>
                    <a:pt x="485" y="631"/>
                    <a:pt x="485" y="631"/>
                  </a:cubicBezTo>
                  <a:cubicBezTo>
                    <a:pt x="485" y="630"/>
                    <a:pt x="485" y="630"/>
                    <a:pt x="485" y="630"/>
                  </a:cubicBezTo>
                  <a:cubicBezTo>
                    <a:pt x="485" y="630"/>
                    <a:pt x="485" y="630"/>
                    <a:pt x="485" y="630"/>
                  </a:cubicBezTo>
                  <a:cubicBezTo>
                    <a:pt x="485" y="630"/>
                    <a:pt x="485" y="629"/>
                    <a:pt x="485" y="629"/>
                  </a:cubicBezTo>
                  <a:cubicBezTo>
                    <a:pt x="485" y="629"/>
                    <a:pt x="485" y="629"/>
                    <a:pt x="485" y="629"/>
                  </a:cubicBezTo>
                  <a:cubicBezTo>
                    <a:pt x="485" y="629"/>
                    <a:pt x="485" y="629"/>
                    <a:pt x="485" y="629"/>
                  </a:cubicBezTo>
                  <a:cubicBezTo>
                    <a:pt x="485" y="627"/>
                    <a:pt x="486" y="625"/>
                    <a:pt x="485" y="622"/>
                  </a:cubicBezTo>
                  <a:cubicBezTo>
                    <a:pt x="484" y="618"/>
                    <a:pt x="479" y="618"/>
                    <a:pt x="480" y="615"/>
                  </a:cubicBezTo>
                  <a:cubicBezTo>
                    <a:pt x="481" y="612"/>
                    <a:pt x="483" y="612"/>
                    <a:pt x="483" y="610"/>
                  </a:cubicBezTo>
                  <a:cubicBezTo>
                    <a:pt x="483" y="609"/>
                    <a:pt x="483" y="609"/>
                    <a:pt x="484" y="608"/>
                  </a:cubicBezTo>
                  <a:cubicBezTo>
                    <a:pt x="484" y="608"/>
                    <a:pt x="484" y="608"/>
                    <a:pt x="484" y="608"/>
                  </a:cubicBezTo>
                  <a:cubicBezTo>
                    <a:pt x="484" y="608"/>
                    <a:pt x="484" y="607"/>
                    <a:pt x="485" y="607"/>
                  </a:cubicBezTo>
                  <a:cubicBezTo>
                    <a:pt x="485" y="606"/>
                    <a:pt x="485" y="606"/>
                    <a:pt x="485" y="606"/>
                  </a:cubicBezTo>
                  <a:cubicBezTo>
                    <a:pt x="486" y="606"/>
                    <a:pt x="486" y="605"/>
                    <a:pt x="486" y="605"/>
                  </a:cubicBezTo>
                  <a:cubicBezTo>
                    <a:pt x="487" y="604"/>
                    <a:pt x="489" y="598"/>
                    <a:pt x="489" y="595"/>
                  </a:cubicBezTo>
                  <a:cubicBezTo>
                    <a:pt x="489" y="593"/>
                    <a:pt x="493" y="589"/>
                    <a:pt x="497" y="587"/>
                  </a:cubicBezTo>
                  <a:cubicBezTo>
                    <a:pt x="502" y="586"/>
                    <a:pt x="501" y="583"/>
                    <a:pt x="501" y="580"/>
                  </a:cubicBezTo>
                  <a:cubicBezTo>
                    <a:pt x="501" y="580"/>
                    <a:pt x="501" y="580"/>
                    <a:pt x="501" y="580"/>
                  </a:cubicBezTo>
                  <a:cubicBezTo>
                    <a:pt x="501" y="579"/>
                    <a:pt x="501" y="579"/>
                    <a:pt x="501" y="579"/>
                  </a:cubicBezTo>
                  <a:cubicBezTo>
                    <a:pt x="501" y="578"/>
                    <a:pt x="501" y="578"/>
                    <a:pt x="502" y="578"/>
                  </a:cubicBezTo>
                  <a:cubicBezTo>
                    <a:pt x="502" y="577"/>
                    <a:pt x="504" y="576"/>
                    <a:pt x="505" y="574"/>
                  </a:cubicBezTo>
                  <a:cubicBezTo>
                    <a:pt x="507" y="572"/>
                    <a:pt x="509" y="569"/>
                    <a:pt x="511" y="566"/>
                  </a:cubicBezTo>
                  <a:cubicBezTo>
                    <a:pt x="512" y="563"/>
                    <a:pt x="521" y="564"/>
                    <a:pt x="522" y="564"/>
                  </a:cubicBezTo>
                  <a:cubicBezTo>
                    <a:pt x="524" y="564"/>
                    <a:pt x="524" y="568"/>
                    <a:pt x="525" y="570"/>
                  </a:cubicBezTo>
                  <a:cubicBezTo>
                    <a:pt x="526" y="572"/>
                    <a:pt x="537" y="570"/>
                    <a:pt x="539" y="570"/>
                  </a:cubicBezTo>
                  <a:cubicBezTo>
                    <a:pt x="542" y="570"/>
                    <a:pt x="536" y="574"/>
                    <a:pt x="531" y="576"/>
                  </a:cubicBezTo>
                  <a:cubicBezTo>
                    <a:pt x="527" y="577"/>
                    <a:pt x="526" y="579"/>
                    <a:pt x="528" y="580"/>
                  </a:cubicBezTo>
                  <a:cubicBezTo>
                    <a:pt x="531" y="582"/>
                    <a:pt x="534" y="586"/>
                    <a:pt x="536" y="589"/>
                  </a:cubicBezTo>
                  <a:cubicBezTo>
                    <a:pt x="538" y="592"/>
                    <a:pt x="540" y="593"/>
                    <a:pt x="543" y="593"/>
                  </a:cubicBezTo>
                  <a:cubicBezTo>
                    <a:pt x="547" y="593"/>
                    <a:pt x="547" y="590"/>
                    <a:pt x="549" y="589"/>
                  </a:cubicBezTo>
                  <a:cubicBezTo>
                    <a:pt x="551" y="587"/>
                    <a:pt x="554" y="586"/>
                    <a:pt x="556" y="586"/>
                  </a:cubicBezTo>
                  <a:cubicBezTo>
                    <a:pt x="557" y="585"/>
                    <a:pt x="558" y="588"/>
                    <a:pt x="560" y="588"/>
                  </a:cubicBezTo>
                  <a:cubicBezTo>
                    <a:pt x="563" y="589"/>
                    <a:pt x="563" y="587"/>
                    <a:pt x="566" y="589"/>
                  </a:cubicBezTo>
                  <a:cubicBezTo>
                    <a:pt x="569" y="590"/>
                    <a:pt x="566" y="587"/>
                    <a:pt x="566" y="584"/>
                  </a:cubicBezTo>
                  <a:cubicBezTo>
                    <a:pt x="565" y="581"/>
                    <a:pt x="565" y="582"/>
                    <a:pt x="563" y="580"/>
                  </a:cubicBezTo>
                  <a:cubicBezTo>
                    <a:pt x="562" y="577"/>
                    <a:pt x="558" y="579"/>
                    <a:pt x="555" y="579"/>
                  </a:cubicBezTo>
                  <a:cubicBezTo>
                    <a:pt x="552" y="579"/>
                    <a:pt x="552" y="574"/>
                    <a:pt x="550" y="573"/>
                  </a:cubicBezTo>
                  <a:cubicBezTo>
                    <a:pt x="548" y="572"/>
                    <a:pt x="552" y="570"/>
                    <a:pt x="554" y="569"/>
                  </a:cubicBezTo>
                  <a:cubicBezTo>
                    <a:pt x="556" y="568"/>
                    <a:pt x="559" y="566"/>
                    <a:pt x="561" y="564"/>
                  </a:cubicBezTo>
                  <a:cubicBezTo>
                    <a:pt x="563" y="563"/>
                    <a:pt x="566" y="564"/>
                    <a:pt x="569" y="564"/>
                  </a:cubicBezTo>
                  <a:cubicBezTo>
                    <a:pt x="572" y="563"/>
                    <a:pt x="575" y="560"/>
                    <a:pt x="578" y="560"/>
                  </a:cubicBezTo>
                  <a:cubicBezTo>
                    <a:pt x="579" y="560"/>
                    <a:pt x="580" y="560"/>
                    <a:pt x="581" y="560"/>
                  </a:cubicBezTo>
                  <a:cubicBezTo>
                    <a:pt x="581" y="560"/>
                    <a:pt x="581" y="559"/>
                    <a:pt x="581" y="559"/>
                  </a:cubicBezTo>
                  <a:cubicBezTo>
                    <a:pt x="582" y="559"/>
                    <a:pt x="583" y="559"/>
                    <a:pt x="583" y="559"/>
                  </a:cubicBezTo>
                  <a:cubicBezTo>
                    <a:pt x="584" y="559"/>
                    <a:pt x="584" y="559"/>
                    <a:pt x="584" y="559"/>
                  </a:cubicBezTo>
                  <a:cubicBezTo>
                    <a:pt x="585" y="559"/>
                    <a:pt x="586" y="558"/>
                    <a:pt x="586" y="558"/>
                  </a:cubicBezTo>
                  <a:cubicBezTo>
                    <a:pt x="587" y="558"/>
                    <a:pt x="587" y="558"/>
                    <a:pt x="587" y="558"/>
                  </a:cubicBezTo>
                  <a:cubicBezTo>
                    <a:pt x="587" y="558"/>
                    <a:pt x="587" y="558"/>
                    <a:pt x="587" y="558"/>
                  </a:cubicBezTo>
                  <a:cubicBezTo>
                    <a:pt x="588" y="558"/>
                    <a:pt x="589" y="558"/>
                    <a:pt x="589" y="558"/>
                  </a:cubicBezTo>
                  <a:cubicBezTo>
                    <a:pt x="591" y="557"/>
                    <a:pt x="594" y="557"/>
                    <a:pt x="594" y="559"/>
                  </a:cubicBezTo>
                  <a:cubicBezTo>
                    <a:pt x="593" y="560"/>
                    <a:pt x="587" y="563"/>
                    <a:pt x="584" y="565"/>
                  </a:cubicBezTo>
                  <a:cubicBezTo>
                    <a:pt x="582" y="566"/>
                    <a:pt x="579" y="566"/>
                    <a:pt x="580" y="569"/>
                  </a:cubicBezTo>
                  <a:cubicBezTo>
                    <a:pt x="580" y="572"/>
                    <a:pt x="580" y="580"/>
                    <a:pt x="577" y="582"/>
                  </a:cubicBezTo>
                  <a:cubicBezTo>
                    <a:pt x="574" y="583"/>
                    <a:pt x="573" y="582"/>
                    <a:pt x="571" y="583"/>
                  </a:cubicBezTo>
                  <a:cubicBezTo>
                    <a:pt x="568" y="584"/>
                    <a:pt x="573" y="587"/>
                    <a:pt x="577" y="590"/>
                  </a:cubicBezTo>
                  <a:cubicBezTo>
                    <a:pt x="581" y="593"/>
                    <a:pt x="584" y="591"/>
                    <a:pt x="587" y="592"/>
                  </a:cubicBezTo>
                  <a:cubicBezTo>
                    <a:pt x="591" y="594"/>
                    <a:pt x="598" y="603"/>
                    <a:pt x="601" y="606"/>
                  </a:cubicBezTo>
                  <a:cubicBezTo>
                    <a:pt x="601" y="606"/>
                    <a:pt x="601" y="607"/>
                    <a:pt x="602" y="607"/>
                  </a:cubicBezTo>
                  <a:cubicBezTo>
                    <a:pt x="602" y="607"/>
                    <a:pt x="602" y="607"/>
                    <a:pt x="602" y="607"/>
                  </a:cubicBezTo>
                  <a:cubicBezTo>
                    <a:pt x="602" y="607"/>
                    <a:pt x="603" y="608"/>
                    <a:pt x="603" y="608"/>
                  </a:cubicBezTo>
                  <a:cubicBezTo>
                    <a:pt x="603" y="608"/>
                    <a:pt x="603" y="608"/>
                    <a:pt x="603" y="608"/>
                  </a:cubicBezTo>
                  <a:cubicBezTo>
                    <a:pt x="604" y="609"/>
                    <a:pt x="605" y="609"/>
                    <a:pt x="607" y="609"/>
                  </a:cubicBezTo>
                  <a:cubicBezTo>
                    <a:pt x="608" y="609"/>
                    <a:pt x="609" y="609"/>
                    <a:pt x="610" y="609"/>
                  </a:cubicBezTo>
                  <a:cubicBezTo>
                    <a:pt x="615" y="610"/>
                    <a:pt x="614" y="611"/>
                    <a:pt x="616" y="616"/>
                  </a:cubicBezTo>
                  <a:cubicBezTo>
                    <a:pt x="618" y="621"/>
                    <a:pt x="620" y="622"/>
                    <a:pt x="620" y="626"/>
                  </a:cubicBezTo>
                  <a:cubicBezTo>
                    <a:pt x="620" y="626"/>
                    <a:pt x="620" y="627"/>
                    <a:pt x="620" y="627"/>
                  </a:cubicBezTo>
                  <a:cubicBezTo>
                    <a:pt x="620" y="628"/>
                    <a:pt x="619" y="628"/>
                    <a:pt x="619" y="628"/>
                  </a:cubicBezTo>
                  <a:cubicBezTo>
                    <a:pt x="619" y="628"/>
                    <a:pt x="619" y="628"/>
                    <a:pt x="619" y="628"/>
                  </a:cubicBezTo>
                  <a:cubicBezTo>
                    <a:pt x="618" y="629"/>
                    <a:pt x="618" y="630"/>
                    <a:pt x="617" y="630"/>
                  </a:cubicBezTo>
                  <a:cubicBezTo>
                    <a:pt x="617" y="630"/>
                    <a:pt x="617" y="630"/>
                    <a:pt x="617" y="631"/>
                  </a:cubicBezTo>
                  <a:cubicBezTo>
                    <a:pt x="615" y="632"/>
                    <a:pt x="613" y="633"/>
                    <a:pt x="611" y="634"/>
                  </a:cubicBezTo>
                  <a:cubicBezTo>
                    <a:pt x="610" y="634"/>
                    <a:pt x="610" y="634"/>
                    <a:pt x="610" y="634"/>
                  </a:cubicBezTo>
                  <a:cubicBezTo>
                    <a:pt x="609" y="634"/>
                    <a:pt x="608" y="635"/>
                    <a:pt x="607" y="635"/>
                  </a:cubicBezTo>
                  <a:cubicBezTo>
                    <a:pt x="601" y="637"/>
                    <a:pt x="601" y="635"/>
                    <a:pt x="598" y="635"/>
                  </a:cubicBezTo>
                  <a:cubicBezTo>
                    <a:pt x="595" y="636"/>
                    <a:pt x="592" y="637"/>
                    <a:pt x="586" y="636"/>
                  </a:cubicBezTo>
                  <a:cubicBezTo>
                    <a:pt x="580" y="636"/>
                    <a:pt x="571" y="633"/>
                    <a:pt x="568" y="631"/>
                  </a:cubicBezTo>
                  <a:cubicBezTo>
                    <a:pt x="564" y="630"/>
                    <a:pt x="564" y="626"/>
                    <a:pt x="558" y="626"/>
                  </a:cubicBezTo>
                  <a:cubicBezTo>
                    <a:pt x="552" y="626"/>
                    <a:pt x="549" y="623"/>
                    <a:pt x="538" y="623"/>
                  </a:cubicBezTo>
                  <a:cubicBezTo>
                    <a:pt x="527" y="623"/>
                    <a:pt x="526" y="625"/>
                    <a:pt x="519" y="629"/>
                  </a:cubicBezTo>
                  <a:cubicBezTo>
                    <a:pt x="512" y="634"/>
                    <a:pt x="502" y="633"/>
                    <a:pt x="497" y="633"/>
                  </a:cubicBezTo>
                  <a:cubicBezTo>
                    <a:pt x="492" y="633"/>
                    <a:pt x="496" y="635"/>
                    <a:pt x="498" y="638"/>
                  </a:cubicBezTo>
                  <a:cubicBezTo>
                    <a:pt x="500" y="640"/>
                    <a:pt x="497" y="638"/>
                    <a:pt x="493" y="639"/>
                  </a:cubicBezTo>
                  <a:cubicBezTo>
                    <a:pt x="490" y="640"/>
                    <a:pt x="493" y="640"/>
                    <a:pt x="492" y="642"/>
                  </a:cubicBezTo>
                  <a:cubicBezTo>
                    <a:pt x="490" y="643"/>
                    <a:pt x="479" y="642"/>
                    <a:pt x="475" y="643"/>
                  </a:cubicBezTo>
                  <a:cubicBezTo>
                    <a:pt x="472" y="643"/>
                    <a:pt x="470" y="646"/>
                    <a:pt x="469" y="649"/>
                  </a:cubicBezTo>
                  <a:cubicBezTo>
                    <a:pt x="467" y="651"/>
                    <a:pt x="469" y="654"/>
                    <a:pt x="471" y="657"/>
                  </a:cubicBezTo>
                  <a:cubicBezTo>
                    <a:pt x="473" y="659"/>
                    <a:pt x="472" y="662"/>
                    <a:pt x="470" y="663"/>
                  </a:cubicBezTo>
                  <a:cubicBezTo>
                    <a:pt x="468" y="665"/>
                    <a:pt x="464" y="664"/>
                    <a:pt x="462" y="664"/>
                  </a:cubicBezTo>
                  <a:cubicBezTo>
                    <a:pt x="460" y="664"/>
                    <a:pt x="462" y="666"/>
                    <a:pt x="466" y="668"/>
                  </a:cubicBezTo>
                  <a:cubicBezTo>
                    <a:pt x="469" y="670"/>
                    <a:pt x="471" y="669"/>
                    <a:pt x="473" y="668"/>
                  </a:cubicBezTo>
                  <a:cubicBezTo>
                    <a:pt x="476" y="668"/>
                    <a:pt x="475" y="671"/>
                    <a:pt x="474" y="672"/>
                  </a:cubicBezTo>
                  <a:cubicBezTo>
                    <a:pt x="473" y="674"/>
                    <a:pt x="473" y="676"/>
                    <a:pt x="475" y="677"/>
                  </a:cubicBezTo>
                  <a:cubicBezTo>
                    <a:pt x="477" y="679"/>
                    <a:pt x="477" y="680"/>
                    <a:pt x="480" y="681"/>
                  </a:cubicBezTo>
                  <a:cubicBezTo>
                    <a:pt x="483" y="682"/>
                    <a:pt x="485" y="683"/>
                    <a:pt x="488" y="684"/>
                  </a:cubicBezTo>
                  <a:cubicBezTo>
                    <a:pt x="491" y="686"/>
                    <a:pt x="493" y="686"/>
                    <a:pt x="496" y="688"/>
                  </a:cubicBezTo>
                  <a:cubicBezTo>
                    <a:pt x="499" y="690"/>
                    <a:pt x="503" y="692"/>
                    <a:pt x="506" y="692"/>
                  </a:cubicBezTo>
                  <a:cubicBezTo>
                    <a:pt x="510" y="692"/>
                    <a:pt x="510" y="687"/>
                    <a:pt x="510" y="686"/>
                  </a:cubicBezTo>
                  <a:cubicBezTo>
                    <a:pt x="511" y="684"/>
                    <a:pt x="521" y="687"/>
                    <a:pt x="526" y="690"/>
                  </a:cubicBezTo>
                  <a:cubicBezTo>
                    <a:pt x="530" y="693"/>
                    <a:pt x="537" y="692"/>
                    <a:pt x="542" y="691"/>
                  </a:cubicBezTo>
                  <a:cubicBezTo>
                    <a:pt x="547" y="691"/>
                    <a:pt x="549" y="686"/>
                    <a:pt x="550" y="684"/>
                  </a:cubicBezTo>
                  <a:cubicBezTo>
                    <a:pt x="552" y="683"/>
                    <a:pt x="554" y="684"/>
                    <a:pt x="556" y="684"/>
                  </a:cubicBezTo>
                  <a:cubicBezTo>
                    <a:pt x="559" y="683"/>
                    <a:pt x="558" y="685"/>
                    <a:pt x="560" y="686"/>
                  </a:cubicBezTo>
                  <a:cubicBezTo>
                    <a:pt x="563" y="687"/>
                    <a:pt x="563" y="685"/>
                    <a:pt x="564" y="685"/>
                  </a:cubicBezTo>
                  <a:cubicBezTo>
                    <a:pt x="565" y="685"/>
                    <a:pt x="565" y="685"/>
                    <a:pt x="565" y="686"/>
                  </a:cubicBezTo>
                  <a:cubicBezTo>
                    <a:pt x="565" y="686"/>
                    <a:pt x="565" y="686"/>
                    <a:pt x="565" y="686"/>
                  </a:cubicBezTo>
                  <a:cubicBezTo>
                    <a:pt x="565" y="686"/>
                    <a:pt x="565" y="686"/>
                    <a:pt x="565" y="687"/>
                  </a:cubicBezTo>
                  <a:cubicBezTo>
                    <a:pt x="565" y="687"/>
                    <a:pt x="565" y="687"/>
                    <a:pt x="565" y="687"/>
                  </a:cubicBezTo>
                  <a:cubicBezTo>
                    <a:pt x="565" y="687"/>
                    <a:pt x="564" y="687"/>
                    <a:pt x="564" y="688"/>
                  </a:cubicBezTo>
                  <a:cubicBezTo>
                    <a:pt x="564" y="689"/>
                    <a:pt x="564" y="690"/>
                    <a:pt x="564" y="691"/>
                  </a:cubicBezTo>
                  <a:cubicBezTo>
                    <a:pt x="564" y="692"/>
                    <a:pt x="564" y="692"/>
                    <a:pt x="564" y="692"/>
                  </a:cubicBezTo>
                  <a:cubicBezTo>
                    <a:pt x="563" y="692"/>
                    <a:pt x="563" y="693"/>
                    <a:pt x="563" y="693"/>
                  </a:cubicBezTo>
                  <a:cubicBezTo>
                    <a:pt x="564" y="695"/>
                    <a:pt x="564" y="704"/>
                    <a:pt x="563" y="707"/>
                  </a:cubicBezTo>
                  <a:cubicBezTo>
                    <a:pt x="563" y="708"/>
                    <a:pt x="563" y="709"/>
                    <a:pt x="563" y="709"/>
                  </a:cubicBezTo>
                  <a:cubicBezTo>
                    <a:pt x="563" y="709"/>
                    <a:pt x="562" y="710"/>
                    <a:pt x="562" y="710"/>
                  </a:cubicBezTo>
                  <a:cubicBezTo>
                    <a:pt x="562" y="710"/>
                    <a:pt x="562" y="711"/>
                    <a:pt x="561" y="711"/>
                  </a:cubicBezTo>
                  <a:cubicBezTo>
                    <a:pt x="560" y="711"/>
                    <a:pt x="560" y="712"/>
                    <a:pt x="560" y="712"/>
                  </a:cubicBezTo>
                  <a:cubicBezTo>
                    <a:pt x="559" y="712"/>
                    <a:pt x="559" y="713"/>
                    <a:pt x="559" y="713"/>
                  </a:cubicBezTo>
                  <a:cubicBezTo>
                    <a:pt x="559" y="713"/>
                    <a:pt x="558" y="714"/>
                    <a:pt x="558" y="715"/>
                  </a:cubicBezTo>
                  <a:cubicBezTo>
                    <a:pt x="558" y="715"/>
                    <a:pt x="558" y="716"/>
                    <a:pt x="558" y="717"/>
                  </a:cubicBezTo>
                  <a:cubicBezTo>
                    <a:pt x="558" y="717"/>
                    <a:pt x="558" y="717"/>
                    <a:pt x="558" y="717"/>
                  </a:cubicBezTo>
                  <a:cubicBezTo>
                    <a:pt x="558" y="719"/>
                    <a:pt x="557" y="721"/>
                    <a:pt x="557" y="723"/>
                  </a:cubicBezTo>
                  <a:cubicBezTo>
                    <a:pt x="557" y="723"/>
                    <a:pt x="557" y="724"/>
                    <a:pt x="557" y="724"/>
                  </a:cubicBezTo>
                  <a:cubicBezTo>
                    <a:pt x="556" y="725"/>
                    <a:pt x="556" y="726"/>
                    <a:pt x="555" y="727"/>
                  </a:cubicBezTo>
                  <a:cubicBezTo>
                    <a:pt x="554" y="729"/>
                    <a:pt x="553" y="732"/>
                    <a:pt x="552" y="733"/>
                  </a:cubicBezTo>
                  <a:cubicBezTo>
                    <a:pt x="551" y="735"/>
                    <a:pt x="551" y="736"/>
                    <a:pt x="550" y="738"/>
                  </a:cubicBezTo>
                  <a:cubicBezTo>
                    <a:pt x="550" y="738"/>
                    <a:pt x="550" y="739"/>
                    <a:pt x="550" y="739"/>
                  </a:cubicBezTo>
                  <a:cubicBezTo>
                    <a:pt x="549" y="740"/>
                    <a:pt x="549" y="741"/>
                    <a:pt x="548" y="743"/>
                  </a:cubicBezTo>
                  <a:cubicBezTo>
                    <a:pt x="548" y="743"/>
                    <a:pt x="548" y="743"/>
                    <a:pt x="548" y="744"/>
                  </a:cubicBezTo>
                  <a:cubicBezTo>
                    <a:pt x="547" y="744"/>
                    <a:pt x="547" y="745"/>
                    <a:pt x="547" y="745"/>
                  </a:cubicBezTo>
                  <a:cubicBezTo>
                    <a:pt x="547" y="746"/>
                    <a:pt x="546" y="747"/>
                    <a:pt x="546" y="748"/>
                  </a:cubicBezTo>
                  <a:cubicBezTo>
                    <a:pt x="543" y="751"/>
                    <a:pt x="530" y="748"/>
                    <a:pt x="526" y="748"/>
                  </a:cubicBezTo>
                  <a:cubicBezTo>
                    <a:pt x="523" y="749"/>
                    <a:pt x="522" y="746"/>
                    <a:pt x="519" y="744"/>
                  </a:cubicBezTo>
                  <a:cubicBezTo>
                    <a:pt x="517" y="742"/>
                    <a:pt x="516" y="746"/>
                    <a:pt x="513" y="744"/>
                  </a:cubicBezTo>
                  <a:cubicBezTo>
                    <a:pt x="511" y="742"/>
                    <a:pt x="511" y="743"/>
                    <a:pt x="509" y="744"/>
                  </a:cubicBezTo>
                  <a:cubicBezTo>
                    <a:pt x="506" y="746"/>
                    <a:pt x="499" y="751"/>
                    <a:pt x="497" y="753"/>
                  </a:cubicBezTo>
                  <a:cubicBezTo>
                    <a:pt x="494" y="754"/>
                    <a:pt x="480" y="750"/>
                    <a:pt x="476" y="749"/>
                  </a:cubicBezTo>
                  <a:cubicBezTo>
                    <a:pt x="472" y="747"/>
                    <a:pt x="461" y="745"/>
                    <a:pt x="458" y="745"/>
                  </a:cubicBezTo>
                  <a:cubicBezTo>
                    <a:pt x="458" y="745"/>
                    <a:pt x="457" y="744"/>
                    <a:pt x="456" y="744"/>
                  </a:cubicBezTo>
                  <a:cubicBezTo>
                    <a:pt x="454" y="744"/>
                    <a:pt x="451" y="743"/>
                    <a:pt x="448" y="742"/>
                  </a:cubicBezTo>
                  <a:cubicBezTo>
                    <a:pt x="447" y="742"/>
                    <a:pt x="447" y="741"/>
                    <a:pt x="446" y="741"/>
                  </a:cubicBezTo>
                  <a:cubicBezTo>
                    <a:pt x="444" y="741"/>
                    <a:pt x="443" y="740"/>
                    <a:pt x="441" y="740"/>
                  </a:cubicBezTo>
                  <a:cubicBezTo>
                    <a:pt x="433" y="739"/>
                    <a:pt x="435" y="739"/>
                    <a:pt x="433" y="736"/>
                  </a:cubicBezTo>
                  <a:cubicBezTo>
                    <a:pt x="431" y="733"/>
                    <a:pt x="429" y="731"/>
                    <a:pt x="425" y="730"/>
                  </a:cubicBezTo>
                  <a:cubicBezTo>
                    <a:pt x="421" y="730"/>
                    <a:pt x="409" y="734"/>
                    <a:pt x="406" y="736"/>
                  </a:cubicBezTo>
                  <a:cubicBezTo>
                    <a:pt x="403" y="738"/>
                    <a:pt x="400" y="738"/>
                    <a:pt x="401" y="744"/>
                  </a:cubicBezTo>
                  <a:cubicBezTo>
                    <a:pt x="403" y="750"/>
                    <a:pt x="403" y="755"/>
                    <a:pt x="397" y="758"/>
                  </a:cubicBezTo>
                  <a:cubicBezTo>
                    <a:pt x="392" y="761"/>
                    <a:pt x="389" y="759"/>
                    <a:pt x="382" y="755"/>
                  </a:cubicBezTo>
                  <a:cubicBezTo>
                    <a:pt x="375" y="751"/>
                    <a:pt x="371" y="750"/>
                    <a:pt x="366" y="750"/>
                  </a:cubicBezTo>
                  <a:cubicBezTo>
                    <a:pt x="360" y="750"/>
                    <a:pt x="356" y="744"/>
                    <a:pt x="355" y="742"/>
                  </a:cubicBezTo>
                  <a:cubicBezTo>
                    <a:pt x="355" y="739"/>
                    <a:pt x="354" y="735"/>
                    <a:pt x="350" y="735"/>
                  </a:cubicBezTo>
                  <a:cubicBezTo>
                    <a:pt x="346" y="735"/>
                    <a:pt x="343" y="731"/>
                    <a:pt x="337" y="731"/>
                  </a:cubicBezTo>
                  <a:cubicBezTo>
                    <a:pt x="331" y="730"/>
                    <a:pt x="326" y="731"/>
                    <a:pt x="323" y="729"/>
                  </a:cubicBezTo>
                  <a:cubicBezTo>
                    <a:pt x="322" y="729"/>
                    <a:pt x="321" y="728"/>
                    <a:pt x="320" y="728"/>
                  </a:cubicBezTo>
                  <a:cubicBezTo>
                    <a:pt x="320" y="728"/>
                    <a:pt x="320" y="728"/>
                    <a:pt x="319" y="728"/>
                  </a:cubicBezTo>
                  <a:cubicBezTo>
                    <a:pt x="319" y="728"/>
                    <a:pt x="319" y="727"/>
                    <a:pt x="319" y="727"/>
                  </a:cubicBezTo>
                  <a:cubicBezTo>
                    <a:pt x="318" y="727"/>
                    <a:pt x="318" y="727"/>
                    <a:pt x="317" y="727"/>
                  </a:cubicBezTo>
                  <a:cubicBezTo>
                    <a:pt x="317" y="727"/>
                    <a:pt x="317" y="727"/>
                    <a:pt x="317" y="727"/>
                  </a:cubicBezTo>
                  <a:cubicBezTo>
                    <a:pt x="316" y="727"/>
                    <a:pt x="315" y="728"/>
                    <a:pt x="315" y="728"/>
                  </a:cubicBezTo>
                  <a:cubicBezTo>
                    <a:pt x="311" y="729"/>
                    <a:pt x="312" y="727"/>
                    <a:pt x="313" y="724"/>
                  </a:cubicBezTo>
                  <a:cubicBezTo>
                    <a:pt x="313" y="721"/>
                    <a:pt x="309" y="724"/>
                    <a:pt x="305" y="722"/>
                  </a:cubicBezTo>
                  <a:cubicBezTo>
                    <a:pt x="302" y="720"/>
                    <a:pt x="306" y="713"/>
                    <a:pt x="308" y="711"/>
                  </a:cubicBezTo>
                  <a:cubicBezTo>
                    <a:pt x="311" y="709"/>
                    <a:pt x="313" y="702"/>
                    <a:pt x="311" y="700"/>
                  </a:cubicBezTo>
                  <a:cubicBezTo>
                    <a:pt x="310" y="698"/>
                    <a:pt x="310" y="692"/>
                    <a:pt x="311" y="690"/>
                  </a:cubicBezTo>
                  <a:cubicBezTo>
                    <a:pt x="312" y="687"/>
                    <a:pt x="315" y="684"/>
                    <a:pt x="312" y="685"/>
                  </a:cubicBezTo>
                  <a:cubicBezTo>
                    <a:pt x="309" y="685"/>
                    <a:pt x="308" y="683"/>
                    <a:pt x="305" y="680"/>
                  </a:cubicBezTo>
                  <a:cubicBezTo>
                    <a:pt x="302" y="677"/>
                    <a:pt x="293" y="683"/>
                    <a:pt x="291" y="684"/>
                  </a:cubicBezTo>
                  <a:cubicBezTo>
                    <a:pt x="290" y="684"/>
                    <a:pt x="289" y="684"/>
                    <a:pt x="289" y="684"/>
                  </a:cubicBezTo>
                  <a:cubicBezTo>
                    <a:pt x="287" y="684"/>
                    <a:pt x="286" y="684"/>
                    <a:pt x="284" y="684"/>
                  </a:cubicBezTo>
                  <a:cubicBezTo>
                    <a:pt x="283" y="683"/>
                    <a:pt x="281" y="683"/>
                    <a:pt x="278" y="683"/>
                  </a:cubicBezTo>
                  <a:cubicBezTo>
                    <a:pt x="273" y="682"/>
                    <a:pt x="263" y="686"/>
                    <a:pt x="259" y="687"/>
                  </a:cubicBezTo>
                  <a:cubicBezTo>
                    <a:pt x="254" y="689"/>
                    <a:pt x="253" y="687"/>
                    <a:pt x="251" y="685"/>
                  </a:cubicBezTo>
                  <a:cubicBezTo>
                    <a:pt x="249" y="684"/>
                    <a:pt x="242" y="686"/>
                    <a:pt x="236" y="685"/>
                  </a:cubicBezTo>
                  <a:cubicBezTo>
                    <a:pt x="230" y="685"/>
                    <a:pt x="232" y="684"/>
                    <a:pt x="229" y="683"/>
                  </a:cubicBezTo>
                  <a:cubicBezTo>
                    <a:pt x="227" y="682"/>
                    <a:pt x="224" y="686"/>
                    <a:pt x="223" y="688"/>
                  </a:cubicBezTo>
                  <a:cubicBezTo>
                    <a:pt x="222" y="689"/>
                    <a:pt x="215" y="690"/>
                    <a:pt x="210" y="691"/>
                  </a:cubicBezTo>
                  <a:cubicBezTo>
                    <a:pt x="206" y="693"/>
                    <a:pt x="203" y="696"/>
                    <a:pt x="201" y="697"/>
                  </a:cubicBezTo>
                  <a:cubicBezTo>
                    <a:pt x="199" y="698"/>
                    <a:pt x="194" y="698"/>
                    <a:pt x="190" y="700"/>
                  </a:cubicBezTo>
                  <a:cubicBezTo>
                    <a:pt x="189" y="700"/>
                    <a:pt x="188" y="700"/>
                    <a:pt x="188" y="701"/>
                  </a:cubicBezTo>
                  <a:cubicBezTo>
                    <a:pt x="187" y="701"/>
                    <a:pt x="187" y="701"/>
                    <a:pt x="187" y="701"/>
                  </a:cubicBezTo>
                  <a:cubicBezTo>
                    <a:pt x="186" y="702"/>
                    <a:pt x="186" y="702"/>
                    <a:pt x="185" y="703"/>
                  </a:cubicBezTo>
                  <a:cubicBezTo>
                    <a:pt x="185" y="703"/>
                    <a:pt x="185" y="703"/>
                    <a:pt x="184" y="703"/>
                  </a:cubicBezTo>
                  <a:cubicBezTo>
                    <a:pt x="184" y="704"/>
                    <a:pt x="183" y="704"/>
                    <a:pt x="183" y="705"/>
                  </a:cubicBezTo>
                  <a:cubicBezTo>
                    <a:pt x="182" y="705"/>
                    <a:pt x="182" y="706"/>
                    <a:pt x="181" y="706"/>
                  </a:cubicBezTo>
                  <a:cubicBezTo>
                    <a:pt x="178" y="708"/>
                    <a:pt x="177" y="706"/>
                    <a:pt x="174" y="704"/>
                  </a:cubicBezTo>
                  <a:cubicBezTo>
                    <a:pt x="172" y="703"/>
                    <a:pt x="161" y="705"/>
                    <a:pt x="157" y="704"/>
                  </a:cubicBezTo>
                  <a:cubicBezTo>
                    <a:pt x="152" y="704"/>
                    <a:pt x="148" y="698"/>
                    <a:pt x="145" y="698"/>
                  </a:cubicBezTo>
                  <a:cubicBezTo>
                    <a:pt x="143" y="698"/>
                    <a:pt x="139" y="702"/>
                    <a:pt x="138" y="706"/>
                  </a:cubicBezTo>
                  <a:cubicBezTo>
                    <a:pt x="136" y="710"/>
                    <a:pt x="131" y="718"/>
                    <a:pt x="126" y="722"/>
                  </a:cubicBezTo>
                  <a:cubicBezTo>
                    <a:pt x="120" y="726"/>
                    <a:pt x="115" y="724"/>
                    <a:pt x="112" y="726"/>
                  </a:cubicBezTo>
                  <a:cubicBezTo>
                    <a:pt x="110" y="729"/>
                    <a:pt x="106" y="733"/>
                    <a:pt x="104" y="737"/>
                  </a:cubicBezTo>
                  <a:cubicBezTo>
                    <a:pt x="103" y="741"/>
                    <a:pt x="101" y="740"/>
                    <a:pt x="98" y="744"/>
                  </a:cubicBezTo>
                  <a:cubicBezTo>
                    <a:pt x="95" y="748"/>
                    <a:pt x="97" y="754"/>
                    <a:pt x="96" y="763"/>
                  </a:cubicBezTo>
                  <a:cubicBezTo>
                    <a:pt x="95" y="773"/>
                    <a:pt x="81" y="779"/>
                    <a:pt x="74" y="781"/>
                  </a:cubicBezTo>
                  <a:cubicBezTo>
                    <a:pt x="73" y="782"/>
                    <a:pt x="71" y="782"/>
                    <a:pt x="70" y="783"/>
                  </a:cubicBezTo>
                  <a:cubicBezTo>
                    <a:pt x="69" y="783"/>
                    <a:pt x="69" y="784"/>
                    <a:pt x="68" y="784"/>
                  </a:cubicBezTo>
                  <a:cubicBezTo>
                    <a:pt x="67" y="784"/>
                    <a:pt x="66" y="785"/>
                    <a:pt x="66" y="785"/>
                  </a:cubicBezTo>
                  <a:cubicBezTo>
                    <a:pt x="65" y="786"/>
                    <a:pt x="64" y="786"/>
                    <a:pt x="64" y="787"/>
                  </a:cubicBezTo>
                  <a:cubicBezTo>
                    <a:pt x="63" y="787"/>
                    <a:pt x="62" y="787"/>
                    <a:pt x="62" y="788"/>
                  </a:cubicBezTo>
                  <a:cubicBezTo>
                    <a:pt x="61" y="788"/>
                    <a:pt x="61" y="789"/>
                    <a:pt x="60" y="789"/>
                  </a:cubicBezTo>
                  <a:cubicBezTo>
                    <a:pt x="60" y="789"/>
                    <a:pt x="60" y="790"/>
                    <a:pt x="59" y="790"/>
                  </a:cubicBezTo>
                  <a:cubicBezTo>
                    <a:pt x="59" y="790"/>
                    <a:pt x="59" y="791"/>
                    <a:pt x="58" y="791"/>
                  </a:cubicBezTo>
                  <a:cubicBezTo>
                    <a:pt x="55" y="794"/>
                    <a:pt x="54" y="798"/>
                    <a:pt x="49" y="801"/>
                  </a:cubicBezTo>
                  <a:cubicBezTo>
                    <a:pt x="44" y="804"/>
                    <a:pt x="40" y="816"/>
                    <a:pt x="40" y="819"/>
                  </a:cubicBezTo>
                  <a:cubicBezTo>
                    <a:pt x="39" y="822"/>
                    <a:pt x="25" y="831"/>
                    <a:pt x="24" y="836"/>
                  </a:cubicBezTo>
                  <a:cubicBezTo>
                    <a:pt x="23" y="841"/>
                    <a:pt x="18" y="847"/>
                    <a:pt x="15" y="848"/>
                  </a:cubicBezTo>
                  <a:cubicBezTo>
                    <a:pt x="15" y="849"/>
                    <a:pt x="15" y="849"/>
                    <a:pt x="14" y="850"/>
                  </a:cubicBezTo>
                  <a:cubicBezTo>
                    <a:pt x="14" y="850"/>
                    <a:pt x="14" y="850"/>
                    <a:pt x="14" y="850"/>
                  </a:cubicBezTo>
                  <a:cubicBezTo>
                    <a:pt x="13" y="851"/>
                    <a:pt x="13" y="851"/>
                    <a:pt x="13" y="852"/>
                  </a:cubicBezTo>
                  <a:cubicBezTo>
                    <a:pt x="13" y="852"/>
                    <a:pt x="13" y="852"/>
                    <a:pt x="13" y="852"/>
                  </a:cubicBezTo>
                  <a:cubicBezTo>
                    <a:pt x="13" y="853"/>
                    <a:pt x="12" y="854"/>
                    <a:pt x="12" y="855"/>
                  </a:cubicBezTo>
                  <a:cubicBezTo>
                    <a:pt x="12" y="855"/>
                    <a:pt x="12" y="855"/>
                    <a:pt x="12" y="855"/>
                  </a:cubicBezTo>
                  <a:cubicBezTo>
                    <a:pt x="12" y="857"/>
                    <a:pt x="12" y="858"/>
                    <a:pt x="12" y="859"/>
                  </a:cubicBezTo>
                  <a:cubicBezTo>
                    <a:pt x="12" y="860"/>
                    <a:pt x="12" y="860"/>
                    <a:pt x="12" y="861"/>
                  </a:cubicBezTo>
                  <a:cubicBezTo>
                    <a:pt x="12" y="864"/>
                    <a:pt x="18" y="867"/>
                    <a:pt x="19" y="870"/>
                  </a:cubicBezTo>
                  <a:cubicBezTo>
                    <a:pt x="21" y="872"/>
                    <a:pt x="18" y="874"/>
                    <a:pt x="17" y="878"/>
                  </a:cubicBezTo>
                  <a:cubicBezTo>
                    <a:pt x="16" y="882"/>
                    <a:pt x="19" y="884"/>
                    <a:pt x="21" y="889"/>
                  </a:cubicBezTo>
                  <a:cubicBezTo>
                    <a:pt x="22" y="895"/>
                    <a:pt x="16" y="900"/>
                    <a:pt x="16" y="905"/>
                  </a:cubicBezTo>
                  <a:cubicBezTo>
                    <a:pt x="16" y="907"/>
                    <a:pt x="15" y="908"/>
                    <a:pt x="15" y="910"/>
                  </a:cubicBezTo>
                  <a:cubicBezTo>
                    <a:pt x="14" y="911"/>
                    <a:pt x="14" y="912"/>
                    <a:pt x="14" y="913"/>
                  </a:cubicBezTo>
                  <a:cubicBezTo>
                    <a:pt x="13" y="914"/>
                    <a:pt x="13" y="914"/>
                    <a:pt x="13" y="914"/>
                  </a:cubicBezTo>
                  <a:cubicBezTo>
                    <a:pt x="13" y="915"/>
                    <a:pt x="12" y="916"/>
                    <a:pt x="12" y="917"/>
                  </a:cubicBezTo>
                  <a:cubicBezTo>
                    <a:pt x="11" y="917"/>
                    <a:pt x="11" y="917"/>
                    <a:pt x="11" y="917"/>
                  </a:cubicBezTo>
                  <a:cubicBezTo>
                    <a:pt x="10" y="918"/>
                    <a:pt x="10" y="919"/>
                    <a:pt x="9" y="920"/>
                  </a:cubicBezTo>
                  <a:cubicBezTo>
                    <a:pt x="6" y="922"/>
                    <a:pt x="0" y="927"/>
                    <a:pt x="4" y="930"/>
                  </a:cubicBezTo>
                  <a:cubicBezTo>
                    <a:pt x="8" y="932"/>
                    <a:pt x="6" y="933"/>
                    <a:pt x="8" y="939"/>
                  </a:cubicBezTo>
                  <a:cubicBezTo>
                    <a:pt x="8" y="940"/>
                    <a:pt x="8" y="940"/>
                    <a:pt x="8" y="940"/>
                  </a:cubicBezTo>
                  <a:cubicBezTo>
                    <a:pt x="9" y="942"/>
                    <a:pt x="9" y="944"/>
                    <a:pt x="9" y="945"/>
                  </a:cubicBezTo>
                  <a:cubicBezTo>
                    <a:pt x="9" y="945"/>
                    <a:pt x="9" y="945"/>
                    <a:pt x="9" y="945"/>
                  </a:cubicBezTo>
                  <a:cubicBezTo>
                    <a:pt x="8" y="946"/>
                    <a:pt x="7" y="946"/>
                    <a:pt x="7" y="948"/>
                  </a:cubicBezTo>
                  <a:cubicBezTo>
                    <a:pt x="6" y="948"/>
                    <a:pt x="6" y="949"/>
                    <a:pt x="6" y="949"/>
                  </a:cubicBezTo>
                  <a:cubicBezTo>
                    <a:pt x="6" y="950"/>
                    <a:pt x="6" y="951"/>
                    <a:pt x="6" y="952"/>
                  </a:cubicBezTo>
                  <a:cubicBezTo>
                    <a:pt x="6" y="952"/>
                    <a:pt x="6" y="952"/>
                    <a:pt x="6" y="952"/>
                  </a:cubicBezTo>
                  <a:cubicBezTo>
                    <a:pt x="6" y="952"/>
                    <a:pt x="7" y="953"/>
                    <a:pt x="8" y="954"/>
                  </a:cubicBezTo>
                  <a:cubicBezTo>
                    <a:pt x="8" y="954"/>
                    <a:pt x="8" y="954"/>
                    <a:pt x="8" y="954"/>
                  </a:cubicBezTo>
                  <a:cubicBezTo>
                    <a:pt x="8" y="954"/>
                    <a:pt x="8" y="954"/>
                    <a:pt x="8" y="954"/>
                  </a:cubicBezTo>
                  <a:cubicBezTo>
                    <a:pt x="9" y="955"/>
                    <a:pt x="10" y="955"/>
                    <a:pt x="11" y="956"/>
                  </a:cubicBezTo>
                  <a:cubicBezTo>
                    <a:pt x="12" y="957"/>
                    <a:pt x="14" y="958"/>
                    <a:pt x="15" y="959"/>
                  </a:cubicBezTo>
                  <a:cubicBezTo>
                    <a:pt x="20" y="963"/>
                    <a:pt x="18" y="964"/>
                    <a:pt x="19" y="965"/>
                  </a:cubicBezTo>
                  <a:cubicBezTo>
                    <a:pt x="19" y="965"/>
                    <a:pt x="19" y="966"/>
                    <a:pt x="20" y="966"/>
                  </a:cubicBezTo>
                  <a:cubicBezTo>
                    <a:pt x="20" y="967"/>
                    <a:pt x="21" y="967"/>
                    <a:pt x="21" y="968"/>
                  </a:cubicBezTo>
                  <a:cubicBezTo>
                    <a:pt x="21" y="968"/>
                    <a:pt x="21" y="968"/>
                    <a:pt x="21" y="968"/>
                  </a:cubicBezTo>
                  <a:cubicBezTo>
                    <a:pt x="22" y="969"/>
                    <a:pt x="22" y="969"/>
                    <a:pt x="22" y="969"/>
                  </a:cubicBezTo>
                  <a:cubicBezTo>
                    <a:pt x="22" y="969"/>
                    <a:pt x="23" y="970"/>
                    <a:pt x="23" y="970"/>
                  </a:cubicBezTo>
                  <a:cubicBezTo>
                    <a:pt x="24" y="971"/>
                    <a:pt x="25" y="971"/>
                    <a:pt x="26" y="972"/>
                  </a:cubicBezTo>
                  <a:cubicBezTo>
                    <a:pt x="32" y="975"/>
                    <a:pt x="31" y="976"/>
                    <a:pt x="32" y="979"/>
                  </a:cubicBezTo>
                  <a:cubicBezTo>
                    <a:pt x="34" y="981"/>
                    <a:pt x="36" y="985"/>
                    <a:pt x="38" y="986"/>
                  </a:cubicBezTo>
                  <a:cubicBezTo>
                    <a:pt x="38" y="986"/>
                    <a:pt x="38" y="986"/>
                    <a:pt x="38" y="986"/>
                  </a:cubicBezTo>
                  <a:cubicBezTo>
                    <a:pt x="38" y="987"/>
                    <a:pt x="39" y="987"/>
                    <a:pt x="39" y="987"/>
                  </a:cubicBezTo>
                  <a:cubicBezTo>
                    <a:pt x="39" y="987"/>
                    <a:pt x="39" y="988"/>
                    <a:pt x="39" y="988"/>
                  </a:cubicBezTo>
                  <a:cubicBezTo>
                    <a:pt x="39" y="988"/>
                    <a:pt x="39" y="988"/>
                    <a:pt x="39" y="989"/>
                  </a:cubicBezTo>
                  <a:cubicBezTo>
                    <a:pt x="39" y="989"/>
                    <a:pt x="40" y="990"/>
                    <a:pt x="40" y="990"/>
                  </a:cubicBezTo>
                  <a:cubicBezTo>
                    <a:pt x="40" y="992"/>
                    <a:pt x="41" y="993"/>
                    <a:pt x="41" y="995"/>
                  </a:cubicBezTo>
                  <a:cubicBezTo>
                    <a:pt x="41" y="995"/>
                    <a:pt x="41" y="995"/>
                    <a:pt x="41" y="995"/>
                  </a:cubicBezTo>
                  <a:cubicBezTo>
                    <a:pt x="41" y="996"/>
                    <a:pt x="42" y="996"/>
                    <a:pt x="42" y="997"/>
                  </a:cubicBezTo>
                  <a:cubicBezTo>
                    <a:pt x="43" y="999"/>
                    <a:pt x="44" y="1002"/>
                    <a:pt x="46" y="1004"/>
                  </a:cubicBezTo>
                  <a:cubicBezTo>
                    <a:pt x="46" y="1005"/>
                    <a:pt x="47" y="1006"/>
                    <a:pt x="48" y="1006"/>
                  </a:cubicBezTo>
                  <a:cubicBezTo>
                    <a:pt x="48" y="1007"/>
                    <a:pt x="49" y="1007"/>
                    <a:pt x="49" y="1007"/>
                  </a:cubicBezTo>
                  <a:cubicBezTo>
                    <a:pt x="50" y="1008"/>
                    <a:pt x="51" y="1008"/>
                    <a:pt x="51" y="1009"/>
                  </a:cubicBezTo>
                  <a:cubicBezTo>
                    <a:pt x="52" y="1009"/>
                    <a:pt x="52" y="1009"/>
                    <a:pt x="52" y="1009"/>
                  </a:cubicBezTo>
                  <a:cubicBezTo>
                    <a:pt x="53" y="1010"/>
                    <a:pt x="55" y="1011"/>
                    <a:pt x="56" y="1012"/>
                  </a:cubicBezTo>
                  <a:cubicBezTo>
                    <a:pt x="57" y="1012"/>
                    <a:pt x="58" y="1013"/>
                    <a:pt x="59" y="1014"/>
                  </a:cubicBezTo>
                  <a:cubicBezTo>
                    <a:pt x="64" y="1017"/>
                    <a:pt x="76" y="1026"/>
                    <a:pt x="80" y="1029"/>
                  </a:cubicBezTo>
                  <a:cubicBezTo>
                    <a:pt x="81" y="1030"/>
                    <a:pt x="82" y="1031"/>
                    <a:pt x="84" y="1031"/>
                  </a:cubicBezTo>
                  <a:cubicBezTo>
                    <a:pt x="84" y="1032"/>
                    <a:pt x="85" y="1032"/>
                    <a:pt x="85" y="1032"/>
                  </a:cubicBezTo>
                  <a:cubicBezTo>
                    <a:pt x="86" y="1032"/>
                    <a:pt x="87" y="1033"/>
                    <a:pt x="88" y="1033"/>
                  </a:cubicBezTo>
                  <a:cubicBezTo>
                    <a:pt x="89" y="1034"/>
                    <a:pt x="90" y="1034"/>
                    <a:pt x="91" y="1034"/>
                  </a:cubicBezTo>
                  <a:cubicBezTo>
                    <a:pt x="92" y="1035"/>
                    <a:pt x="93" y="1035"/>
                    <a:pt x="93" y="1035"/>
                  </a:cubicBezTo>
                  <a:cubicBezTo>
                    <a:pt x="94" y="1035"/>
                    <a:pt x="95" y="1036"/>
                    <a:pt x="96" y="1036"/>
                  </a:cubicBezTo>
                  <a:cubicBezTo>
                    <a:pt x="97" y="1036"/>
                    <a:pt x="97" y="1036"/>
                    <a:pt x="97" y="1036"/>
                  </a:cubicBezTo>
                  <a:cubicBezTo>
                    <a:pt x="97" y="1036"/>
                    <a:pt x="98" y="1036"/>
                    <a:pt x="98" y="1036"/>
                  </a:cubicBezTo>
                  <a:cubicBezTo>
                    <a:pt x="103" y="1037"/>
                    <a:pt x="125" y="1027"/>
                    <a:pt x="132" y="1027"/>
                  </a:cubicBezTo>
                  <a:cubicBezTo>
                    <a:pt x="133" y="1027"/>
                    <a:pt x="134" y="1027"/>
                    <a:pt x="135" y="1027"/>
                  </a:cubicBezTo>
                  <a:cubicBezTo>
                    <a:pt x="135" y="1027"/>
                    <a:pt x="136" y="1027"/>
                    <a:pt x="136" y="1028"/>
                  </a:cubicBezTo>
                  <a:cubicBezTo>
                    <a:pt x="137" y="1028"/>
                    <a:pt x="138" y="1028"/>
                    <a:pt x="138" y="1028"/>
                  </a:cubicBezTo>
                  <a:cubicBezTo>
                    <a:pt x="139" y="1028"/>
                    <a:pt x="139" y="1028"/>
                    <a:pt x="140" y="1028"/>
                  </a:cubicBezTo>
                  <a:cubicBezTo>
                    <a:pt x="141" y="1028"/>
                    <a:pt x="141" y="1029"/>
                    <a:pt x="142" y="1029"/>
                  </a:cubicBezTo>
                  <a:cubicBezTo>
                    <a:pt x="143" y="1029"/>
                    <a:pt x="143" y="1029"/>
                    <a:pt x="144" y="1029"/>
                  </a:cubicBezTo>
                  <a:cubicBezTo>
                    <a:pt x="145" y="1029"/>
                    <a:pt x="146" y="1030"/>
                    <a:pt x="146" y="1030"/>
                  </a:cubicBezTo>
                  <a:cubicBezTo>
                    <a:pt x="147" y="1030"/>
                    <a:pt x="147" y="1030"/>
                    <a:pt x="147" y="1030"/>
                  </a:cubicBezTo>
                  <a:cubicBezTo>
                    <a:pt x="151" y="1031"/>
                    <a:pt x="153" y="1032"/>
                    <a:pt x="156" y="1032"/>
                  </a:cubicBezTo>
                  <a:cubicBezTo>
                    <a:pt x="156" y="1032"/>
                    <a:pt x="156" y="1032"/>
                    <a:pt x="156" y="1032"/>
                  </a:cubicBezTo>
                  <a:cubicBezTo>
                    <a:pt x="157" y="1033"/>
                    <a:pt x="158" y="1033"/>
                    <a:pt x="159" y="1033"/>
                  </a:cubicBezTo>
                  <a:cubicBezTo>
                    <a:pt x="159" y="1033"/>
                    <a:pt x="160" y="1033"/>
                    <a:pt x="161" y="1033"/>
                  </a:cubicBezTo>
                  <a:cubicBezTo>
                    <a:pt x="161" y="1033"/>
                    <a:pt x="161" y="1033"/>
                    <a:pt x="161" y="1033"/>
                  </a:cubicBezTo>
                  <a:cubicBezTo>
                    <a:pt x="162" y="1033"/>
                    <a:pt x="163" y="1033"/>
                    <a:pt x="163" y="1033"/>
                  </a:cubicBezTo>
                  <a:cubicBezTo>
                    <a:pt x="164" y="1032"/>
                    <a:pt x="164" y="1032"/>
                    <a:pt x="164" y="1032"/>
                  </a:cubicBezTo>
                  <a:cubicBezTo>
                    <a:pt x="165" y="1032"/>
                    <a:pt x="166" y="1032"/>
                    <a:pt x="167" y="1032"/>
                  </a:cubicBezTo>
                  <a:cubicBezTo>
                    <a:pt x="167" y="1031"/>
                    <a:pt x="168" y="1031"/>
                    <a:pt x="168" y="1031"/>
                  </a:cubicBezTo>
                  <a:cubicBezTo>
                    <a:pt x="169" y="1031"/>
                    <a:pt x="170" y="1031"/>
                    <a:pt x="171" y="1030"/>
                  </a:cubicBezTo>
                  <a:cubicBezTo>
                    <a:pt x="171" y="1030"/>
                    <a:pt x="172" y="1030"/>
                    <a:pt x="172" y="1030"/>
                  </a:cubicBezTo>
                  <a:cubicBezTo>
                    <a:pt x="173" y="1029"/>
                    <a:pt x="174" y="1029"/>
                    <a:pt x="175" y="1029"/>
                  </a:cubicBezTo>
                  <a:cubicBezTo>
                    <a:pt x="175" y="1028"/>
                    <a:pt x="176" y="1028"/>
                    <a:pt x="176" y="1028"/>
                  </a:cubicBezTo>
                  <a:cubicBezTo>
                    <a:pt x="179" y="1027"/>
                    <a:pt x="182" y="1026"/>
                    <a:pt x="184" y="1025"/>
                  </a:cubicBezTo>
                  <a:cubicBezTo>
                    <a:pt x="184" y="1025"/>
                    <a:pt x="185" y="1025"/>
                    <a:pt x="185" y="1024"/>
                  </a:cubicBezTo>
                  <a:cubicBezTo>
                    <a:pt x="187" y="1023"/>
                    <a:pt x="189" y="1022"/>
                    <a:pt x="191" y="1021"/>
                  </a:cubicBezTo>
                  <a:cubicBezTo>
                    <a:pt x="191" y="1021"/>
                    <a:pt x="192" y="1021"/>
                    <a:pt x="192" y="1021"/>
                  </a:cubicBezTo>
                  <a:cubicBezTo>
                    <a:pt x="192" y="1021"/>
                    <a:pt x="193" y="1021"/>
                    <a:pt x="194" y="1020"/>
                  </a:cubicBezTo>
                  <a:cubicBezTo>
                    <a:pt x="194" y="1020"/>
                    <a:pt x="194" y="1020"/>
                    <a:pt x="194" y="1020"/>
                  </a:cubicBezTo>
                  <a:cubicBezTo>
                    <a:pt x="195" y="1020"/>
                    <a:pt x="195" y="1019"/>
                    <a:pt x="196" y="1019"/>
                  </a:cubicBezTo>
                  <a:cubicBezTo>
                    <a:pt x="196" y="1019"/>
                    <a:pt x="196" y="1019"/>
                    <a:pt x="196" y="1019"/>
                  </a:cubicBezTo>
                  <a:cubicBezTo>
                    <a:pt x="197" y="1019"/>
                    <a:pt x="197" y="1018"/>
                    <a:pt x="198" y="1018"/>
                  </a:cubicBezTo>
                  <a:cubicBezTo>
                    <a:pt x="198" y="1018"/>
                    <a:pt x="198" y="1018"/>
                    <a:pt x="198" y="1018"/>
                  </a:cubicBezTo>
                  <a:cubicBezTo>
                    <a:pt x="198" y="1018"/>
                    <a:pt x="198" y="1018"/>
                    <a:pt x="198" y="1018"/>
                  </a:cubicBezTo>
                  <a:cubicBezTo>
                    <a:pt x="198" y="1018"/>
                    <a:pt x="199" y="1017"/>
                    <a:pt x="200" y="1017"/>
                  </a:cubicBezTo>
                  <a:cubicBezTo>
                    <a:pt x="200" y="1017"/>
                    <a:pt x="200" y="1017"/>
                    <a:pt x="200" y="1017"/>
                  </a:cubicBezTo>
                  <a:cubicBezTo>
                    <a:pt x="200" y="1017"/>
                    <a:pt x="201" y="1017"/>
                    <a:pt x="202" y="1017"/>
                  </a:cubicBezTo>
                  <a:cubicBezTo>
                    <a:pt x="202" y="1017"/>
                    <a:pt x="202" y="1017"/>
                    <a:pt x="202" y="1017"/>
                  </a:cubicBezTo>
                  <a:cubicBezTo>
                    <a:pt x="204" y="1017"/>
                    <a:pt x="207" y="1017"/>
                    <a:pt x="210" y="1016"/>
                  </a:cubicBezTo>
                  <a:cubicBezTo>
                    <a:pt x="211" y="1016"/>
                    <a:pt x="213" y="1016"/>
                    <a:pt x="215" y="1016"/>
                  </a:cubicBezTo>
                  <a:cubicBezTo>
                    <a:pt x="215" y="1016"/>
                    <a:pt x="215" y="1016"/>
                    <a:pt x="215" y="1016"/>
                  </a:cubicBezTo>
                  <a:cubicBezTo>
                    <a:pt x="216" y="1016"/>
                    <a:pt x="217" y="1016"/>
                    <a:pt x="218" y="1016"/>
                  </a:cubicBezTo>
                  <a:cubicBezTo>
                    <a:pt x="218" y="1016"/>
                    <a:pt x="218" y="1016"/>
                    <a:pt x="218" y="1016"/>
                  </a:cubicBezTo>
                  <a:cubicBezTo>
                    <a:pt x="219" y="1016"/>
                    <a:pt x="219" y="1016"/>
                    <a:pt x="220" y="1016"/>
                  </a:cubicBezTo>
                  <a:cubicBezTo>
                    <a:pt x="220" y="1016"/>
                    <a:pt x="220" y="1016"/>
                    <a:pt x="220" y="1016"/>
                  </a:cubicBezTo>
                  <a:cubicBezTo>
                    <a:pt x="221" y="1016"/>
                    <a:pt x="222" y="1016"/>
                    <a:pt x="222" y="1016"/>
                  </a:cubicBezTo>
                  <a:cubicBezTo>
                    <a:pt x="222" y="1016"/>
                    <a:pt x="223" y="1016"/>
                    <a:pt x="223" y="1016"/>
                  </a:cubicBezTo>
                  <a:cubicBezTo>
                    <a:pt x="223" y="1016"/>
                    <a:pt x="223" y="1016"/>
                    <a:pt x="224" y="1016"/>
                  </a:cubicBezTo>
                  <a:cubicBezTo>
                    <a:pt x="224" y="1016"/>
                    <a:pt x="224" y="1016"/>
                    <a:pt x="224" y="1016"/>
                  </a:cubicBezTo>
                  <a:cubicBezTo>
                    <a:pt x="225" y="1016"/>
                    <a:pt x="225" y="1016"/>
                    <a:pt x="225" y="1016"/>
                  </a:cubicBezTo>
                  <a:cubicBezTo>
                    <a:pt x="226" y="1016"/>
                    <a:pt x="226" y="1016"/>
                    <a:pt x="226" y="1016"/>
                  </a:cubicBezTo>
                  <a:cubicBezTo>
                    <a:pt x="229" y="1016"/>
                    <a:pt x="235" y="1024"/>
                    <a:pt x="236" y="1026"/>
                  </a:cubicBezTo>
                  <a:cubicBezTo>
                    <a:pt x="238" y="1027"/>
                    <a:pt x="239" y="1038"/>
                    <a:pt x="243" y="1039"/>
                  </a:cubicBezTo>
                  <a:cubicBezTo>
                    <a:pt x="244" y="1040"/>
                    <a:pt x="244" y="1040"/>
                    <a:pt x="245" y="1040"/>
                  </a:cubicBezTo>
                  <a:cubicBezTo>
                    <a:pt x="245" y="1040"/>
                    <a:pt x="246" y="1040"/>
                    <a:pt x="246" y="1040"/>
                  </a:cubicBezTo>
                  <a:cubicBezTo>
                    <a:pt x="247" y="1040"/>
                    <a:pt x="248" y="1040"/>
                    <a:pt x="249" y="1040"/>
                  </a:cubicBezTo>
                  <a:cubicBezTo>
                    <a:pt x="249" y="1040"/>
                    <a:pt x="249" y="1040"/>
                    <a:pt x="249" y="1040"/>
                  </a:cubicBezTo>
                  <a:cubicBezTo>
                    <a:pt x="250" y="1040"/>
                    <a:pt x="251" y="1040"/>
                    <a:pt x="253" y="1040"/>
                  </a:cubicBezTo>
                  <a:cubicBezTo>
                    <a:pt x="253" y="1040"/>
                    <a:pt x="253" y="1040"/>
                    <a:pt x="253" y="1040"/>
                  </a:cubicBezTo>
                  <a:cubicBezTo>
                    <a:pt x="258" y="1039"/>
                    <a:pt x="263" y="1039"/>
                    <a:pt x="268" y="1039"/>
                  </a:cubicBezTo>
                  <a:cubicBezTo>
                    <a:pt x="268" y="1038"/>
                    <a:pt x="269" y="1038"/>
                    <a:pt x="269" y="1038"/>
                  </a:cubicBezTo>
                  <a:cubicBezTo>
                    <a:pt x="270" y="1038"/>
                    <a:pt x="270" y="1038"/>
                    <a:pt x="271" y="1038"/>
                  </a:cubicBezTo>
                  <a:cubicBezTo>
                    <a:pt x="272" y="1038"/>
                    <a:pt x="272" y="1038"/>
                    <a:pt x="273" y="1038"/>
                  </a:cubicBezTo>
                  <a:cubicBezTo>
                    <a:pt x="279" y="1039"/>
                    <a:pt x="279" y="1042"/>
                    <a:pt x="281" y="1043"/>
                  </a:cubicBezTo>
                  <a:cubicBezTo>
                    <a:pt x="283" y="1045"/>
                    <a:pt x="286" y="1052"/>
                    <a:pt x="285" y="1057"/>
                  </a:cubicBezTo>
                  <a:cubicBezTo>
                    <a:pt x="285" y="1058"/>
                    <a:pt x="285" y="1059"/>
                    <a:pt x="284" y="1060"/>
                  </a:cubicBezTo>
                  <a:cubicBezTo>
                    <a:pt x="284" y="1061"/>
                    <a:pt x="284" y="1061"/>
                    <a:pt x="284" y="1062"/>
                  </a:cubicBezTo>
                  <a:cubicBezTo>
                    <a:pt x="283" y="1062"/>
                    <a:pt x="283" y="1063"/>
                    <a:pt x="283" y="1064"/>
                  </a:cubicBezTo>
                  <a:cubicBezTo>
                    <a:pt x="282" y="1065"/>
                    <a:pt x="282" y="1067"/>
                    <a:pt x="281" y="1068"/>
                  </a:cubicBezTo>
                  <a:cubicBezTo>
                    <a:pt x="281" y="1068"/>
                    <a:pt x="281" y="1068"/>
                    <a:pt x="281" y="1069"/>
                  </a:cubicBezTo>
                  <a:cubicBezTo>
                    <a:pt x="280" y="1070"/>
                    <a:pt x="280" y="1071"/>
                    <a:pt x="280" y="1071"/>
                  </a:cubicBezTo>
                  <a:cubicBezTo>
                    <a:pt x="280" y="1072"/>
                    <a:pt x="280" y="1073"/>
                    <a:pt x="280" y="1073"/>
                  </a:cubicBezTo>
                  <a:cubicBezTo>
                    <a:pt x="280" y="1074"/>
                    <a:pt x="280" y="1074"/>
                    <a:pt x="280" y="1074"/>
                  </a:cubicBezTo>
                  <a:cubicBezTo>
                    <a:pt x="280" y="1075"/>
                    <a:pt x="280" y="1075"/>
                    <a:pt x="280" y="1076"/>
                  </a:cubicBezTo>
                  <a:cubicBezTo>
                    <a:pt x="280" y="1076"/>
                    <a:pt x="280" y="1076"/>
                    <a:pt x="280" y="1076"/>
                  </a:cubicBezTo>
                  <a:cubicBezTo>
                    <a:pt x="279" y="1079"/>
                    <a:pt x="279" y="1081"/>
                    <a:pt x="279" y="1083"/>
                  </a:cubicBezTo>
                  <a:cubicBezTo>
                    <a:pt x="279" y="1083"/>
                    <a:pt x="279" y="1083"/>
                    <a:pt x="279" y="1084"/>
                  </a:cubicBezTo>
                  <a:cubicBezTo>
                    <a:pt x="278" y="1084"/>
                    <a:pt x="278" y="1085"/>
                    <a:pt x="278" y="1086"/>
                  </a:cubicBezTo>
                  <a:cubicBezTo>
                    <a:pt x="278" y="1086"/>
                    <a:pt x="278" y="1086"/>
                    <a:pt x="278" y="1087"/>
                  </a:cubicBezTo>
                  <a:cubicBezTo>
                    <a:pt x="278" y="1087"/>
                    <a:pt x="278" y="1088"/>
                    <a:pt x="277" y="1089"/>
                  </a:cubicBezTo>
                  <a:cubicBezTo>
                    <a:pt x="276" y="1091"/>
                    <a:pt x="277" y="1092"/>
                    <a:pt x="273" y="1094"/>
                  </a:cubicBezTo>
                  <a:cubicBezTo>
                    <a:pt x="269" y="1096"/>
                    <a:pt x="273" y="1098"/>
                    <a:pt x="276" y="1102"/>
                  </a:cubicBezTo>
                  <a:cubicBezTo>
                    <a:pt x="279" y="1106"/>
                    <a:pt x="277" y="1105"/>
                    <a:pt x="278" y="1109"/>
                  </a:cubicBezTo>
                  <a:cubicBezTo>
                    <a:pt x="278" y="1110"/>
                    <a:pt x="279" y="1110"/>
                    <a:pt x="279" y="1111"/>
                  </a:cubicBezTo>
                  <a:cubicBezTo>
                    <a:pt x="279" y="1111"/>
                    <a:pt x="279" y="1111"/>
                    <a:pt x="279" y="1111"/>
                  </a:cubicBezTo>
                  <a:cubicBezTo>
                    <a:pt x="280" y="1112"/>
                    <a:pt x="281" y="1113"/>
                    <a:pt x="281" y="1114"/>
                  </a:cubicBezTo>
                  <a:cubicBezTo>
                    <a:pt x="282" y="1114"/>
                    <a:pt x="282" y="1114"/>
                    <a:pt x="282" y="1114"/>
                  </a:cubicBezTo>
                  <a:cubicBezTo>
                    <a:pt x="283" y="1115"/>
                    <a:pt x="284" y="1117"/>
                    <a:pt x="285" y="1118"/>
                  </a:cubicBezTo>
                  <a:cubicBezTo>
                    <a:pt x="285" y="1118"/>
                    <a:pt x="285" y="1118"/>
                    <a:pt x="285" y="1118"/>
                  </a:cubicBezTo>
                  <a:cubicBezTo>
                    <a:pt x="289" y="1123"/>
                    <a:pt x="294" y="1129"/>
                    <a:pt x="298" y="1133"/>
                  </a:cubicBezTo>
                  <a:cubicBezTo>
                    <a:pt x="298" y="1133"/>
                    <a:pt x="298" y="1133"/>
                    <a:pt x="299" y="1133"/>
                  </a:cubicBezTo>
                  <a:cubicBezTo>
                    <a:pt x="299" y="1134"/>
                    <a:pt x="299" y="1134"/>
                    <a:pt x="300" y="1135"/>
                  </a:cubicBezTo>
                  <a:cubicBezTo>
                    <a:pt x="300" y="1135"/>
                    <a:pt x="300" y="1135"/>
                    <a:pt x="300" y="1135"/>
                  </a:cubicBezTo>
                  <a:cubicBezTo>
                    <a:pt x="301" y="1136"/>
                    <a:pt x="301" y="1136"/>
                    <a:pt x="301" y="1136"/>
                  </a:cubicBezTo>
                  <a:cubicBezTo>
                    <a:pt x="301" y="1136"/>
                    <a:pt x="302" y="1137"/>
                    <a:pt x="302" y="1137"/>
                  </a:cubicBezTo>
                  <a:cubicBezTo>
                    <a:pt x="302" y="1137"/>
                    <a:pt x="302" y="1137"/>
                    <a:pt x="302" y="1137"/>
                  </a:cubicBezTo>
                  <a:cubicBezTo>
                    <a:pt x="302" y="1138"/>
                    <a:pt x="303" y="1138"/>
                    <a:pt x="303" y="1138"/>
                  </a:cubicBezTo>
                  <a:cubicBezTo>
                    <a:pt x="303" y="1139"/>
                    <a:pt x="303" y="1140"/>
                    <a:pt x="303" y="1140"/>
                  </a:cubicBezTo>
                  <a:cubicBezTo>
                    <a:pt x="304" y="1143"/>
                    <a:pt x="305" y="1145"/>
                    <a:pt x="305" y="1148"/>
                  </a:cubicBezTo>
                  <a:cubicBezTo>
                    <a:pt x="305" y="1149"/>
                    <a:pt x="305" y="1149"/>
                    <a:pt x="305" y="1150"/>
                  </a:cubicBezTo>
                  <a:cubicBezTo>
                    <a:pt x="305" y="1151"/>
                    <a:pt x="305" y="1152"/>
                    <a:pt x="305" y="1152"/>
                  </a:cubicBezTo>
                  <a:cubicBezTo>
                    <a:pt x="305" y="1152"/>
                    <a:pt x="306" y="1153"/>
                    <a:pt x="306" y="1153"/>
                  </a:cubicBezTo>
                  <a:cubicBezTo>
                    <a:pt x="307" y="1155"/>
                    <a:pt x="310" y="1158"/>
                    <a:pt x="311" y="1159"/>
                  </a:cubicBezTo>
                  <a:cubicBezTo>
                    <a:pt x="311" y="1159"/>
                    <a:pt x="311" y="1160"/>
                    <a:pt x="311" y="1160"/>
                  </a:cubicBezTo>
                  <a:cubicBezTo>
                    <a:pt x="312" y="1161"/>
                    <a:pt x="313" y="1170"/>
                    <a:pt x="315" y="1175"/>
                  </a:cubicBezTo>
                  <a:cubicBezTo>
                    <a:pt x="317" y="1180"/>
                    <a:pt x="315" y="1194"/>
                    <a:pt x="317" y="1198"/>
                  </a:cubicBezTo>
                  <a:cubicBezTo>
                    <a:pt x="320" y="1203"/>
                    <a:pt x="321" y="1214"/>
                    <a:pt x="321" y="1219"/>
                  </a:cubicBezTo>
                  <a:cubicBezTo>
                    <a:pt x="321" y="1224"/>
                    <a:pt x="321" y="1223"/>
                    <a:pt x="318" y="1227"/>
                  </a:cubicBezTo>
                  <a:cubicBezTo>
                    <a:pt x="315" y="1230"/>
                    <a:pt x="312" y="1231"/>
                    <a:pt x="310" y="1234"/>
                  </a:cubicBezTo>
                  <a:cubicBezTo>
                    <a:pt x="308" y="1237"/>
                    <a:pt x="302" y="1264"/>
                    <a:pt x="301" y="1268"/>
                  </a:cubicBezTo>
                  <a:cubicBezTo>
                    <a:pt x="301" y="1268"/>
                    <a:pt x="301" y="1269"/>
                    <a:pt x="301" y="1270"/>
                  </a:cubicBezTo>
                  <a:cubicBezTo>
                    <a:pt x="300" y="1270"/>
                    <a:pt x="300" y="1270"/>
                    <a:pt x="300" y="1271"/>
                  </a:cubicBezTo>
                  <a:cubicBezTo>
                    <a:pt x="300" y="1271"/>
                    <a:pt x="300" y="1272"/>
                    <a:pt x="300" y="1273"/>
                  </a:cubicBezTo>
                  <a:cubicBezTo>
                    <a:pt x="300" y="1274"/>
                    <a:pt x="300" y="1274"/>
                    <a:pt x="300" y="1274"/>
                  </a:cubicBezTo>
                  <a:cubicBezTo>
                    <a:pt x="300" y="1276"/>
                    <a:pt x="300" y="1277"/>
                    <a:pt x="300" y="1278"/>
                  </a:cubicBezTo>
                  <a:cubicBezTo>
                    <a:pt x="300" y="1278"/>
                    <a:pt x="300" y="1279"/>
                    <a:pt x="300" y="1279"/>
                  </a:cubicBezTo>
                  <a:cubicBezTo>
                    <a:pt x="300" y="1281"/>
                    <a:pt x="300" y="1282"/>
                    <a:pt x="300" y="1283"/>
                  </a:cubicBezTo>
                  <a:cubicBezTo>
                    <a:pt x="300" y="1284"/>
                    <a:pt x="300" y="1284"/>
                    <a:pt x="300" y="1284"/>
                  </a:cubicBezTo>
                  <a:cubicBezTo>
                    <a:pt x="300" y="1284"/>
                    <a:pt x="300" y="1284"/>
                    <a:pt x="300" y="1285"/>
                  </a:cubicBezTo>
                  <a:cubicBezTo>
                    <a:pt x="300" y="1285"/>
                    <a:pt x="300" y="1286"/>
                    <a:pt x="300" y="1286"/>
                  </a:cubicBezTo>
                  <a:cubicBezTo>
                    <a:pt x="300" y="1287"/>
                    <a:pt x="300" y="1288"/>
                    <a:pt x="300" y="1289"/>
                  </a:cubicBezTo>
                  <a:cubicBezTo>
                    <a:pt x="300" y="1289"/>
                    <a:pt x="300" y="1290"/>
                    <a:pt x="300" y="1290"/>
                  </a:cubicBezTo>
                  <a:cubicBezTo>
                    <a:pt x="300" y="1291"/>
                    <a:pt x="300" y="1292"/>
                    <a:pt x="300" y="1293"/>
                  </a:cubicBezTo>
                  <a:cubicBezTo>
                    <a:pt x="301" y="1293"/>
                    <a:pt x="301" y="1294"/>
                    <a:pt x="301" y="1294"/>
                  </a:cubicBezTo>
                  <a:cubicBezTo>
                    <a:pt x="301" y="1295"/>
                    <a:pt x="301" y="1296"/>
                    <a:pt x="302" y="1297"/>
                  </a:cubicBezTo>
                  <a:cubicBezTo>
                    <a:pt x="306" y="1304"/>
                    <a:pt x="313" y="1315"/>
                    <a:pt x="314" y="1324"/>
                  </a:cubicBezTo>
                  <a:cubicBezTo>
                    <a:pt x="315" y="1332"/>
                    <a:pt x="320" y="1338"/>
                    <a:pt x="325" y="1346"/>
                  </a:cubicBezTo>
                  <a:cubicBezTo>
                    <a:pt x="330" y="1354"/>
                    <a:pt x="326" y="1371"/>
                    <a:pt x="328" y="1379"/>
                  </a:cubicBezTo>
                  <a:cubicBezTo>
                    <a:pt x="331" y="1388"/>
                    <a:pt x="332" y="1396"/>
                    <a:pt x="332" y="1406"/>
                  </a:cubicBezTo>
                  <a:cubicBezTo>
                    <a:pt x="332" y="1408"/>
                    <a:pt x="332" y="1409"/>
                    <a:pt x="332" y="1410"/>
                  </a:cubicBezTo>
                  <a:cubicBezTo>
                    <a:pt x="332" y="1411"/>
                    <a:pt x="332" y="1411"/>
                    <a:pt x="333" y="1411"/>
                  </a:cubicBezTo>
                  <a:cubicBezTo>
                    <a:pt x="333" y="1412"/>
                    <a:pt x="333" y="1413"/>
                    <a:pt x="333" y="1414"/>
                  </a:cubicBezTo>
                  <a:cubicBezTo>
                    <a:pt x="334" y="1415"/>
                    <a:pt x="334" y="1415"/>
                    <a:pt x="334" y="1416"/>
                  </a:cubicBezTo>
                  <a:cubicBezTo>
                    <a:pt x="334" y="1416"/>
                    <a:pt x="335" y="1417"/>
                    <a:pt x="335" y="1418"/>
                  </a:cubicBezTo>
                  <a:cubicBezTo>
                    <a:pt x="336" y="1419"/>
                    <a:pt x="336" y="1419"/>
                    <a:pt x="336" y="1420"/>
                  </a:cubicBezTo>
                  <a:cubicBezTo>
                    <a:pt x="337" y="1420"/>
                    <a:pt x="337" y="1421"/>
                    <a:pt x="338" y="1422"/>
                  </a:cubicBezTo>
                  <a:cubicBezTo>
                    <a:pt x="338" y="1422"/>
                    <a:pt x="338" y="1423"/>
                    <a:pt x="339" y="1423"/>
                  </a:cubicBezTo>
                  <a:cubicBezTo>
                    <a:pt x="339" y="1424"/>
                    <a:pt x="340" y="1425"/>
                    <a:pt x="340" y="1426"/>
                  </a:cubicBezTo>
                  <a:cubicBezTo>
                    <a:pt x="340" y="1426"/>
                    <a:pt x="341" y="1427"/>
                    <a:pt x="341" y="1427"/>
                  </a:cubicBezTo>
                  <a:cubicBezTo>
                    <a:pt x="342" y="1428"/>
                    <a:pt x="342" y="1428"/>
                    <a:pt x="343" y="1429"/>
                  </a:cubicBezTo>
                  <a:cubicBezTo>
                    <a:pt x="343" y="1429"/>
                    <a:pt x="343" y="1430"/>
                    <a:pt x="344" y="1430"/>
                  </a:cubicBezTo>
                  <a:cubicBezTo>
                    <a:pt x="344" y="1431"/>
                    <a:pt x="345" y="1431"/>
                    <a:pt x="345" y="1432"/>
                  </a:cubicBezTo>
                  <a:cubicBezTo>
                    <a:pt x="346" y="1433"/>
                    <a:pt x="347" y="1434"/>
                    <a:pt x="348" y="1435"/>
                  </a:cubicBezTo>
                  <a:cubicBezTo>
                    <a:pt x="353" y="1441"/>
                    <a:pt x="355" y="1445"/>
                    <a:pt x="357" y="1451"/>
                  </a:cubicBezTo>
                  <a:cubicBezTo>
                    <a:pt x="359" y="1458"/>
                    <a:pt x="354" y="1454"/>
                    <a:pt x="352" y="1457"/>
                  </a:cubicBezTo>
                  <a:cubicBezTo>
                    <a:pt x="350" y="1460"/>
                    <a:pt x="354" y="1468"/>
                    <a:pt x="357" y="1476"/>
                  </a:cubicBezTo>
                  <a:cubicBezTo>
                    <a:pt x="360" y="1483"/>
                    <a:pt x="360" y="1491"/>
                    <a:pt x="357" y="1495"/>
                  </a:cubicBezTo>
                  <a:cubicBezTo>
                    <a:pt x="354" y="1499"/>
                    <a:pt x="356" y="1500"/>
                    <a:pt x="358" y="1506"/>
                  </a:cubicBezTo>
                  <a:cubicBezTo>
                    <a:pt x="360" y="1511"/>
                    <a:pt x="360" y="1512"/>
                    <a:pt x="361" y="1517"/>
                  </a:cubicBezTo>
                  <a:cubicBezTo>
                    <a:pt x="362" y="1522"/>
                    <a:pt x="365" y="1520"/>
                    <a:pt x="369" y="1521"/>
                  </a:cubicBezTo>
                  <a:cubicBezTo>
                    <a:pt x="372" y="1522"/>
                    <a:pt x="372" y="1526"/>
                    <a:pt x="378" y="1527"/>
                  </a:cubicBezTo>
                  <a:cubicBezTo>
                    <a:pt x="383" y="1528"/>
                    <a:pt x="383" y="1525"/>
                    <a:pt x="385" y="1523"/>
                  </a:cubicBezTo>
                  <a:cubicBezTo>
                    <a:pt x="387" y="1520"/>
                    <a:pt x="392" y="1522"/>
                    <a:pt x="395" y="1522"/>
                  </a:cubicBezTo>
                  <a:cubicBezTo>
                    <a:pt x="398" y="1522"/>
                    <a:pt x="398" y="1520"/>
                    <a:pt x="402" y="1517"/>
                  </a:cubicBezTo>
                  <a:cubicBezTo>
                    <a:pt x="406" y="1514"/>
                    <a:pt x="407" y="1514"/>
                    <a:pt x="413" y="1515"/>
                  </a:cubicBezTo>
                  <a:cubicBezTo>
                    <a:pt x="419" y="1515"/>
                    <a:pt x="424" y="1513"/>
                    <a:pt x="428" y="1514"/>
                  </a:cubicBezTo>
                  <a:cubicBezTo>
                    <a:pt x="432" y="1515"/>
                    <a:pt x="436" y="1517"/>
                    <a:pt x="439" y="1515"/>
                  </a:cubicBezTo>
                  <a:cubicBezTo>
                    <a:pt x="441" y="1514"/>
                    <a:pt x="449" y="1514"/>
                    <a:pt x="452" y="1513"/>
                  </a:cubicBezTo>
                  <a:cubicBezTo>
                    <a:pt x="455" y="1511"/>
                    <a:pt x="461" y="1510"/>
                    <a:pt x="465" y="1506"/>
                  </a:cubicBezTo>
                  <a:cubicBezTo>
                    <a:pt x="469" y="1503"/>
                    <a:pt x="484" y="1488"/>
                    <a:pt x="486" y="1487"/>
                  </a:cubicBezTo>
                  <a:cubicBezTo>
                    <a:pt x="488" y="1486"/>
                    <a:pt x="501" y="1469"/>
                    <a:pt x="503" y="1465"/>
                  </a:cubicBezTo>
                  <a:cubicBezTo>
                    <a:pt x="506" y="1461"/>
                    <a:pt x="508" y="1461"/>
                    <a:pt x="511" y="1461"/>
                  </a:cubicBezTo>
                  <a:cubicBezTo>
                    <a:pt x="513" y="1461"/>
                    <a:pt x="521" y="1449"/>
                    <a:pt x="523" y="1445"/>
                  </a:cubicBezTo>
                  <a:cubicBezTo>
                    <a:pt x="525" y="1441"/>
                    <a:pt x="530" y="1437"/>
                    <a:pt x="533" y="1434"/>
                  </a:cubicBezTo>
                  <a:cubicBezTo>
                    <a:pt x="535" y="1431"/>
                    <a:pt x="536" y="1423"/>
                    <a:pt x="538" y="1418"/>
                  </a:cubicBezTo>
                  <a:cubicBezTo>
                    <a:pt x="539" y="1417"/>
                    <a:pt x="539" y="1416"/>
                    <a:pt x="539" y="1414"/>
                  </a:cubicBezTo>
                  <a:cubicBezTo>
                    <a:pt x="539" y="1414"/>
                    <a:pt x="539" y="1414"/>
                    <a:pt x="539" y="1414"/>
                  </a:cubicBezTo>
                  <a:cubicBezTo>
                    <a:pt x="540" y="1413"/>
                    <a:pt x="540" y="1411"/>
                    <a:pt x="540" y="1409"/>
                  </a:cubicBezTo>
                  <a:cubicBezTo>
                    <a:pt x="540" y="1409"/>
                    <a:pt x="540" y="1409"/>
                    <a:pt x="540" y="1409"/>
                  </a:cubicBezTo>
                  <a:cubicBezTo>
                    <a:pt x="540" y="1409"/>
                    <a:pt x="540" y="1409"/>
                    <a:pt x="540" y="1409"/>
                  </a:cubicBezTo>
                  <a:cubicBezTo>
                    <a:pt x="540" y="1408"/>
                    <a:pt x="540" y="1407"/>
                    <a:pt x="540" y="1406"/>
                  </a:cubicBezTo>
                  <a:cubicBezTo>
                    <a:pt x="540" y="1406"/>
                    <a:pt x="540" y="1406"/>
                    <a:pt x="540" y="1406"/>
                  </a:cubicBezTo>
                  <a:cubicBezTo>
                    <a:pt x="540" y="1404"/>
                    <a:pt x="540" y="1402"/>
                    <a:pt x="540" y="1401"/>
                  </a:cubicBezTo>
                  <a:cubicBezTo>
                    <a:pt x="540" y="1401"/>
                    <a:pt x="540" y="1401"/>
                    <a:pt x="540" y="1401"/>
                  </a:cubicBezTo>
                  <a:cubicBezTo>
                    <a:pt x="540" y="1400"/>
                    <a:pt x="540" y="1400"/>
                    <a:pt x="540" y="1399"/>
                  </a:cubicBezTo>
                  <a:cubicBezTo>
                    <a:pt x="540" y="1397"/>
                    <a:pt x="542" y="1390"/>
                    <a:pt x="548" y="1387"/>
                  </a:cubicBezTo>
                  <a:cubicBezTo>
                    <a:pt x="553" y="1383"/>
                    <a:pt x="569" y="1376"/>
                    <a:pt x="570" y="1370"/>
                  </a:cubicBezTo>
                  <a:cubicBezTo>
                    <a:pt x="572" y="1363"/>
                    <a:pt x="569" y="1343"/>
                    <a:pt x="568" y="1340"/>
                  </a:cubicBezTo>
                  <a:cubicBezTo>
                    <a:pt x="567" y="1337"/>
                    <a:pt x="567" y="1323"/>
                    <a:pt x="564" y="1323"/>
                  </a:cubicBezTo>
                  <a:cubicBezTo>
                    <a:pt x="562" y="1322"/>
                    <a:pt x="561" y="1319"/>
                    <a:pt x="564" y="1314"/>
                  </a:cubicBezTo>
                  <a:cubicBezTo>
                    <a:pt x="567" y="1309"/>
                    <a:pt x="590" y="1289"/>
                    <a:pt x="597" y="1284"/>
                  </a:cubicBezTo>
                  <a:cubicBezTo>
                    <a:pt x="604" y="1278"/>
                    <a:pt x="612" y="1276"/>
                    <a:pt x="614" y="1274"/>
                  </a:cubicBezTo>
                  <a:cubicBezTo>
                    <a:pt x="617" y="1273"/>
                    <a:pt x="628" y="1258"/>
                    <a:pt x="630" y="1257"/>
                  </a:cubicBezTo>
                  <a:cubicBezTo>
                    <a:pt x="633" y="1255"/>
                    <a:pt x="629" y="1248"/>
                    <a:pt x="627" y="1243"/>
                  </a:cubicBezTo>
                  <a:cubicBezTo>
                    <a:pt x="625" y="1238"/>
                    <a:pt x="623" y="1219"/>
                    <a:pt x="624" y="1215"/>
                  </a:cubicBezTo>
                  <a:cubicBezTo>
                    <a:pt x="624" y="1214"/>
                    <a:pt x="624" y="1213"/>
                    <a:pt x="624" y="1211"/>
                  </a:cubicBezTo>
                  <a:cubicBezTo>
                    <a:pt x="624" y="1211"/>
                    <a:pt x="624" y="1210"/>
                    <a:pt x="624" y="1210"/>
                  </a:cubicBezTo>
                  <a:cubicBezTo>
                    <a:pt x="624" y="1209"/>
                    <a:pt x="624" y="1208"/>
                    <a:pt x="624" y="1207"/>
                  </a:cubicBezTo>
                  <a:cubicBezTo>
                    <a:pt x="624" y="1207"/>
                    <a:pt x="624" y="1206"/>
                    <a:pt x="624" y="1206"/>
                  </a:cubicBezTo>
                  <a:cubicBezTo>
                    <a:pt x="624" y="1205"/>
                    <a:pt x="624" y="1204"/>
                    <a:pt x="624" y="1203"/>
                  </a:cubicBezTo>
                  <a:cubicBezTo>
                    <a:pt x="624" y="1203"/>
                    <a:pt x="624" y="1202"/>
                    <a:pt x="624" y="1202"/>
                  </a:cubicBezTo>
                  <a:cubicBezTo>
                    <a:pt x="624" y="1201"/>
                    <a:pt x="624" y="1201"/>
                    <a:pt x="624" y="1201"/>
                  </a:cubicBezTo>
                  <a:cubicBezTo>
                    <a:pt x="623" y="1200"/>
                    <a:pt x="623" y="1200"/>
                    <a:pt x="623" y="1199"/>
                  </a:cubicBezTo>
                  <a:cubicBezTo>
                    <a:pt x="621" y="1195"/>
                    <a:pt x="615" y="1189"/>
                    <a:pt x="613" y="1185"/>
                  </a:cubicBezTo>
                  <a:cubicBezTo>
                    <a:pt x="611" y="1182"/>
                    <a:pt x="612" y="1163"/>
                    <a:pt x="612" y="1160"/>
                  </a:cubicBezTo>
                  <a:cubicBezTo>
                    <a:pt x="612" y="1157"/>
                    <a:pt x="607" y="1149"/>
                    <a:pt x="607" y="1146"/>
                  </a:cubicBezTo>
                  <a:cubicBezTo>
                    <a:pt x="607" y="1143"/>
                    <a:pt x="607" y="1138"/>
                    <a:pt x="608" y="1137"/>
                  </a:cubicBezTo>
                  <a:cubicBezTo>
                    <a:pt x="608" y="1137"/>
                    <a:pt x="608" y="1137"/>
                    <a:pt x="608" y="1137"/>
                  </a:cubicBezTo>
                  <a:cubicBezTo>
                    <a:pt x="608" y="1137"/>
                    <a:pt x="608" y="1136"/>
                    <a:pt x="608" y="1136"/>
                  </a:cubicBezTo>
                  <a:cubicBezTo>
                    <a:pt x="609" y="1136"/>
                    <a:pt x="609" y="1136"/>
                    <a:pt x="609" y="1135"/>
                  </a:cubicBezTo>
                  <a:cubicBezTo>
                    <a:pt x="609" y="1135"/>
                    <a:pt x="609" y="1135"/>
                    <a:pt x="609" y="1135"/>
                  </a:cubicBezTo>
                  <a:cubicBezTo>
                    <a:pt x="610" y="1133"/>
                    <a:pt x="612" y="1131"/>
                    <a:pt x="613" y="1128"/>
                  </a:cubicBezTo>
                  <a:cubicBezTo>
                    <a:pt x="613" y="1128"/>
                    <a:pt x="613" y="1128"/>
                    <a:pt x="613" y="1128"/>
                  </a:cubicBezTo>
                  <a:cubicBezTo>
                    <a:pt x="614" y="1127"/>
                    <a:pt x="614" y="1125"/>
                    <a:pt x="615" y="1125"/>
                  </a:cubicBezTo>
                  <a:cubicBezTo>
                    <a:pt x="617" y="1120"/>
                    <a:pt x="624" y="1107"/>
                    <a:pt x="626" y="1105"/>
                  </a:cubicBezTo>
                  <a:cubicBezTo>
                    <a:pt x="626" y="1105"/>
                    <a:pt x="627" y="1104"/>
                    <a:pt x="627" y="1104"/>
                  </a:cubicBezTo>
                  <a:cubicBezTo>
                    <a:pt x="627" y="1104"/>
                    <a:pt x="628" y="1104"/>
                    <a:pt x="628" y="1104"/>
                  </a:cubicBezTo>
                  <a:cubicBezTo>
                    <a:pt x="628" y="1104"/>
                    <a:pt x="629" y="1103"/>
                    <a:pt x="630" y="1103"/>
                  </a:cubicBezTo>
                  <a:cubicBezTo>
                    <a:pt x="630" y="1103"/>
                    <a:pt x="630" y="1103"/>
                    <a:pt x="630" y="1103"/>
                  </a:cubicBezTo>
                  <a:cubicBezTo>
                    <a:pt x="632" y="1103"/>
                    <a:pt x="633" y="1103"/>
                    <a:pt x="635" y="1103"/>
                  </a:cubicBezTo>
                  <a:cubicBezTo>
                    <a:pt x="637" y="1101"/>
                    <a:pt x="650" y="1082"/>
                    <a:pt x="656" y="1074"/>
                  </a:cubicBezTo>
                  <a:cubicBezTo>
                    <a:pt x="661" y="1066"/>
                    <a:pt x="674" y="1058"/>
                    <a:pt x="679" y="1055"/>
                  </a:cubicBezTo>
                  <a:cubicBezTo>
                    <a:pt x="684" y="1053"/>
                    <a:pt x="682" y="1054"/>
                    <a:pt x="683" y="1051"/>
                  </a:cubicBezTo>
                  <a:cubicBezTo>
                    <a:pt x="685" y="1048"/>
                    <a:pt x="688" y="1046"/>
                    <a:pt x="692" y="1044"/>
                  </a:cubicBezTo>
                  <a:cubicBezTo>
                    <a:pt x="697" y="1041"/>
                    <a:pt x="709" y="1017"/>
                    <a:pt x="712" y="1010"/>
                  </a:cubicBezTo>
                  <a:cubicBezTo>
                    <a:pt x="715" y="1004"/>
                    <a:pt x="723" y="988"/>
                    <a:pt x="726" y="984"/>
                  </a:cubicBezTo>
                  <a:cubicBezTo>
                    <a:pt x="729" y="980"/>
                    <a:pt x="730" y="964"/>
                    <a:pt x="729" y="958"/>
                  </a:cubicBezTo>
                  <a:cubicBezTo>
                    <a:pt x="729" y="953"/>
                    <a:pt x="729" y="952"/>
                    <a:pt x="726" y="954"/>
                  </a:cubicBezTo>
                  <a:cubicBezTo>
                    <a:pt x="723" y="955"/>
                    <a:pt x="714" y="958"/>
                    <a:pt x="711" y="961"/>
                  </a:cubicBezTo>
                  <a:cubicBezTo>
                    <a:pt x="707" y="963"/>
                    <a:pt x="698" y="961"/>
                    <a:pt x="693" y="963"/>
                  </a:cubicBezTo>
                  <a:cubicBezTo>
                    <a:pt x="687" y="964"/>
                    <a:pt x="688" y="965"/>
                    <a:pt x="684" y="967"/>
                  </a:cubicBezTo>
                  <a:cubicBezTo>
                    <a:pt x="681" y="969"/>
                    <a:pt x="682" y="965"/>
                    <a:pt x="677" y="965"/>
                  </a:cubicBezTo>
                  <a:cubicBezTo>
                    <a:pt x="672" y="965"/>
                    <a:pt x="662" y="970"/>
                    <a:pt x="660" y="971"/>
                  </a:cubicBezTo>
                  <a:cubicBezTo>
                    <a:pt x="658" y="972"/>
                    <a:pt x="651" y="962"/>
                    <a:pt x="650" y="959"/>
                  </a:cubicBezTo>
                  <a:cubicBezTo>
                    <a:pt x="650" y="958"/>
                    <a:pt x="649" y="957"/>
                    <a:pt x="649" y="957"/>
                  </a:cubicBezTo>
                  <a:cubicBezTo>
                    <a:pt x="649" y="957"/>
                    <a:pt x="649" y="957"/>
                    <a:pt x="649" y="957"/>
                  </a:cubicBezTo>
                  <a:cubicBezTo>
                    <a:pt x="648" y="956"/>
                    <a:pt x="648" y="956"/>
                    <a:pt x="648" y="956"/>
                  </a:cubicBezTo>
                  <a:cubicBezTo>
                    <a:pt x="648" y="956"/>
                    <a:pt x="647" y="955"/>
                    <a:pt x="647" y="955"/>
                  </a:cubicBezTo>
                  <a:cubicBezTo>
                    <a:pt x="647" y="955"/>
                    <a:pt x="647" y="955"/>
                    <a:pt x="647" y="955"/>
                  </a:cubicBezTo>
                  <a:cubicBezTo>
                    <a:pt x="647" y="955"/>
                    <a:pt x="647" y="955"/>
                    <a:pt x="647" y="954"/>
                  </a:cubicBezTo>
                  <a:cubicBezTo>
                    <a:pt x="647" y="954"/>
                    <a:pt x="647" y="953"/>
                    <a:pt x="646" y="951"/>
                  </a:cubicBezTo>
                  <a:cubicBezTo>
                    <a:pt x="646" y="950"/>
                    <a:pt x="646" y="949"/>
                    <a:pt x="645" y="948"/>
                  </a:cubicBezTo>
                  <a:cubicBezTo>
                    <a:pt x="645" y="946"/>
                    <a:pt x="644" y="945"/>
                    <a:pt x="643" y="943"/>
                  </a:cubicBezTo>
                  <a:cubicBezTo>
                    <a:pt x="643" y="943"/>
                    <a:pt x="643" y="943"/>
                    <a:pt x="643" y="943"/>
                  </a:cubicBezTo>
                  <a:cubicBezTo>
                    <a:pt x="642" y="942"/>
                    <a:pt x="642" y="942"/>
                    <a:pt x="642" y="941"/>
                  </a:cubicBezTo>
                  <a:cubicBezTo>
                    <a:pt x="641" y="941"/>
                    <a:pt x="641" y="940"/>
                    <a:pt x="640" y="940"/>
                  </a:cubicBezTo>
                  <a:cubicBezTo>
                    <a:pt x="636" y="937"/>
                    <a:pt x="633" y="935"/>
                    <a:pt x="630" y="933"/>
                  </a:cubicBezTo>
                  <a:cubicBezTo>
                    <a:pt x="626" y="930"/>
                    <a:pt x="625" y="925"/>
                    <a:pt x="623" y="925"/>
                  </a:cubicBezTo>
                  <a:cubicBezTo>
                    <a:pt x="620" y="924"/>
                    <a:pt x="612" y="917"/>
                    <a:pt x="608" y="916"/>
                  </a:cubicBezTo>
                  <a:cubicBezTo>
                    <a:pt x="605" y="915"/>
                    <a:pt x="602" y="903"/>
                    <a:pt x="600" y="898"/>
                  </a:cubicBezTo>
                  <a:cubicBezTo>
                    <a:pt x="600" y="897"/>
                    <a:pt x="599" y="896"/>
                    <a:pt x="598" y="895"/>
                  </a:cubicBezTo>
                  <a:cubicBezTo>
                    <a:pt x="598" y="895"/>
                    <a:pt x="598" y="894"/>
                    <a:pt x="598" y="894"/>
                  </a:cubicBezTo>
                  <a:cubicBezTo>
                    <a:pt x="597" y="892"/>
                    <a:pt x="595" y="890"/>
                    <a:pt x="594" y="888"/>
                  </a:cubicBezTo>
                  <a:cubicBezTo>
                    <a:pt x="594" y="888"/>
                    <a:pt x="593" y="888"/>
                    <a:pt x="593" y="888"/>
                  </a:cubicBezTo>
                  <a:cubicBezTo>
                    <a:pt x="593" y="887"/>
                    <a:pt x="592" y="887"/>
                    <a:pt x="592" y="886"/>
                  </a:cubicBezTo>
                  <a:cubicBezTo>
                    <a:pt x="592" y="886"/>
                    <a:pt x="591" y="886"/>
                    <a:pt x="591" y="886"/>
                  </a:cubicBezTo>
                  <a:cubicBezTo>
                    <a:pt x="591" y="885"/>
                    <a:pt x="590" y="885"/>
                    <a:pt x="590" y="885"/>
                  </a:cubicBezTo>
                  <a:cubicBezTo>
                    <a:pt x="590" y="884"/>
                    <a:pt x="590" y="884"/>
                    <a:pt x="590" y="884"/>
                  </a:cubicBezTo>
                  <a:cubicBezTo>
                    <a:pt x="589" y="884"/>
                    <a:pt x="589" y="883"/>
                    <a:pt x="588" y="883"/>
                  </a:cubicBezTo>
                  <a:cubicBezTo>
                    <a:pt x="585" y="882"/>
                    <a:pt x="579" y="872"/>
                    <a:pt x="578" y="866"/>
                  </a:cubicBezTo>
                  <a:cubicBezTo>
                    <a:pt x="577" y="860"/>
                    <a:pt x="576" y="853"/>
                    <a:pt x="576" y="849"/>
                  </a:cubicBezTo>
                  <a:cubicBezTo>
                    <a:pt x="576" y="845"/>
                    <a:pt x="576" y="844"/>
                    <a:pt x="571" y="842"/>
                  </a:cubicBezTo>
                  <a:cubicBezTo>
                    <a:pt x="566" y="840"/>
                    <a:pt x="562" y="834"/>
                    <a:pt x="561" y="832"/>
                  </a:cubicBezTo>
                  <a:cubicBezTo>
                    <a:pt x="560" y="831"/>
                    <a:pt x="563" y="828"/>
                    <a:pt x="562" y="826"/>
                  </a:cubicBezTo>
                  <a:cubicBezTo>
                    <a:pt x="561" y="824"/>
                    <a:pt x="548" y="797"/>
                    <a:pt x="543" y="791"/>
                  </a:cubicBezTo>
                  <a:cubicBezTo>
                    <a:pt x="539" y="786"/>
                    <a:pt x="541" y="785"/>
                    <a:pt x="541" y="783"/>
                  </a:cubicBezTo>
                  <a:cubicBezTo>
                    <a:pt x="541" y="781"/>
                    <a:pt x="536" y="778"/>
                    <a:pt x="534" y="775"/>
                  </a:cubicBezTo>
                  <a:cubicBezTo>
                    <a:pt x="533" y="773"/>
                    <a:pt x="544" y="782"/>
                    <a:pt x="546" y="784"/>
                  </a:cubicBezTo>
                  <a:cubicBezTo>
                    <a:pt x="547" y="784"/>
                    <a:pt x="547" y="784"/>
                    <a:pt x="548" y="784"/>
                  </a:cubicBezTo>
                  <a:cubicBezTo>
                    <a:pt x="548" y="784"/>
                    <a:pt x="548" y="784"/>
                    <a:pt x="548" y="784"/>
                  </a:cubicBezTo>
                  <a:cubicBezTo>
                    <a:pt x="548" y="784"/>
                    <a:pt x="549" y="783"/>
                    <a:pt x="549" y="783"/>
                  </a:cubicBezTo>
                  <a:cubicBezTo>
                    <a:pt x="550" y="782"/>
                    <a:pt x="552" y="781"/>
                    <a:pt x="554" y="781"/>
                  </a:cubicBezTo>
                  <a:cubicBezTo>
                    <a:pt x="554" y="781"/>
                    <a:pt x="554" y="781"/>
                    <a:pt x="554" y="781"/>
                  </a:cubicBezTo>
                  <a:cubicBezTo>
                    <a:pt x="558" y="782"/>
                    <a:pt x="564" y="794"/>
                    <a:pt x="567" y="799"/>
                  </a:cubicBezTo>
                  <a:cubicBezTo>
                    <a:pt x="570" y="804"/>
                    <a:pt x="577" y="809"/>
                    <a:pt x="579" y="811"/>
                  </a:cubicBezTo>
                  <a:cubicBezTo>
                    <a:pt x="581" y="812"/>
                    <a:pt x="577" y="813"/>
                    <a:pt x="577" y="816"/>
                  </a:cubicBezTo>
                  <a:cubicBezTo>
                    <a:pt x="577" y="819"/>
                    <a:pt x="582" y="821"/>
                    <a:pt x="585" y="823"/>
                  </a:cubicBezTo>
                  <a:cubicBezTo>
                    <a:pt x="588" y="824"/>
                    <a:pt x="599" y="841"/>
                    <a:pt x="600" y="843"/>
                  </a:cubicBezTo>
                  <a:cubicBezTo>
                    <a:pt x="601" y="845"/>
                    <a:pt x="599" y="845"/>
                    <a:pt x="598" y="848"/>
                  </a:cubicBezTo>
                  <a:cubicBezTo>
                    <a:pt x="597" y="850"/>
                    <a:pt x="603" y="861"/>
                    <a:pt x="605" y="864"/>
                  </a:cubicBezTo>
                  <a:cubicBezTo>
                    <a:pt x="607" y="868"/>
                    <a:pt x="612" y="869"/>
                    <a:pt x="615" y="871"/>
                  </a:cubicBezTo>
                  <a:cubicBezTo>
                    <a:pt x="617" y="873"/>
                    <a:pt x="621" y="878"/>
                    <a:pt x="624" y="883"/>
                  </a:cubicBezTo>
                  <a:cubicBezTo>
                    <a:pt x="627" y="888"/>
                    <a:pt x="633" y="897"/>
                    <a:pt x="636" y="902"/>
                  </a:cubicBezTo>
                  <a:cubicBezTo>
                    <a:pt x="636" y="903"/>
                    <a:pt x="636" y="904"/>
                    <a:pt x="637" y="904"/>
                  </a:cubicBezTo>
                  <a:cubicBezTo>
                    <a:pt x="637" y="905"/>
                    <a:pt x="637" y="905"/>
                    <a:pt x="637" y="905"/>
                  </a:cubicBezTo>
                  <a:cubicBezTo>
                    <a:pt x="637" y="905"/>
                    <a:pt x="637" y="906"/>
                    <a:pt x="637" y="906"/>
                  </a:cubicBezTo>
                  <a:cubicBezTo>
                    <a:pt x="637" y="906"/>
                    <a:pt x="637" y="906"/>
                    <a:pt x="637" y="906"/>
                  </a:cubicBezTo>
                  <a:cubicBezTo>
                    <a:pt x="637" y="907"/>
                    <a:pt x="637" y="907"/>
                    <a:pt x="637" y="907"/>
                  </a:cubicBezTo>
                  <a:cubicBezTo>
                    <a:pt x="637" y="908"/>
                    <a:pt x="637" y="909"/>
                    <a:pt x="636" y="910"/>
                  </a:cubicBezTo>
                  <a:cubicBezTo>
                    <a:pt x="636" y="910"/>
                    <a:pt x="636" y="910"/>
                    <a:pt x="636" y="910"/>
                  </a:cubicBezTo>
                  <a:cubicBezTo>
                    <a:pt x="636" y="910"/>
                    <a:pt x="636" y="911"/>
                    <a:pt x="637" y="911"/>
                  </a:cubicBezTo>
                  <a:cubicBezTo>
                    <a:pt x="637" y="915"/>
                    <a:pt x="645" y="932"/>
                    <a:pt x="645" y="937"/>
                  </a:cubicBezTo>
                  <a:cubicBezTo>
                    <a:pt x="645" y="941"/>
                    <a:pt x="649" y="944"/>
                    <a:pt x="652" y="944"/>
                  </a:cubicBezTo>
                  <a:cubicBezTo>
                    <a:pt x="655" y="945"/>
                    <a:pt x="663" y="941"/>
                    <a:pt x="666" y="940"/>
                  </a:cubicBezTo>
                  <a:cubicBezTo>
                    <a:pt x="668" y="938"/>
                    <a:pt x="678" y="937"/>
                    <a:pt x="684" y="937"/>
                  </a:cubicBezTo>
                  <a:cubicBezTo>
                    <a:pt x="691" y="937"/>
                    <a:pt x="708" y="928"/>
                    <a:pt x="713" y="924"/>
                  </a:cubicBezTo>
                  <a:cubicBezTo>
                    <a:pt x="718" y="921"/>
                    <a:pt x="735" y="917"/>
                    <a:pt x="737" y="916"/>
                  </a:cubicBezTo>
                  <a:cubicBezTo>
                    <a:pt x="739" y="915"/>
                    <a:pt x="739" y="908"/>
                    <a:pt x="742" y="907"/>
                  </a:cubicBezTo>
                  <a:cubicBezTo>
                    <a:pt x="742" y="906"/>
                    <a:pt x="742" y="906"/>
                    <a:pt x="743" y="906"/>
                  </a:cubicBezTo>
                  <a:cubicBezTo>
                    <a:pt x="743" y="906"/>
                    <a:pt x="743" y="905"/>
                    <a:pt x="744" y="905"/>
                  </a:cubicBezTo>
                  <a:cubicBezTo>
                    <a:pt x="744" y="905"/>
                    <a:pt x="744" y="905"/>
                    <a:pt x="745" y="905"/>
                  </a:cubicBezTo>
                  <a:cubicBezTo>
                    <a:pt x="745" y="905"/>
                    <a:pt x="745" y="905"/>
                    <a:pt x="746" y="904"/>
                  </a:cubicBezTo>
                  <a:cubicBezTo>
                    <a:pt x="746" y="904"/>
                    <a:pt x="747" y="904"/>
                    <a:pt x="747" y="904"/>
                  </a:cubicBezTo>
                  <a:cubicBezTo>
                    <a:pt x="747" y="904"/>
                    <a:pt x="748" y="903"/>
                    <a:pt x="748" y="903"/>
                  </a:cubicBezTo>
                  <a:cubicBezTo>
                    <a:pt x="749" y="903"/>
                    <a:pt x="749" y="903"/>
                    <a:pt x="750" y="903"/>
                  </a:cubicBezTo>
                  <a:cubicBezTo>
                    <a:pt x="750" y="902"/>
                    <a:pt x="751" y="902"/>
                    <a:pt x="751" y="902"/>
                  </a:cubicBezTo>
                  <a:cubicBezTo>
                    <a:pt x="752" y="902"/>
                    <a:pt x="753" y="902"/>
                    <a:pt x="754" y="901"/>
                  </a:cubicBezTo>
                  <a:cubicBezTo>
                    <a:pt x="754" y="901"/>
                    <a:pt x="754" y="901"/>
                    <a:pt x="754" y="901"/>
                  </a:cubicBezTo>
                  <a:cubicBezTo>
                    <a:pt x="755" y="901"/>
                    <a:pt x="756" y="901"/>
                    <a:pt x="756" y="901"/>
                  </a:cubicBezTo>
                  <a:cubicBezTo>
                    <a:pt x="756" y="900"/>
                    <a:pt x="757" y="900"/>
                    <a:pt x="757" y="900"/>
                  </a:cubicBezTo>
                  <a:cubicBezTo>
                    <a:pt x="758" y="900"/>
                    <a:pt x="758" y="900"/>
                    <a:pt x="759" y="900"/>
                  </a:cubicBezTo>
                  <a:cubicBezTo>
                    <a:pt x="759" y="900"/>
                    <a:pt x="759" y="900"/>
                    <a:pt x="759" y="900"/>
                  </a:cubicBezTo>
                  <a:cubicBezTo>
                    <a:pt x="760" y="900"/>
                    <a:pt x="760" y="900"/>
                    <a:pt x="761" y="900"/>
                  </a:cubicBezTo>
                  <a:cubicBezTo>
                    <a:pt x="764" y="900"/>
                    <a:pt x="772" y="899"/>
                    <a:pt x="772" y="895"/>
                  </a:cubicBezTo>
                  <a:cubicBezTo>
                    <a:pt x="773" y="892"/>
                    <a:pt x="774" y="891"/>
                    <a:pt x="777" y="890"/>
                  </a:cubicBezTo>
                  <a:cubicBezTo>
                    <a:pt x="781" y="889"/>
                    <a:pt x="782" y="885"/>
                    <a:pt x="783" y="884"/>
                  </a:cubicBezTo>
                  <a:cubicBezTo>
                    <a:pt x="784" y="882"/>
                    <a:pt x="789" y="880"/>
                    <a:pt x="793" y="880"/>
                  </a:cubicBezTo>
                  <a:cubicBezTo>
                    <a:pt x="797" y="879"/>
                    <a:pt x="794" y="876"/>
                    <a:pt x="794" y="873"/>
                  </a:cubicBezTo>
                  <a:cubicBezTo>
                    <a:pt x="793" y="870"/>
                    <a:pt x="795" y="867"/>
                    <a:pt x="796" y="863"/>
                  </a:cubicBezTo>
                  <a:cubicBezTo>
                    <a:pt x="796" y="858"/>
                    <a:pt x="797" y="863"/>
                    <a:pt x="799" y="864"/>
                  </a:cubicBezTo>
                  <a:cubicBezTo>
                    <a:pt x="801" y="865"/>
                    <a:pt x="804" y="858"/>
                    <a:pt x="806" y="856"/>
                  </a:cubicBezTo>
                  <a:cubicBezTo>
                    <a:pt x="808" y="854"/>
                    <a:pt x="810" y="849"/>
                    <a:pt x="811" y="845"/>
                  </a:cubicBezTo>
                  <a:cubicBezTo>
                    <a:pt x="813" y="842"/>
                    <a:pt x="813" y="841"/>
                    <a:pt x="810" y="840"/>
                  </a:cubicBezTo>
                  <a:cubicBezTo>
                    <a:pt x="806" y="839"/>
                    <a:pt x="805" y="836"/>
                    <a:pt x="802" y="832"/>
                  </a:cubicBezTo>
                  <a:cubicBezTo>
                    <a:pt x="798" y="828"/>
                    <a:pt x="792" y="829"/>
                    <a:pt x="787" y="828"/>
                  </a:cubicBezTo>
                  <a:cubicBezTo>
                    <a:pt x="787" y="828"/>
                    <a:pt x="786" y="828"/>
                    <a:pt x="785" y="827"/>
                  </a:cubicBezTo>
                  <a:cubicBezTo>
                    <a:pt x="785" y="827"/>
                    <a:pt x="785" y="827"/>
                    <a:pt x="785" y="827"/>
                  </a:cubicBezTo>
                  <a:cubicBezTo>
                    <a:pt x="785" y="827"/>
                    <a:pt x="784" y="827"/>
                    <a:pt x="784" y="826"/>
                  </a:cubicBezTo>
                  <a:cubicBezTo>
                    <a:pt x="784" y="826"/>
                    <a:pt x="783" y="826"/>
                    <a:pt x="783" y="826"/>
                  </a:cubicBezTo>
                  <a:cubicBezTo>
                    <a:pt x="783" y="825"/>
                    <a:pt x="782" y="825"/>
                    <a:pt x="782" y="824"/>
                  </a:cubicBezTo>
                  <a:cubicBezTo>
                    <a:pt x="782" y="824"/>
                    <a:pt x="782" y="824"/>
                    <a:pt x="782" y="824"/>
                  </a:cubicBezTo>
                  <a:cubicBezTo>
                    <a:pt x="781" y="823"/>
                    <a:pt x="781" y="823"/>
                    <a:pt x="780" y="822"/>
                  </a:cubicBezTo>
                  <a:cubicBezTo>
                    <a:pt x="780" y="822"/>
                    <a:pt x="780" y="822"/>
                    <a:pt x="780" y="821"/>
                  </a:cubicBezTo>
                  <a:cubicBezTo>
                    <a:pt x="780" y="821"/>
                    <a:pt x="779" y="820"/>
                    <a:pt x="779" y="820"/>
                  </a:cubicBezTo>
                  <a:cubicBezTo>
                    <a:pt x="779" y="820"/>
                    <a:pt x="779" y="819"/>
                    <a:pt x="779" y="819"/>
                  </a:cubicBezTo>
                  <a:cubicBezTo>
                    <a:pt x="777" y="817"/>
                    <a:pt x="776" y="814"/>
                    <a:pt x="776" y="812"/>
                  </a:cubicBezTo>
                  <a:cubicBezTo>
                    <a:pt x="774" y="808"/>
                    <a:pt x="779" y="804"/>
                    <a:pt x="777" y="804"/>
                  </a:cubicBezTo>
                  <a:cubicBezTo>
                    <a:pt x="775" y="804"/>
                    <a:pt x="759" y="819"/>
                    <a:pt x="758" y="823"/>
                  </a:cubicBezTo>
                  <a:cubicBezTo>
                    <a:pt x="756" y="826"/>
                    <a:pt x="746" y="823"/>
                    <a:pt x="741" y="824"/>
                  </a:cubicBezTo>
                  <a:cubicBezTo>
                    <a:pt x="736" y="824"/>
                    <a:pt x="735" y="825"/>
                    <a:pt x="732" y="824"/>
                  </a:cubicBezTo>
                  <a:cubicBezTo>
                    <a:pt x="731" y="824"/>
                    <a:pt x="730" y="824"/>
                    <a:pt x="729" y="823"/>
                  </a:cubicBezTo>
                  <a:cubicBezTo>
                    <a:pt x="729" y="823"/>
                    <a:pt x="729" y="823"/>
                    <a:pt x="729" y="823"/>
                  </a:cubicBezTo>
                  <a:cubicBezTo>
                    <a:pt x="728" y="822"/>
                    <a:pt x="728" y="822"/>
                    <a:pt x="727" y="822"/>
                  </a:cubicBezTo>
                  <a:cubicBezTo>
                    <a:pt x="727" y="822"/>
                    <a:pt x="727" y="821"/>
                    <a:pt x="727" y="821"/>
                  </a:cubicBezTo>
                  <a:cubicBezTo>
                    <a:pt x="726" y="821"/>
                    <a:pt x="726" y="821"/>
                    <a:pt x="726" y="820"/>
                  </a:cubicBezTo>
                  <a:cubicBezTo>
                    <a:pt x="726" y="820"/>
                    <a:pt x="725" y="820"/>
                    <a:pt x="725" y="819"/>
                  </a:cubicBezTo>
                  <a:cubicBezTo>
                    <a:pt x="725" y="819"/>
                    <a:pt x="725" y="819"/>
                    <a:pt x="725" y="818"/>
                  </a:cubicBezTo>
                  <a:cubicBezTo>
                    <a:pt x="724" y="817"/>
                    <a:pt x="730" y="814"/>
                    <a:pt x="730" y="812"/>
                  </a:cubicBezTo>
                  <a:cubicBezTo>
                    <a:pt x="730" y="810"/>
                    <a:pt x="726" y="803"/>
                    <a:pt x="724" y="803"/>
                  </a:cubicBezTo>
                  <a:cubicBezTo>
                    <a:pt x="723" y="802"/>
                    <a:pt x="722" y="808"/>
                    <a:pt x="720" y="809"/>
                  </a:cubicBezTo>
                  <a:cubicBezTo>
                    <a:pt x="720" y="809"/>
                    <a:pt x="719" y="809"/>
                    <a:pt x="719" y="809"/>
                  </a:cubicBezTo>
                  <a:cubicBezTo>
                    <a:pt x="719" y="809"/>
                    <a:pt x="719" y="809"/>
                    <a:pt x="718" y="809"/>
                  </a:cubicBezTo>
                  <a:cubicBezTo>
                    <a:pt x="718" y="808"/>
                    <a:pt x="718" y="808"/>
                    <a:pt x="717" y="808"/>
                  </a:cubicBezTo>
                  <a:cubicBezTo>
                    <a:pt x="717" y="808"/>
                    <a:pt x="717" y="808"/>
                    <a:pt x="717" y="808"/>
                  </a:cubicBezTo>
                  <a:cubicBezTo>
                    <a:pt x="717" y="807"/>
                    <a:pt x="716" y="807"/>
                    <a:pt x="716" y="807"/>
                  </a:cubicBezTo>
                  <a:cubicBezTo>
                    <a:pt x="715" y="806"/>
                    <a:pt x="715" y="806"/>
                    <a:pt x="715" y="806"/>
                  </a:cubicBezTo>
                  <a:cubicBezTo>
                    <a:pt x="714" y="805"/>
                    <a:pt x="712" y="798"/>
                    <a:pt x="712" y="796"/>
                  </a:cubicBezTo>
                  <a:cubicBezTo>
                    <a:pt x="711" y="795"/>
                    <a:pt x="707" y="789"/>
                    <a:pt x="705" y="788"/>
                  </a:cubicBezTo>
                  <a:cubicBezTo>
                    <a:pt x="703" y="786"/>
                    <a:pt x="698" y="782"/>
                    <a:pt x="697" y="779"/>
                  </a:cubicBezTo>
                  <a:cubicBezTo>
                    <a:pt x="696" y="779"/>
                    <a:pt x="696" y="778"/>
                    <a:pt x="695" y="777"/>
                  </a:cubicBezTo>
                  <a:cubicBezTo>
                    <a:pt x="695" y="777"/>
                    <a:pt x="695" y="777"/>
                    <a:pt x="695" y="777"/>
                  </a:cubicBezTo>
                  <a:cubicBezTo>
                    <a:pt x="694" y="776"/>
                    <a:pt x="693" y="775"/>
                    <a:pt x="692" y="773"/>
                  </a:cubicBezTo>
                  <a:cubicBezTo>
                    <a:pt x="691" y="772"/>
                    <a:pt x="690" y="771"/>
                    <a:pt x="689" y="770"/>
                  </a:cubicBezTo>
                  <a:cubicBezTo>
                    <a:pt x="689" y="769"/>
                    <a:pt x="688" y="769"/>
                    <a:pt x="688" y="768"/>
                  </a:cubicBezTo>
                  <a:cubicBezTo>
                    <a:pt x="688" y="768"/>
                    <a:pt x="688" y="768"/>
                    <a:pt x="688" y="768"/>
                  </a:cubicBezTo>
                  <a:cubicBezTo>
                    <a:pt x="688" y="767"/>
                    <a:pt x="688" y="767"/>
                    <a:pt x="688" y="767"/>
                  </a:cubicBezTo>
                  <a:cubicBezTo>
                    <a:pt x="688" y="767"/>
                    <a:pt x="688" y="767"/>
                    <a:pt x="688" y="767"/>
                  </a:cubicBezTo>
                  <a:cubicBezTo>
                    <a:pt x="688" y="766"/>
                    <a:pt x="688" y="766"/>
                    <a:pt x="689" y="766"/>
                  </a:cubicBezTo>
                  <a:cubicBezTo>
                    <a:pt x="689" y="766"/>
                    <a:pt x="689" y="765"/>
                    <a:pt x="689" y="765"/>
                  </a:cubicBezTo>
                  <a:cubicBezTo>
                    <a:pt x="689" y="765"/>
                    <a:pt x="689" y="765"/>
                    <a:pt x="689" y="765"/>
                  </a:cubicBezTo>
                  <a:cubicBezTo>
                    <a:pt x="689" y="765"/>
                    <a:pt x="689" y="765"/>
                    <a:pt x="689" y="765"/>
                  </a:cubicBezTo>
                  <a:cubicBezTo>
                    <a:pt x="690" y="765"/>
                    <a:pt x="690" y="764"/>
                    <a:pt x="690" y="764"/>
                  </a:cubicBezTo>
                  <a:cubicBezTo>
                    <a:pt x="690" y="762"/>
                    <a:pt x="694" y="762"/>
                    <a:pt x="697" y="762"/>
                  </a:cubicBezTo>
                  <a:cubicBezTo>
                    <a:pt x="697" y="762"/>
                    <a:pt x="698" y="762"/>
                    <a:pt x="698" y="762"/>
                  </a:cubicBezTo>
                  <a:cubicBezTo>
                    <a:pt x="698" y="762"/>
                    <a:pt x="698" y="762"/>
                    <a:pt x="698" y="762"/>
                  </a:cubicBezTo>
                  <a:cubicBezTo>
                    <a:pt x="698" y="762"/>
                    <a:pt x="699" y="762"/>
                    <a:pt x="699" y="762"/>
                  </a:cubicBezTo>
                  <a:cubicBezTo>
                    <a:pt x="699" y="762"/>
                    <a:pt x="699" y="761"/>
                    <a:pt x="699" y="761"/>
                  </a:cubicBezTo>
                  <a:cubicBezTo>
                    <a:pt x="699" y="761"/>
                    <a:pt x="699" y="761"/>
                    <a:pt x="699" y="761"/>
                  </a:cubicBezTo>
                  <a:cubicBezTo>
                    <a:pt x="699" y="761"/>
                    <a:pt x="699" y="761"/>
                    <a:pt x="699" y="761"/>
                  </a:cubicBezTo>
                  <a:cubicBezTo>
                    <a:pt x="699" y="761"/>
                    <a:pt x="699" y="760"/>
                    <a:pt x="699" y="760"/>
                  </a:cubicBezTo>
                  <a:cubicBezTo>
                    <a:pt x="699" y="758"/>
                    <a:pt x="703" y="760"/>
                    <a:pt x="704" y="762"/>
                  </a:cubicBezTo>
                  <a:cubicBezTo>
                    <a:pt x="705" y="763"/>
                    <a:pt x="708" y="765"/>
                    <a:pt x="710" y="765"/>
                  </a:cubicBezTo>
                  <a:cubicBezTo>
                    <a:pt x="712" y="765"/>
                    <a:pt x="717" y="772"/>
                    <a:pt x="719" y="776"/>
                  </a:cubicBezTo>
                  <a:cubicBezTo>
                    <a:pt x="722" y="781"/>
                    <a:pt x="724" y="782"/>
                    <a:pt x="729" y="783"/>
                  </a:cubicBezTo>
                  <a:cubicBezTo>
                    <a:pt x="735" y="784"/>
                    <a:pt x="735" y="788"/>
                    <a:pt x="738" y="791"/>
                  </a:cubicBezTo>
                  <a:cubicBezTo>
                    <a:pt x="741" y="793"/>
                    <a:pt x="748" y="795"/>
                    <a:pt x="751" y="796"/>
                  </a:cubicBezTo>
                  <a:cubicBezTo>
                    <a:pt x="755" y="796"/>
                    <a:pt x="759" y="799"/>
                    <a:pt x="762" y="799"/>
                  </a:cubicBezTo>
                  <a:cubicBezTo>
                    <a:pt x="764" y="799"/>
                    <a:pt x="773" y="792"/>
                    <a:pt x="774" y="791"/>
                  </a:cubicBezTo>
                  <a:cubicBezTo>
                    <a:pt x="775" y="790"/>
                    <a:pt x="779" y="796"/>
                    <a:pt x="780" y="799"/>
                  </a:cubicBezTo>
                  <a:cubicBezTo>
                    <a:pt x="782" y="803"/>
                    <a:pt x="782" y="806"/>
                    <a:pt x="789" y="808"/>
                  </a:cubicBezTo>
                  <a:cubicBezTo>
                    <a:pt x="796" y="810"/>
                    <a:pt x="817" y="810"/>
                    <a:pt x="821" y="812"/>
                  </a:cubicBezTo>
                  <a:cubicBezTo>
                    <a:pt x="821" y="812"/>
                    <a:pt x="822" y="812"/>
                    <a:pt x="822" y="812"/>
                  </a:cubicBezTo>
                  <a:cubicBezTo>
                    <a:pt x="822" y="812"/>
                    <a:pt x="822" y="812"/>
                    <a:pt x="822" y="812"/>
                  </a:cubicBezTo>
                  <a:cubicBezTo>
                    <a:pt x="825" y="813"/>
                    <a:pt x="831" y="814"/>
                    <a:pt x="835" y="814"/>
                  </a:cubicBezTo>
                  <a:cubicBezTo>
                    <a:pt x="835" y="814"/>
                    <a:pt x="835" y="814"/>
                    <a:pt x="835" y="814"/>
                  </a:cubicBezTo>
                  <a:cubicBezTo>
                    <a:pt x="837" y="814"/>
                    <a:pt x="839" y="814"/>
                    <a:pt x="840" y="814"/>
                  </a:cubicBezTo>
                  <a:cubicBezTo>
                    <a:pt x="847" y="812"/>
                    <a:pt x="848" y="812"/>
                    <a:pt x="851" y="812"/>
                  </a:cubicBezTo>
                  <a:cubicBezTo>
                    <a:pt x="854" y="811"/>
                    <a:pt x="854" y="813"/>
                    <a:pt x="859" y="814"/>
                  </a:cubicBezTo>
                  <a:cubicBezTo>
                    <a:pt x="864" y="814"/>
                    <a:pt x="878" y="810"/>
                    <a:pt x="881" y="811"/>
                  </a:cubicBezTo>
                  <a:cubicBezTo>
                    <a:pt x="883" y="811"/>
                    <a:pt x="886" y="818"/>
                    <a:pt x="888" y="820"/>
                  </a:cubicBezTo>
                  <a:cubicBezTo>
                    <a:pt x="890" y="822"/>
                    <a:pt x="888" y="825"/>
                    <a:pt x="893" y="827"/>
                  </a:cubicBezTo>
                  <a:cubicBezTo>
                    <a:pt x="894" y="828"/>
                    <a:pt x="895" y="828"/>
                    <a:pt x="896" y="828"/>
                  </a:cubicBezTo>
                  <a:cubicBezTo>
                    <a:pt x="896" y="829"/>
                    <a:pt x="897" y="829"/>
                    <a:pt x="897" y="829"/>
                  </a:cubicBezTo>
                  <a:cubicBezTo>
                    <a:pt x="897" y="829"/>
                    <a:pt x="898" y="829"/>
                    <a:pt x="898" y="829"/>
                  </a:cubicBezTo>
                  <a:cubicBezTo>
                    <a:pt x="899" y="829"/>
                    <a:pt x="899" y="829"/>
                    <a:pt x="899" y="829"/>
                  </a:cubicBezTo>
                  <a:cubicBezTo>
                    <a:pt x="900" y="829"/>
                    <a:pt x="900" y="828"/>
                    <a:pt x="901" y="828"/>
                  </a:cubicBezTo>
                  <a:cubicBezTo>
                    <a:pt x="901" y="828"/>
                    <a:pt x="902" y="828"/>
                    <a:pt x="902" y="828"/>
                  </a:cubicBezTo>
                  <a:cubicBezTo>
                    <a:pt x="905" y="828"/>
                    <a:pt x="904" y="829"/>
                    <a:pt x="905" y="834"/>
                  </a:cubicBezTo>
                  <a:cubicBezTo>
                    <a:pt x="906" y="839"/>
                    <a:pt x="919" y="839"/>
                    <a:pt x="922" y="840"/>
                  </a:cubicBezTo>
                  <a:cubicBezTo>
                    <a:pt x="925" y="841"/>
                    <a:pt x="921" y="843"/>
                    <a:pt x="917" y="844"/>
                  </a:cubicBezTo>
                  <a:cubicBezTo>
                    <a:pt x="914" y="845"/>
                    <a:pt x="908" y="841"/>
                    <a:pt x="908" y="843"/>
                  </a:cubicBezTo>
                  <a:cubicBezTo>
                    <a:pt x="908" y="844"/>
                    <a:pt x="925" y="863"/>
                    <a:pt x="929" y="864"/>
                  </a:cubicBezTo>
                  <a:cubicBezTo>
                    <a:pt x="932" y="865"/>
                    <a:pt x="938" y="862"/>
                    <a:pt x="941" y="860"/>
                  </a:cubicBezTo>
                  <a:cubicBezTo>
                    <a:pt x="944" y="858"/>
                    <a:pt x="942" y="846"/>
                    <a:pt x="943" y="847"/>
                  </a:cubicBezTo>
                  <a:cubicBezTo>
                    <a:pt x="945" y="848"/>
                    <a:pt x="947" y="855"/>
                    <a:pt x="948" y="857"/>
                  </a:cubicBezTo>
                  <a:cubicBezTo>
                    <a:pt x="948" y="858"/>
                    <a:pt x="951" y="872"/>
                    <a:pt x="951" y="874"/>
                  </a:cubicBezTo>
                  <a:cubicBezTo>
                    <a:pt x="951" y="877"/>
                    <a:pt x="955" y="886"/>
                    <a:pt x="957" y="893"/>
                  </a:cubicBezTo>
                  <a:cubicBezTo>
                    <a:pt x="960" y="901"/>
                    <a:pt x="968" y="921"/>
                    <a:pt x="971" y="926"/>
                  </a:cubicBezTo>
                  <a:cubicBezTo>
                    <a:pt x="974" y="931"/>
                    <a:pt x="979" y="935"/>
                    <a:pt x="979" y="939"/>
                  </a:cubicBezTo>
                  <a:cubicBezTo>
                    <a:pt x="978" y="944"/>
                    <a:pt x="987" y="956"/>
                    <a:pt x="988" y="959"/>
                  </a:cubicBezTo>
                  <a:cubicBezTo>
                    <a:pt x="990" y="961"/>
                    <a:pt x="1002" y="984"/>
                    <a:pt x="1005" y="988"/>
                  </a:cubicBezTo>
                  <a:cubicBezTo>
                    <a:pt x="1008" y="991"/>
                    <a:pt x="1013" y="995"/>
                    <a:pt x="1015" y="996"/>
                  </a:cubicBezTo>
                  <a:cubicBezTo>
                    <a:pt x="1017" y="997"/>
                    <a:pt x="1021" y="992"/>
                    <a:pt x="1022" y="989"/>
                  </a:cubicBezTo>
                  <a:cubicBezTo>
                    <a:pt x="1022" y="986"/>
                    <a:pt x="1026" y="986"/>
                    <a:pt x="1028" y="986"/>
                  </a:cubicBezTo>
                  <a:cubicBezTo>
                    <a:pt x="1029" y="985"/>
                    <a:pt x="1031" y="979"/>
                    <a:pt x="1032" y="978"/>
                  </a:cubicBezTo>
                  <a:cubicBezTo>
                    <a:pt x="1033" y="977"/>
                    <a:pt x="1037" y="973"/>
                    <a:pt x="1038" y="969"/>
                  </a:cubicBezTo>
                  <a:cubicBezTo>
                    <a:pt x="1040" y="966"/>
                    <a:pt x="1036" y="961"/>
                    <a:pt x="1035" y="958"/>
                  </a:cubicBezTo>
                  <a:cubicBezTo>
                    <a:pt x="1033" y="956"/>
                    <a:pt x="1036" y="952"/>
                    <a:pt x="1038" y="949"/>
                  </a:cubicBezTo>
                  <a:cubicBezTo>
                    <a:pt x="1040" y="947"/>
                    <a:pt x="1041" y="937"/>
                    <a:pt x="1040" y="931"/>
                  </a:cubicBezTo>
                  <a:cubicBezTo>
                    <a:pt x="1038" y="926"/>
                    <a:pt x="1038" y="919"/>
                    <a:pt x="1039" y="916"/>
                  </a:cubicBezTo>
                  <a:cubicBezTo>
                    <a:pt x="1041" y="912"/>
                    <a:pt x="1044" y="914"/>
                    <a:pt x="1046" y="912"/>
                  </a:cubicBezTo>
                  <a:cubicBezTo>
                    <a:pt x="1047" y="910"/>
                    <a:pt x="1049" y="908"/>
                    <a:pt x="1051" y="907"/>
                  </a:cubicBezTo>
                  <a:cubicBezTo>
                    <a:pt x="1052" y="907"/>
                    <a:pt x="1052" y="900"/>
                    <a:pt x="1058" y="897"/>
                  </a:cubicBezTo>
                  <a:cubicBezTo>
                    <a:pt x="1063" y="895"/>
                    <a:pt x="1078" y="881"/>
                    <a:pt x="1084" y="876"/>
                  </a:cubicBezTo>
                  <a:cubicBezTo>
                    <a:pt x="1090" y="870"/>
                    <a:pt x="1094" y="871"/>
                    <a:pt x="1097" y="871"/>
                  </a:cubicBezTo>
                  <a:cubicBezTo>
                    <a:pt x="1100" y="871"/>
                    <a:pt x="1099" y="866"/>
                    <a:pt x="1099" y="863"/>
                  </a:cubicBezTo>
                  <a:cubicBezTo>
                    <a:pt x="1099" y="859"/>
                    <a:pt x="1097" y="855"/>
                    <a:pt x="1099" y="855"/>
                  </a:cubicBezTo>
                  <a:cubicBezTo>
                    <a:pt x="1101" y="854"/>
                    <a:pt x="1107" y="852"/>
                    <a:pt x="1109" y="851"/>
                  </a:cubicBezTo>
                  <a:cubicBezTo>
                    <a:pt x="1111" y="850"/>
                    <a:pt x="1116" y="853"/>
                    <a:pt x="1117" y="853"/>
                  </a:cubicBezTo>
                  <a:cubicBezTo>
                    <a:pt x="1117" y="853"/>
                    <a:pt x="1117" y="853"/>
                    <a:pt x="1118" y="853"/>
                  </a:cubicBezTo>
                  <a:cubicBezTo>
                    <a:pt x="1118" y="853"/>
                    <a:pt x="1118" y="853"/>
                    <a:pt x="1119" y="852"/>
                  </a:cubicBezTo>
                  <a:cubicBezTo>
                    <a:pt x="1119" y="852"/>
                    <a:pt x="1119" y="852"/>
                    <a:pt x="1119" y="852"/>
                  </a:cubicBezTo>
                  <a:cubicBezTo>
                    <a:pt x="1120" y="852"/>
                    <a:pt x="1121" y="852"/>
                    <a:pt x="1122" y="851"/>
                  </a:cubicBezTo>
                  <a:cubicBezTo>
                    <a:pt x="1122" y="851"/>
                    <a:pt x="1122" y="851"/>
                    <a:pt x="1122" y="851"/>
                  </a:cubicBezTo>
                  <a:cubicBezTo>
                    <a:pt x="1122" y="851"/>
                    <a:pt x="1122" y="851"/>
                    <a:pt x="1122" y="851"/>
                  </a:cubicBezTo>
                  <a:cubicBezTo>
                    <a:pt x="1122" y="851"/>
                    <a:pt x="1123" y="851"/>
                    <a:pt x="1124" y="851"/>
                  </a:cubicBezTo>
                  <a:cubicBezTo>
                    <a:pt x="1124" y="851"/>
                    <a:pt x="1124" y="851"/>
                    <a:pt x="1124" y="851"/>
                  </a:cubicBezTo>
                  <a:cubicBezTo>
                    <a:pt x="1124" y="850"/>
                    <a:pt x="1125" y="850"/>
                    <a:pt x="1125" y="850"/>
                  </a:cubicBezTo>
                  <a:cubicBezTo>
                    <a:pt x="1125" y="850"/>
                    <a:pt x="1125" y="850"/>
                    <a:pt x="1125" y="850"/>
                  </a:cubicBezTo>
                  <a:cubicBezTo>
                    <a:pt x="1126" y="850"/>
                    <a:pt x="1126" y="849"/>
                    <a:pt x="1126" y="849"/>
                  </a:cubicBezTo>
                  <a:cubicBezTo>
                    <a:pt x="1127" y="849"/>
                    <a:pt x="1127" y="849"/>
                    <a:pt x="1127" y="849"/>
                  </a:cubicBezTo>
                  <a:cubicBezTo>
                    <a:pt x="1127" y="849"/>
                    <a:pt x="1127" y="849"/>
                    <a:pt x="1128" y="848"/>
                  </a:cubicBezTo>
                  <a:cubicBezTo>
                    <a:pt x="1129" y="847"/>
                    <a:pt x="1130" y="849"/>
                    <a:pt x="1134" y="849"/>
                  </a:cubicBezTo>
                  <a:cubicBezTo>
                    <a:pt x="1137" y="850"/>
                    <a:pt x="1136" y="847"/>
                    <a:pt x="1135" y="845"/>
                  </a:cubicBezTo>
                  <a:cubicBezTo>
                    <a:pt x="1135" y="843"/>
                    <a:pt x="1137" y="842"/>
                    <a:pt x="1139" y="844"/>
                  </a:cubicBezTo>
                  <a:cubicBezTo>
                    <a:pt x="1141" y="845"/>
                    <a:pt x="1143" y="843"/>
                    <a:pt x="1142" y="841"/>
                  </a:cubicBezTo>
                  <a:cubicBezTo>
                    <a:pt x="1142" y="838"/>
                    <a:pt x="1146" y="845"/>
                    <a:pt x="1148" y="848"/>
                  </a:cubicBezTo>
                  <a:cubicBezTo>
                    <a:pt x="1149" y="850"/>
                    <a:pt x="1150" y="854"/>
                    <a:pt x="1152" y="858"/>
                  </a:cubicBezTo>
                  <a:cubicBezTo>
                    <a:pt x="1153" y="858"/>
                    <a:pt x="1153" y="858"/>
                    <a:pt x="1153" y="858"/>
                  </a:cubicBezTo>
                  <a:cubicBezTo>
                    <a:pt x="1153" y="858"/>
                    <a:pt x="1153" y="858"/>
                    <a:pt x="1153" y="858"/>
                  </a:cubicBezTo>
                  <a:cubicBezTo>
                    <a:pt x="1153" y="859"/>
                    <a:pt x="1153" y="860"/>
                    <a:pt x="1154" y="861"/>
                  </a:cubicBezTo>
                  <a:cubicBezTo>
                    <a:pt x="1154" y="861"/>
                    <a:pt x="1154" y="861"/>
                    <a:pt x="1154" y="861"/>
                  </a:cubicBezTo>
                  <a:cubicBezTo>
                    <a:pt x="1155" y="862"/>
                    <a:pt x="1155" y="862"/>
                    <a:pt x="1156" y="863"/>
                  </a:cubicBezTo>
                  <a:cubicBezTo>
                    <a:pt x="1156" y="863"/>
                    <a:pt x="1156" y="863"/>
                    <a:pt x="1156" y="864"/>
                  </a:cubicBezTo>
                  <a:cubicBezTo>
                    <a:pt x="1157" y="864"/>
                    <a:pt x="1157" y="865"/>
                    <a:pt x="1157" y="865"/>
                  </a:cubicBezTo>
                  <a:cubicBezTo>
                    <a:pt x="1158" y="866"/>
                    <a:pt x="1159" y="867"/>
                    <a:pt x="1159" y="867"/>
                  </a:cubicBezTo>
                  <a:cubicBezTo>
                    <a:pt x="1165" y="872"/>
                    <a:pt x="1169" y="874"/>
                    <a:pt x="1174" y="880"/>
                  </a:cubicBezTo>
                  <a:cubicBezTo>
                    <a:pt x="1180" y="885"/>
                    <a:pt x="1182" y="891"/>
                    <a:pt x="1183" y="894"/>
                  </a:cubicBezTo>
                  <a:cubicBezTo>
                    <a:pt x="1184" y="897"/>
                    <a:pt x="1182" y="906"/>
                    <a:pt x="1181" y="908"/>
                  </a:cubicBezTo>
                  <a:cubicBezTo>
                    <a:pt x="1180" y="910"/>
                    <a:pt x="1185" y="913"/>
                    <a:pt x="1189" y="915"/>
                  </a:cubicBezTo>
                  <a:cubicBezTo>
                    <a:pt x="1192" y="916"/>
                    <a:pt x="1196" y="913"/>
                    <a:pt x="1200" y="911"/>
                  </a:cubicBezTo>
                  <a:cubicBezTo>
                    <a:pt x="1205" y="909"/>
                    <a:pt x="1209" y="901"/>
                    <a:pt x="1210" y="903"/>
                  </a:cubicBezTo>
                  <a:cubicBezTo>
                    <a:pt x="1211" y="905"/>
                    <a:pt x="1212" y="904"/>
                    <a:pt x="1214" y="906"/>
                  </a:cubicBezTo>
                  <a:cubicBezTo>
                    <a:pt x="1216" y="907"/>
                    <a:pt x="1222" y="923"/>
                    <a:pt x="1226" y="931"/>
                  </a:cubicBezTo>
                  <a:cubicBezTo>
                    <a:pt x="1230" y="938"/>
                    <a:pt x="1231" y="943"/>
                    <a:pt x="1234" y="946"/>
                  </a:cubicBezTo>
                  <a:cubicBezTo>
                    <a:pt x="1237" y="950"/>
                    <a:pt x="1234" y="958"/>
                    <a:pt x="1235" y="961"/>
                  </a:cubicBezTo>
                  <a:cubicBezTo>
                    <a:pt x="1235" y="963"/>
                    <a:pt x="1234" y="967"/>
                    <a:pt x="1234" y="970"/>
                  </a:cubicBezTo>
                  <a:cubicBezTo>
                    <a:pt x="1233" y="971"/>
                    <a:pt x="1233" y="972"/>
                    <a:pt x="1233" y="973"/>
                  </a:cubicBezTo>
                  <a:cubicBezTo>
                    <a:pt x="1232" y="974"/>
                    <a:pt x="1232" y="975"/>
                    <a:pt x="1232" y="976"/>
                  </a:cubicBezTo>
                  <a:cubicBezTo>
                    <a:pt x="1232" y="976"/>
                    <a:pt x="1232" y="976"/>
                    <a:pt x="1232" y="976"/>
                  </a:cubicBezTo>
                  <a:cubicBezTo>
                    <a:pt x="1232" y="976"/>
                    <a:pt x="1232" y="976"/>
                    <a:pt x="1232" y="976"/>
                  </a:cubicBezTo>
                  <a:cubicBezTo>
                    <a:pt x="1232" y="977"/>
                    <a:pt x="1232" y="978"/>
                    <a:pt x="1232" y="979"/>
                  </a:cubicBezTo>
                  <a:cubicBezTo>
                    <a:pt x="1233" y="981"/>
                    <a:pt x="1236" y="991"/>
                    <a:pt x="1238" y="994"/>
                  </a:cubicBezTo>
                  <a:cubicBezTo>
                    <a:pt x="1240" y="996"/>
                    <a:pt x="1241" y="996"/>
                    <a:pt x="1244" y="998"/>
                  </a:cubicBezTo>
                  <a:cubicBezTo>
                    <a:pt x="1244" y="998"/>
                    <a:pt x="1244" y="998"/>
                    <a:pt x="1245" y="999"/>
                  </a:cubicBezTo>
                  <a:cubicBezTo>
                    <a:pt x="1245" y="999"/>
                    <a:pt x="1246" y="999"/>
                    <a:pt x="1246" y="999"/>
                  </a:cubicBezTo>
                  <a:cubicBezTo>
                    <a:pt x="1246" y="1000"/>
                    <a:pt x="1247" y="1000"/>
                    <a:pt x="1247" y="1001"/>
                  </a:cubicBezTo>
                  <a:cubicBezTo>
                    <a:pt x="1248" y="1001"/>
                    <a:pt x="1248" y="1001"/>
                    <a:pt x="1249" y="1002"/>
                  </a:cubicBezTo>
                  <a:cubicBezTo>
                    <a:pt x="1249" y="1002"/>
                    <a:pt x="1249" y="1003"/>
                    <a:pt x="1250" y="1003"/>
                  </a:cubicBezTo>
                  <a:cubicBezTo>
                    <a:pt x="1250" y="1003"/>
                    <a:pt x="1251" y="1004"/>
                    <a:pt x="1252" y="1005"/>
                  </a:cubicBezTo>
                  <a:cubicBezTo>
                    <a:pt x="1252" y="1005"/>
                    <a:pt x="1253" y="1005"/>
                    <a:pt x="1253" y="1006"/>
                  </a:cubicBezTo>
                  <a:cubicBezTo>
                    <a:pt x="1254" y="1006"/>
                    <a:pt x="1254" y="1007"/>
                    <a:pt x="1255" y="1008"/>
                  </a:cubicBezTo>
                  <a:cubicBezTo>
                    <a:pt x="1255" y="1008"/>
                    <a:pt x="1256" y="1008"/>
                    <a:pt x="1256" y="1009"/>
                  </a:cubicBezTo>
                  <a:cubicBezTo>
                    <a:pt x="1257" y="1010"/>
                    <a:pt x="1257" y="1010"/>
                    <a:pt x="1258" y="1011"/>
                  </a:cubicBezTo>
                  <a:cubicBezTo>
                    <a:pt x="1259" y="1011"/>
                    <a:pt x="1259" y="1012"/>
                    <a:pt x="1260" y="1012"/>
                  </a:cubicBezTo>
                  <a:cubicBezTo>
                    <a:pt x="1260" y="1013"/>
                    <a:pt x="1261" y="1014"/>
                    <a:pt x="1262" y="1015"/>
                  </a:cubicBezTo>
                  <a:cubicBezTo>
                    <a:pt x="1262" y="1015"/>
                    <a:pt x="1263" y="1016"/>
                    <a:pt x="1263" y="1016"/>
                  </a:cubicBezTo>
                  <a:cubicBezTo>
                    <a:pt x="1264" y="1017"/>
                    <a:pt x="1264" y="1018"/>
                    <a:pt x="1265" y="1019"/>
                  </a:cubicBezTo>
                  <a:cubicBezTo>
                    <a:pt x="1267" y="1023"/>
                    <a:pt x="1264" y="1025"/>
                    <a:pt x="1266" y="1029"/>
                  </a:cubicBezTo>
                  <a:cubicBezTo>
                    <a:pt x="1269" y="1033"/>
                    <a:pt x="1271" y="1040"/>
                    <a:pt x="1274" y="1044"/>
                  </a:cubicBezTo>
                  <a:cubicBezTo>
                    <a:pt x="1276" y="1048"/>
                    <a:pt x="1279" y="1053"/>
                    <a:pt x="1283" y="1056"/>
                  </a:cubicBezTo>
                  <a:cubicBezTo>
                    <a:pt x="1288" y="1058"/>
                    <a:pt x="1299" y="1067"/>
                    <a:pt x="1303" y="1068"/>
                  </a:cubicBezTo>
                  <a:cubicBezTo>
                    <a:pt x="1305" y="1068"/>
                    <a:pt x="1306" y="1068"/>
                    <a:pt x="1308" y="1069"/>
                  </a:cubicBezTo>
                  <a:cubicBezTo>
                    <a:pt x="1308" y="1069"/>
                    <a:pt x="1309" y="1069"/>
                    <a:pt x="1309" y="1069"/>
                  </a:cubicBezTo>
                  <a:cubicBezTo>
                    <a:pt x="1309" y="1069"/>
                    <a:pt x="1310" y="1069"/>
                    <a:pt x="1311" y="1069"/>
                  </a:cubicBezTo>
                  <a:cubicBezTo>
                    <a:pt x="1311" y="1069"/>
                    <a:pt x="1311" y="1069"/>
                    <a:pt x="1312" y="1069"/>
                  </a:cubicBezTo>
                  <a:cubicBezTo>
                    <a:pt x="1312" y="1069"/>
                    <a:pt x="1313" y="1069"/>
                    <a:pt x="1313" y="1069"/>
                  </a:cubicBezTo>
                  <a:cubicBezTo>
                    <a:pt x="1314" y="1069"/>
                    <a:pt x="1314" y="1069"/>
                    <a:pt x="1315" y="1069"/>
                  </a:cubicBezTo>
                  <a:cubicBezTo>
                    <a:pt x="1315" y="1069"/>
                    <a:pt x="1315" y="1069"/>
                    <a:pt x="1315" y="1069"/>
                  </a:cubicBezTo>
                  <a:cubicBezTo>
                    <a:pt x="1315" y="1069"/>
                    <a:pt x="1315" y="1069"/>
                    <a:pt x="1315" y="1068"/>
                  </a:cubicBezTo>
                  <a:cubicBezTo>
                    <a:pt x="1315" y="1068"/>
                    <a:pt x="1315" y="1068"/>
                    <a:pt x="1315" y="1067"/>
                  </a:cubicBezTo>
                  <a:cubicBezTo>
                    <a:pt x="1315" y="1067"/>
                    <a:pt x="1315" y="1067"/>
                    <a:pt x="1315" y="1067"/>
                  </a:cubicBezTo>
                  <a:cubicBezTo>
                    <a:pt x="1314" y="1066"/>
                    <a:pt x="1314" y="1065"/>
                    <a:pt x="1314" y="1065"/>
                  </a:cubicBezTo>
                  <a:cubicBezTo>
                    <a:pt x="1314" y="1065"/>
                    <a:pt x="1314" y="1064"/>
                    <a:pt x="1314" y="1064"/>
                  </a:cubicBezTo>
                  <a:cubicBezTo>
                    <a:pt x="1313" y="1063"/>
                    <a:pt x="1313" y="1063"/>
                    <a:pt x="1313" y="1062"/>
                  </a:cubicBezTo>
                  <a:cubicBezTo>
                    <a:pt x="1313" y="1062"/>
                    <a:pt x="1313" y="1062"/>
                    <a:pt x="1313" y="1062"/>
                  </a:cubicBezTo>
                  <a:cubicBezTo>
                    <a:pt x="1312" y="1062"/>
                    <a:pt x="1312" y="1061"/>
                    <a:pt x="1312" y="1061"/>
                  </a:cubicBezTo>
                  <a:cubicBezTo>
                    <a:pt x="1312" y="1060"/>
                    <a:pt x="1312" y="1060"/>
                    <a:pt x="1311" y="1060"/>
                  </a:cubicBezTo>
                  <a:cubicBezTo>
                    <a:pt x="1311" y="1059"/>
                    <a:pt x="1311" y="1058"/>
                    <a:pt x="1310" y="1058"/>
                  </a:cubicBezTo>
                  <a:cubicBezTo>
                    <a:pt x="1310" y="1057"/>
                    <a:pt x="1310" y="1057"/>
                    <a:pt x="1310" y="1057"/>
                  </a:cubicBezTo>
                  <a:cubicBezTo>
                    <a:pt x="1309" y="1056"/>
                    <a:pt x="1309" y="1056"/>
                    <a:pt x="1309" y="1055"/>
                  </a:cubicBezTo>
                  <a:cubicBezTo>
                    <a:pt x="1309" y="1055"/>
                    <a:pt x="1308" y="1055"/>
                    <a:pt x="1308" y="1055"/>
                  </a:cubicBezTo>
                  <a:cubicBezTo>
                    <a:pt x="1308" y="1054"/>
                    <a:pt x="1307" y="1053"/>
                    <a:pt x="1307" y="1053"/>
                  </a:cubicBezTo>
                  <a:cubicBezTo>
                    <a:pt x="1304" y="1049"/>
                    <a:pt x="1302" y="1035"/>
                    <a:pt x="1301" y="1033"/>
                  </a:cubicBezTo>
                  <a:cubicBezTo>
                    <a:pt x="1301" y="1030"/>
                    <a:pt x="1290" y="1023"/>
                    <a:pt x="1283" y="1018"/>
                  </a:cubicBezTo>
                  <a:cubicBezTo>
                    <a:pt x="1282" y="1017"/>
                    <a:pt x="1281" y="1016"/>
                    <a:pt x="1280" y="1015"/>
                  </a:cubicBezTo>
                  <a:cubicBezTo>
                    <a:pt x="1280" y="1015"/>
                    <a:pt x="1280" y="1015"/>
                    <a:pt x="1280" y="1015"/>
                  </a:cubicBezTo>
                  <a:cubicBezTo>
                    <a:pt x="1279" y="1014"/>
                    <a:pt x="1278" y="1014"/>
                    <a:pt x="1278" y="1014"/>
                  </a:cubicBezTo>
                  <a:cubicBezTo>
                    <a:pt x="1277" y="1014"/>
                    <a:pt x="1277" y="1013"/>
                    <a:pt x="1276" y="1013"/>
                  </a:cubicBezTo>
                  <a:cubicBezTo>
                    <a:pt x="1276" y="1013"/>
                    <a:pt x="1275" y="1012"/>
                    <a:pt x="1275" y="1012"/>
                  </a:cubicBezTo>
                  <a:cubicBezTo>
                    <a:pt x="1274" y="1012"/>
                    <a:pt x="1274" y="1012"/>
                    <a:pt x="1274" y="1012"/>
                  </a:cubicBezTo>
                  <a:cubicBezTo>
                    <a:pt x="1272" y="1011"/>
                    <a:pt x="1271" y="1010"/>
                    <a:pt x="1269" y="1010"/>
                  </a:cubicBezTo>
                  <a:cubicBezTo>
                    <a:pt x="1264" y="1007"/>
                    <a:pt x="1256" y="990"/>
                    <a:pt x="1254" y="986"/>
                  </a:cubicBezTo>
                  <a:cubicBezTo>
                    <a:pt x="1253" y="983"/>
                    <a:pt x="1251" y="984"/>
                    <a:pt x="1249" y="985"/>
                  </a:cubicBezTo>
                  <a:cubicBezTo>
                    <a:pt x="1248" y="986"/>
                    <a:pt x="1244" y="977"/>
                    <a:pt x="1245" y="974"/>
                  </a:cubicBezTo>
                  <a:cubicBezTo>
                    <a:pt x="1247" y="972"/>
                    <a:pt x="1247" y="968"/>
                    <a:pt x="1249" y="963"/>
                  </a:cubicBezTo>
                  <a:cubicBezTo>
                    <a:pt x="1250" y="958"/>
                    <a:pt x="1251" y="943"/>
                    <a:pt x="1253" y="940"/>
                  </a:cubicBezTo>
                  <a:cubicBezTo>
                    <a:pt x="1254" y="938"/>
                    <a:pt x="1256" y="943"/>
                    <a:pt x="1259" y="945"/>
                  </a:cubicBezTo>
                  <a:cubicBezTo>
                    <a:pt x="1261" y="948"/>
                    <a:pt x="1263" y="946"/>
                    <a:pt x="1265" y="946"/>
                  </a:cubicBezTo>
                  <a:cubicBezTo>
                    <a:pt x="1268" y="946"/>
                    <a:pt x="1270" y="950"/>
                    <a:pt x="1272" y="953"/>
                  </a:cubicBezTo>
                  <a:cubicBezTo>
                    <a:pt x="1274" y="956"/>
                    <a:pt x="1275" y="955"/>
                    <a:pt x="1277" y="955"/>
                  </a:cubicBezTo>
                  <a:cubicBezTo>
                    <a:pt x="1277" y="955"/>
                    <a:pt x="1278" y="955"/>
                    <a:pt x="1278" y="955"/>
                  </a:cubicBezTo>
                  <a:cubicBezTo>
                    <a:pt x="1278" y="955"/>
                    <a:pt x="1278" y="955"/>
                    <a:pt x="1279" y="955"/>
                  </a:cubicBezTo>
                  <a:cubicBezTo>
                    <a:pt x="1279" y="956"/>
                    <a:pt x="1279" y="956"/>
                    <a:pt x="1279" y="956"/>
                  </a:cubicBezTo>
                  <a:cubicBezTo>
                    <a:pt x="1280" y="957"/>
                    <a:pt x="1280" y="957"/>
                    <a:pt x="1281" y="958"/>
                  </a:cubicBezTo>
                  <a:cubicBezTo>
                    <a:pt x="1281" y="958"/>
                    <a:pt x="1281" y="959"/>
                    <a:pt x="1281" y="959"/>
                  </a:cubicBezTo>
                  <a:cubicBezTo>
                    <a:pt x="1282" y="960"/>
                    <a:pt x="1282" y="961"/>
                    <a:pt x="1283" y="962"/>
                  </a:cubicBezTo>
                  <a:cubicBezTo>
                    <a:pt x="1283" y="962"/>
                    <a:pt x="1283" y="962"/>
                    <a:pt x="1283" y="962"/>
                  </a:cubicBezTo>
                  <a:cubicBezTo>
                    <a:pt x="1284" y="963"/>
                    <a:pt x="1284" y="964"/>
                    <a:pt x="1285" y="965"/>
                  </a:cubicBezTo>
                  <a:cubicBezTo>
                    <a:pt x="1285" y="966"/>
                    <a:pt x="1286" y="967"/>
                    <a:pt x="1286" y="967"/>
                  </a:cubicBezTo>
                  <a:cubicBezTo>
                    <a:pt x="1288" y="970"/>
                    <a:pt x="1294" y="964"/>
                    <a:pt x="1297" y="968"/>
                  </a:cubicBezTo>
                  <a:cubicBezTo>
                    <a:pt x="1298" y="969"/>
                    <a:pt x="1298" y="970"/>
                    <a:pt x="1299" y="971"/>
                  </a:cubicBezTo>
                  <a:cubicBezTo>
                    <a:pt x="1300" y="971"/>
                    <a:pt x="1300" y="971"/>
                    <a:pt x="1300" y="972"/>
                  </a:cubicBezTo>
                  <a:cubicBezTo>
                    <a:pt x="1301" y="972"/>
                    <a:pt x="1301" y="972"/>
                    <a:pt x="1301" y="973"/>
                  </a:cubicBezTo>
                  <a:cubicBezTo>
                    <a:pt x="1302" y="973"/>
                    <a:pt x="1302" y="973"/>
                    <a:pt x="1302" y="973"/>
                  </a:cubicBezTo>
                  <a:cubicBezTo>
                    <a:pt x="1303" y="974"/>
                    <a:pt x="1304" y="975"/>
                    <a:pt x="1305" y="975"/>
                  </a:cubicBezTo>
                  <a:cubicBezTo>
                    <a:pt x="1306" y="976"/>
                    <a:pt x="1307" y="977"/>
                    <a:pt x="1308" y="978"/>
                  </a:cubicBezTo>
                  <a:cubicBezTo>
                    <a:pt x="1310" y="980"/>
                    <a:pt x="1306" y="991"/>
                    <a:pt x="1308" y="993"/>
                  </a:cubicBezTo>
                  <a:cubicBezTo>
                    <a:pt x="1310" y="996"/>
                    <a:pt x="1314" y="988"/>
                    <a:pt x="1315" y="986"/>
                  </a:cubicBezTo>
                  <a:cubicBezTo>
                    <a:pt x="1316" y="983"/>
                    <a:pt x="1322" y="984"/>
                    <a:pt x="1323" y="982"/>
                  </a:cubicBezTo>
                  <a:cubicBezTo>
                    <a:pt x="1324" y="981"/>
                    <a:pt x="1324" y="976"/>
                    <a:pt x="1325" y="973"/>
                  </a:cubicBezTo>
                  <a:cubicBezTo>
                    <a:pt x="1326" y="970"/>
                    <a:pt x="1331" y="972"/>
                    <a:pt x="1333" y="972"/>
                  </a:cubicBezTo>
                  <a:cubicBezTo>
                    <a:pt x="1336" y="972"/>
                    <a:pt x="1344" y="964"/>
                    <a:pt x="1347" y="961"/>
                  </a:cubicBezTo>
                  <a:cubicBezTo>
                    <a:pt x="1350" y="958"/>
                    <a:pt x="1348" y="943"/>
                    <a:pt x="1347" y="939"/>
                  </a:cubicBezTo>
                  <a:cubicBezTo>
                    <a:pt x="1346" y="935"/>
                    <a:pt x="1341" y="924"/>
                    <a:pt x="1339" y="919"/>
                  </a:cubicBezTo>
                  <a:cubicBezTo>
                    <a:pt x="1337" y="915"/>
                    <a:pt x="1327" y="909"/>
                    <a:pt x="1323" y="907"/>
                  </a:cubicBezTo>
                  <a:cubicBezTo>
                    <a:pt x="1320" y="905"/>
                    <a:pt x="1317" y="901"/>
                    <a:pt x="1312" y="895"/>
                  </a:cubicBezTo>
                  <a:cubicBezTo>
                    <a:pt x="1308" y="888"/>
                    <a:pt x="1307" y="888"/>
                    <a:pt x="1303" y="885"/>
                  </a:cubicBezTo>
                  <a:cubicBezTo>
                    <a:pt x="1298" y="882"/>
                    <a:pt x="1301" y="881"/>
                    <a:pt x="1301" y="877"/>
                  </a:cubicBezTo>
                  <a:cubicBezTo>
                    <a:pt x="1301" y="874"/>
                    <a:pt x="1300" y="873"/>
                    <a:pt x="1302" y="871"/>
                  </a:cubicBezTo>
                  <a:cubicBezTo>
                    <a:pt x="1303" y="868"/>
                    <a:pt x="1303" y="867"/>
                    <a:pt x="1306" y="864"/>
                  </a:cubicBezTo>
                  <a:cubicBezTo>
                    <a:pt x="1306" y="863"/>
                    <a:pt x="1306" y="863"/>
                    <a:pt x="1307" y="862"/>
                  </a:cubicBezTo>
                  <a:cubicBezTo>
                    <a:pt x="1307" y="862"/>
                    <a:pt x="1307" y="862"/>
                    <a:pt x="1307" y="862"/>
                  </a:cubicBezTo>
                  <a:cubicBezTo>
                    <a:pt x="1308" y="862"/>
                    <a:pt x="1308" y="861"/>
                    <a:pt x="1309" y="861"/>
                  </a:cubicBezTo>
                  <a:cubicBezTo>
                    <a:pt x="1309" y="861"/>
                    <a:pt x="1309" y="861"/>
                    <a:pt x="1309" y="861"/>
                  </a:cubicBezTo>
                  <a:cubicBezTo>
                    <a:pt x="1310" y="860"/>
                    <a:pt x="1310" y="860"/>
                    <a:pt x="1311" y="860"/>
                  </a:cubicBezTo>
                  <a:cubicBezTo>
                    <a:pt x="1311" y="860"/>
                    <a:pt x="1311" y="859"/>
                    <a:pt x="1312" y="859"/>
                  </a:cubicBezTo>
                  <a:cubicBezTo>
                    <a:pt x="1312" y="859"/>
                    <a:pt x="1313" y="859"/>
                    <a:pt x="1313" y="858"/>
                  </a:cubicBezTo>
                  <a:cubicBezTo>
                    <a:pt x="1314" y="858"/>
                    <a:pt x="1314" y="858"/>
                    <a:pt x="1314" y="858"/>
                  </a:cubicBezTo>
                  <a:cubicBezTo>
                    <a:pt x="1316" y="857"/>
                    <a:pt x="1318" y="856"/>
                    <a:pt x="1320" y="856"/>
                  </a:cubicBezTo>
                  <a:cubicBezTo>
                    <a:pt x="1320" y="856"/>
                    <a:pt x="1320" y="855"/>
                    <a:pt x="1320" y="855"/>
                  </a:cubicBezTo>
                  <a:cubicBezTo>
                    <a:pt x="1320" y="855"/>
                    <a:pt x="1320" y="855"/>
                    <a:pt x="1320" y="855"/>
                  </a:cubicBezTo>
                  <a:cubicBezTo>
                    <a:pt x="1321" y="855"/>
                    <a:pt x="1321" y="855"/>
                    <a:pt x="1322" y="854"/>
                  </a:cubicBezTo>
                  <a:cubicBezTo>
                    <a:pt x="1324" y="853"/>
                    <a:pt x="1324" y="857"/>
                    <a:pt x="1328" y="857"/>
                  </a:cubicBezTo>
                  <a:cubicBezTo>
                    <a:pt x="1331" y="857"/>
                    <a:pt x="1331" y="855"/>
                    <a:pt x="1334" y="854"/>
                  </a:cubicBezTo>
                  <a:cubicBezTo>
                    <a:pt x="1337" y="854"/>
                    <a:pt x="1336" y="856"/>
                    <a:pt x="1337" y="860"/>
                  </a:cubicBezTo>
                  <a:cubicBezTo>
                    <a:pt x="1338" y="865"/>
                    <a:pt x="1345" y="865"/>
                    <a:pt x="1344" y="863"/>
                  </a:cubicBezTo>
                  <a:cubicBezTo>
                    <a:pt x="1344" y="860"/>
                    <a:pt x="1345" y="859"/>
                    <a:pt x="1346" y="857"/>
                  </a:cubicBezTo>
                  <a:cubicBezTo>
                    <a:pt x="1348" y="854"/>
                    <a:pt x="1355" y="854"/>
                    <a:pt x="1359" y="854"/>
                  </a:cubicBezTo>
                  <a:cubicBezTo>
                    <a:pt x="1363" y="854"/>
                    <a:pt x="1373" y="851"/>
                    <a:pt x="1374" y="850"/>
                  </a:cubicBezTo>
                  <a:cubicBezTo>
                    <a:pt x="1375" y="849"/>
                    <a:pt x="1374" y="845"/>
                    <a:pt x="1374" y="843"/>
                  </a:cubicBezTo>
                  <a:cubicBezTo>
                    <a:pt x="1374" y="842"/>
                    <a:pt x="1379" y="845"/>
                    <a:pt x="1381" y="845"/>
                  </a:cubicBezTo>
                  <a:cubicBezTo>
                    <a:pt x="1384" y="845"/>
                    <a:pt x="1385" y="841"/>
                    <a:pt x="1387" y="839"/>
                  </a:cubicBezTo>
                  <a:cubicBezTo>
                    <a:pt x="1388" y="837"/>
                    <a:pt x="1393" y="841"/>
                    <a:pt x="1396" y="841"/>
                  </a:cubicBezTo>
                  <a:cubicBezTo>
                    <a:pt x="1399" y="841"/>
                    <a:pt x="1401" y="838"/>
                    <a:pt x="1402" y="837"/>
                  </a:cubicBezTo>
                  <a:cubicBezTo>
                    <a:pt x="1403" y="835"/>
                    <a:pt x="1405" y="834"/>
                    <a:pt x="1408" y="834"/>
                  </a:cubicBezTo>
                  <a:cubicBezTo>
                    <a:pt x="1410" y="834"/>
                    <a:pt x="1414" y="829"/>
                    <a:pt x="1416" y="826"/>
                  </a:cubicBezTo>
                  <a:cubicBezTo>
                    <a:pt x="1418" y="823"/>
                    <a:pt x="1417" y="820"/>
                    <a:pt x="1420" y="820"/>
                  </a:cubicBezTo>
                  <a:cubicBezTo>
                    <a:pt x="1424" y="819"/>
                    <a:pt x="1422" y="815"/>
                    <a:pt x="1422" y="814"/>
                  </a:cubicBezTo>
                  <a:cubicBezTo>
                    <a:pt x="1422" y="813"/>
                    <a:pt x="1427" y="812"/>
                    <a:pt x="1430" y="809"/>
                  </a:cubicBezTo>
                  <a:cubicBezTo>
                    <a:pt x="1432" y="807"/>
                    <a:pt x="1429" y="804"/>
                    <a:pt x="1430" y="803"/>
                  </a:cubicBezTo>
                  <a:cubicBezTo>
                    <a:pt x="1431" y="801"/>
                    <a:pt x="1432" y="793"/>
                    <a:pt x="1432" y="790"/>
                  </a:cubicBezTo>
                  <a:cubicBezTo>
                    <a:pt x="1432" y="787"/>
                    <a:pt x="1437" y="784"/>
                    <a:pt x="1440" y="783"/>
                  </a:cubicBezTo>
                  <a:cubicBezTo>
                    <a:pt x="1444" y="783"/>
                    <a:pt x="1445" y="782"/>
                    <a:pt x="1444" y="778"/>
                  </a:cubicBezTo>
                  <a:cubicBezTo>
                    <a:pt x="1444" y="774"/>
                    <a:pt x="1446" y="772"/>
                    <a:pt x="1446" y="771"/>
                  </a:cubicBezTo>
                  <a:cubicBezTo>
                    <a:pt x="1447" y="770"/>
                    <a:pt x="1446" y="766"/>
                    <a:pt x="1445" y="764"/>
                  </a:cubicBezTo>
                  <a:cubicBezTo>
                    <a:pt x="1444" y="762"/>
                    <a:pt x="1437" y="762"/>
                    <a:pt x="1434" y="760"/>
                  </a:cubicBezTo>
                  <a:cubicBezTo>
                    <a:pt x="1431" y="759"/>
                    <a:pt x="1440" y="751"/>
                    <a:pt x="1440" y="750"/>
                  </a:cubicBezTo>
                  <a:cubicBezTo>
                    <a:pt x="1441" y="749"/>
                    <a:pt x="1436" y="745"/>
                    <a:pt x="1435" y="744"/>
                  </a:cubicBezTo>
                  <a:cubicBezTo>
                    <a:pt x="1434" y="744"/>
                    <a:pt x="1436" y="744"/>
                    <a:pt x="1437" y="742"/>
                  </a:cubicBezTo>
                  <a:cubicBezTo>
                    <a:pt x="1438" y="741"/>
                    <a:pt x="1433" y="735"/>
                    <a:pt x="1430" y="734"/>
                  </a:cubicBezTo>
                  <a:cubicBezTo>
                    <a:pt x="1427" y="732"/>
                    <a:pt x="1421" y="727"/>
                    <a:pt x="1419" y="723"/>
                  </a:cubicBezTo>
                  <a:cubicBezTo>
                    <a:pt x="1417" y="719"/>
                    <a:pt x="1411" y="711"/>
                    <a:pt x="1408" y="709"/>
                  </a:cubicBezTo>
                  <a:cubicBezTo>
                    <a:pt x="1405" y="707"/>
                    <a:pt x="1404" y="705"/>
                    <a:pt x="1406" y="703"/>
                  </a:cubicBezTo>
                  <a:cubicBezTo>
                    <a:pt x="1408" y="701"/>
                    <a:pt x="1412" y="696"/>
                    <a:pt x="1412" y="694"/>
                  </a:cubicBezTo>
                  <a:cubicBezTo>
                    <a:pt x="1413" y="691"/>
                    <a:pt x="1415" y="688"/>
                    <a:pt x="1419" y="688"/>
                  </a:cubicBezTo>
                  <a:cubicBezTo>
                    <a:pt x="1422" y="687"/>
                    <a:pt x="1429" y="686"/>
                    <a:pt x="1434" y="685"/>
                  </a:cubicBezTo>
                  <a:cubicBezTo>
                    <a:pt x="1438" y="684"/>
                    <a:pt x="1437" y="680"/>
                    <a:pt x="1431" y="680"/>
                  </a:cubicBezTo>
                  <a:cubicBezTo>
                    <a:pt x="1425" y="680"/>
                    <a:pt x="1420" y="678"/>
                    <a:pt x="1416" y="677"/>
                  </a:cubicBezTo>
                  <a:cubicBezTo>
                    <a:pt x="1412" y="675"/>
                    <a:pt x="1404" y="681"/>
                    <a:pt x="1402" y="682"/>
                  </a:cubicBezTo>
                  <a:cubicBezTo>
                    <a:pt x="1400" y="683"/>
                    <a:pt x="1396" y="680"/>
                    <a:pt x="1393" y="676"/>
                  </a:cubicBezTo>
                  <a:cubicBezTo>
                    <a:pt x="1390" y="672"/>
                    <a:pt x="1384" y="668"/>
                    <a:pt x="1380" y="665"/>
                  </a:cubicBezTo>
                  <a:cubicBezTo>
                    <a:pt x="1377" y="661"/>
                    <a:pt x="1377" y="660"/>
                    <a:pt x="1381" y="659"/>
                  </a:cubicBezTo>
                  <a:cubicBezTo>
                    <a:pt x="1385" y="658"/>
                    <a:pt x="1390" y="658"/>
                    <a:pt x="1393" y="658"/>
                  </a:cubicBezTo>
                  <a:cubicBezTo>
                    <a:pt x="1397" y="657"/>
                    <a:pt x="1394" y="653"/>
                    <a:pt x="1396" y="651"/>
                  </a:cubicBezTo>
                  <a:cubicBezTo>
                    <a:pt x="1398" y="648"/>
                    <a:pt x="1409" y="640"/>
                    <a:pt x="1410" y="639"/>
                  </a:cubicBezTo>
                  <a:cubicBezTo>
                    <a:pt x="1412" y="638"/>
                    <a:pt x="1413" y="638"/>
                    <a:pt x="1415" y="638"/>
                  </a:cubicBezTo>
                  <a:cubicBezTo>
                    <a:pt x="1417" y="638"/>
                    <a:pt x="1419" y="639"/>
                    <a:pt x="1420" y="642"/>
                  </a:cubicBezTo>
                  <a:cubicBezTo>
                    <a:pt x="1421" y="645"/>
                    <a:pt x="1418" y="648"/>
                    <a:pt x="1416" y="650"/>
                  </a:cubicBezTo>
                  <a:cubicBezTo>
                    <a:pt x="1414" y="652"/>
                    <a:pt x="1416" y="653"/>
                    <a:pt x="1417" y="655"/>
                  </a:cubicBezTo>
                  <a:cubicBezTo>
                    <a:pt x="1419" y="658"/>
                    <a:pt x="1417" y="660"/>
                    <a:pt x="1419" y="661"/>
                  </a:cubicBezTo>
                  <a:cubicBezTo>
                    <a:pt x="1421" y="662"/>
                    <a:pt x="1431" y="653"/>
                    <a:pt x="1436" y="653"/>
                  </a:cubicBezTo>
                  <a:cubicBezTo>
                    <a:pt x="1437" y="653"/>
                    <a:pt x="1438" y="653"/>
                    <a:pt x="1439" y="653"/>
                  </a:cubicBezTo>
                  <a:cubicBezTo>
                    <a:pt x="1439" y="653"/>
                    <a:pt x="1439" y="652"/>
                    <a:pt x="1439" y="652"/>
                  </a:cubicBezTo>
                  <a:cubicBezTo>
                    <a:pt x="1440" y="652"/>
                    <a:pt x="1441" y="652"/>
                    <a:pt x="1441" y="652"/>
                  </a:cubicBezTo>
                  <a:cubicBezTo>
                    <a:pt x="1442" y="652"/>
                    <a:pt x="1442" y="652"/>
                    <a:pt x="1442" y="652"/>
                  </a:cubicBezTo>
                  <a:cubicBezTo>
                    <a:pt x="1443" y="652"/>
                    <a:pt x="1443" y="652"/>
                    <a:pt x="1443" y="652"/>
                  </a:cubicBezTo>
                  <a:cubicBezTo>
                    <a:pt x="1443" y="652"/>
                    <a:pt x="1443" y="652"/>
                    <a:pt x="1444" y="652"/>
                  </a:cubicBezTo>
                  <a:cubicBezTo>
                    <a:pt x="1444" y="652"/>
                    <a:pt x="1444" y="652"/>
                    <a:pt x="1444" y="652"/>
                  </a:cubicBezTo>
                  <a:cubicBezTo>
                    <a:pt x="1444" y="652"/>
                    <a:pt x="1444" y="652"/>
                    <a:pt x="1445" y="652"/>
                  </a:cubicBezTo>
                  <a:cubicBezTo>
                    <a:pt x="1445" y="652"/>
                    <a:pt x="1445" y="652"/>
                    <a:pt x="1445" y="652"/>
                  </a:cubicBezTo>
                  <a:cubicBezTo>
                    <a:pt x="1445" y="652"/>
                    <a:pt x="1446" y="652"/>
                    <a:pt x="1446" y="652"/>
                  </a:cubicBezTo>
                  <a:cubicBezTo>
                    <a:pt x="1448" y="655"/>
                    <a:pt x="1451" y="654"/>
                    <a:pt x="1453" y="654"/>
                  </a:cubicBezTo>
                  <a:cubicBezTo>
                    <a:pt x="1455" y="654"/>
                    <a:pt x="1453" y="658"/>
                    <a:pt x="1454" y="662"/>
                  </a:cubicBezTo>
                  <a:cubicBezTo>
                    <a:pt x="1455" y="665"/>
                    <a:pt x="1452" y="669"/>
                    <a:pt x="1451" y="671"/>
                  </a:cubicBezTo>
                  <a:cubicBezTo>
                    <a:pt x="1451" y="671"/>
                    <a:pt x="1452" y="671"/>
                    <a:pt x="1452" y="671"/>
                  </a:cubicBezTo>
                  <a:cubicBezTo>
                    <a:pt x="1452" y="671"/>
                    <a:pt x="1452" y="672"/>
                    <a:pt x="1453" y="672"/>
                  </a:cubicBezTo>
                  <a:cubicBezTo>
                    <a:pt x="1453" y="672"/>
                    <a:pt x="1453" y="672"/>
                    <a:pt x="1454" y="672"/>
                  </a:cubicBezTo>
                  <a:cubicBezTo>
                    <a:pt x="1454" y="672"/>
                    <a:pt x="1454" y="672"/>
                    <a:pt x="1455" y="672"/>
                  </a:cubicBezTo>
                  <a:cubicBezTo>
                    <a:pt x="1455" y="673"/>
                    <a:pt x="1456" y="673"/>
                    <a:pt x="1457" y="673"/>
                  </a:cubicBezTo>
                  <a:cubicBezTo>
                    <a:pt x="1457" y="673"/>
                    <a:pt x="1457" y="673"/>
                    <a:pt x="1458" y="673"/>
                  </a:cubicBezTo>
                  <a:cubicBezTo>
                    <a:pt x="1459" y="673"/>
                    <a:pt x="1460" y="674"/>
                    <a:pt x="1461" y="674"/>
                  </a:cubicBezTo>
                  <a:cubicBezTo>
                    <a:pt x="1461" y="674"/>
                    <a:pt x="1461" y="674"/>
                    <a:pt x="1461" y="674"/>
                  </a:cubicBezTo>
                  <a:cubicBezTo>
                    <a:pt x="1463" y="674"/>
                    <a:pt x="1466" y="675"/>
                    <a:pt x="1468" y="675"/>
                  </a:cubicBezTo>
                  <a:cubicBezTo>
                    <a:pt x="1469" y="675"/>
                    <a:pt x="1469" y="676"/>
                    <a:pt x="1469" y="676"/>
                  </a:cubicBezTo>
                  <a:cubicBezTo>
                    <a:pt x="1470" y="676"/>
                    <a:pt x="1470" y="676"/>
                    <a:pt x="1470" y="676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73" y="677"/>
                    <a:pt x="1476" y="682"/>
                    <a:pt x="1476" y="684"/>
                  </a:cubicBezTo>
                  <a:cubicBezTo>
                    <a:pt x="1475" y="686"/>
                    <a:pt x="1473" y="683"/>
                    <a:pt x="1471" y="684"/>
                  </a:cubicBezTo>
                  <a:cubicBezTo>
                    <a:pt x="1469" y="685"/>
                    <a:pt x="1475" y="694"/>
                    <a:pt x="1476" y="696"/>
                  </a:cubicBezTo>
                  <a:cubicBezTo>
                    <a:pt x="1478" y="698"/>
                    <a:pt x="1475" y="703"/>
                    <a:pt x="1474" y="706"/>
                  </a:cubicBezTo>
                  <a:cubicBezTo>
                    <a:pt x="1474" y="709"/>
                    <a:pt x="1477" y="714"/>
                    <a:pt x="1480" y="715"/>
                  </a:cubicBezTo>
                  <a:cubicBezTo>
                    <a:pt x="1482" y="716"/>
                    <a:pt x="1487" y="710"/>
                    <a:pt x="1489" y="709"/>
                  </a:cubicBezTo>
                  <a:cubicBezTo>
                    <a:pt x="1491" y="708"/>
                    <a:pt x="1495" y="708"/>
                    <a:pt x="1497" y="709"/>
                  </a:cubicBezTo>
                  <a:cubicBezTo>
                    <a:pt x="1499" y="709"/>
                    <a:pt x="1502" y="704"/>
                    <a:pt x="1504" y="701"/>
                  </a:cubicBezTo>
                  <a:cubicBezTo>
                    <a:pt x="1505" y="698"/>
                    <a:pt x="1502" y="694"/>
                    <a:pt x="1500" y="690"/>
                  </a:cubicBezTo>
                  <a:cubicBezTo>
                    <a:pt x="1498" y="687"/>
                    <a:pt x="1496" y="677"/>
                    <a:pt x="1495" y="674"/>
                  </a:cubicBezTo>
                  <a:cubicBezTo>
                    <a:pt x="1494" y="674"/>
                    <a:pt x="1494" y="673"/>
                    <a:pt x="1493" y="673"/>
                  </a:cubicBezTo>
                  <a:cubicBezTo>
                    <a:pt x="1493" y="673"/>
                    <a:pt x="1493" y="673"/>
                    <a:pt x="1493" y="672"/>
                  </a:cubicBezTo>
                  <a:cubicBezTo>
                    <a:pt x="1491" y="670"/>
                    <a:pt x="1488" y="666"/>
                    <a:pt x="1484" y="662"/>
                  </a:cubicBezTo>
                  <a:cubicBezTo>
                    <a:pt x="1484" y="662"/>
                    <a:pt x="1484" y="662"/>
                    <a:pt x="1483" y="662"/>
                  </a:cubicBezTo>
                  <a:cubicBezTo>
                    <a:pt x="1482" y="661"/>
                    <a:pt x="1481" y="660"/>
                    <a:pt x="1480" y="660"/>
                  </a:cubicBezTo>
                  <a:cubicBezTo>
                    <a:pt x="1473" y="656"/>
                    <a:pt x="1475" y="654"/>
                    <a:pt x="1476" y="652"/>
                  </a:cubicBezTo>
                  <a:cubicBezTo>
                    <a:pt x="1476" y="650"/>
                    <a:pt x="1482" y="648"/>
                    <a:pt x="1484" y="646"/>
                  </a:cubicBezTo>
                  <a:cubicBezTo>
                    <a:pt x="1486" y="645"/>
                    <a:pt x="1492" y="634"/>
                    <a:pt x="1493" y="633"/>
                  </a:cubicBezTo>
                  <a:cubicBezTo>
                    <a:pt x="1494" y="631"/>
                    <a:pt x="1496" y="621"/>
                    <a:pt x="1497" y="620"/>
                  </a:cubicBezTo>
                  <a:cubicBezTo>
                    <a:pt x="1497" y="619"/>
                    <a:pt x="1497" y="619"/>
                    <a:pt x="1498" y="619"/>
                  </a:cubicBezTo>
                  <a:cubicBezTo>
                    <a:pt x="1499" y="618"/>
                    <a:pt x="1502" y="617"/>
                    <a:pt x="1503" y="616"/>
                  </a:cubicBezTo>
                  <a:cubicBezTo>
                    <a:pt x="1503" y="616"/>
                    <a:pt x="1503" y="616"/>
                    <a:pt x="1503" y="616"/>
                  </a:cubicBezTo>
                  <a:cubicBezTo>
                    <a:pt x="1504" y="616"/>
                    <a:pt x="1504" y="616"/>
                    <a:pt x="1504" y="616"/>
                  </a:cubicBezTo>
                  <a:cubicBezTo>
                    <a:pt x="1505" y="616"/>
                    <a:pt x="1506" y="611"/>
                    <a:pt x="1508" y="609"/>
                  </a:cubicBezTo>
                  <a:cubicBezTo>
                    <a:pt x="1509" y="608"/>
                    <a:pt x="1513" y="613"/>
                    <a:pt x="1517" y="615"/>
                  </a:cubicBezTo>
                  <a:cubicBezTo>
                    <a:pt x="1521" y="617"/>
                    <a:pt x="1530" y="614"/>
                    <a:pt x="1533" y="612"/>
                  </a:cubicBezTo>
                  <a:cubicBezTo>
                    <a:pt x="1537" y="611"/>
                    <a:pt x="1541" y="603"/>
                    <a:pt x="1542" y="601"/>
                  </a:cubicBezTo>
                  <a:cubicBezTo>
                    <a:pt x="1543" y="599"/>
                    <a:pt x="1547" y="593"/>
                    <a:pt x="1549" y="591"/>
                  </a:cubicBezTo>
                  <a:cubicBezTo>
                    <a:pt x="1551" y="588"/>
                    <a:pt x="1554" y="586"/>
                    <a:pt x="1557" y="583"/>
                  </a:cubicBezTo>
                  <a:cubicBezTo>
                    <a:pt x="1561" y="581"/>
                    <a:pt x="1562" y="573"/>
                    <a:pt x="1563" y="570"/>
                  </a:cubicBezTo>
                  <a:cubicBezTo>
                    <a:pt x="1563" y="567"/>
                    <a:pt x="1567" y="559"/>
                    <a:pt x="1569" y="555"/>
                  </a:cubicBezTo>
                  <a:cubicBezTo>
                    <a:pt x="1571" y="551"/>
                    <a:pt x="1572" y="550"/>
                    <a:pt x="1574" y="547"/>
                  </a:cubicBezTo>
                  <a:cubicBezTo>
                    <a:pt x="1576" y="545"/>
                    <a:pt x="1573" y="532"/>
                    <a:pt x="1573" y="524"/>
                  </a:cubicBezTo>
                  <a:cubicBezTo>
                    <a:pt x="1573" y="516"/>
                    <a:pt x="1570" y="514"/>
                    <a:pt x="1570" y="510"/>
                  </a:cubicBezTo>
                  <a:cubicBezTo>
                    <a:pt x="1570" y="505"/>
                    <a:pt x="1573" y="497"/>
                    <a:pt x="1574" y="495"/>
                  </a:cubicBezTo>
                  <a:cubicBezTo>
                    <a:pt x="1574" y="492"/>
                    <a:pt x="1571" y="489"/>
                    <a:pt x="1569" y="490"/>
                  </a:cubicBezTo>
                  <a:cubicBezTo>
                    <a:pt x="1568" y="491"/>
                    <a:pt x="1564" y="483"/>
                    <a:pt x="1562" y="481"/>
                  </a:cubicBezTo>
                  <a:cubicBezTo>
                    <a:pt x="1561" y="479"/>
                    <a:pt x="1563" y="480"/>
                    <a:pt x="1564" y="479"/>
                  </a:cubicBezTo>
                  <a:cubicBezTo>
                    <a:pt x="1566" y="477"/>
                    <a:pt x="1557" y="472"/>
                    <a:pt x="1553" y="472"/>
                  </a:cubicBezTo>
                  <a:cubicBezTo>
                    <a:pt x="1550" y="471"/>
                    <a:pt x="1551" y="466"/>
                    <a:pt x="1547" y="464"/>
                  </a:cubicBezTo>
                  <a:cubicBezTo>
                    <a:pt x="1543" y="463"/>
                    <a:pt x="1536" y="461"/>
                    <a:pt x="1533" y="461"/>
                  </a:cubicBezTo>
                  <a:cubicBezTo>
                    <a:pt x="1530" y="461"/>
                    <a:pt x="1538" y="467"/>
                    <a:pt x="1535" y="467"/>
                  </a:cubicBezTo>
                  <a:cubicBezTo>
                    <a:pt x="1533" y="467"/>
                    <a:pt x="1532" y="470"/>
                    <a:pt x="1527" y="470"/>
                  </a:cubicBezTo>
                  <a:cubicBezTo>
                    <a:pt x="1522" y="470"/>
                    <a:pt x="1527" y="468"/>
                    <a:pt x="1526" y="467"/>
                  </a:cubicBezTo>
                  <a:cubicBezTo>
                    <a:pt x="1526" y="465"/>
                    <a:pt x="1519" y="468"/>
                    <a:pt x="1517" y="468"/>
                  </a:cubicBezTo>
                  <a:cubicBezTo>
                    <a:pt x="1515" y="469"/>
                    <a:pt x="1518" y="464"/>
                    <a:pt x="1517" y="462"/>
                  </a:cubicBezTo>
                  <a:cubicBezTo>
                    <a:pt x="1517" y="461"/>
                    <a:pt x="1515" y="462"/>
                    <a:pt x="1513" y="462"/>
                  </a:cubicBezTo>
                  <a:cubicBezTo>
                    <a:pt x="1512" y="463"/>
                    <a:pt x="1505" y="459"/>
                    <a:pt x="1502" y="459"/>
                  </a:cubicBezTo>
                  <a:cubicBezTo>
                    <a:pt x="1499" y="459"/>
                    <a:pt x="1496" y="457"/>
                    <a:pt x="1502" y="452"/>
                  </a:cubicBezTo>
                  <a:cubicBezTo>
                    <a:pt x="1508" y="448"/>
                    <a:pt x="1520" y="436"/>
                    <a:pt x="1521" y="433"/>
                  </a:cubicBezTo>
                  <a:cubicBezTo>
                    <a:pt x="1522" y="430"/>
                    <a:pt x="1531" y="425"/>
                    <a:pt x="1533" y="423"/>
                  </a:cubicBezTo>
                  <a:cubicBezTo>
                    <a:pt x="1536" y="421"/>
                    <a:pt x="1539" y="413"/>
                    <a:pt x="1542" y="409"/>
                  </a:cubicBezTo>
                  <a:cubicBezTo>
                    <a:pt x="1545" y="404"/>
                    <a:pt x="1543" y="402"/>
                    <a:pt x="1550" y="395"/>
                  </a:cubicBezTo>
                  <a:cubicBezTo>
                    <a:pt x="1557" y="388"/>
                    <a:pt x="1578" y="391"/>
                    <a:pt x="1583" y="392"/>
                  </a:cubicBezTo>
                  <a:cubicBezTo>
                    <a:pt x="1588" y="393"/>
                    <a:pt x="1595" y="393"/>
                    <a:pt x="1598" y="394"/>
                  </a:cubicBezTo>
                  <a:cubicBezTo>
                    <a:pt x="1602" y="394"/>
                    <a:pt x="1611" y="396"/>
                    <a:pt x="1613" y="394"/>
                  </a:cubicBezTo>
                  <a:cubicBezTo>
                    <a:pt x="1616" y="393"/>
                    <a:pt x="1613" y="393"/>
                    <a:pt x="1608" y="392"/>
                  </a:cubicBezTo>
                  <a:cubicBezTo>
                    <a:pt x="1603" y="391"/>
                    <a:pt x="1612" y="389"/>
                    <a:pt x="1614" y="388"/>
                  </a:cubicBezTo>
                  <a:cubicBezTo>
                    <a:pt x="1616" y="388"/>
                    <a:pt x="1615" y="388"/>
                    <a:pt x="1613" y="387"/>
                  </a:cubicBezTo>
                  <a:cubicBezTo>
                    <a:pt x="1611" y="386"/>
                    <a:pt x="1620" y="386"/>
                    <a:pt x="1623" y="386"/>
                  </a:cubicBezTo>
                  <a:cubicBezTo>
                    <a:pt x="1626" y="386"/>
                    <a:pt x="1625" y="388"/>
                    <a:pt x="1626" y="389"/>
                  </a:cubicBezTo>
                  <a:cubicBezTo>
                    <a:pt x="1627" y="389"/>
                    <a:pt x="1630" y="387"/>
                    <a:pt x="1631" y="386"/>
                  </a:cubicBezTo>
                  <a:cubicBezTo>
                    <a:pt x="1632" y="386"/>
                    <a:pt x="1632" y="389"/>
                    <a:pt x="1633" y="391"/>
                  </a:cubicBezTo>
                  <a:cubicBezTo>
                    <a:pt x="1633" y="392"/>
                    <a:pt x="1636" y="393"/>
                    <a:pt x="1639" y="395"/>
                  </a:cubicBezTo>
                  <a:cubicBezTo>
                    <a:pt x="1642" y="397"/>
                    <a:pt x="1636" y="397"/>
                    <a:pt x="1634" y="398"/>
                  </a:cubicBezTo>
                  <a:cubicBezTo>
                    <a:pt x="1632" y="398"/>
                    <a:pt x="1637" y="402"/>
                    <a:pt x="1639" y="403"/>
                  </a:cubicBezTo>
                  <a:cubicBezTo>
                    <a:pt x="1641" y="403"/>
                    <a:pt x="1649" y="399"/>
                    <a:pt x="1652" y="397"/>
                  </a:cubicBezTo>
                  <a:cubicBezTo>
                    <a:pt x="1654" y="396"/>
                    <a:pt x="1655" y="396"/>
                    <a:pt x="1659" y="397"/>
                  </a:cubicBezTo>
                  <a:cubicBezTo>
                    <a:pt x="1662" y="397"/>
                    <a:pt x="1662" y="398"/>
                    <a:pt x="1664" y="397"/>
                  </a:cubicBezTo>
                  <a:cubicBezTo>
                    <a:pt x="1665" y="396"/>
                    <a:pt x="1667" y="397"/>
                    <a:pt x="1669" y="397"/>
                  </a:cubicBezTo>
                  <a:cubicBezTo>
                    <a:pt x="1671" y="398"/>
                    <a:pt x="1672" y="396"/>
                    <a:pt x="1675" y="395"/>
                  </a:cubicBezTo>
                  <a:cubicBezTo>
                    <a:pt x="1678" y="394"/>
                    <a:pt x="1679" y="394"/>
                    <a:pt x="1678" y="391"/>
                  </a:cubicBezTo>
                  <a:cubicBezTo>
                    <a:pt x="1677" y="389"/>
                    <a:pt x="1670" y="390"/>
                    <a:pt x="1667" y="390"/>
                  </a:cubicBezTo>
                  <a:cubicBezTo>
                    <a:pt x="1665" y="391"/>
                    <a:pt x="1665" y="388"/>
                    <a:pt x="1667" y="387"/>
                  </a:cubicBezTo>
                  <a:cubicBezTo>
                    <a:pt x="1669" y="385"/>
                    <a:pt x="1671" y="381"/>
                    <a:pt x="1672" y="379"/>
                  </a:cubicBezTo>
                  <a:cubicBezTo>
                    <a:pt x="1673" y="377"/>
                    <a:pt x="1676" y="376"/>
                    <a:pt x="1679" y="375"/>
                  </a:cubicBezTo>
                  <a:cubicBezTo>
                    <a:pt x="1682" y="374"/>
                    <a:pt x="1682" y="360"/>
                    <a:pt x="1684" y="357"/>
                  </a:cubicBezTo>
                  <a:cubicBezTo>
                    <a:pt x="1687" y="353"/>
                    <a:pt x="1695" y="352"/>
                    <a:pt x="1696" y="351"/>
                  </a:cubicBezTo>
                  <a:cubicBezTo>
                    <a:pt x="1698" y="350"/>
                    <a:pt x="1699" y="351"/>
                    <a:pt x="1702" y="350"/>
                  </a:cubicBezTo>
                  <a:cubicBezTo>
                    <a:pt x="1706" y="350"/>
                    <a:pt x="1707" y="344"/>
                    <a:pt x="1708" y="343"/>
                  </a:cubicBezTo>
                  <a:cubicBezTo>
                    <a:pt x="1709" y="343"/>
                    <a:pt x="1706" y="350"/>
                    <a:pt x="1707" y="353"/>
                  </a:cubicBezTo>
                  <a:cubicBezTo>
                    <a:pt x="1707" y="357"/>
                    <a:pt x="1704" y="358"/>
                    <a:pt x="1704" y="361"/>
                  </a:cubicBezTo>
                  <a:cubicBezTo>
                    <a:pt x="1705" y="364"/>
                    <a:pt x="1710" y="366"/>
                    <a:pt x="1712" y="367"/>
                  </a:cubicBezTo>
                  <a:cubicBezTo>
                    <a:pt x="1714" y="368"/>
                    <a:pt x="1714" y="365"/>
                    <a:pt x="1716" y="363"/>
                  </a:cubicBezTo>
                  <a:cubicBezTo>
                    <a:pt x="1717" y="361"/>
                    <a:pt x="1723" y="355"/>
                    <a:pt x="1724" y="353"/>
                  </a:cubicBezTo>
                  <a:cubicBezTo>
                    <a:pt x="1725" y="352"/>
                    <a:pt x="1722" y="348"/>
                    <a:pt x="1720" y="345"/>
                  </a:cubicBezTo>
                  <a:cubicBezTo>
                    <a:pt x="1718" y="342"/>
                    <a:pt x="1720" y="340"/>
                    <a:pt x="1723" y="339"/>
                  </a:cubicBezTo>
                  <a:cubicBezTo>
                    <a:pt x="1725" y="339"/>
                    <a:pt x="1726" y="337"/>
                    <a:pt x="1728" y="336"/>
                  </a:cubicBezTo>
                  <a:cubicBezTo>
                    <a:pt x="1729" y="336"/>
                    <a:pt x="1730" y="339"/>
                    <a:pt x="1730" y="341"/>
                  </a:cubicBezTo>
                  <a:cubicBezTo>
                    <a:pt x="1731" y="342"/>
                    <a:pt x="1731" y="342"/>
                    <a:pt x="1730" y="344"/>
                  </a:cubicBezTo>
                  <a:cubicBezTo>
                    <a:pt x="1728" y="346"/>
                    <a:pt x="1729" y="354"/>
                    <a:pt x="1729" y="355"/>
                  </a:cubicBezTo>
                  <a:cubicBezTo>
                    <a:pt x="1729" y="357"/>
                    <a:pt x="1731" y="359"/>
                    <a:pt x="1733" y="360"/>
                  </a:cubicBezTo>
                  <a:cubicBezTo>
                    <a:pt x="1734" y="362"/>
                    <a:pt x="1732" y="363"/>
                    <a:pt x="1731" y="364"/>
                  </a:cubicBezTo>
                  <a:cubicBezTo>
                    <a:pt x="1730" y="365"/>
                    <a:pt x="1732" y="366"/>
                    <a:pt x="1734" y="367"/>
                  </a:cubicBezTo>
                  <a:cubicBezTo>
                    <a:pt x="1735" y="368"/>
                    <a:pt x="1726" y="373"/>
                    <a:pt x="1726" y="376"/>
                  </a:cubicBezTo>
                  <a:cubicBezTo>
                    <a:pt x="1727" y="378"/>
                    <a:pt x="1724" y="380"/>
                    <a:pt x="1722" y="382"/>
                  </a:cubicBezTo>
                  <a:cubicBezTo>
                    <a:pt x="1719" y="384"/>
                    <a:pt x="1712" y="392"/>
                    <a:pt x="1710" y="396"/>
                  </a:cubicBezTo>
                  <a:cubicBezTo>
                    <a:pt x="1708" y="399"/>
                    <a:pt x="1705" y="409"/>
                    <a:pt x="1705" y="411"/>
                  </a:cubicBezTo>
                  <a:cubicBezTo>
                    <a:pt x="1704" y="413"/>
                    <a:pt x="1698" y="414"/>
                    <a:pt x="1696" y="415"/>
                  </a:cubicBezTo>
                  <a:cubicBezTo>
                    <a:pt x="1694" y="415"/>
                    <a:pt x="1695" y="417"/>
                    <a:pt x="1695" y="420"/>
                  </a:cubicBezTo>
                  <a:cubicBezTo>
                    <a:pt x="1696" y="423"/>
                    <a:pt x="1689" y="434"/>
                    <a:pt x="1688" y="437"/>
                  </a:cubicBezTo>
                  <a:cubicBezTo>
                    <a:pt x="1687" y="439"/>
                    <a:pt x="1691" y="454"/>
                    <a:pt x="1695" y="460"/>
                  </a:cubicBezTo>
                  <a:cubicBezTo>
                    <a:pt x="1699" y="466"/>
                    <a:pt x="1702" y="476"/>
                    <a:pt x="1703" y="481"/>
                  </a:cubicBezTo>
                  <a:cubicBezTo>
                    <a:pt x="1705" y="486"/>
                    <a:pt x="1709" y="491"/>
                    <a:pt x="1711" y="491"/>
                  </a:cubicBezTo>
                  <a:cubicBezTo>
                    <a:pt x="1712" y="492"/>
                    <a:pt x="1716" y="496"/>
                    <a:pt x="1718" y="499"/>
                  </a:cubicBezTo>
                  <a:cubicBezTo>
                    <a:pt x="1720" y="502"/>
                    <a:pt x="1721" y="508"/>
                    <a:pt x="1725" y="512"/>
                  </a:cubicBezTo>
                  <a:cubicBezTo>
                    <a:pt x="1729" y="515"/>
                    <a:pt x="1728" y="506"/>
                    <a:pt x="1730" y="505"/>
                  </a:cubicBezTo>
                  <a:cubicBezTo>
                    <a:pt x="1733" y="504"/>
                    <a:pt x="1734" y="498"/>
                    <a:pt x="1735" y="495"/>
                  </a:cubicBezTo>
                  <a:cubicBezTo>
                    <a:pt x="1735" y="493"/>
                    <a:pt x="1730" y="492"/>
                    <a:pt x="1731" y="491"/>
                  </a:cubicBezTo>
                  <a:cubicBezTo>
                    <a:pt x="1732" y="490"/>
                    <a:pt x="1730" y="488"/>
                    <a:pt x="1729" y="486"/>
                  </a:cubicBezTo>
                  <a:cubicBezTo>
                    <a:pt x="1728" y="484"/>
                    <a:pt x="1730" y="480"/>
                    <a:pt x="1732" y="479"/>
                  </a:cubicBezTo>
                  <a:cubicBezTo>
                    <a:pt x="1734" y="479"/>
                    <a:pt x="1739" y="479"/>
                    <a:pt x="1740" y="479"/>
                  </a:cubicBezTo>
                  <a:cubicBezTo>
                    <a:pt x="1741" y="479"/>
                    <a:pt x="1735" y="472"/>
                    <a:pt x="1736" y="469"/>
                  </a:cubicBezTo>
                  <a:cubicBezTo>
                    <a:pt x="1736" y="466"/>
                    <a:pt x="1739" y="465"/>
                    <a:pt x="1740" y="463"/>
                  </a:cubicBezTo>
                  <a:cubicBezTo>
                    <a:pt x="1741" y="460"/>
                    <a:pt x="1747" y="458"/>
                    <a:pt x="1749" y="458"/>
                  </a:cubicBezTo>
                  <a:cubicBezTo>
                    <a:pt x="1751" y="458"/>
                    <a:pt x="1755" y="458"/>
                    <a:pt x="1755" y="456"/>
                  </a:cubicBezTo>
                  <a:cubicBezTo>
                    <a:pt x="1755" y="454"/>
                    <a:pt x="1755" y="452"/>
                    <a:pt x="1752" y="451"/>
                  </a:cubicBezTo>
                  <a:cubicBezTo>
                    <a:pt x="1750" y="450"/>
                    <a:pt x="1750" y="447"/>
                    <a:pt x="1750" y="446"/>
                  </a:cubicBezTo>
                  <a:cubicBezTo>
                    <a:pt x="1751" y="445"/>
                    <a:pt x="1751" y="444"/>
                    <a:pt x="1750" y="442"/>
                  </a:cubicBezTo>
                  <a:cubicBezTo>
                    <a:pt x="1749" y="441"/>
                    <a:pt x="1752" y="438"/>
                    <a:pt x="1754" y="437"/>
                  </a:cubicBezTo>
                  <a:cubicBezTo>
                    <a:pt x="1757" y="436"/>
                    <a:pt x="1758" y="438"/>
                    <a:pt x="1760" y="438"/>
                  </a:cubicBezTo>
                  <a:cubicBezTo>
                    <a:pt x="1762" y="437"/>
                    <a:pt x="1762" y="434"/>
                    <a:pt x="1761" y="432"/>
                  </a:cubicBezTo>
                  <a:cubicBezTo>
                    <a:pt x="1760" y="430"/>
                    <a:pt x="1756" y="429"/>
                    <a:pt x="1754" y="429"/>
                  </a:cubicBezTo>
                  <a:cubicBezTo>
                    <a:pt x="1752" y="430"/>
                    <a:pt x="1750" y="426"/>
                    <a:pt x="1748" y="422"/>
                  </a:cubicBezTo>
                  <a:cubicBezTo>
                    <a:pt x="1747" y="418"/>
                    <a:pt x="1751" y="418"/>
                    <a:pt x="1752" y="416"/>
                  </a:cubicBezTo>
                  <a:cubicBezTo>
                    <a:pt x="1754" y="415"/>
                    <a:pt x="1748" y="410"/>
                    <a:pt x="1746" y="411"/>
                  </a:cubicBezTo>
                  <a:cubicBezTo>
                    <a:pt x="1744" y="411"/>
                    <a:pt x="1743" y="410"/>
                    <a:pt x="1744" y="408"/>
                  </a:cubicBezTo>
                  <a:cubicBezTo>
                    <a:pt x="1745" y="407"/>
                    <a:pt x="1741" y="402"/>
                    <a:pt x="1742" y="400"/>
                  </a:cubicBezTo>
                  <a:cubicBezTo>
                    <a:pt x="1742" y="398"/>
                    <a:pt x="1744" y="391"/>
                    <a:pt x="1746" y="389"/>
                  </a:cubicBezTo>
                  <a:cubicBezTo>
                    <a:pt x="1748" y="388"/>
                    <a:pt x="1748" y="386"/>
                    <a:pt x="1748" y="384"/>
                  </a:cubicBezTo>
                  <a:cubicBezTo>
                    <a:pt x="1747" y="382"/>
                    <a:pt x="1749" y="381"/>
                    <a:pt x="1752" y="380"/>
                  </a:cubicBezTo>
                  <a:cubicBezTo>
                    <a:pt x="1754" y="379"/>
                    <a:pt x="1755" y="380"/>
                    <a:pt x="1757" y="380"/>
                  </a:cubicBezTo>
                  <a:cubicBezTo>
                    <a:pt x="1759" y="380"/>
                    <a:pt x="1757" y="380"/>
                    <a:pt x="1758" y="377"/>
                  </a:cubicBezTo>
                  <a:cubicBezTo>
                    <a:pt x="1760" y="375"/>
                    <a:pt x="1764" y="373"/>
                    <a:pt x="1766" y="373"/>
                  </a:cubicBezTo>
                  <a:cubicBezTo>
                    <a:pt x="1768" y="373"/>
                    <a:pt x="1766" y="378"/>
                    <a:pt x="1768" y="379"/>
                  </a:cubicBezTo>
                  <a:cubicBezTo>
                    <a:pt x="1770" y="380"/>
                    <a:pt x="1774" y="374"/>
                    <a:pt x="1776" y="372"/>
                  </a:cubicBezTo>
                  <a:cubicBezTo>
                    <a:pt x="1778" y="371"/>
                    <a:pt x="1778" y="370"/>
                    <a:pt x="1779" y="369"/>
                  </a:cubicBezTo>
                  <a:cubicBezTo>
                    <a:pt x="1779" y="367"/>
                    <a:pt x="1783" y="367"/>
                    <a:pt x="1786" y="367"/>
                  </a:cubicBezTo>
                  <a:cubicBezTo>
                    <a:pt x="1789" y="367"/>
                    <a:pt x="1792" y="372"/>
                    <a:pt x="1793" y="375"/>
                  </a:cubicBezTo>
                  <a:cubicBezTo>
                    <a:pt x="1795" y="378"/>
                    <a:pt x="1798" y="377"/>
                    <a:pt x="1799" y="374"/>
                  </a:cubicBezTo>
                  <a:cubicBezTo>
                    <a:pt x="1799" y="372"/>
                    <a:pt x="1800" y="368"/>
                    <a:pt x="1801" y="367"/>
                  </a:cubicBezTo>
                  <a:cubicBezTo>
                    <a:pt x="1802" y="366"/>
                    <a:pt x="1805" y="366"/>
                    <a:pt x="1806" y="366"/>
                  </a:cubicBezTo>
                  <a:cubicBezTo>
                    <a:pt x="1807" y="365"/>
                    <a:pt x="1806" y="362"/>
                    <a:pt x="1806" y="360"/>
                  </a:cubicBezTo>
                  <a:cubicBezTo>
                    <a:pt x="1806" y="359"/>
                    <a:pt x="1809" y="361"/>
                    <a:pt x="1811" y="361"/>
                  </a:cubicBezTo>
                  <a:cubicBezTo>
                    <a:pt x="1812" y="360"/>
                    <a:pt x="1808" y="357"/>
                    <a:pt x="1808" y="356"/>
                  </a:cubicBezTo>
                  <a:cubicBezTo>
                    <a:pt x="1807" y="355"/>
                    <a:pt x="1810" y="356"/>
                    <a:pt x="1811" y="356"/>
                  </a:cubicBezTo>
                  <a:cubicBezTo>
                    <a:pt x="1812" y="356"/>
                    <a:pt x="1815" y="353"/>
                    <a:pt x="1815" y="353"/>
                  </a:cubicBezTo>
                  <a:cubicBezTo>
                    <a:pt x="1816" y="352"/>
                    <a:pt x="1817" y="353"/>
                    <a:pt x="1818" y="353"/>
                  </a:cubicBezTo>
                  <a:cubicBezTo>
                    <a:pt x="1820" y="353"/>
                    <a:pt x="1822" y="348"/>
                    <a:pt x="1830" y="340"/>
                  </a:cubicBezTo>
                  <a:cubicBezTo>
                    <a:pt x="1839" y="332"/>
                    <a:pt x="1850" y="332"/>
                    <a:pt x="1853" y="332"/>
                  </a:cubicBezTo>
                  <a:cubicBezTo>
                    <a:pt x="1855" y="332"/>
                    <a:pt x="1857" y="333"/>
                    <a:pt x="1861" y="334"/>
                  </a:cubicBezTo>
                  <a:cubicBezTo>
                    <a:pt x="1866" y="336"/>
                    <a:pt x="1865" y="333"/>
                    <a:pt x="1867" y="332"/>
                  </a:cubicBezTo>
                  <a:cubicBezTo>
                    <a:pt x="1868" y="331"/>
                    <a:pt x="1867" y="328"/>
                    <a:pt x="1867" y="327"/>
                  </a:cubicBezTo>
                  <a:cubicBezTo>
                    <a:pt x="1867" y="325"/>
                    <a:pt x="1864" y="320"/>
                    <a:pt x="1861" y="320"/>
                  </a:cubicBezTo>
                  <a:cubicBezTo>
                    <a:pt x="1858" y="319"/>
                    <a:pt x="1857" y="315"/>
                    <a:pt x="1854" y="314"/>
                  </a:cubicBezTo>
                  <a:cubicBezTo>
                    <a:pt x="1850" y="314"/>
                    <a:pt x="1851" y="311"/>
                    <a:pt x="1850" y="309"/>
                  </a:cubicBezTo>
                  <a:cubicBezTo>
                    <a:pt x="1849" y="307"/>
                    <a:pt x="1849" y="309"/>
                    <a:pt x="1848" y="310"/>
                  </a:cubicBezTo>
                  <a:cubicBezTo>
                    <a:pt x="1846" y="312"/>
                    <a:pt x="1847" y="312"/>
                    <a:pt x="1841" y="311"/>
                  </a:cubicBezTo>
                  <a:cubicBezTo>
                    <a:pt x="1835" y="310"/>
                    <a:pt x="1836" y="302"/>
                    <a:pt x="1836" y="300"/>
                  </a:cubicBezTo>
                  <a:cubicBezTo>
                    <a:pt x="1836" y="298"/>
                    <a:pt x="1835" y="297"/>
                    <a:pt x="1831" y="296"/>
                  </a:cubicBezTo>
                  <a:cubicBezTo>
                    <a:pt x="1826" y="295"/>
                    <a:pt x="1829" y="293"/>
                    <a:pt x="1831" y="293"/>
                  </a:cubicBezTo>
                  <a:cubicBezTo>
                    <a:pt x="1833" y="293"/>
                    <a:pt x="1838" y="294"/>
                    <a:pt x="1841" y="294"/>
                  </a:cubicBezTo>
                  <a:cubicBezTo>
                    <a:pt x="1843" y="294"/>
                    <a:pt x="1845" y="296"/>
                    <a:pt x="1848" y="296"/>
                  </a:cubicBezTo>
                  <a:cubicBezTo>
                    <a:pt x="1851" y="296"/>
                    <a:pt x="1856" y="293"/>
                    <a:pt x="1859" y="291"/>
                  </a:cubicBezTo>
                  <a:cubicBezTo>
                    <a:pt x="1863" y="290"/>
                    <a:pt x="1862" y="284"/>
                    <a:pt x="1862" y="282"/>
                  </a:cubicBezTo>
                  <a:cubicBezTo>
                    <a:pt x="1861" y="280"/>
                    <a:pt x="1860" y="279"/>
                    <a:pt x="1859" y="278"/>
                  </a:cubicBezTo>
                  <a:cubicBezTo>
                    <a:pt x="1858" y="278"/>
                    <a:pt x="1858" y="270"/>
                    <a:pt x="1857" y="268"/>
                  </a:cubicBezTo>
                  <a:cubicBezTo>
                    <a:pt x="1857" y="267"/>
                    <a:pt x="1860" y="269"/>
                    <a:pt x="1862" y="270"/>
                  </a:cubicBezTo>
                  <a:cubicBezTo>
                    <a:pt x="1864" y="271"/>
                    <a:pt x="1865" y="272"/>
                    <a:pt x="1864" y="273"/>
                  </a:cubicBezTo>
                  <a:cubicBezTo>
                    <a:pt x="1863" y="274"/>
                    <a:pt x="1864" y="276"/>
                    <a:pt x="1866" y="278"/>
                  </a:cubicBezTo>
                  <a:cubicBezTo>
                    <a:pt x="1868" y="280"/>
                    <a:pt x="1869" y="281"/>
                    <a:pt x="1872" y="282"/>
                  </a:cubicBezTo>
                  <a:cubicBezTo>
                    <a:pt x="1875" y="283"/>
                    <a:pt x="1888" y="283"/>
                    <a:pt x="1891" y="283"/>
                  </a:cubicBezTo>
                  <a:cubicBezTo>
                    <a:pt x="1893" y="284"/>
                    <a:pt x="1898" y="289"/>
                    <a:pt x="1897" y="291"/>
                  </a:cubicBezTo>
                  <a:cubicBezTo>
                    <a:pt x="1895" y="292"/>
                    <a:pt x="1899" y="295"/>
                    <a:pt x="1901" y="296"/>
                  </a:cubicBezTo>
                  <a:cubicBezTo>
                    <a:pt x="1903" y="297"/>
                    <a:pt x="1911" y="297"/>
                    <a:pt x="1915" y="298"/>
                  </a:cubicBezTo>
                  <a:cubicBezTo>
                    <a:pt x="1919" y="299"/>
                    <a:pt x="1921" y="302"/>
                    <a:pt x="1925" y="303"/>
                  </a:cubicBezTo>
                  <a:cubicBezTo>
                    <a:pt x="1929" y="303"/>
                    <a:pt x="1934" y="301"/>
                    <a:pt x="1933" y="299"/>
                  </a:cubicBezTo>
                  <a:cubicBezTo>
                    <a:pt x="1932" y="297"/>
                    <a:pt x="1929" y="297"/>
                    <a:pt x="1928" y="297"/>
                  </a:cubicBezTo>
                  <a:cubicBezTo>
                    <a:pt x="1927" y="298"/>
                    <a:pt x="1926" y="297"/>
                    <a:pt x="1925" y="295"/>
                  </a:cubicBezTo>
                  <a:cubicBezTo>
                    <a:pt x="1923" y="293"/>
                    <a:pt x="1927" y="293"/>
                    <a:pt x="1929" y="293"/>
                  </a:cubicBezTo>
                  <a:cubicBezTo>
                    <a:pt x="1931" y="292"/>
                    <a:pt x="1927" y="288"/>
                    <a:pt x="1927" y="286"/>
                  </a:cubicBezTo>
                  <a:cubicBezTo>
                    <a:pt x="1926" y="284"/>
                    <a:pt x="1923" y="281"/>
                    <a:pt x="1924" y="281"/>
                  </a:cubicBezTo>
                  <a:cubicBezTo>
                    <a:pt x="1926" y="281"/>
                    <a:pt x="1931" y="282"/>
                    <a:pt x="1934" y="282"/>
                  </a:cubicBezTo>
                  <a:cubicBezTo>
                    <a:pt x="1937" y="282"/>
                    <a:pt x="1934" y="279"/>
                    <a:pt x="1932" y="277"/>
                  </a:cubicBezTo>
                  <a:cubicBezTo>
                    <a:pt x="1931" y="275"/>
                    <a:pt x="1937" y="279"/>
                    <a:pt x="1940" y="281"/>
                  </a:cubicBezTo>
                  <a:cubicBezTo>
                    <a:pt x="1943" y="282"/>
                    <a:pt x="1941" y="280"/>
                    <a:pt x="1942" y="277"/>
                  </a:cubicBezTo>
                  <a:cubicBezTo>
                    <a:pt x="1942" y="274"/>
                    <a:pt x="1943" y="273"/>
                    <a:pt x="1945" y="273"/>
                  </a:cubicBezTo>
                  <a:cubicBezTo>
                    <a:pt x="1948" y="272"/>
                    <a:pt x="1946" y="271"/>
                    <a:pt x="1940" y="26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6" name="Freeform 18"/>
            <p:cNvSpPr>
              <a:spLocks noChangeArrowheads="1"/>
            </p:cNvSpPr>
            <p:nvPr/>
          </p:nvSpPr>
          <p:spPr bwMode="auto">
            <a:xfrm>
              <a:off x="4915797" y="3190704"/>
              <a:ext cx="123403" cy="239727"/>
            </a:xfrm>
            <a:custGeom>
              <a:avLst/>
              <a:gdLst>
                <a:gd name="T0" fmla="*/ 117749772 w 83"/>
                <a:gd name="T1" fmla="*/ 0 h 173"/>
                <a:gd name="T2" fmla="*/ 115819950 w 83"/>
                <a:gd name="T3" fmla="*/ 19201716 h 173"/>
                <a:gd name="T4" fmla="*/ 110029093 w 83"/>
                <a:gd name="T5" fmla="*/ 32643057 h 173"/>
                <a:gd name="T6" fmla="*/ 102307025 w 83"/>
                <a:gd name="T7" fmla="*/ 44163806 h 173"/>
                <a:gd name="T8" fmla="*/ 90725291 w 83"/>
                <a:gd name="T9" fmla="*/ 49924191 h 173"/>
                <a:gd name="T10" fmla="*/ 92655135 w 83"/>
                <a:gd name="T11" fmla="*/ 61446326 h 173"/>
                <a:gd name="T12" fmla="*/ 81073400 w 83"/>
                <a:gd name="T13" fmla="*/ 72967075 h 173"/>
                <a:gd name="T14" fmla="*/ 67561865 w 83"/>
                <a:gd name="T15" fmla="*/ 84487824 h 173"/>
                <a:gd name="T16" fmla="*/ 52119118 w 83"/>
                <a:gd name="T17" fmla="*/ 82567237 h 173"/>
                <a:gd name="T18" fmla="*/ 38606183 w 83"/>
                <a:gd name="T19" fmla="*/ 90248198 h 173"/>
                <a:gd name="T20" fmla="*/ 28954293 w 83"/>
                <a:gd name="T21" fmla="*/ 96008594 h 173"/>
                <a:gd name="T22" fmla="*/ 13512930 w 83"/>
                <a:gd name="T23" fmla="*/ 122891266 h 173"/>
                <a:gd name="T24" fmla="*/ 30885504 w 83"/>
                <a:gd name="T25" fmla="*/ 182417026 h 173"/>
                <a:gd name="T26" fmla="*/ 13512930 w 83"/>
                <a:gd name="T27" fmla="*/ 211220285 h 173"/>
                <a:gd name="T28" fmla="*/ 0 w 83"/>
                <a:gd name="T29" fmla="*/ 241942744 h 173"/>
                <a:gd name="T30" fmla="*/ 7720681 w 83"/>
                <a:gd name="T31" fmla="*/ 255384080 h 173"/>
                <a:gd name="T32" fmla="*/ 9651893 w 83"/>
                <a:gd name="T33" fmla="*/ 261144454 h 173"/>
                <a:gd name="T34" fmla="*/ 15442752 w 83"/>
                <a:gd name="T35" fmla="*/ 303387662 h 173"/>
                <a:gd name="T36" fmla="*/ 28954293 w 83"/>
                <a:gd name="T37" fmla="*/ 316828998 h 173"/>
                <a:gd name="T38" fmla="*/ 44397040 w 83"/>
                <a:gd name="T39" fmla="*/ 330270334 h 173"/>
                <a:gd name="T40" fmla="*/ 79143578 w 83"/>
                <a:gd name="T41" fmla="*/ 314909797 h 173"/>
                <a:gd name="T42" fmla="*/ 92655135 w 83"/>
                <a:gd name="T43" fmla="*/ 303387662 h 173"/>
                <a:gd name="T44" fmla="*/ 110029093 w 83"/>
                <a:gd name="T45" fmla="*/ 247703118 h 173"/>
                <a:gd name="T46" fmla="*/ 127401662 w 83"/>
                <a:gd name="T47" fmla="*/ 161294686 h 173"/>
                <a:gd name="T48" fmla="*/ 140913198 w 83"/>
                <a:gd name="T49" fmla="*/ 105610142 h 173"/>
                <a:gd name="T50" fmla="*/ 140913198 w 83"/>
                <a:gd name="T51" fmla="*/ 80648036 h 173"/>
                <a:gd name="T52" fmla="*/ 152496300 w 83"/>
                <a:gd name="T53" fmla="*/ 84487824 h 173"/>
                <a:gd name="T54" fmla="*/ 146704054 w 83"/>
                <a:gd name="T55" fmla="*/ 26882682 h 173"/>
                <a:gd name="T56" fmla="*/ 117749772 w 83"/>
                <a:gd name="T57" fmla="*/ 0 h 1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3"/>
                <a:gd name="T88" fmla="*/ 0 h 173"/>
                <a:gd name="T89" fmla="*/ 83 w 83"/>
                <a:gd name="T90" fmla="*/ 173 h 1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3" h="173">
                  <a:moveTo>
                    <a:pt x="61" y="0"/>
                  </a:moveTo>
                  <a:cubicBezTo>
                    <a:pt x="58" y="0"/>
                    <a:pt x="60" y="8"/>
                    <a:pt x="60" y="10"/>
                  </a:cubicBezTo>
                  <a:cubicBezTo>
                    <a:pt x="61" y="12"/>
                    <a:pt x="59" y="16"/>
                    <a:pt x="57" y="17"/>
                  </a:cubicBezTo>
                  <a:cubicBezTo>
                    <a:pt x="56" y="18"/>
                    <a:pt x="52" y="21"/>
                    <a:pt x="53" y="23"/>
                  </a:cubicBezTo>
                  <a:cubicBezTo>
                    <a:pt x="53" y="25"/>
                    <a:pt x="51" y="23"/>
                    <a:pt x="47" y="26"/>
                  </a:cubicBezTo>
                  <a:cubicBezTo>
                    <a:pt x="42" y="29"/>
                    <a:pt x="46" y="31"/>
                    <a:pt x="48" y="32"/>
                  </a:cubicBezTo>
                  <a:cubicBezTo>
                    <a:pt x="50" y="34"/>
                    <a:pt x="46" y="35"/>
                    <a:pt x="42" y="38"/>
                  </a:cubicBezTo>
                  <a:cubicBezTo>
                    <a:pt x="37" y="40"/>
                    <a:pt x="37" y="41"/>
                    <a:pt x="35" y="44"/>
                  </a:cubicBezTo>
                  <a:cubicBezTo>
                    <a:pt x="32" y="46"/>
                    <a:pt x="31" y="45"/>
                    <a:pt x="27" y="43"/>
                  </a:cubicBezTo>
                  <a:cubicBezTo>
                    <a:pt x="24" y="42"/>
                    <a:pt x="24" y="44"/>
                    <a:pt x="20" y="47"/>
                  </a:cubicBezTo>
                  <a:cubicBezTo>
                    <a:pt x="16" y="49"/>
                    <a:pt x="15" y="48"/>
                    <a:pt x="15" y="50"/>
                  </a:cubicBezTo>
                  <a:cubicBezTo>
                    <a:pt x="15" y="52"/>
                    <a:pt x="8" y="59"/>
                    <a:pt x="7" y="64"/>
                  </a:cubicBezTo>
                  <a:cubicBezTo>
                    <a:pt x="6" y="69"/>
                    <a:pt x="14" y="90"/>
                    <a:pt x="16" y="95"/>
                  </a:cubicBezTo>
                  <a:cubicBezTo>
                    <a:pt x="18" y="101"/>
                    <a:pt x="12" y="103"/>
                    <a:pt x="7" y="110"/>
                  </a:cubicBezTo>
                  <a:cubicBezTo>
                    <a:pt x="2" y="116"/>
                    <a:pt x="0" y="121"/>
                    <a:pt x="0" y="126"/>
                  </a:cubicBezTo>
                  <a:cubicBezTo>
                    <a:pt x="0" y="130"/>
                    <a:pt x="1" y="130"/>
                    <a:pt x="4" y="133"/>
                  </a:cubicBezTo>
                  <a:cubicBezTo>
                    <a:pt x="7" y="136"/>
                    <a:pt x="3" y="134"/>
                    <a:pt x="5" y="136"/>
                  </a:cubicBezTo>
                  <a:cubicBezTo>
                    <a:pt x="7" y="139"/>
                    <a:pt x="7" y="152"/>
                    <a:pt x="8" y="158"/>
                  </a:cubicBezTo>
                  <a:cubicBezTo>
                    <a:pt x="8" y="164"/>
                    <a:pt x="13" y="165"/>
                    <a:pt x="15" y="165"/>
                  </a:cubicBezTo>
                  <a:cubicBezTo>
                    <a:pt x="18" y="165"/>
                    <a:pt x="20" y="171"/>
                    <a:pt x="23" y="172"/>
                  </a:cubicBezTo>
                  <a:cubicBezTo>
                    <a:pt x="27" y="173"/>
                    <a:pt x="38" y="166"/>
                    <a:pt x="41" y="164"/>
                  </a:cubicBezTo>
                  <a:cubicBezTo>
                    <a:pt x="43" y="163"/>
                    <a:pt x="46" y="160"/>
                    <a:pt x="48" y="158"/>
                  </a:cubicBezTo>
                  <a:cubicBezTo>
                    <a:pt x="50" y="155"/>
                    <a:pt x="53" y="137"/>
                    <a:pt x="57" y="129"/>
                  </a:cubicBezTo>
                  <a:cubicBezTo>
                    <a:pt x="60" y="121"/>
                    <a:pt x="64" y="92"/>
                    <a:pt x="66" y="84"/>
                  </a:cubicBezTo>
                  <a:cubicBezTo>
                    <a:pt x="67" y="76"/>
                    <a:pt x="72" y="57"/>
                    <a:pt x="73" y="55"/>
                  </a:cubicBezTo>
                  <a:cubicBezTo>
                    <a:pt x="74" y="52"/>
                    <a:pt x="72" y="44"/>
                    <a:pt x="73" y="42"/>
                  </a:cubicBezTo>
                  <a:cubicBezTo>
                    <a:pt x="74" y="39"/>
                    <a:pt x="76" y="45"/>
                    <a:pt x="79" y="44"/>
                  </a:cubicBezTo>
                  <a:cubicBezTo>
                    <a:pt x="83" y="44"/>
                    <a:pt x="76" y="18"/>
                    <a:pt x="76" y="14"/>
                  </a:cubicBezTo>
                  <a:cubicBezTo>
                    <a:pt x="76" y="10"/>
                    <a:pt x="65" y="0"/>
                    <a:pt x="61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7" name="Freeform 19"/>
            <p:cNvSpPr>
              <a:spLocks noChangeArrowheads="1"/>
            </p:cNvSpPr>
            <p:nvPr/>
          </p:nvSpPr>
          <p:spPr bwMode="auto">
            <a:xfrm>
              <a:off x="5477156" y="2858253"/>
              <a:ext cx="37504" cy="59932"/>
            </a:xfrm>
            <a:custGeom>
              <a:avLst/>
              <a:gdLst>
                <a:gd name="T0" fmla="*/ 19652955 w 25"/>
                <a:gd name="T1" fmla="*/ 7770253 h 43"/>
                <a:gd name="T2" fmla="*/ 9825777 w 25"/>
                <a:gd name="T3" fmla="*/ 13597596 h 43"/>
                <a:gd name="T4" fmla="*/ 3930872 w 25"/>
                <a:gd name="T5" fmla="*/ 19426329 h 43"/>
                <a:gd name="T6" fmla="*/ 1965436 w 25"/>
                <a:gd name="T7" fmla="*/ 33023925 h 43"/>
                <a:gd name="T8" fmla="*/ 23583831 w 25"/>
                <a:gd name="T9" fmla="*/ 79645440 h 43"/>
                <a:gd name="T10" fmla="*/ 41269944 w 25"/>
                <a:gd name="T11" fmla="*/ 69933672 h 43"/>
                <a:gd name="T12" fmla="*/ 47166260 w 25"/>
                <a:gd name="T13" fmla="*/ 46621526 h 43"/>
                <a:gd name="T14" fmla="*/ 19652955 w 25"/>
                <a:gd name="T15" fmla="*/ 7770253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43"/>
                <a:gd name="T26" fmla="*/ 25 w 25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43">
                  <a:moveTo>
                    <a:pt x="10" y="4"/>
                  </a:moveTo>
                  <a:cubicBezTo>
                    <a:pt x="4" y="0"/>
                    <a:pt x="7" y="4"/>
                    <a:pt x="5" y="7"/>
                  </a:cubicBezTo>
                  <a:cubicBezTo>
                    <a:pt x="2" y="9"/>
                    <a:pt x="0" y="7"/>
                    <a:pt x="2" y="10"/>
                  </a:cubicBezTo>
                  <a:cubicBezTo>
                    <a:pt x="4" y="14"/>
                    <a:pt x="3" y="10"/>
                    <a:pt x="1" y="17"/>
                  </a:cubicBezTo>
                  <a:cubicBezTo>
                    <a:pt x="0" y="24"/>
                    <a:pt x="5" y="43"/>
                    <a:pt x="12" y="41"/>
                  </a:cubicBezTo>
                  <a:cubicBezTo>
                    <a:pt x="15" y="39"/>
                    <a:pt x="18" y="36"/>
                    <a:pt x="21" y="36"/>
                  </a:cubicBezTo>
                  <a:cubicBezTo>
                    <a:pt x="24" y="35"/>
                    <a:pt x="25" y="28"/>
                    <a:pt x="24" y="24"/>
                  </a:cubicBezTo>
                  <a:cubicBezTo>
                    <a:pt x="24" y="19"/>
                    <a:pt x="16" y="8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8" name="Freeform 20"/>
            <p:cNvSpPr>
              <a:spLocks noChangeArrowheads="1"/>
            </p:cNvSpPr>
            <p:nvPr/>
          </p:nvSpPr>
          <p:spPr bwMode="auto">
            <a:xfrm>
              <a:off x="5727590" y="2910269"/>
              <a:ext cx="199622" cy="193364"/>
            </a:xfrm>
            <a:custGeom>
              <a:avLst/>
              <a:gdLst>
                <a:gd name="T0" fmla="*/ 248215523 w 135"/>
                <a:gd name="T1" fmla="*/ 257378587 h 139"/>
                <a:gd name="T2" fmla="*/ 255852687 w 135"/>
                <a:gd name="T3" fmla="*/ 243833375 h 139"/>
                <a:gd name="T4" fmla="*/ 250125159 w 135"/>
                <a:gd name="T5" fmla="*/ 216740169 h 139"/>
                <a:gd name="T6" fmla="*/ 246305886 w 135"/>
                <a:gd name="T7" fmla="*/ 209000048 h 139"/>
                <a:gd name="T8" fmla="*/ 250125159 w 135"/>
                <a:gd name="T9" fmla="*/ 197388475 h 139"/>
                <a:gd name="T10" fmla="*/ 246305886 w 135"/>
                <a:gd name="T11" fmla="*/ 183841873 h 139"/>
                <a:gd name="T12" fmla="*/ 225302649 w 135"/>
                <a:gd name="T13" fmla="*/ 178036738 h 139"/>
                <a:gd name="T14" fmla="*/ 210028320 w 135"/>
                <a:gd name="T15" fmla="*/ 156750014 h 139"/>
                <a:gd name="T16" fmla="*/ 196663628 w 135"/>
                <a:gd name="T17" fmla="*/ 141268381 h 139"/>
                <a:gd name="T18" fmla="*/ 198571883 w 135"/>
                <a:gd name="T19" fmla="*/ 131591839 h 139"/>
                <a:gd name="T20" fmla="*/ 181387918 w 135"/>
                <a:gd name="T21" fmla="*/ 114175175 h 139"/>
                <a:gd name="T22" fmla="*/ 179478238 w 135"/>
                <a:gd name="T23" fmla="*/ 106435054 h 139"/>
                <a:gd name="T24" fmla="*/ 168023183 w 135"/>
                <a:gd name="T25" fmla="*/ 102564994 h 139"/>
                <a:gd name="T26" fmla="*/ 160386019 w 135"/>
                <a:gd name="T27" fmla="*/ 94823482 h 139"/>
                <a:gd name="T28" fmla="*/ 152747473 w 135"/>
                <a:gd name="T29" fmla="*/ 92888451 h 139"/>
                <a:gd name="T30" fmla="*/ 143200672 w 135"/>
                <a:gd name="T31" fmla="*/ 85148309 h 139"/>
                <a:gd name="T32" fmla="*/ 120289179 w 135"/>
                <a:gd name="T33" fmla="*/ 81278248 h 139"/>
                <a:gd name="T34" fmla="*/ 106923106 w 135"/>
                <a:gd name="T35" fmla="*/ 65796615 h 139"/>
                <a:gd name="T36" fmla="*/ 95468050 w 135"/>
                <a:gd name="T37" fmla="*/ 58055103 h 139"/>
                <a:gd name="T38" fmla="*/ 66827627 w 135"/>
                <a:gd name="T39" fmla="*/ 34833338 h 139"/>
                <a:gd name="T40" fmla="*/ 45824389 w 135"/>
                <a:gd name="T41" fmla="*/ 19351699 h 139"/>
                <a:gd name="T42" fmla="*/ 19093607 w 135"/>
                <a:gd name="T43" fmla="*/ 13546608 h 139"/>
                <a:gd name="T44" fmla="*/ 1909637 w 135"/>
                <a:gd name="T45" fmla="*/ 3870062 h 139"/>
                <a:gd name="T46" fmla="*/ 13366079 w 135"/>
                <a:gd name="T47" fmla="*/ 32898307 h 139"/>
                <a:gd name="T48" fmla="*/ 30550049 w 135"/>
                <a:gd name="T49" fmla="*/ 46444921 h 139"/>
                <a:gd name="T50" fmla="*/ 38187214 w 135"/>
                <a:gd name="T51" fmla="*/ 58055103 h 139"/>
                <a:gd name="T52" fmla="*/ 57280826 w 135"/>
                <a:gd name="T53" fmla="*/ 73536736 h 139"/>
                <a:gd name="T54" fmla="*/ 66827627 w 135"/>
                <a:gd name="T55" fmla="*/ 85148309 h 139"/>
                <a:gd name="T56" fmla="*/ 85921228 w 135"/>
                <a:gd name="T57" fmla="*/ 94823482 h 139"/>
                <a:gd name="T58" fmla="*/ 99285941 w 135"/>
                <a:gd name="T59" fmla="*/ 121916687 h 139"/>
                <a:gd name="T60" fmla="*/ 114561652 w 135"/>
                <a:gd name="T61" fmla="*/ 135463290 h 139"/>
                <a:gd name="T62" fmla="*/ 127926344 w 135"/>
                <a:gd name="T63" fmla="*/ 149008502 h 139"/>
                <a:gd name="T64" fmla="*/ 147019945 w 135"/>
                <a:gd name="T65" fmla="*/ 183841873 h 139"/>
                <a:gd name="T66" fmla="*/ 185207191 w 135"/>
                <a:gd name="T67" fmla="*/ 216740169 h 139"/>
                <a:gd name="T68" fmla="*/ 215757230 w 135"/>
                <a:gd name="T69" fmla="*/ 241896954 h 139"/>
                <a:gd name="T70" fmla="*/ 238668722 w 135"/>
                <a:gd name="T71" fmla="*/ 261250038 h 139"/>
                <a:gd name="T72" fmla="*/ 232941195 w 135"/>
                <a:gd name="T73" fmla="*/ 249638466 h 139"/>
                <a:gd name="T74" fmla="*/ 248215523 w 135"/>
                <a:gd name="T75" fmla="*/ 257378587 h 13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5"/>
                <a:gd name="T115" fmla="*/ 0 h 139"/>
                <a:gd name="T116" fmla="*/ 135 w 135"/>
                <a:gd name="T117" fmla="*/ 139 h 13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5" h="139">
                  <a:moveTo>
                    <a:pt x="130" y="133"/>
                  </a:moveTo>
                  <a:cubicBezTo>
                    <a:pt x="132" y="133"/>
                    <a:pt x="135" y="131"/>
                    <a:pt x="134" y="126"/>
                  </a:cubicBezTo>
                  <a:cubicBezTo>
                    <a:pt x="134" y="122"/>
                    <a:pt x="134" y="114"/>
                    <a:pt x="131" y="112"/>
                  </a:cubicBezTo>
                  <a:cubicBezTo>
                    <a:pt x="128" y="109"/>
                    <a:pt x="126" y="109"/>
                    <a:pt x="129" y="108"/>
                  </a:cubicBezTo>
                  <a:cubicBezTo>
                    <a:pt x="132" y="107"/>
                    <a:pt x="131" y="104"/>
                    <a:pt x="131" y="102"/>
                  </a:cubicBezTo>
                  <a:cubicBezTo>
                    <a:pt x="131" y="100"/>
                    <a:pt x="134" y="97"/>
                    <a:pt x="129" y="95"/>
                  </a:cubicBezTo>
                  <a:cubicBezTo>
                    <a:pt x="125" y="93"/>
                    <a:pt x="119" y="93"/>
                    <a:pt x="118" y="92"/>
                  </a:cubicBezTo>
                  <a:cubicBezTo>
                    <a:pt x="117" y="91"/>
                    <a:pt x="114" y="84"/>
                    <a:pt x="110" y="81"/>
                  </a:cubicBezTo>
                  <a:cubicBezTo>
                    <a:pt x="106" y="78"/>
                    <a:pt x="102" y="75"/>
                    <a:pt x="103" y="73"/>
                  </a:cubicBezTo>
                  <a:cubicBezTo>
                    <a:pt x="104" y="71"/>
                    <a:pt x="105" y="70"/>
                    <a:pt x="104" y="68"/>
                  </a:cubicBezTo>
                  <a:cubicBezTo>
                    <a:pt x="104" y="66"/>
                    <a:pt x="95" y="62"/>
                    <a:pt x="95" y="59"/>
                  </a:cubicBezTo>
                  <a:cubicBezTo>
                    <a:pt x="94" y="57"/>
                    <a:pt x="97" y="56"/>
                    <a:pt x="94" y="55"/>
                  </a:cubicBezTo>
                  <a:cubicBezTo>
                    <a:pt x="91" y="54"/>
                    <a:pt x="91" y="56"/>
                    <a:pt x="88" y="53"/>
                  </a:cubicBezTo>
                  <a:cubicBezTo>
                    <a:pt x="85" y="49"/>
                    <a:pt x="86" y="49"/>
                    <a:pt x="84" y="49"/>
                  </a:cubicBezTo>
                  <a:cubicBezTo>
                    <a:pt x="82" y="49"/>
                    <a:pt x="81" y="49"/>
                    <a:pt x="80" y="48"/>
                  </a:cubicBezTo>
                  <a:cubicBezTo>
                    <a:pt x="78" y="46"/>
                    <a:pt x="76" y="44"/>
                    <a:pt x="75" y="44"/>
                  </a:cubicBezTo>
                  <a:cubicBezTo>
                    <a:pt x="74" y="44"/>
                    <a:pt x="65" y="44"/>
                    <a:pt x="63" y="42"/>
                  </a:cubicBezTo>
                  <a:cubicBezTo>
                    <a:pt x="60" y="39"/>
                    <a:pt x="57" y="35"/>
                    <a:pt x="56" y="34"/>
                  </a:cubicBezTo>
                  <a:cubicBezTo>
                    <a:pt x="54" y="34"/>
                    <a:pt x="53" y="32"/>
                    <a:pt x="50" y="30"/>
                  </a:cubicBezTo>
                  <a:cubicBezTo>
                    <a:pt x="47" y="28"/>
                    <a:pt x="38" y="24"/>
                    <a:pt x="35" y="18"/>
                  </a:cubicBezTo>
                  <a:cubicBezTo>
                    <a:pt x="31" y="13"/>
                    <a:pt x="27" y="10"/>
                    <a:pt x="24" y="10"/>
                  </a:cubicBezTo>
                  <a:cubicBezTo>
                    <a:pt x="22" y="9"/>
                    <a:pt x="14" y="9"/>
                    <a:pt x="10" y="7"/>
                  </a:cubicBezTo>
                  <a:cubicBezTo>
                    <a:pt x="7" y="5"/>
                    <a:pt x="2" y="0"/>
                    <a:pt x="1" y="2"/>
                  </a:cubicBezTo>
                  <a:cubicBezTo>
                    <a:pt x="0" y="3"/>
                    <a:pt x="5" y="15"/>
                    <a:pt x="7" y="17"/>
                  </a:cubicBezTo>
                  <a:cubicBezTo>
                    <a:pt x="10" y="20"/>
                    <a:pt x="16" y="23"/>
                    <a:pt x="16" y="24"/>
                  </a:cubicBezTo>
                  <a:cubicBezTo>
                    <a:pt x="15" y="26"/>
                    <a:pt x="15" y="27"/>
                    <a:pt x="20" y="30"/>
                  </a:cubicBezTo>
                  <a:cubicBezTo>
                    <a:pt x="25" y="32"/>
                    <a:pt x="28" y="35"/>
                    <a:pt x="30" y="38"/>
                  </a:cubicBezTo>
                  <a:cubicBezTo>
                    <a:pt x="33" y="41"/>
                    <a:pt x="31" y="43"/>
                    <a:pt x="35" y="44"/>
                  </a:cubicBezTo>
                  <a:cubicBezTo>
                    <a:pt x="39" y="44"/>
                    <a:pt x="44" y="46"/>
                    <a:pt x="45" y="49"/>
                  </a:cubicBezTo>
                  <a:cubicBezTo>
                    <a:pt x="45" y="51"/>
                    <a:pt x="46" y="59"/>
                    <a:pt x="52" y="63"/>
                  </a:cubicBezTo>
                  <a:cubicBezTo>
                    <a:pt x="58" y="67"/>
                    <a:pt x="58" y="67"/>
                    <a:pt x="60" y="70"/>
                  </a:cubicBezTo>
                  <a:cubicBezTo>
                    <a:pt x="62" y="74"/>
                    <a:pt x="61" y="74"/>
                    <a:pt x="67" y="77"/>
                  </a:cubicBezTo>
                  <a:cubicBezTo>
                    <a:pt x="72" y="80"/>
                    <a:pt x="72" y="90"/>
                    <a:pt x="77" y="95"/>
                  </a:cubicBezTo>
                  <a:cubicBezTo>
                    <a:pt x="82" y="100"/>
                    <a:pt x="94" y="110"/>
                    <a:pt x="97" y="112"/>
                  </a:cubicBezTo>
                  <a:cubicBezTo>
                    <a:pt x="100" y="114"/>
                    <a:pt x="111" y="123"/>
                    <a:pt x="113" y="125"/>
                  </a:cubicBezTo>
                  <a:cubicBezTo>
                    <a:pt x="114" y="126"/>
                    <a:pt x="127" y="139"/>
                    <a:pt x="125" y="135"/>
                  </a:cubicBezTo>
                  <a:cubicBezTo>
                    <a:pt x="123" y="132"/>
                    <a:pt x="120" y="129"/>
                    <a:pt x="122" y="129"/>
                  </a:cubicBezTo>
                  <a:cubicBezTo>
                    <a:pt x="124" y="129"/>
                    <a:pt x="128" y="132"/>
                    <a:pt x="130" y="13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9" name="Freeform 21"/>
            <p:cNvSpPr>
              <a:spLocks noChangeArrowheads="1"/>
            </p:cNvSpPr>
            <p:nvPr/>
          </p:nvSpPr>
          <p:spPr bwMode="auto">
            <a:xfrm>
              <a:off x="5919952" y="3092326"/>
              <a:ext cx="158487" cy="45231"/>
            </a:xfrm>
            <a:custGeom>
              <a:avLst/>
              <a:gdLst>
                <a:gd name="T0" fmla="*/ 199248394 w 107"/>
                <a:gd name="T1" fmla="*/ 41330161 h 33"/>
                <a:gd name="T2" fmla="*/ 187753113 w 107"/>
                <a:gd name="T3" fmla="*/ 37573248 h 33"/>
                <a:gd name="T4" fmla="*/ 180089087 w 107"/>
                <a:gd name="T5" fmla="*/ 30058052 h 33"/>
                <a:gd name="T6" fmla="*/ 180089087 w 107"/>
                <a:gd name="T7" fmla="*/ 24421998 h 33"/>
                <a:gd name="T8" fmla="*/ 180089087 w 107"/>
                <a:gd name="T9" fmla="*/ 20665080 h 33"/>
                <a:gd name="T10" fmla="*/ 137940647 w 107"/>
                <a:gd name="T11" fmla="*/ 16908168 h 33"/>
                <a:gd name="T12" fmla="*/ 116867118 w 107"/>
                <a:gd name="T13" fmla="*/ 11272114 h 33"/>
                <a:gd name="T14" fmla="*/ 95792206 w 107"/>
                <a:gd name="T15" fmla="*/ 16908168 h 33"/>
                <a:gd name="T16" fmla="*/ 74717272 w 107"/>
                <a:gd name="T17" fmla="*/ 16908168 h 33"/>
                <a:gd name="T18" fmla="*/ 47896795 w 107"/>
                <a:gd name="T19" fmla="*/ 1879142 h 33"/>
                <a:gd name="T20" fmla="*/ 34485854 w 107"/>
                <a:gd name="T21" fmla="*/ 5636057 h 33"/>
                <a:gd name="T22" fmla="*/ 15326585 w 107"/>
                <a:gd name="T23" fmla="*/ 7515198 h 33"/>
                <a:gd name="T24" fmla="*/ 5746951 w 107"/>
                <a:gd name="T25" fmla="*/ 18785939 h 33"/>
                <a:gd name="T26" fmla="*/ 26821872 w 107"/>
                <a:gd name="T27" fmla="*/ 24421998 h 33"/>
                <a:gd name="T28" fmla="*/ 22990573 w 107"/>
                <a:gd name="T29" fmla="*/ 30058052 h 33"/>
                <a:gd name="T30" fmla="*/ 53643743 w 107"/>
                <a:gd name="T31" fmla="*/ 35694106 h 33"/>
                <a:gd name="T32" fmla="*/ 93876556 w 107"/>
                <a:gd name="T33" fmla="*/ 41330161 h 33"/>
                <a:gd name="T34" fmla="*/ 120698417 w 107"/>
                <a:gd name="T35" fmla="*/ 50723138 h 33"/>
                <a:gd name="T36" fmla="*/ 174342139 w 107"/>
                <a:gd name="T37" fmla="*/ 50723138 h 33"/>
                <a:gd name="T38" fmla="*/ 199248394 w 107"/>
                <a:gd name="T39" fmla="*/ 60116105 h 33"/>
                <a:gd name="T40" fmla="*/ 199248394 w 107"/>
                <a:gd name="T41" fmla="*/ 41330161 h 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7"/>
                <a:gd name="T64" fmla="*/ 0 h 33"/>
                <a:gd name="T65" fmla="*/ 107 w 107"/>
                <a:gd name="T66" fmla="*/ 33 h 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7" h="33">
                  <a:moveTo>
                    <a:pt x="104" y="22"/>
                  </a:moveTo>
                  <a:cubicBezTo>
                    <a:pt x="103" y="20"/>
                    <a:pt x="99" y="20"/>
                    <a:pt x="98" y="20"/>
                  </a:cubicBezTo>
                  <a:cubicBezTo>
                    <a:pt x="96" y="20"/>
                    <a:pt x="96" y="17"/>
                    <a:pt x="94" y="16"/>
                  </a:cubicBezTo>
                  <a:cubicBezTo>
                    <a:pt x="91" y="15"/>
                    <a:pt x="93" y="13"/>
                    <a:pt x="94" y="13"/>
                  </a:cubicBezTo>
                  <a:cubicBezTo>
                    <a:pt x="95" y="13"/>
                    <a:pt x="97" y="12"/>
                    <a:pt x="94" y="11"/>
                  </a:cubicBezTo>
                  <a:cubicBezTo>
                    <a:pt x="91" y="9"/>
                    <a:pt x="77" y="10"/>
                    <a:pt x="72" y="9"/>
                  </a:cubicBezTo>
                  <a:cubicBezTo>
                    <a:pt x="67" y="7"/>
                    <a:pt x="65" y="6"/>
                    <a:pt x="61" y="6"/>
                  </a:cubicBezTo>
                  <a:cubicBezTo>
                    <a:pt x="57" y="7"/>
                    <a:pt x="55" y="10"/>
                    <a:pt x="50" y="9"/>
                  </a:cubicBezTo>
                  <a:cubicBezTo>
                    <a:pt x="45" y="9"/>
                    <a:pt x="42" y="10"/>
                    <a:pt x="39" y="9"/>
                  </a:cubicBezTo>
                  <a:cubicBezTo>
                    <a:pt x="36" y="9"/>
                    <a:pt x="29" y="2"/>
                    <a:pt x="25" y="1"/>
                  </a:cubicBezTo>
                  <a:cubicBezTo>
                    <a:pt x="22" y="0"/>
                    <a:pt x="21" y="3"/>
                    <a:pt x="18" y="3"/>
                  </a:cubicBezTo>
                  <a:cubicBezTo>
                    <a:pt x="16" y="3"/>
                    <a:pt x="9" y="3"/>
                    <a:pt x="8" y="4"/>
                  </a:cubicBezTo>
                  <a:cubicBezTo>
                    <a:pt x="7" y="5"/>
                    <a:pt x="6" y="8"/>
                    <a:pt x="3" y="10"/>
                  </a:cubicBezTo>
                  <a:cubicBezTo>
                    <a:pt x="0" y="12"/>
                    <a:pt x="9" y="12"/>
                    <a:pt x="14" y="13"/>
                  </a:cubicBezTo>
                  <a:cubicBezTo>
                    <a:pt x="18" y="14"/>
                    <a:pt x="14" y="15"/>
                    <a:pt x="12" y="16"/>
                  </a:cubicBezTo>
                  <a:cubicBezTo>
                    <a:pt x="10" y="18"/>
                    <a:pt x="24" y="19"/>
                    <a:pt x="28" y="19"/>
                  </a:cubicBezTo>
                  <a:cubicBezTo>
                    <a:pt x="32" y="20"/>
                    <a:pt x="43" y="20"/>
                    <a:pt x="49" y="22"/>
                  </a:cubicBezTo>
                  <a:cubicBezTo>
                    <a:pt x="55" y="23"/>
                    <a:pt x="55" y="24"/>
                    <a:pt x="63" y="27"/>
                  </a:cubicBezTo>
                  <a:cubicBezTo>
                    <a:pt x="72" y="30"/>
                    <a:pt x="84" y="27"/>
                    <a:pt x="91" y="27"/>
                  </a:cubicBezTo>
                  <a:cubicBezTo>
                    <a:pt x="98" y="27"/>
                    <a:pt x="96" y="29"/>
                    <a:pt x="104" y="32"/>
                  </a:cubicBezTo>
                  <a:cubicBezTo>
                    <a:pt x="107" y="33"/>
                    <a:pt x="104" y="24"/>
                    <a:pt x="104" y="2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0" name="Freeform 22"/>
            <p:cNvSpPr>
              <a:spLocks noChangeArrowheads="1"/>
            </p:cNvSpPr>
            <p:nvPr/>
          </p:nvSpPr>
          <p:spPr bwMode="auto">
            <a:xfrm>
              <a:off x="6078440" y="3125119"/>
              <a:ext cx="15727" cy="6785"/>
            </a:xfrm>
            <a:custGeom>
              <a:avLst/>
              <a:gdLst>
                <a:gd name="T0" fmla="*/ 14281476 w 11"/>
                <a:gd name="T1" fmla="*/ 9207244 h 5"/>
                <a:gd name="T2" fmla="*/ 17851510 w 11"/>
                <a:gd name="T3" fmla="*/ 3682898 h 5"/>
                <a:gd name="T4" fmla="*/ 5355052 w 11"/>
                <a:gd name="T5" fmla="*/ 1841449 h 5"/>
                <a:gd name="T6" fmla="*/ 14281476 w 11"/>
                <a:gd name="T7" fmla="*/ 9207244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5"/>
                <a:gd name="T14" fmla="*/ 11 w 1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5">
                  <a:moveTo>
                    <a:pt x="8" y="5"/>
                  </a:moveTo>
                  <a:cubicBezTo>
                    <a:pt x="11" y="5"/>
                    <a:pt x="10" y="2"/>
                    <a:pt x="10" y="2"/>
                  </a:cubicBezTo>
                  <a:cubicBezTo>
                    <a:pt x="10" y="1"/>
                    <a:pt x="5" y="0"/>
                    <a:pt x="3" y="1"/>
                  </a:cubicBezTo>
                  <a:cubicBezTo>
                    <a:pt x="0" y="2"/>
                    <a:pt x="3" y="5"/>
                    <a:pt x="8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1" name="Freeform 23"/>
            <p:cNvSpPr>
              <a:spLocks noChangeArrowheads="1"/>
            </p:cNvSpPr>
            <p:nvPr/>
          </p:nvSpPr>
          <p:spPr bwMode="auto">
            <a:xfrm>
              <a:off x="6100216" y="3130773"/>
              <a:ext cx="13308" cy="9046"/>
            </a:xfrm>
            <a:custGeom>
              <a:avLst/>
              <a:gdLst>
                <a:gd name="T0" fmla="*/ 7637085 w 9"/>
                <a:gd name="T1" fmla="*/ 13638354 h 6"/>
                <a:gd name="T2" fmla="*/ 11456320 w 9"/>
                <a:gd name="T3" fmla="*/ 0 h 6"/>
                <a:gd name="T4" fmla="*/ 7637085 w 9"/>
                <a:gd name="T5" fmla="*/ 13638354 h 6"/>
                <a:gd name="T6" fmla="*/ 0 60000 65536"/>
                <a:gd name="T7" fmla="*/ 0 60000 65536"/>
                <a:gd name="T8" fmla="*/ 0 60000 65536"/>
                <a:gd name="T9" fmla="*/ 0 w 9"/>
                <a:gd name="T10" fmla="*/ 0 h 6"/>
                <a:gd name="T11" fmla="*/ 9 w 9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6">
                  <a:moveTo>
                    <a:pt x="4" y="6"/>
                  </a:moveTo>
                  <a:cubicBezTo>
                    <a:pt x="8" y="6"/>
                    <a:pt x="9" y="0"/>
                    <a:pt x="6" y="0"/>
                  </a:cubicBezTo>
                  <a:cubicBezTo>
                    <a:pt x="2" y="0"/>
                    <a:pt x="0" y="5"/>
                    <a:pt x="4" y="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2" name="Freeform 24"/>
            <p:cNvSpPr>
              <a:spLocks noChangeArrowheads="1"/>
            </p:cNvSpPr>
            <p:nvPr/>
          </p:nvSpPr>
          <p:spPr bwMode="auto">
            <a:xfrm>
              <a:off x="6117154" y="3130773"/>
              <a:ext cx="19357" cy="6785"/>
            </a:xfrm>
            <a:custGeom>
              <a:avLst/>
              <a:gdLst>
                <a:gd name="T0" fmla="*/ 3872438 w 13"/>
                <a:gd name="T1" fmla="*/ 5524346 h 5"/>
                <a:gd name="T2" fmla="*/ 19362187 w 13"/>
                <a:gd name="T3" fmla="*/ 9207244 h 5"/>
                <a:gd name="T4" fmla="*/ 15489751 w 13"/>
                <a:gd name="T5" fmla="*/ 1841449 h 5"/>
                <a:gd name="T6" fmla="*/ 3872438 w 13"/>
                <a:gd name="T7" fmla="*/ 5524346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5"/>
                <a:gd name="T14" fmla="*/ 13 w 13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5">
                  <a:moveTo>
                    <a:pt x="2" y="3"/>
                  </a:moveTo>
                  <a:cubicBezTo>
                    <a:pt x="0" y="5"/>
                    <a:pt x="7" y="5"/>
                    <a:pt x="10" y="5"/>
                  </a:cubicBezTo>
                  <a:cubicBezTo>
                    <a:pt x="13" y="5"/>
                    <a:pt x="11" y="2"/>
                    <a:pt x="8" y="1"/>
                  </a:cubicBezTo>
                  <a:cubicBezTo>
                    <a:pt x="4" y="0"/>
                    <a:pt x="3" y="1"/>
                    <a:pt x="2" y="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3" name="Freeform 25"/>
            <p:cNvSpPr>
              <a:spLocks noChangeArrowheads="1"/>
            </p:cNvSpPr>
            <p:nvPr/>
          </p:nvSpPr>
          <p:spPr bwMode="auto">
            <a:xfrm>
              <a:off x="6124413" y="3127380"/>
              <a:ext cx="29035" cy="10177"/>
            </a:xfrm>
            <a:custGeom>
              <a:avLst/>
              <a:gdLst>
                <a:gd name="T0" fmla="*/ 29447444 w 20"/>
                <a:gd name="T1" fmla="*/ 12946415 h 8"/>
                <a:gd name="T2" fmla="*/ 36809981 w 20"/>
                <a:gd name="T3" fmla="*/ 6473844 h 8"/>
                <a:gd name="T4" fmla="*/ 14723722 w 20"/>
                <a:gd name="T5" fmla="*/ 1618143 h 8"/>
                <a:gd name="T6" fmla="*/ 29447444 w 20"/>
                <a:gd name="T7" fmla="*/ 12946415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8"/>
                <a:gd name="T14" fmla="*/ 20 w 20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8">
                  <a:moveTo>
                    <a:pt x="16" y="8"/>
                  </a:moveTo>
                  <a:cubicBezTo>
                    <a:pt x="17" y="8"/>
                    <a:pt x="19" y="6"/>
                    <a:pt x="20" y="4"/>
                  </a:cubicBezTo>
                  <a:cubicBezTo>
                    <a:pt x="20" y="2"/>
                    <a:pt x="16" y="2"/>
                    <a:pt x="8" y="1"/>
                  </a:cubicBezTo>
                  <a:cubicBezTo>
                    <a:pt x="0" y="0"/>
                    <a:pt x="14" y="8"/>
                    <a:pt x="16" y="8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4" name="Freeform 26"/>
            <p:cNvSpPr>
              <a:spLocks noChangeArrowheads="1"/>
            </p:cNvSpPr>
            <p:nvPr/>
          </p:nvSpPr>
          <p:spPr bwMode="auto">
            <a:xfrm>
              <a:off x="6155869" y="3143211"/>
              <a:ext cx="36295" cy="21485"/>
            </a:xfrm>
            <a:custGeom>
              <a:avLst/>
              <a:gdLst>
                <a:gd name="T0" fmla="*/ 14724049 w 25"/>
                <a:gd name="T1" fmla="*/ 2051102 h 15"/>
                <a:gd name="T2" fmla="*/ 9202360 w 25"/>
                <a:gd name="T3" fmla="*/ 8205838 h 15"/>
                <a:gd name="T4" fmla="*/ 36812154 w 25"/>
                <a:gd name="T5" fmla="*/ 26670051 h 15"/>
                <a:gd name="T6" fmla="*/ 42333840 w 25"/>
                <a:gd name="T7" fmla="*/ 20515311 h 15"/>
                <a:gd name="T8" fmla="*/ 14724049 w 25"/>
                <a:gd name="T9" fmla="*/ 205110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5"/>
                <a:gd name="T17" fmla="*/ 25 w 25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5">
                  <a:moveTo>
                    <a:pt x="8" y="1"/>
                  </a:moveTo>
                  <a:cubicBezTo>
                    <a:pt x="4" y="0"/>
                    <a:pt x="0" y="2"/>
                    <a:pt x="5" y="4"/>
                  </a:cubicBezTo>
                  <a:cubicBezTo>
                    <a:pt x="10" y="6"/>
                    <a:pt x="14" y="11"/>
                    <a:pt x="20" y="13"/>
                  </a:cubicBezTo>
                  <a:cubicBezTo>
                    <a:pt x="25" y="15"/>
                    <a:pt x="23" y="11"/>
                    <a:pt x="23" y="10"/>
                  </a:cubicBezTo>
                  <a:cubicBezTo>
                    <a:pt x="23" y="9"/>
                    <a:pt x="13" y="2"/>
                    <a:pt x="8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5" name="Freeform 27"/>
            <p:cNvSpPr>
              <a:spLocks noChangeArrowheads="1"/>
            </p:cNvSpPr>
            <p:nvPr/>
          </p:nvSpPr>
          <p:spPr bwMode="auto">
            <a:xfrm>
              <a:off x="6164338" y="3128511"/>
              <a:ext cx="58072" cy="11308"/>
            </a:xfrm>
            <a:custGeom>
              <a:avLst/>
              <a:gdLst>
                <a:gd name="T0" fmla="*/ 58085169 w 39"/>
                <a:gd name="T1" fmla="*/ 13985168 h 8"/>
                <a:gd name="T2" fmla="*/ 71638000 w 39"/>
                <a:gd name="T3" fmla="*/ 5993240 h 8"/>
                <a:gd name="T4" fmla="*/ 52275820 w 39"/>
                <a:gd name="T5" fmla="*/ 5993240 h 8"/>
                <a:gd name="T6" fmla="*/ 21297707 w 39"/>
                <a:gd name="T7" fmla="*/ 3995964 h 8"/>
                <a:gd name="T8" fmla="*/ 3872437 w 39"/>
                <a:gd name="T9" fmla="*/ 9989202 h 8"/>
                <a:gd name="T10" fmla="*/ 32915021 w 39"/>
                <a:gd name="T11" fmla="*/ 15983856 h 8"/>
                <a:gd name="T12" fmla="*/ 58085169 w 39"/>
                <a:gd name="T13" fmla="*/ 1398516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8"/>
                <a:gd name="T23" fmla="*/ 39 w 3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8">
                  <a:moveTo>
                    <a:pt x="30" y="7"/>
                  </a:moveTo>
                  <a:cubicBezTo>
                    <a:pt x="31" y="7"/>
                    <a:pt x="35" y="5"/>
                    <a:pt x="37" y="3"/>
                  </a:cubicBezTo>
                  <a:cubicBezTo>
                    <a:pt x="39" y="1"/>
                    <a:pt x="32" y="2"/>
                    <a:pt x="27" y="3"/>
                  </a:cubicBezTo>
                  <a:cubicBezTo>
                    <a:pt x="23" y="5"/>
                    <a:pt x="17" y="3"/>
                    <a:pt x="11" y="2"/>
                  </a:cubicBezTo>
                  <a:cubicBezTo>
                    <a:pt x="5" y="0"/>
                    <a:pt x="4" y="2"/>
                    <a:pt x="2" y="5"/>
                  </a:cubicBezTo>
                  <a:cubicBezTo>
                    <a:pt x="0" y="7"/>
                    <a:pt x="13" y="7"/>
                    <a:pt x="17" y="8"/>
                  </a:cubicBezTo>
                  <a:cubicBezTo>
                    <a:pt x="20" y="8"/>
                    <a:pt x="28" y="7"/>
                    <a:pt x="30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6" name="Freeform 28"/>
            <p:cNvSpPr>
              <a:spLocks noChangeArrowheads="1"/>
            </p:cNvSpPr>
            <p:nvPr/>
          </p:nvSpPr>
          <p:spPr bwMode="auto">
            <a:xfrm>
              <a:off x="6230878" y="3131903"/>
              <a:ext cx="54442" cy="26008"/>
            </a:xfrm>
            <a:custGeom>
              <a:avLst/>
              <a:gdLst>
                <a:gd name="T0" fmla="*/ 18906248 w 37"/>
                <a:gd name="T1" fmla="*/ 35490802 h 18"/>
                <a:gd name="T2" fmla="*/ 22687501 w 37"/>
                <a:gd name="T3" fmla="*/ 35490802 h 18"/>
                <a:gd name="T4" fmla="*/ 24578126 w 37"/>
                <a:gd name="T5" fmla="*/ 35490802 h 18"/>
                <a:gd name="T6" fmla="*/ 26468750 w 37"/>
                <a:gd name="T7" fmla="*/ 33402938 h 18"/>
                <a:gd name="T8" fmla="*/ 28359374 w 37"/>
                <a:gd name="T9" fmla="*/ 31315075 h 18"/>
                <a:gd name="T10" fmla="*/ 32140622 w 37"/>
                <a:gd name="T11" fmla="*/ 29227211 h 18"/>
                <a:gd name="T12" fmla="*/ 34031247 w 37"/>
                <a:gd name="T13" fmla="*/ 27140793 h 18"/>
                <a:gd name="T14" fmla="*/ 35921871 w 37"/>
                <a:gd name="T15" fmla="*/ 25052929 h 18"/>
                <a:gd name="T16" fmla="*/ 35921871 w 37"/>
                <a:gd name="T17" fmla="*/ 25052929 h 18"/>
                <a:gd name="T18" fmla="*/ 37812495 w 37"/>
                <a:gd name="T19" fmla="*/ 22965060 h 18"/>
                <a:gd name="T20" fmla="*/ 41593744 w 37"/>
                <a:gd name="T21" fmla="*/ 18789333 h 18"/>
                <a:gd name="T22" fmla="*/ 43484368 w 37"/>
                <a:gd name="T23" fmla="*/ 16701469 h 18"/>
                <a:gd name="T24" fmla="*/ 45375003 w 37"/>
                <a:gd name="T25" fmla="*/ 14613606 h 18"/>
                <a:gd name="T26" fmla="*/ 47265627 w 37"/>
                <a:gd name="T27" fmla="*/ 14613606 h 18"/>
                <a:gd name="T28" fmla="*/ 49156251 w 37"/>
                <a:gd name="T29" fmla="*/ 12525742 h 18"/>
                <a:gd name="T30" fmla="*/ 62390621 w 37"/>
                <a:gd name="T31" fmla="*/ 4175729 h 18"/>
                <a:gd name="T32" fmla="*/ 28359374 w 37"/>
                <a:gd name="T33" fmla="*/ 8351457 h 18"/>
                <a:gd name="T34" fmla="*/ 26468750 w 37"/>
                <a:gd name="T35" fmla="*/ 10437876 h 18"/>
                <a:gd name="T36" fmla="*/ 24578126 w 37"/>
                <a:gd name="T37" fmla="*/ 12525742 h 18"/>
                <a:gd name="T38" fmla="*/ 22687501 w 37"/>
                <a:gd name="T39" fmla="*/ 14613606 h 18"/>
                <a:gd name="T40" fmla="*/ 17015623 w 37"/>
                <a:gd name="T41" fmla="*/ 18789333 h 18"/>
                <a:gd name="T42" fmla="*/ 15124999 w 37"/>
                <a:gd name="T43" fmla="*/ 20877196 h 18"/>
                <a:gd name="T44" fmla="*/ 9453124 w 37"/>
                <a:gd name="T45" fmla="*/ 25052929 h 18"/>
                <a:gd name="T46" fmla="*/ 18906248 w 37"/>
                <a:gd name="T47" fmla="*/ 35490802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7"/>
                <a:gd name="T73" fmla="*/ 0 h 18"/>
                <a:gd name="T74" fmla="*/ 37 w 37"/>
                <a:gd name="T75" fmla="*/ 18 h 1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7" h="18">
                  <a:moveTo>
                    <a:pt x="10" y="17"/>
                  </a:moveTo>
                  <a:cubicBezTo>
                    <a:pt x="10" y="18"/>
                    <a:pt x="11" y="17"/>
                    <a:pt x="12" y="17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3" y="17"/>
                    <a:pt x="14" y="16"/>
                    <a:pt x="14" y="16"/>
                  </a:cubicBezTo>
                  <a:cubicBezTo>
                    <a:pt x="15" y="16"/>
                    <a:pt x="15" y="16"/>
                    <a:pt x="15" y="15"/>
                  </a:cubicBezTo>
                  <a:cubicBezTo>
                    <a:pt x="16" y="15"/>
                    <a:pt x="16" y="15"/>
                    <a:pt x="17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3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0"/>
                    <a:pt x="21" y="10"/>
                    <a:pt x="22" y="9"/>
                  </a:cubicBezTo>
                  <a:cubicBezTo>
                    <a:pt x="22" y="9"/>
                    <a:pt x="23" y="8"/>
                    <a:pt x="23" y="8"/>
                  </a:cubicBezTo>
                  <a:cubicBezTo>
                    <a:pt x="24" y="8"/>
                    <a:pt x="24" y="7"/>
                    <a:pt x="24" y="7"/>
                  </a:cubicBezTo>
                  <a:cubicBezTo>
                    <a:pt x="24" y="7"/>
                    <a:pt x="24" y="7"/>
                    <a:pt x="25" y="7"/>
                  </a:cubicBezTo>
                  <a:cubicBezTo>
                    <a:pt x="25" y="6"/>
                    <a:pt x="25" y="6"/>
                    <a:pt x="26" y="6"/>
                  </a:cubicBezTo>
                  <a:cubicBezTo>
                    <a:pt x="27" y="6"/>
                    <a:pt x="37" y="4"/>
                    <a:pt x="33" y="2"/>
                  </a:cubicBezTo>
                  <a:cubicBezTo>
                    <a:pt x="28" y="0"/>
                    <a:pt x="16" y="2"/>
                    <a:pt x="15" y="4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4" y="6"/>
                    <a:pt x="14" y="6"/>
                    <a:pt x="13" y="6"/>
                  </a:cubicBezTo>
                  <a:cubicBezTo>
                    <a:pt x="13" y="6"/>
                    <a:pt x="12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9"/>
                    <a:pt x="8" y="9"/>
                    <a:pt x="8" y="10"/>
                  </a:cubicBezTo>
                  <a:cubicBezTo>
                    <a:pt x="7" y="10"/>
                    <a:pt x="6" y="11"/>
                    <a:pt x="5" y="12"/>
                  </a:cubicBezTo>
                  <a:cubicBezTo>
                    <a:pt x="0" y="16"/>
                    <a:pt x="4" y="17"/>
                    <a:pt x="10" y="1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7" name="Freeform 29"/>
            <p:cNvSpPr>
              <a:spLocks noChangeArrowheads="1"/>
            </p:cNvSpPr>
            <p:nvPr/>
          </p:nvSpPr>
          <p:spPr bwMode="auto">
            <a:xfrm>
              <a:off x="6131672" y="2981509"/>
              <a:ext cx="90737" cy="102901"/>
            </a:xfrm>
            <a:custGeom>
              <a:avLst/>
              <a:gdLst>
                <a:gd name="T0" fmla="*/ 25117897 w 61"/>
                <a:gd name="T1" fmla="*/ 27071306 h 74"/>
                <a:gd name="T2" fmla="*/ 38644303 w 61"/>
                <a:gd name="T3" fmla="*/ 25137046 h 74"/>
                <a:gd name="T4" fmla="*/ 59897910 w 61"/>
                <a:gd name="T5" fmla="*/ 23204177 h 74"/>
                <a:gd name="T6" fmla="*/ 81151506 w 61"/>
                <a:gd name="T7" fmla="*/ 27071306 h 74"/>
                <a:gd name="T8" fmla="*/ 98542223 w 61"/>
                <a:gd name="T9" fmla="*/ 25137046 h 74"/>
                <a:gd name="T10" fmla="*/ 113999384 w 61"/>
                <a:gd name="T11" fmla="*/ 11601393 h 74"/>
                <a:gd name="T12" fmla="*/ 113999384 w 61"/>
                <a:gd name="T13" fmla="*/ 0 h 74"/>
                <a:gd name="T14" fmla="*/ 100474368 w 61"/>
                <a:gd name="T15" fmla="*/ 13535653 h 74"/>
                <a:gd name="T16" fmla="*/ 73422925 w 61"/>
                <a:gd name="T17" fmla="*/ 11601393 h 74"/>
                <a:gd name="T18" fmla="*/ 44440738 w 61"/>
                <a:gd name="T19" fmla="*/ 7734261 h 74"/>
                <a:gd name="T20" fmla="*/ 30915722 w 61"/>
                <a:gd name="T21" fmla="*/ 7734261 h 74"/>
                <a:gd name="T22" fmla="*/ 21253601 w 61"/>
                <a:gd name="T23" fmla="*/ 17402782 h 74"/>
                <a:gd name="T24" fmla="*/ 9660728 w 61"/>
                <a:gd name="T25" fmla="*/ 42539823 h 74"/>
                <a:gd name="T26" fmla="*/ 3864292 w 61"/>
                <a:gd name="T27" fmla="*/ 56075481 h 74"/>
                <a:gd name="T28" fmla="*/ 3864292 w 61"/>
                <a:gd name="T29" fmla="*/ 77345387 h 74"/>
                <a:gd name="T30" fmla="*/ 1932146 w 61"/>
                <a:gd name="T31" fmla="*/ 94748186 h 74"/>
                <a:gd name="T32" fmla="*/ 19321456 w 61"/>
                <a:gd name="T33" fmla="*/ 106349574 h 74"/>
                <a:gd name="T34" fmla="*/ 23185752 w 61"/>
                <a:gd name="T35" fmla="*/ 129553740 h 74"/>
                <a:gd name="T36" fmla="*/ 25117897 w 61"/>
                <a:gd name="T37" fmla="*/ 141155127 h 74"/>
                <a:gd name="T38" fmla="*/ 42508593 w 61"/>
                <a:gd name="T39" fmla="*/ 139222258 h 74"/>
                <a:gd name="T40" fmla="*/ 36712158 w 61"/>
                <a:gd name="T41" fmla="*/ 106349574 h 74"/>
                <a:gd name="T42" fmla="*/ 38644303 w 61"/>
                <a:gd name="T43" fmla="*/ 87013906 h 74"/>
                <a:gd name="T44" fmla="*/ 52169329 w 61"/>
                <a:gd name="T45" fmla="*/ 87013906 h 74"/>
                <a:gd name="T46" fmla="*/ 52169329 w 61"/>
                <a:gd name="T47" fmla="*/ 102482444 h 74"/>
                <a:gd name="T48" fmla="*/ 61830055 w 61"/>
                <a:gd name="T49" fmla="*/ 119885221 h 74"/>
                <a:gd name="T50" fmla="*/ 69558635 w 61"/>
                <a:gd name="T51" fmla="*/ 127620870 h 74"/>
                <a:gd name="T52" fmla="*/ 77287215 w 61"/>
                <a:gd name="T53" fmla="*/ 123752350 h 74"/>
                <a:gd name="T54" fmla="*/ 85015796 w 61"/>
                <a:gd name="T55" fmla="*/ 117952352 h 74"/>
                <a:gd name="T56" fmla="*/ 75355070 w 61"/>
                <a:gd name="T57" fmla="*/ 104416704 h 74"/>
                <a:gd name="T58" fmla="*/ 77287215 w 61"/>
                <a:gd name="T59" fmla="*/ 92815317 h 74"/>
                <a:gd name="T60" fmla="*/ 69558635 w 61"/>
                <a:gd name="T61" fmla="*/ 81212517 h 74"/>
                <a:gd name="T62" fmla="*/ 57965764 w 61"/>
                <a:gd name="T63" fmla="*/ 69611129 h 74"/>
                <a:gd name="T64" fmla="*/ 65694345 w 61"/>
                <a:gd name="T65" fmla="*/ 54142612 h 74"/>
                <a:gd name="T66" fmla="*/ 79219360 w 61"/>
                <a:gd name="T67" fmla="*/ 46406963 h 74"/>
                <a:gd name="T68" fmla="*/ 73422925 w 61"/>
                <a:gd name="T69" fmla="*/ 40606954 h 74"/>
                <a:gd name="T70" fmla="*/ 48305039 w 61"/>
                <a:gd name="T71" fmla="*/ 50274092 h 74"/>
                <a:gd name="T72" fmla="*/ 30915722 w 61"/>
                <a:gd name="T73" fmla="*/ 56075481 h 74"/>
                <a:gd name="T74" fmla="*/ 21253601 w 61"/>
                <a:gd name="T75" fmla="*/ 40606954 h 74"/>
                <a:gd name="T76" fmla="*/ 25117897 w 61"/>
                <a:gd name="T77" fmla="*/ 27071306 h 7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1"/>
                <a:gd name="T118" fmla="*/ 0 h 74"/>
                <a:gd name="T119" fmla="*/ 61 w 61"/>
                <a:gd name="T120" fmla="*/ 74 h 7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1" h="74">
                  <a:moveTo>
                    <a:pt x="13" y="14"/>
                  </a:moveTo>
                  <a:cubicBezTo>
                    <a:pt x="13" y="12"/>
                    <a:pt x="17" y="12"/>
                    <a:pt x="20" y="13"/>
                  </a:cubicBezTo>
                  <a:cubicBezTo>
                    <a:pt x="23" y="13"/>
                    <a:pt x="29" y="13"/>
                    <a:pt x="31" y="12"/>
                  </a:cubicBezTo>
                  <a:cubicBezTo>
                    <a:pt x="32" y="11"/>
                    <a:pt x="38" y="13"/>
                    <a:pt x="42" y="14"/>
                  </a:cubicBezTo>
                  <a:cubicBezTo>
                    <a:pt x="46" y="15"/>
                    <a:pt x="48" y="14"/>
                    <a:pt x="51" y="13"/>
                  </a:cubicBezTo>
                  <a:cubicBezTo>
                    <a:pt x="53" y="11"/>
                    <a:pt x="58" y="7"/>
                    <a:pt x="59" y="6"/>
                  </a:cubicBezTo>
                  <a:cubicBezTo>
                    <a:pt x="60" y="4"/>
                    <a:pt x="61" y="0"/>
                    <a:pt x="59" y="0"/>
                  </a:cubicBezTo>
                  <a:cubicBezTo>
                    <a:pt x="56" y="0"/>
                    <a:pt x="54" y="5"/>
                    <a:pt x="52" y="7"/>
                  </a:cubicBezTo>
                  <a:cubicBezTo>
                    <a:pt x="50" y="9"/>
                    <a:pt x="42" y="6"/>
                    <a:pt x="38" y="6"/>
                  </a:cubicBezTo>
                  <a:cubicBezTo>
                    <a:pt x="34" y="6"/>
                    <a:pt x="29" y="6"/>
                    <a:pt x="23" y="4"/>
                  </a:cubicBezTo>
                  <a:cubicBezTo>
                    <a:pt x="17" y="2"/>
                    <a:pt x="17" y="1"/>
                    <a:pt x="16" y="4"/>
                  </a:cubicBezTo>
                  <a:cubicBezTo>
                    <a:pt x="14" y="7"/>
                    <a:pt x="14" y="6"/>
                    <a:pt x="11" y="9"/>
                  </a:cubicBezTo>
                  <a:cubicBezTo>
                    <a:pt x="8" y="11"/>
                    <a:pt x="8" y="20"/>
                    <a:pt x="5" y="22"/>
                  </a:cubicBezTo>
                  <a:cubicBezTo>
                    <a:pt x="2" y="24"/>
                    <a:pt x="4" y="27"/>
                    <a:pt x="2" y="29"/>
                  </a:cubicBezTo>
                  <a:cubicBezTo>
                    <a:pt x="0" y="31"/>
                    <a:pt x="3" y="35"/>
                    <a:pt x="2" y="40"/>
                  </a:cubicBezTo>
                  <a:cubicBezTo>
                    <a:pt x="1" y="45"/>
                    <a:pt x="0" y="44"/>
                    <a:pt x="1" y="49"/>
                  </a:cubicBezTo>
                  <a:cubicBezTo>
                    <a:pt x="2" y="55"/>
                    <a:pt x="6" y="53"/>
                    <a:pt x="10" y="55"/>
                  </a:cubicBezTo>
                  <a:cubicBezTo>
                    <a:pt x="13" y="56"/>
                    <a:pt x="14" y="63"/>
                    <a:pt x="12" y="67"/>
                  </a:cubicBezTo>
                  <a:cubicBezTo>
                    <a:pt x="10" y="72"/>
                    <a:pt x="10" y="72"/>
                    <a:pt x="13" y="73"/>
                  </a:cubicBezTo>
                  <a:cubicBezTo>
                    <a:pt x="15" y="74"/>
                    <a:pt x="21" y="73"/>
                    <a:pt x="22" y="72"/>
                  </a:cubicBezTo>
                  <a:cubicBezTo>
                    <a:pt x="23" y="72"/>
                    <a:pt x="19" y="57"/>
                    <a:pt x="19" y="55"/>
                  </a:cubicBezTo>
                  <a:cubicBezTo>
                    <a:pt x="18" y="53"/>
                    <a:pt x="19" y="46"/>
                    <a:pt x="20" y="45"/>
                  </a:cubicBezTo>
                  <a:cubicBezTo>
                    <a:pt x="20" y="45"/>
                    <a:pt x="29" y="44"/>
                    <a:pt x="27" y="45"/>
                  </a:cubicBezTo>
                  <a:cubicBezTo>
                    <a:pt x="26" y="47"/>
                    <a:pt x="24" y="51"/>
                    <a:pt x="27" y="53"/>
                  </a:cubicBezTo>
                  <a:cubicBezTo>
                    <a:pt x="31" y="56"/>
                    <a:pt x="31" y="60"/>
                    <a:pt x="32" y="62"/>
                  </a:cubicBezTo>
                  <a:cubicBezTo>
                    <a:pt x="33" y="63"/>
                    <a:pt x="34" y="66"/>
                    <a:pt x="36" y="66"/>
                  </a:cubicBezTo>
                  <a:cubicBezTo>
                    <a:pt x="38" y="67"/>
                    <a:pt x="40" y="65"/>
                    <a:pt x="40" y="64"/>
                  </a:cubicBezTo>
                  <a:cubicBezTo>
                    <a:pt x="40" y="63"/>
                    <a:pt x="43" y="62"/>
                    <a:pt x="44" y="61"/>
                  </a:cubicBezTo>
                  <a:cubicBezTo>
                    <a:pt x="46" y="61"/>
                    <a:pt x="43" y="57"/>
                    <a:pt x="39" y="54"/>
                  </a:cubicBezTo>
                  <a:cubicBezTo>
                    <a:pt x="36" y="51"/>
                    <a:pt x="39" y="49"/>
                    <a:pt x="40" y="48"/>
                  </a:cubicBezTo>
                  <a:cubicBezTo>
                    <a:pt x="41" y="47"/>
                    <a:pt x="42" y="42"/>
                    <a:pt x="36" y="42"/>
                  </a:cubicBezTo>
                  <a:cubicBezTo>
                    <a:pt x="30" y="41"/>
                    <a:pt x="31" y="38"/>
                    <a:pt x="30" y="36"/>
                  </a:cubicBezTo>
                  <a:cubicBezTo>
                    <a:pt x="30" y="35"/>
                    <a:pt x="33" y="29"/>
                    <a:pt x="34" y="28"/>
                  </a:cubicBezTo>
                  <a:cubicBezTo>
                    <a:pt x="35" y="26"/>
                    <a:pt x="39" y="25"/>
                    <a:pt x="41" y="24"/>
                  </a:cubicBezTo>
                  <a:cubicBezTo>
                    <a:pt x="44" y="22"/>
                    <a:pt x="44" y="20"/>
                    <a:pt x="38" y="21"/>
                  </a:cubicBezTo>
                  <a:cubicBezTo>
                    <a:pt x="33" y="21"/>
                    <a:pt x="26" y="23"/>
                    <a:pt x="25" y="26"/>
                  </a:cubicBezTo>
                  <a:cubicBezTo>
                    <a:pt x="24" y="29"/>
                    <a:pt x="20" y="29"/>
                    <a:pt x="16" y="29"/>
                  </a:cubicBezTo>
                  <a:cubicBezTo>
                    <a:pt x="13" y="29"/>
                    <a:pt x="10" y="23"/>
                    <a:pt x="11" y="21"/>
                  </a:cubicBezTo>
                  <a:cubicBezTo>
                    <a:pt x="12" y="20"/>
                    <a:pt x="14" y="16"/>
                    <a:pt x="13" y="1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8" name="Freeform 30"/>
            <p:cNvSpPr>
              <a:spLocks noChangeArrowheads="1"/>
            </p:cNvSpPr>
            <p:nvPr/>
          </p:nvSpPr>
          <p:spPr bwMode="auto">
            <a:xfrm>
              <a:off x="5965925" y="2897831"/>
              <a:ext cx="159697" cy="165095"/>
            </a:xfrm>
            <a:custGeom>
              <a:avLst/>
              <a:gdLst>
                <a:gd name="T0" fmla="*/ 21003162 w 108"/>
                <a:gd name="T1" fmla="*/ 167453500 h 119"/>
                <a:gd name="T2" fmla="*/ 63008111 w 108"/>
                <a:gd name="T3" fmla="*/ 207872674 h 119"/>
                <a:gd name="T4" fmla="*/ 91648424 w 108"/>
                <a:gd name="T5" fmla="*/ 209796932 h 119"/>
                <a:gd name="T6" fmla="*/ 127925851 w 108"/>
                <a:gd name="T7" fmla="*/ 223270900 h 119"/>
                <a:gd name="T8" fmla="*/ 160384019 w 108"/>
                <a:gd name="T9" fmla="*/ 204022771 h 119"/>
                <a:gd name="T10" fmla="*/ 181387219 w 108"/>
                <a:gd name="T11" fmla="*/ 144355467 h 119"/>
                <a:gd name="T12" fmla="*/ 200480747 w 108"/>
                <a:gd name="T13" fmla="*/ 121258821 h 119"/>
                <a:gd name="T14" fmla="*/ 179477547 w 108"/>
                <a:gd name="T15" fmla="*/ 94312272 h 119"/>
                <a:gd name="T16" fmla="*/ 168021154 w 108"/>
                <a:gd name="T17" fmla="*/ 69291347 h 119"/>
                <a:gd name="T18" fmla="*/ 166111525 w 108"/>
                <a:gd name="T19" fmla="*/ 67365701 h 119"/>
                <a:gd name="T20" fmla="*/ 164203278 w 108"/>
                <a:gd name="T21" fmla="*/ 65441443 h 119"/>
                <a:gd name="T22" fmla="*/ 164203278 w 108"/>
                <a:gd name="T23" fmla="*/ 61591540 h 119"/>
                <a:gd name="T24" fmla="*/ 189024354 w 108"/>
                <a:gd name="T25" fmla="*/ 34644980 h 119"/>
                <a:gd name="T26" fmla="*/ 150837255 w 108"/>
                <a:gd name="T27" fmla="*/ 17322490 h 119"/>
                <a:gd name="T28" fmla="*/ 131743727 w 108"/>
                <a:gd name="T29" fmla="*/ 0 h 119"/>
                <a:gd name="T30" fmla="*/ 112650200 w 108"/>
                <a:gd name="T31" fmla="*/ 36570625 h 119"/>
                <a:gd name="T32" fmla="*/ 106922694 w 108"/>
                <a:gd name="T33" fmla="*/ 44269044 h 119"/>
                <a:gd name="T34" fmla="*/ 103104817 w 108"/>
                <a:gd name="T35" fmla="*/ 42344786 h 119"/>
                <a:gd name="T36" fmla="*/ 101195188 w 108"/>
                <a:gd name="T37" fmla="*/ 42344786 h 119"/>
                <a:gd name="T38" fmla="*/ 87829144 w 108"/>
                <a:gd name="T39" fmla="*/ 51968862 h 119"/>
                <a:gd name="T40" fmla="*/ 87829144 w 108"/>
                <a:gd name="T41" fmla="*/ 61591540 h 119"/>
                <a:gd name="T42" fmla="*/ 80192010 w 108"/>
                <a:gd name="T43" fmla="*/ 69291347 h 119"/>
                <a:gd name="T44" fmla="*/ 78282380 w 108"/>
                <a:gd name="T45" fmla="*/ 71215605 h 119"/>
                <a:gd name="T46" fmla="*/ 76372751 w 108"/>
                <a:gd name="T47" fmla="*/ 73139863 h 119"/>
                <a:gd name="T48" fmla="*/ 74464504 w 108"/>
                <a:gd name="T49" fmla="*/ 75065508 h 119"/>
                <a:gd name="T50" fmla="*/ 72554875 w 108"/>
                <a:gd name="T51" fmla="*/ 75065508 h 119"/>
                <a:gd name="T52" fmla="*/ 43914572 w 108"/>
                <a:gd name="T53" fmla="*/ 86613831 h 119"/>
                <a:gd name="T54" fmla="*/ 19093533 w 108"/>
                <a:gd name="T55" fmla="*/ 113560402 h 119"/>
                <a:gd name="T56" fmla="*/ 11456398 w 108"/>
                <a:gd name="T57" fmla="*/ 109710498 h 119"/>
                <a:gd name="T58" fmla="*/ 9546767 w 108"/>
                <a:gd name="T59" fmla="*/ 107786240 h 119"/>
                <a:gd name="T60" fmla="*/ 3819260 w 108"/>
                <a:gd name="T61" fmla="*/ 105860595 h 119"/>
                <a:gd name="T62" fmla="*/ 15274275 w 108"/>
                <a:gd name="T63" fmla="*/ 163603597 h 11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8"/>
                <a:gd name="T97" fmla="*/ 0 h 119"/>
                <a:gd name="T98" fmla="*/ 108 w 108"/>
                <a:gd name="T99" fmla="*/ 119 h 11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8" h="119">
                  <a:moveTo>
                    <a:pt x="8" y="85"/>
                  </a:moveTo>
                  <a:cubicBezTo>
                    <a:pt x="11" y="85"/>
                    <a:pt x="11" y="84"/>
                    <a:pt x="11" y="87"/>
                  </a:cubicBezTo>
                  <a:cubicBezTo>
                    <a:pt x="12" y="91"/>
                    <a:pt x="17" y="104"/>
                    <a:pt x="18" y="105"/>
                  </a:cubicBezTo>
                  <a:cubicBezTo>
                    <a:pt x="19" y="105"/>
                    <a:pt x="33" y="107"/>
                    <a:pt x="33" y="108"/>
                  </a:cubicBezTo>
                  <a:cubicBezTo>
                    <a:pt x="34" y="108"/>
                    <a:pt x="32" y="110"/>
                    <a:pt x="36" y="110"/>
                  </a:cubicBezTo>
                  <a:cubicBezTo>
                    <a:pt x="39" y="111"/>
                    <a:pt x="47" y="111"/>
                    <a:pt x="48" y="109"/>
                  </a:cubicBezTo>
                  <a:cubicBezTo>
                    <a:pt x="48" y="107"/>
                    <a:pt x="47" y="108"/>
                    <a:pt x="53" y="110"/>
                  </a:cubicBezTo>
                  <a:cubicBezTo>
                    <a:pt x="58" y="112"/>
                    <a:pt x="67" y="114"/>
                    <a:pt x="67" y="116"/>
                  </a:cubicBezTo>
                  <a:cubicBezTo>
                    <a:pt x="68" y="118"/>
                    <a:pt x="69" y="119"/>
                    <a:pt x="74" y="117"/>
                  </a:cubicBezTo>
                  <a:cubicBezTo>
                    <a:pt x="79" y="114"/>
                    <a:pt x="84" y="111"/>
                    <a:pt x="84" y="106"/>
                  </a:cubicBezTo>
                  <a:cubicBezTo>
                    <a:pt x="84" y="100"/>
                    <a:pt x="82" y="96"/>
                    <a:pt x="86" y="92"/>
                  </a:cubicBezTo>
                  <a:cubicBezTo>
                    <a:pt x="89" y="89"/>
                    <a:pt x="94" y="82"/>
                    <a:pt x="95" y="75"/>
                  </a:cubicBezTo>
                  <a:cubicBezTo>
                    <a:pt x="97" y="68"/>
                    <a:pt x="95" y="66"/>
                    <a:pt x="101" y="66"/>
                  </a:cubicBezTo>
                  <a:cubicBezTo>
                    <a:pt x="106" y="66"/>
                    <a:pt x="108" y="65"/>
                    <a:pt x="105" y="63"/>
                  </a:cubicBezTo>
                  <a:cubicBezTo>
                    <a:pt x="101" y="60"/>
                    <a:pt x="91" y="56"/>
                    <a:pt x="93" y="54"/>
                  </a:cubicBezTo>
                  <a:cubicBezTo>
                    <a:pt x="95" y="52"/>
                    <a:pt x="95" y="51"/>
                    <a:pt x="94" y="49"/>
                  </a:cubicBezTo>
                  <a:cubicBezTo>
                    <a:pt x="92" y="48"/>
                    <a:pt x="81" y="37"/>
                    <a:pt x="82" y="37"/>
                  </a:cubicBezTo>
                  <a:cubicBezTo>
                    <a:pt x="83" y="37"/>
                    <a:pt x="89" y="37"/>
                    <a:pt x="88" y="36"/>
                  </a:cubicBezTo>
                  <a:cubicBezTo>
                    <a:pt x="88" y="36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5" y="33"/>
                    <a:pt x="85" y="32"/>
                    <a:pt x="85" y="32"/>
                  </a:cubicBezTo>
                  <a:cubicBezTo>
                    <a:pt x="85" y="32"/>
                    <a:pt x="86" y="32"/>
                    <a:pt x="86" y="32"/>
                  </a:cubicBezTo>
                  <a:cubicBezTo>
                    <a:pt x="88" y="31"/>
                    <a:pt x="97" y="30"/>
                    <a:pt x="95" y="28"/>
                  </a:cubicBezTo>
                  <a:cubicBezTo>
                    <a:pt x="92" y="25"/>
                    <a:pt x="104" y="20"/>
                    <a:pt x="99" y="18"/>
                  </a:cubicBezTo>
                  <a:cubicBezTo>
                    <a:pt x="96" y="18"/>
                    <a:pt x="91" y="14"/>
                    <a:pt x="86" y="13"/>
                  </a:cubicBezTo>
                  <a:cubicBezTo>
                    <a:pt x="82" y="12"/>
                    <a:pt x="78" y="11"/>
                    <a:pt x="79" y="9"/>
                  </a:cubicBezTo>
                  <a:cubicBezTo>
                    <a:pt x="79" y="8"/>
                    <a:pt x="79" y="5"/>
                    <a:pt x="76" y="3"/>
                  </a:cubicBezTo>
                  <a:cubicBezTo>
                    <a:pt x="74" y="1"/>
                    <a:pt x="70" y="0"/>
                    <a:pt x="69" y="0"/>
                  </a:cubicBezTo>
                  <a:cubicBezTo>
                    <a:pt x="67" y="1"/>
                    <a:pt x="62" y="14"/>
                    <a:pt x="61" y="14"/>
                  </a:cubicBezTo>
                  <a:cubicBezTo>
                    <a:pt x="60" y="14"/>
                    <a:pt x="58" y="18"/>
                    <a:pt x="59" y="19"/>
                  </a:cubicBezTo>
                  <a:cubicBezTo>
                    <a:pt x="59" y="20"/>
                    <a:pt x="58" y="23"/>
                    <a:pt x="57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2"/>
                    <a:pt x="55" y="22"/>
                    <a:pt x="55" y="22"/>
                  </a:cubicBezTo>
                  <a:cubicBezTo>
                    <a:pt x="55" y="22"/>
                    <a:pt x="54" y="22"/>
                    <a:pt x="54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2" y="22"/>
                    <a:pt x="52" y="22"/>
                  </a:cubicBezTo>
                  <a:cubicBezTo>
                    <a:pt x="51" y="23"/>
                    <a:pt x="48" y="27"/>
                    <a:pt x="46" y="27"/>
                  </a:cubicBezTo>
                  <a:cubicBezTo>
                    <a:pt x="44" y="27"/>
                    <a:pt x="48" y="31"/>
                    <a:pt x="46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2"/>
                    <a:pt x="44" y="34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6"/>
                    <a:pt x="41" y="36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39" y="38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6" y="39"/>
                    <a:pt x="38" y="43"/>
                    <a:pt x="37" y="44"/>
                  </a:cubicBezTo>
                  <a:cubicBezTo>
                    <a:pt x="35" y="44"/>
                    <a:pt x="25" y="45"/>
                    <a:pt x="23" y="45"/>
                  </a:cubicBezTo>
                  <a:cubicBezTo>
                    <a:pt x="21" y="45"/>
                    <a:pt x="20" y="59"/>
                    <a:pt x="19" y="59"/>
                  </a:cubicBezTo>
                  <a:cubicBezTo>
                    <a:pt x="18" y="59"/>
                    <a:pt x="12" y="60"/>
                    <a:pt x="10" y="59"/>
                  </a:cubicBezTo>
                  <a:cubicBezTo>
                    <a:pt x="10" y="59"/>
                    <a:pt x="10" y="59"/>
                    <a:pt x="9" y="59"/>
                  </a:cubicBezTo>
                  <a:cubicBezTo>
                    <a:pt x="9" y="58"/>
                    <a:pt x="8" y="58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6"/>
                    <a:pt x="5" y="56"/>
                    <a:pt x="5" y="56"/>
                  </a:cubicBezTo>
                  <a:cubicBezTo>
                    <a:pt x="5" y="56"/>
                    <a:pt x="4" y="56"/>
                    <a:pt x="4" y="55"/>
                  </a:cubicBezTo>
                  <a:cubicBezTo>
                    <a:pt x="4" y="55"/>
                    <a:pt x="3" y="55"/>
                    <a:pt x="2" y="55"/>
                  </a:cubicBezTo>
                  <a:cubicBezTo>
                    <a:pt x="0" y="55"/>
                    <a:pt x="1" y="66"/>
                    <a:pt x="1" y="69"/>
                  </a:cubicBezTo>
                  <a:cubicBezTo>
                    <a:pt x="2" y="71"/>
                    <a:pt x="5" y="85"/>
                    <a:pt x="8" y="8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29" name="Freeform 31"/>
            <p:cNvSpPr>
              <a:spLocks noChangeArrowheads="1"/>
            </p:cNvSpPr>
            <p:nvPr/>
          </p:nvSpPr>
          <p:spPr bwMode="auto">
            <a:xfrm>
              <a:off x="5905435" y="2701074"/>
              <a:ext cx="35085" cy="32793"/>
            </a:xfrm>
            <a:custGeom>
              <a:avLst/>
              <a:gdLst>
                <a:gd name="T0" fmla="*/ 41056266 w 24"/>
                <a:gd name="T1" fmla="*/ 20328807 h 23"/>
                <a:gd name="T2" fmla="*/ 39190197 w 24"/>
                <a:gd name="T3" fmla="*/ 4066332 h 23"/>
                <a:gd name="T4" fmla="*/ 24260277 w 24"/>
                <a:gd name="T5" fmla="*/ 4066332 h 23"/>
                <a:gd name="T6" fmla="*/ 5598210 w 24"/>
                <a:gd name="T7" fmla="*/ 16262477 h 23"/>
                <a:gd name="T8" fmla="*/ 7464280 w 24"/>
                <a:gd name="T9" fmla="*/ 40657615 h 23"/>
                <a:gd name="T10" fmla="*/ 37324128 w 24"/>
                <a:gd name="T11" fmla="*/ 32526379 h 23"/>
                <a:gd name="T12" fmla="*/ 41056266 w 24"/>
                <a:gd name="T13" fmla="*/ 2032880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3"/>
                <a:gd name="T23" fmla="*/ 24 w 24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3">
                  <a:moveTo>
                    <a:pt x="22" y="10"/>
                  </a:moveTo>
                  <a:cubicBezTo>
                    <a:pt x="23" y="9"/>
                    <a:pt x="24" y="5"/>
                    <a:pt x="21" y="2"/>
                  </a:cubicBezTo>
                  <a:cubicBezTo>
                    <a:pt x="18" y="0"/>
                    <a:pt x="17" y="1"/>
                    <a:pt x="13" y="2"/>
                  </a:cubicBezTo>
                  <a:cubicBezTo>
                    <a:pt x="9" y="3"/>
                    <a:pt x="6" y="6"/>
                    <a:pt x="3" y="8"/>
                  </a:cubicBezTo>
                  <a:cubicBezTo>
                    <a:pt x="0" y="10"/>
                    <a:pt x="1" y="19"/>
                    <a:pt x="4" y="20"/>
                  </a:cubicBezTo>
                  <a:cubicBezTo>
                    <a:pt x="12" y="23"/>
                    <a:pt x="19" y="17"/>
                    <a:pt x="20" y="16"/>
                  </a:cubicBezTo>
                  <a:cubicBezTo>
                    <a:pt x="21" y="15"/>
                    <a:pt x="21" y="11"/>
                    <a:pt x="22" y="1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0" name="Freeform 32"/>
            <p:cNvSpPr>
              <a:spLocks noChangeArrowheads="1"/>
            </p:cNvSpPr>
            <p:nvPr/>
          </p:nvSpPr>
          <p:spPr bwMode="auto">
            <a:xfrm>
              <a:off x="6067551" y="2623050"/>
              <a:ext cx="26616" cy="55408"/>
            </a:xfrm>
            <a:custGeom>
              <a:avLst/>
              <a:gdLst>
                <a:gd name="T0" fmla="*/ 22911258 w 18"/>
                <a:gd name="T1" fmla="*/ 67157262 h 40"/>
                <a:gd name="T2" fmla="*/ 28640107 w 18"/>
                <a:gd name="T3" fmla="*/ 40294078 h 40"/>
                <a:gd name="T4" fmla="*/ 32457957 w 18"/>
                <a:gd name="T5" fmla="*/ 17269287 h 40"/>
                <a:gd name="T6" fmla="*/ 24820874 w 18"/>
                <a:gd name="T7" fmla="*/ 3837004 h 40"/>
                <a:gd name="T8" fmla="*/ 5727469 w 18"/>
                <a:gd name="T9" fmla="*/ 19187788 h 40"/>
                <a:gd name="T10" fmla="*/ 1909617 w 18"/>
                <a:gd name="T11" fmla="*/ 46050978 h 40"/>
                <a:gd name="T12" fmla="*/ 17183787 w 18"/>
                <a:gd name="T13" fmla="*/ 70994265 h 40"/>
                <a:gd name="T14" fmla="*/ 22911258 w 18"/>
                <a:gd name="T15" fmla="*/ 67157262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40"/>
                <a:gd name="T26" fmla="*/ 18 w 18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40">
                  <a:moveTo>
                    <a:pt x="12" y="35"/>
                  </a:moveTo>
                  <a:cubicBezTo>
                    <a:pt x="13" y="31"/>
                    <a:pt x="14" y="23"/>
                    <a:pt x="15" y="21"/>
                  </a:cubicBezTo>
                  <a:cubicBezTo>
                    <a:pt x="17" y="20"/>
                    <a:pt x="18" y="12"/>
                    <a:pt x="17" y="9"/>
                  </a:cubicBezTo>
                  <a:cubicBezTo>
                    <a:pt x="15" y="7"/>
                    <a:pt x="14" y="4"/>
                    <a:pt x="13" y="2"/>
                  </a:cubicBezTo>
                  <a:cubicBezTo>
                    <a:pt x="11" y="0"/>
                    <a:pt x="3" y="9"/>
                    <a:pt x="3" y="10"/>
                  </a:cubicBezTo>
                  <a:cubicBezTo>
                    <a:pt x="2" y="12"/>
                    <a:pt x="0" y="21"/>
                    <a:pt x="1" y="24"/>
                  </a:cubicBezTo>
                  <a:cubicBezTo>
                    <a:pt x="2" y="27"/>
                    <a:pt x="6" y="34"/>
                    <a:pt x="9" y="37"/>
                  </a:cubicBezTo>
                  <a:cubicBezTo>
                    <a:pt x="11" y="40"/>
                    <a:pt x="11" y="40"/>
                    <a:pt x="12" y="3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1" name="Freeform 33"/>
            <p:cNvSpPr>
              <a:spLocks noChangeArrowheads="1"/>
            </p:cNvSpPr>
            <p:nvPr/>
          </p:nvSpPr>
          <p:spPr bwMode="auto">
            <a:xfrm>
              <a:off x="6177646" y="2495271"/>
              <a:ext cx="39924" cy="45231"/>
            </a:xfrm>
            <a:custGeom>
              <a:avLst/>
              <a:gdLst>
                <a:gd name="T0" fmla="*/ 13364556 w 27"/>
                <a:gd name="T1" fmla="*/ 3756914 h 33"/>
                <a:gd name="T2" fmla="*/ 3819234 w 27"/>
                <a:gd name="T3" fmla="*/ 11272114 h 33"/>
                <a:gd name="T4" fmla="*/ 1909617 w 27"/>
                <a:gd name="T5" fmla="*/ 20665080 h 33"/>
                <a:gd name="T6" fmla="*/ 13364556 w 27"/>
                <a:gd name="T7" fmla="*/ 30058052 h 33"/>
                <a:gd name="T8" fmla="*/ 13364556 w 27"/>
                <a:gd name="T9" fmla="*/ 18785939 h 33"/>
                <a:gd name="T10" fmla="*/ 21003022 w 27"/>
                <a:gd name="T11" fmla="*/ 24421998 h 33"/>
                <a:gd name="T12" fmla="*/ 19093405 w 27"/>
                <a:gd name="T13" fmla="*/ 39451019 h 33"/>
                <a:gd name="T14" fmla="*/ 19093405 w 27"/>
                <a:gd name="T15" fmla="*/ 48845367 h 33"/>
                <a:gd name="T16" fmla="*/ 28640111 w 27"/>
                <a:gd name="T17" fmla="*/ 60116105 h 33"/>
                <a:gd name="T18" fmla="*/ 30548345 w 27"/>
                <a:gd name="T19" fmla="*/ 52602279 h 33"/>
                <a:gd name="T20" fmla="*/ 38186811 w 27"/>
                <a:gd name="T21" fmla="*/ 61995246 h 33"/>
                <a:gd name="T22" fmla="*/ 45823905 w 27"/>
                <a:gd name="T23" fmla="*/ 54480050 h 33"/>
                <a:gd name="T24" fmla="*/ 45823905 w 27"/>
                <a:gd name="T25" fmla="*/ 41330161 h 33"/>
                <a:gd name="T26" fmla="*/ 49641756 w 27"/>
                <a:gd name="T27" fmla="*/ 22544227 h 33"/>
                <a:gd name="T28" fmla="*/ 40095045 w 27"/>
                <a:gd name="T29" fmla="*/ 9392969 h 33"/>
                <a:gd name="T30" fmla="*/ 34367578 w 27"/>
                <a:gd name="T31" fmla="*/ 3756914 h 33"/>
                <a:gd name="T32" fmla="*/ 22911262 w 27"/>
                <a:gd name="T33" fmla="*/ 1879142 h 33"/>
                <a:gd name="T34" fmla="*/ 13364556 w 27"/>
                <a:gd name="T35" fmla="*/ 3756914 h 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"/>
                <a:gd name="T55" fmla="*/ 0 h 33"/>
                <a:gd name="T56" fmla="*/ 27 w 27"/>
                <a:gd name="T57" fmla="*/ 33 h 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" h="33">
                  <a:moveTo>
                    <a:pt x="7" y="2"/>
                  </a:moveTo>
                  <a:cubicBezTo>
                    <a:pt x="6" y="4"/>
                    <a:pt x="3" y="5"/>
                    <a:pt x="2" y="6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1" y="12"/>
                    <a:pt x="6" y="16"/>
                    <a:pt x="7" y="16"/>
                  </a:cubicBezTo>
                  <a:cubicBezTo>
                    <a:pt x="8" y="16"/>
                    <a:pt x="6" y="10"/>
                    <a:pt x="7" y="10"/>
                  </a:cubicBezTo>
                  <a:cubicBezTo>
                    <a:pt x="8" y="9"/>
                    <a:pt x="9" y="12"/>
                    <a:pt x="11" y="13"/>
                  </a:cubicBezTo>
                  <a:cubicBezTo>
                    <a:pt x="13" y="15"/>
                    <a:pt x="11" y="19"/>
                    <a:pt x="10" y="21"/>
                  </a:cubicBezTo>
                  <a:cubicBezTo>
                    <a:pt x="9" y="22"/>
                    <a:pt x="10" y="24"/>
                    <a:pt x="10" y="26"/>
                  </a:cubicBezTo>
                  <a:cubicBezTo>
                    <a:pt x="11" y="28"/>
                    <a:pt x="13" y="32"/>
                    <a:pt x="15" y="32"/>
                  </a:cubicBezTo>
                  <a:cubicBezTo>
                    <a:pt x="16" y="33"/>
                    <a:pt x="15" y="29"/>
                    <a:pt x="16" y="28"/>
                  </a:cubicBezTo>
                  <a:cubicBezTo>
                    <a:pt x="17" y="28"/>
                    <a:pt x="18" y="33"/>
                    <a:pt x="20" y="33"/>
                  </a:cubicBezTo>
                  <a:cubicBezTo>
                    <a:pt x="21" y="33"/>
                    <a:pt x="22" y="30"/>
                    <a:pt x="24" y="29"/>
                  </a:cubicBezTo>
                  <a:cubicBezTo>
                    <a:pt x="25" y="28"/>
                    <a:pt x="24" y="24"/>
                    <a:pt x="24" y="22"/>
                  </a:cubicBezTo>
                  <a:cubicBezTo>
                    <a:pt x="23" y="19"/>
                    <a:pt x="25" y="14"/>
                    <a:pt x="26" y="12"/>
                  </a:cubicBezTo>
                  <a:cubicBezTo>
                    <a:pt x="27" y="10"/>
                    <a:pt x="22" y="8"/>
                    <a:pt x="21" y="5"/>
                  </a:cubicBezTo>
                  <a:cubicBezTo>
                    <a:pt x="21" y="3"/>
                    <a:pt x="20" y="1"/>
                    <a:pt x="18" y="2"/>
                  </a:cubicBezTo>
                  <a:cubicBezTo>
                    <a:pt x="16" y="3"/>
                    <a:pt x="14" y="3"/>
                    <a:pt x="12" y="1"/>
                  </a:cubicBezTo>
                  <a:cubicBezTo>
                    <a:pt x="10" y="0"/>
                    <a:pt x="8" y="0"/>
                    <a:pt x="7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2" name="Freeform 34"/>
            <p:cNvSpPr>
              <a:spLocks noChangeArrowheads="1"/>
            </p:cNvSpPr>
            <p:nvPr/>
          </p:nvSpPr>
          <p:spPr bwMode="auto">
            <a:xfrm>
              <a:off x="6217570" y="2488486"/>
              <a:ext cx="37504" cy="30531"/>
            </a:xfrm>
            <a:custGeom>
              <a:avLst/>
              <a:gdLst>
                <a:gd name="T0" fmla="*/ 25547864 w 25"/>
                <a:gd name="T1" fmla="*/ 21185737 h 22"/>
                <a:gd name="T2" fmla="*/ 41269944 w 25"/>
                <a:gd name="T3" fmla="*/ 21185737 h 22"/>
                <a:gd name="T4" fmla="*/ 45200814 w 25"/>
                <a:gd name="T5" fmla="*/ 5777299 h 22"/>
                <a:gd name="T6" fmla="*/ 31444170 w 25"/>
                <a:gd name="T7" fmla="*/ 0 h 22"/>
                <a:gd name="T8" fmla="*/ 21618390 w 25"/>
                <a:gd name="T9" fmla="*/ 11555985 h 22"/>
                <a:gd name="T10" fmla="*/ 9825777 w 25"/>
                <a:gd name="T11" fmla="*/ 9629754 h 22"/>
                <a:gd name="T12" fmla="*/ 0 w 25"/>
                <a:gd name="T13" fmla="*/ 23110582 h 22"/>
                <a:gd name="T14" fmla="*/ 5896308 w 25"/>
                <a:gd name="T15" fmla="*/ 25036810 h 22"/>
                <a:gd name="T16" fmla="*/ 15722085 w 25"/>
                <a:gd name="T17" fmla="*/ 38517630 h 22"/>
                <a:gd name="T18" fmla="*/ 25547864 w 25"/>
                <a:gd name="T19" fmla="*/ 21185737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2"/>
                <a:gd name="T32" fmla="*/ 25 w 25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2">
                  <a:moveTo>
                    <a:pt x="13" y="11"/>
                  </a:moveTo>
                  <a:cubicBezTo>
                    <a:pt x="14" y="9"/>
                    <a:pt x="19" y="11"/>
                    <a:pt x="21" y="11"/>
                  </a:cubicBezTo>
                  <a:cubicBezTo>
                    <a:pt x="22" y="11"/>
                    <a:pt x="25" y="4"/>
                    <a:pt x="23" y="3"/>
                  </a:cubicBezTo>
                  <a:cubicBezTo>
                    <a:pt x="21" y="2"/>
                    <a:pt x="18" y="0"/>
                    <a:pt x="16" y="0"/>
                  </a:cubicBezTo>
                  <a:cubicBezTo>
                    <a:pt x="13" y="1"/>
                    <a:pt x="14" y="5"/>
                    <a:pt x="11" y="6"/>
                  </a:cubicBezTo>
                  <a:cubicBezTo>
                    <a:pt x="8" y="6"/>
                    <a:pt x="6" y="4"/>
                    <a:pt x="5" y="5"/>
                  </a:cubicBezTo>
                  <a:cubicBezTo>
                    <a:pt x="3" y="7"/>
                    <a:pt x="1" y="11"/>
                    <a:pt x="0" y="12"/>
                  </a:cubicBezTo>
                  <a:cubicBezTo>
                    <a:pt x="0" y="13"/>
                    <a:pt x="1" y="13"/>
                    <a:pt x="3" y="13"/>
                  </a:cubicBezTo>
                  <a:cubicBezTo>
                    <a:pt x="5" y="14"/>
                    <a:pt x="5" y="19"/>
                    <a:pt x="8" y="20"/>
                  </a:cubicBezTo>
                  <a:cubicBezTo>
                    <a:pt x="11" y="22"/>
                    <a:pt x="12" y="13"/>
                    <a:pt x="13" y="1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3" name="Freeform 35"/>
            <p:cNvSpPr>
              <a:spLocks noChangeArrowheads="1"/>
            </p:cNvSpPr>
            <p:nvPr/>
          </p:nvSpPr>
          <p:spPr bwMode="auto">
            <a:xfrm>
              <a:off x="6190954" y="2376539"/>
              <a:ext cx="147599" cy="126648"/>
            </a:xfrm>
            <a:custGeom>
              <a:avLst/>
              <a:gdLst>
                <a:gd name="T0" fmla="*/ 81803714 w 100"/>
                <a:gd name="T1" fmla="*/ 125073161 h 92"/>
                <a:gd name="T2" fmla="*/ 58975258 w 100"/>
                <a:gd name="T3" fmla="*/ 126968751 h 92"/>
                <a:gd name="T4" fmla="*/ 22828467 w 100"/>
                <a:gd name="T5" fmla="*/ 140233748 h 92"/>
                <a:gd name="T6" fmla="*/ 3805434 w 100"/>
                <a:gd name="T7" fmla="*/ 157289924 h 92"/>
                <a:gd name="T8" fmla="*/ 26633899 w 100"/>
                <a:gd name="T9" fmla="*/ 159184137 h 92"/>
                <a:gd name="T10" fmla="*/ 45658313 w 100"/>
                <a:gd name="T11" fmla="*/ 157289924 h 92"/>
                <a:gd name="T12" fmla="*/ 60877284 w 100"/>
                <a:gd name="T13" fmla="*/ 149708942 h 92"/>
                <a:gd name="T14" fmla="*/ 87511173 w 100"/>
                <a:gd name="T15" fmla="*/ 149708942 h 92"/>
                <a:gd name="T16" fmla="*/ 89413200 w 100"/>
                <a:gd name="T17" fmla="*/ 166765118 h 92"/>
                <a:gd name="T18" fmla="*/ 112243057 w 100"/>
                <a:gd name="T19" fmla="*/ 159184137 h 92"/>
                <a:gd name="T20" fmla="*/ 119852542 w 100"/>
                <a:gd name="T21" fmla="*/ 145919140 h 92"/>
                <a:gd name="T22" fmla="*/ 136973540 w 100"/>
                <a:gd name="T23" fmla="*/ 149708942 h 92"/>
                <a:gd name="T24" fmla="*/ 152192510 w 100"/>
                <a:gd name="T25" fmla="*/ 140233748 h 92"/>
                <a:gd name="T26" fmla="*/ 161705402 w 100"/>
                <a:gd name="T27" fmla="*/ 132654143 h 92"/>
                <a:gd name="T28" fmla="*/ 171216914 w 100"/>
                <a:gd name="T29" fmla="*/ 123178948 h 92"/>
                <a:gd name="T30" fmla="*/ 171216914 w 100"/>
                <a:gd name="T31" fmla="*/ 138338158 h 92"/>
                <a:gd name="T32" fmla="*/ 182631875 w 100"/>
                <a:gd name="T33" fmla="*/ 130758553 h 92"/>
                <a:gd name="T34" fmla="*/ 182631875 w 100"/>
                <a:gd name="T35" fmla="*/ 109912575 h 92"/>
                <a:gd name="T36" fmla="*/ 176924373 w 100"/>
                <a:gd name="T37" fmla="*/ 72011775 h 92"/>
                <a:gd name="T38" fmla="*/ 184533901 w 100"/>
                <a:gd name="T39" fmla="*/ 66326383 h 92"/>
                <a:gd name="T40" fmla="*/ 186435928 w 100"/>
                <a:gd name="T41" fmla="*/ 43586181 h 92"/>
                <a:gd name="T42" fmla="*/ 165509455 w 100"/>
                <a:gd name="T43" fmla="*/ 3789804 h 92"/>
                <a:gd name="T44" fmla="*/ 155997943 w 100"/>
                <a:gd name="T45" fmla="*/ 3789804 h 92"/>
                <a:gd name="T46" fmla="*/ 163607428 w 100"/>
                <a:gd name="T47" fmla="*/ 11370789 h 92"/>
                <a:gd name="T48" fmla="*/ 152192510 w 100"/>
                <a:gd name="T49" fmla="*/ 7579608 h 92"/>
                <a:gd name="T50" fmla="*/ 146486431 w 100"/>
                <a:gd name="T51" fmla="*/ 9475197 h 92"/>
                <a:gd name="T52" fmla="*/ 148388457 w 100"/>
                <a:gd name="T53" fmla="*/ 24635792 h 92"/>
                <a:gd name="T54" fmla="*/ 152192510 w 100"/>
                <a:gd name="T55" fmla="*/ 36006576 h 92"/>
                <a:gd name="T56" fmla="*/ 146486431 w 100"/>
                <a:gd name="T57" fmla="*/ 73907365 h 92"/>
                <a:gd name="T58" fmla="*/ 117949136 w 100"/>
                <a:gd name="T59" fmla="*/ 98543167 h 92"/>
                <a:gd name="T60" fmla="*/ 106535598 w 100"/>
                <a:gd name="T61" fmla="*/ 94751988 h 92"/>
                <a:gd name="T62" fmla="*/ 98926112 w 100"/>
                <a:gd name="T63" fmla="*/ 90962186 h 92"/>
                <a:gd name="T64" fmla="*/ 93218653 w 100"/>
                <a:gd name="T65" fmla="*/ 115597967 h 92"/>
                <a:gd name="T66" fmla="*/ 89413200 w 100"/>
                <a:gd name="T67" fmla="*/ 128862964 h 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"/>
                <a:gd name="T103" fmla="*/ 0 h 92"/>
                <a:gd name="T104" fmla="*/ 100 w 100"/>
                <a:gd name="T105" fmla="*/ 92 h 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" h="92">
                  <a:moveTo>
                    <a:pt x="47" y="68"/>
                  </a:moveTo>
                  <a:cubicBezTo>
                    <a:pt x="45" y="68"/>
                    <a:pt x="45" y="66"/>
                    <a:pt x="43" y="66"/>
                  </a:cubicBezTo>
                  <a:cubicBezTo>
                    <a:pt x="42" y="65"/>
                    <a:pt x="42" y="65"/>
                    <a:pt x="37" y="65"/>
                  </a:cubicBezTo>
                  <a:cubicBezTo>
                    <a:pt x="33" y="65"/>
                    <a:pt x="33" y="66"/>
                    <a:pt x="31" y="67"/>
                  </a:cubicBezTo>
                  <a:cubicBezTo>
                    <a:pt x="29" y="68"/>
                    <a:pt x="21" y="67"/>
                    <a:pt x="19" y="68"/>
                  </a:cubicBezTo>
                  <a:cubicBezTo>
                    <a:pt x="16" y="69"/>
                    <a:pt x="14" y="73"/>
                    <a:pt x="12" y="74"/>
                  </a:cubicBezTo>
                  <a:cubicBezTo>
                    <a:pt x="10" y="76"/>
                    <a:pt x="9" y="79"/>
                    <a:pt x="7" y="80"/>
                  </a:cubicBezTo>
                  <a:cubicBezTo>
                    <a:pt x="6" y="81"/>
                    <a:pt x="3" y="80"/>
                    <a:pt x="2" y="83"/>
                  </a:cubicBezTo>
                  <a:cubicBezTo>
                    <a:pt x="0" y="86"/>
                    <a:pt x="5" y="84"/>
                    <a:pt x="9" y="84"/>
                  </a:cubicBezTo>
                  <a:cubicBezTo>
                    <a:pt x="12" y="84"/>
                    <a:pt x="13" y="84"/>
                    <a:pt x="14" y="84"/>
                  </a:cubicBezTo>
                  <a:cubicBezTo>
                    <a:pt x="14" y="83"/>
                    <a:pt x="17" y="82"/>
                    <a:pt x="18" y="83"/>
                  </a:cubicBezTo>
                  <a:cubicBezTo>
                    <a:pt x="20" y="84"/>
                    <a:pt x="23" y="83"/>
                    <a:pt x="24" y="83"/>
                  </a:cubicBezTo>
                  <a:cubicBezTo>
                    <a:pt x="25" y="83"/>
                    <a:pt x="25" y="80"/>
                    <a:pt x="27" y="80"/>
                  </a:cubicBezTo>
                  <a:cubicBezTo>
                    <a:pt x="29" y="81"/>
                    <a:pt x="31" y="79"/>
                    <a:pt x="32" y="79"/>
                  </a:cubicBezTo>
                  <a:cubicBezTo>
                    <a:pt x="33" y="78"/>
                    <a:pt x="37" y="77"/>
                    <a:pt x="39" y="77"/>
                  </a:cubicBezTo>
                  <a:cubicBezTo>
                    <a:pt x="40" y="77"/>
                    <a:pt x="43" y="77"/>
                    <a:pt x="46" y="79"/>
                  </a:cubicBezTo>
                  <a:cubicBezTo>
                    <a:pt x="48" y="80"/>
                    <a:pt x="46" y="82"/>
                    <a:pt x="45" y="83"/>
                  </a:cubicBezTo>
                  <a:cubicBezTo>
                    <a:pt x="44" y="84"/>
                    <a:pt x="45" y="86"/>
                    <a:pt x="47" y="88"/>
                  </a:cubicBezTo>
                  <a:cubicBezTo>
                    <a:pt x="49" y="90"/>
                    <a:pt x="50" y="91"/>
                    <a:pt x="53" y="91"/>
                  </a:cubicBezTo>
                  <a:cubicBezTo>
                    <a:pt x="56" y="92"/>
                    <a:pt x="57" y="86"/>
                    <a:pt x="59" y="84"/>
                  </a:cubicBezTo>
                  <a:cubicBezTo>
                    <a:pt x="60" y="83"/>
                    <a:pt x="61" y="83"/>
                    <a:pt x="62" y="82"/>
                  </a:cubicBezTo>
                  <a:cubicBezTo>
                    <a:pt x="63" y="82"/>
                    <a:pt x="62" y="78"/>
                    <a:pt x="63" y="77"/>
                  </a:cubicBezTo>
                  <a:cubicBezTo>
                    <a:pt x="63" y="77"/>
                    <a:pt x="65" y="79"/>
                    <a:pt x="66" y="79"/>
                  </a:cubicBezTo>
                  <a:cubicBezTo>
                    <a:pt x="67" y="79"/>
                    <a:pt x="70" y="79"/>
                    <a:pt x="72" y="79"/>
                  </a:cubicBezTo>
                  <a:cubicBezTo>
                    <a:pt x="73" y="79"/>
                    <a:pt x="77" y="77"/>
                    <a:pt x="78" y="76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1" y="73"/>
                    <a:pt x="82" y="77"/>
                    <a:pt x="84" y="77"/>
                  </a:cubicBezTo>
                  <a:cubicBezTo>
                    <a:pt x="85" y="77"/>
                    <a:pt x="85" y="71"/>
                    <a:pt x="85" y="70"/>
                  </a:cubicBezTo>
                  <a:cubicBezTo>
                    <a:pt x="84" y="68"/>
                    <a:pt x="86" y="69"/>
                    <a:pt x="87" y="69"/>
                  </a:cubicBezTo>
                  <a:cubicBezTo>
                    <a:pt x="89" y="68"/>
                    <a:pt x="90" y="66"/>
                    <a:pt x="90" y="65"/>
                  </a:cubicBezTo>
                  <a:cubicBezTo>
                    <a:pt x="91" y="65"/>
                    <a:pt x="92" y="67"/>
                    <a:pt x="91" y="68"/>
                  </a:cubicBezTo>
                  <a:cubicBezTo>
                    <a:pt x="91" y="69"/>
                    <a:pt x="89" y="71"/>
                    <a:pt x="90" y="73"/>
                  </a:cubicBezTo>
                  <a:cubicBezTo>
                    <a:pt x="90" y="75"/>
                    <a:pt x="93" y="75"/>
                    <a:pt x="95" y="75"/>
                  </a:cubicBezTo>
                  <a:cubicBezTo>
                    <a:pt x="97" y="75"/>
                    <a:pt x="95" y="72"/>
                    <a:pt x="96" y="69"/>
                  </a:cubicBezTo>
                  <a:cubicBezTo>
                    <a:pt x="97" y="67"/>
                    <a:pt x="100" y="67"/>
                    <a:pt x="98" y="65"/>
                  </a:cubicBezTo>
                  <a:cubicBezTo>
                    <a:pt x="95" y="62"/>
                    <a:pt x="96" y="59"/>
                    <a:pt x="96" y="58"/>
                  </a:cubicBezTo>
                  <a:cubicBezTo>
                    <a:pt x="97" y="57"/>
                    <a:pt x="96" y="50"/>
                    <a:pt x="96" y="49"/>
                  </a:cubicBezTo>
                  <a:cubicBezTo>
                    <a:pt x="97" y="47"/>
                    <a:pt x="94" y="40"/>
                    <a:pt x="93" y="38"/>
                  </a:cubicBezTo>
                  <a:cubicBezTo>
                    <a:pt x="93" y="37"/>
                    <a:pt x="93" y="35"/>
                    <a:pt x="94" y="34"/>
                  </a:cubicBezTo>
                  <a:cubicBezTo>
                    <a:pt x="96" y="34"/>
                    <a:pt x="96" y="35"/>
                    <a:pt x="97" y="35"/>
                  </a:cubicBezTo>
                  <a:cubicBezTo>
                    <a:pt x="98" y="34"/>
                    <a:pt x="97" y="31"/>
                    <a:pt x="97" y="29"/>
                  </a:cubicBezTo>
                  <a:cubicBezTo>
                    <a:pt x="97" y="28"/>
                    <a:pt x="98" y="25"/>
                    <a:pt x="98" y="23"/>
                  </a:cubicBezTo>
                  <a:cubicBezTo>
                    <a:pt x="98" y="22"/>
                    <a:pt x="94" y="11"/>
                    <a:pt x="92" y="10"/>
                  </a:cubicBezTo>
                  <a:cubicBezTo>
                    <a:pt x="91" y="10"/>
                    <a:pt x="88" y="3"/>
                    <a:pt x="87" y="2"/>
                  </a:cubicBezTo>
                  <a:cubicBezTo>
                    <a:pt x="87" y="1"/>
                    <a:pt x="85" y="0"/>
                    <a:pt x="83" y="0"/>
                  </a:cubicBezTo>
                  <a:cubicBezTo>
                    <a:pt x="81" y="0"/>
                    <a:pt x="82" y="2"/>
                    <a:pt x="82" y="2"/>
                  </a:cubicBezTo>
                  <a:cubicBezTo>
                    <a:pt x="82" y="3"/>
                    <a:pt x="84" y="3"/>
                    <a:pt x="85" y="3"/>
                  </a:cubicBezTo>
                  <a:cubicBezTo>
                    <a:pt x="85" y="3"/>
                    <a:pt x="85" y="5"/>
                    <a:pt x="86" y="6"/>
                  </a:cubicBezTo>
                  <a:cubicBezTo>
                    <a:pt x="86" y="7"/>
                    <a:pt x="84" y="6"/>
                    <a:pt x="83" y="6"/>
                  </a:cubicBezTo>
                  <a:cubicBezTo>
                    <a:pt x="81" y="6"/>
                    <a:pt x="80" y="5"/>
                    <a:pt x="80" y="4"/>
                  </a:cubicBezTo>
                  <a:cubicBezTo>
                    <a:pt x="79" y="2"/>
                    <a:pt x="79" y="1"/>
                    <a:pt x="77" y="1"/>
                  </a:cubicBezTo>
                  <a:cubicBezTo>
                    <a:pt x="76" y="2"/>
                    <a:pt x="77" y="3"/>
                    <a:pt x="77" y="5"/>
                  </a:cubicBezTo>
                  <a:cubicBezTo>
                    <a:pt x="77" y="6"/>
                    <a:pt x="76" y="7"/>
                    <a:pt x="75" y="8"/>
                  </a:cubicBezTo>
                  <a:cubicBezTo>
                    <a:pt x="75" y="9"/>
                    <a:pt x="76" y="10"/>
                    <a:pt x="78" y="13"/>
                  </a:cubicBezTo>
                  <a:cubicBezTo>
                    <a:pt x="79" y="15"/>
                    <a:pt x="78" y="15"/>
                    <a:pt x="77" y="16"/>
                  </a:cubicBezTo>
                  <a:cubicBezTo>
                    <a:pt x="76" y="18"/>
                    <a:pt x="78" y="18"/>
                    <a:pt x="80" y="19"/>
                  </a:cubicBezTo>
                  <a:cubicBezTo>
                    <a:pt x="82" y="21"/>
                    <a:pt x="80" y="26"/>
                    <a:pt x="80" y="28"/>
                  </a:cubicBezTo>
                  <a:cubicBezTo>
                    <a:pt x="79" y="31"/>
                    <a:pt x="78" y="36"/>
                    <a:pt x="77" y="39"/>
                  </a:cubicBezTo>
                  <a:cubicBezTo>
                    <a:pt x="75" y="41"/>
                    <a:pt x="72" y="45"/>
                    <a:pt x="69" y="46"/>
                  </a:cubicBezTo>
                  <a:cubicBezTo>
                    <a:pt x="66" y="47"/>
                    <a:pt x="63" y="50"/>
                    <a:pt x="62" y="52"/>
                  </a:cubicBezTo>
                  <a:cubicBezTo>
                    <a:pt x="62" y="53"/>
                    <a:pt x="60" y="54"/>
                    <a:pt x="58" y="54"/>
                  </a:cubicBezTo>
                  <a:cubicBezTo>
                    <a:pt x="56" y="54"/>
                    <a:pt x="55" y="52"/>
                    <a:pt x="56" y="50"/>
                  </a:cubicBezTo>
                  <a:cubicBezTo>
                    <a:pt x="57" y="48"/>
                    <a:pt x="57" y="46"/>
                    <a:pt x="56" y="46"/>
                  </a:cubicBezTo>
                  <a:cubicBezTo>
                    <a:pt x="55" y="46"/>
                    <a:pt x="53" y="47"/>
                    <a:pt x="52" y="48"/>
                  </a:cubicBezTo>
                  <a:cubicBezTo>
                    <a:pt x="52" y="49"/>
                    <a:pt x="53" y="52"/>
                    <a:pt x="53" y="54"/>
                  </a:cubicBezTo>
                  <a:cubicBezTo>
                    <a:pt x="53" y="57"/>
                    <a:pt x="50" y="59"/>
                    <a:pt x="49" y="61"/>
                  </a:cubicBezTo>
                  <a:cubicBezTo>
                    <a:pt x="48" y="62"/>
                    <a:pt x="51" y="64"/>
                    <a:pt x="51" y="66"/>
                  </a:cubicBezTo>
                  <a:cubicBezTo>
                    <a:pt x="50" y="67"/>
                    <a:pt x="48" y="68"/>
                    <a:pt x="47" y="68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4" name="Freeform 36"/>
            <p:cNvSpPr>
              <a:spLocks noChangeArrowheads="1"/>
            </p:cNvSpPr>
            <p:nvPr/>
          </p:nvSpPr>
          <p:spPr bwMode="auto">
            <a:xfrm>
              <a:off x="6291369" y="2306430"/>
              <a:ext cx="82268" cy="70109"/>
            </a:xfrm>
            <a:custGeom>
              <a:avLst/>
              <a:gdLst>
                <a:gd name="T0" fmla="*/ 23444999 w 55"/>
                <a:gd name="T1" fmla="*/ 60949964 h 50"/>
                <a:gd name="T2" fmla="*/ 11723198 w 55"/>
                <a:gd name="T3" fmla="*/ 57016850 h 50"/>
                <a:gd name="T4" fmla="*/ 7814999 w 55"/>
                <a:gd name="T5" fmla="*/ 64881675 h 50"/>
                <a:gd name="T6" fmla="*/ 0 w 55"/>
                <a:gd name="T7" fmla="*/ 72746500 h 50"/>
                <a:gd name="T8" fmla="*/ 7814999 w 55"/>
                <a:gd name="T9" fmla="*/ 84543037 h 50"/>
                <a:gd name="T10" fmla="*/ 5860900 w 55"/>
                <a:gd name="T11" fmla="*/ 90440604 h 50"/>
                <a:gd name="T12" fmla="*/ 11723198 w 55"/>
                <a:gd name="T13" fmla="*/ 96339596 h 50"/>
                <a:gd name="T14" fmla="*/ 19538194 w 55"/>
                <a:gd name="T15" fmla="*/ 90440604 h 50"/>
                <a:gd name="T16" fmla="*/ 27353196 w 55"/>
                <a:gd name="T17" fmla="*/ 86508893 h 50"/>
                <a:gd name="T18" fmla="*/ 21492293 w 55"/>
                <a:gd name="T19" fmla="*/ 80609923 h 50"/>
                <a:gd name="T20" fmla="*/ 11723198 w 55"/>
                <a:gd name="T21" fmla="*/ 78644068 h 50"/>
                <a:gd name="T22" fmla="*/ 13675899 w 55"/>
                <a:gd name="T23" fmla="*/ 68813387 h 50"/>
                <a:gd name="T24" fmla="*/ 21492293 w 55"/>
                <a:gd name="T25" fmla="*/ 76678212 h 50"/>
                <a:gd name="T26" fmla="*/ 31261393 w 55"/>
                <a:gd name="T27" fmla="*/ 70779242 h 50"/>
                <a:gd name="T28" fmla="*/ 44937286 w 55"/>
                <a:gd name="T29" fmla="*/ 74712356 h 50"/>
                <a:gd name="T30" fmla="*/ 66429584 w 55"/>
                <a:gd name="T31" fmla="*/ 84543037 h 50"/>
                <a:gd name="T32" fmla="*/ 70336383 w 55"/>
                <a:gd name="T33" fmla="*/ 74712356 h 50"/>
                <a:gd name="T34" fmla="*/ 84013675 w 55"/>
                <a:gd name="T35" fmla="*/ 58982706 h 50"/>
                <a:gd name="T36" fmla="*/ 105504586 w 55"/>
                <a:gd name="T37" fmla="*/ 51119283 h 50"/>
                <a:gd name="T38" fmla="*/ 99643689 w 55"/>
                <a:gd name="T39" fmla="*/ 51119283 h 50"/>
                <a:gd name="T40" fmla="*/ 93782791 w 55"/>
                <a:gd name="T41" fmla="*/ 41288591 h 50"/>
                <a:gd name="T42" fmla="*/ 89874572 w 55"/>
                <a:gd name="T43" fmla="*/ 31457910 h 50"/>
                <a:gd name="T44" fmla="*/ 78151379 w 55"/>
                <a:gd name="T45" fmla="*/ 35389621 h 50"/>
                <a:gd name="T46" fmla="*/ 74244580 w 55"/>
                <a:gd name="T47" fmla="*/ 29492054 h 50"/>
                <a:gd name="T48" fmla="*/ 64475486 w 55"/>
                <a:gd name="T49" fmla="*/ 31457910 h 50"/>
                <a:gd name="T50" fmla="*/ 44937286 w 55"/>
                <a:gd name="T51" fmla="*/ 19661367 h 50"/>
                <a:gd name="T52" fmla="*/ 27353196 w 55"/>
                <a:gd name="T53" fmla="*/ 3931713 h 50"/>
                <a:gd name="T54" fmla="*/ 21492293 w 55"/>
                <a:gd name="T55" fmla="*/ 3931713 h 50"/>
                <a:gd name="T56" fmla="*/ 21492293 w 55"/>
                <a:gd name="T57" fmla="*/ 13762398 h 50"/>
                <a:gd name="T58" fmla="*/ 27353196 w 55"/>
                <a:gd name="T59" fmla="*/ 35389621 h 50"/>
                <a:gd name="T60" fmla="*/ 27353196 w 55"/>
                <a:gd name="T61" fmla="*/ 49153427 h 50"/>
                <a:gd name="T62" fmla="*/ 23444999 w 55"/>
                <a:gd name="T63" fmla="*/ 60949964 h 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"/>
                <a:gd name="T97" fmla="*/ 0 h 50"/>
                <a:gd name="T98" fmla="*/ 55 w 55"/>
                <a:gd name="T99" fmla="*/ 50 h 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" h="50">
                  <a:moveTo>
                    <a:pt x="12" y="31"/>
                  </a:moveTo>
                  <a:cubicBezTo>
                    <a:pt x="11" y="31"/>
                    <a:pt x="8" y="29"/>
                    <a:pt x="6" y="29"/>
                  </a:cubicBezTo>
                  <a:cubicBezTo>
                    <a:pt x="3" y="29"/>
                    <a:pt x="5" y="32"/>
                    <a:pt x="4" y="33"/>
                  </a:cubicBezTo>
                  <a:cubicBezTo>
                    <a:pt x="3" y="34"/>
                    <a:pt x="0" y="35"/>
                    <a:pt x="0" y="37"/>
                  </a:cubicBezTo>
                  <a:cubicBezTo>
                    <a:pt x="0" y="39"/>
                    <a:pt x="2" y="41"/>
                    <a:pt x="4" y="43"/>
                  </a:cubicBezTo>
                  <a:cubicBezTo>
                    <a:pt x="6" y="45"/>
                    <a:pt x="4" y="44"/>
                    <a:pt x="3" y="46"/>
                  </a:cubicBezTo>
                  <a:cubicBezTo>
                    <a:pt x="3" y="47"/>
                    <a:pt x="5" y="48"/>
                    <a:pt x="6" y="49"/>
                  </a:cubicBezTo>
                  <a:cubicBezTo>
                    <a:pt x="8" y="50"/>
                    <a:pt x="9" y="47"/>
                    <a:pt x="10" y="46"/>
                  </a:cubicBezTo>
                  <a:cubicBezTo>
                    <a:pt x="11" y="46"/>
                    <a:pt x="12" y="44"/>
                    <a:pt x="14" y="44"/>
                  </a:cubicBezTo>
                  <a:cubicBezTo>
                    <a:pt x="15" y="44"/>
                    <a:pt x="14" y="41"/>
                    <a:pt x="11" y="41"/>
                  </a:cubicBezTo>
                  <a:cubicBezTo>
                    <a:pt x="9" y="41"/>
                    <a:pt x="8" y="41"/>
                    <a:pt x="6" y="40"/>
                  </a:cubicBezTo>
                  <a:cubicBezTo>
                    <a:pt x="4" y="39"/>
                    <a:pt x="6" y="36"/>
                    <a:pt x="7" y="35"/>
                  </a:cubicBezTo>
                  <a:cubicBezTo>
                    <a:pt x="8" y="35"/>
                    <a:pt x="11" y="38"/>
                    <a:pt x="11" y="39"/>
                  </a:cubicBezTo>
                  <a:cubicBezTo>
                    <a:pt x="12" y="40"/>
                    <a:pt x="16" y="36"/>
                    <a:pt x="16" y="36"/>
                  </a:cubicBezTo>
                  <a:cubicBezTo>
                    <a:pt x="17" y="35"/>
                    <a:pt x="21" y="38"/>
                    <a:pt x="23" y="38"/>
                  </a:cubicBezTo>
                  <a:cubicBezTo>
                    <a:pt x="25" y="37"/>
                    <a:pt x="32" y="42"/>
                    <a:pt x="34" y="43"/>
                  </a:cubicBezTo>
                  <a:cubicBezTo>
                    <a:pt x="36" y="44"/>
                    <a:pt x="36" y="41"/>
                    <a:pt x="36" y="38"/>
                  </a:cubicBezTo>
                  <a:cubicBezTo>
                    <a:pt x="37" y="34"/>
                    <a:pt x="39" y="31"/>
                    <a:pt x="43" y="30"/>
                  </a:cubicBezTo>
                  <a:cubicBezTo>
                    <a:pt x="46" y="28"/>
                    <a:pt x="54" y="27"/>
                    <a:pt x="54" y="26"/>
                  </a:cubicBezTo>
                  <a:cubicBezTo>
                    <a:pt x="55" y="25"/>
                    <a:pt x="53" y="26"/>
                    <a:pt x="51" y="26"/>
                  </a:cubicBezTo>
                  <a:cubicBezTo>
                    <a:pt x="49" y="26"/>
                    <a:pt x="49" y="22"/>
                    <a:pt x="48" y="21"/>
                  </a:cubicBezTo>
                  <a:cubicBezTo>
                    <a:pt x="47" y="20"/>
                    <a:pt x="47" y="17"/>
                    <a:pt x="46" y="16"/>
                  </a:cubicBezTo>
                  <a:cubicBezTo>
                    <a:pt x="46" y="15"/>
                    <a:pt x="42" y="18"/>
                    <a:pt x="40" y="18"/>
                  </a:cubicBezTo>
                  <a:cubicBezTo>
                    <a:pt x="39" y="18"/>
                    <a:pt x="39" y="16"/>
                    <a:pt x="38" y="15"/>
                  </a:cubicBezTo>
                  <a:cubicBezTo>
                    <a:pt x="37" y="13"/>
                    <a:pt x="35" y="15"/>
                    <a:pt x="33" y="16"/>
                  </a:cubicBezTo>
                  <a:cubicBezTo>
                    <a:pt x="31" y="16"/>
                    <a:pt x="26" y="12"/>
                    <a:pt x="23" y="10"/>
                  </a:cubicBezTo>
                  <a:cubicBezTo>
                    <a:pt x="20" y="8"/>
                    <a:pt x="15" y="3"/>
                    <a:pt x="14" y="2"/>
                  </a:cubicBezTo>
                  <a:cubicBezTo>
                    <a:pt x="12" y="0"/>
                    <a:pt x="12" y="1"/>
                    <a:pt x="11" y="2"/>
                  </a:cubicBezTo>
                  <a:cubicBezTo>
                    <a:pt x="10" y="3"/>
                    <a:pt x="10" y="5"/>
                    <a:pt x="11" y="7"/>
                  </a:cubicBezTo>
                  <a:cubicBezTo>
                    <a:pt x="13" y="8"/>
                    <a:pt x="14" y="17"/>
                    <a:pt x="14" y="18"/>
                  </a:cubicBezTo>
                  <a:cubicBezTo>
                    <a:pt x="13" y="19"/>
                    <a:pt x="12" y="23"/>
                    <a:pt x="14" y="25"/>
                  </a:cubicBezTo>
                  <a:cubicBezTo>
                    <a:pt x="15" y="27"/>
                    <a:pt x="13" y="30"/>
                    <a:pt x="12" y="3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5" name="Freeform 37"/>
            <p:cNvSpPr>
              <a:spLocks noChangeArrowheads="1"/>
            </p:cNvSpPr>
            <p:nvPr/>
          </p:nvSpPr>
          <p:spPr bwMode="auto">
            <a:xfrm>
              <a:off x="6255074" y="2140205"/>
              <a:ext cx="77429" cy="157179"/>
            </a:xfrm>
            <a:custGeom>
              <a:avLst/>
              <a:gdLst>
                <a:gd name="T0" fmla="*/ 20501321 w 53"/>
                <a:gd name="T1" fmla="*/ 56108737 h 113"/>
                <a:gd name="T2" fmla="*/ 31685104 w 53"/>
                <a:gd name="T3" fmla="*/ 83194983 h 113"/>
                <a:gd name="T4" fmla="*/ 37275627 w 53"/>
                <a:gd name="T5" fmla="*/ 100608486 h 113"/>
                <a:gd name="T6" fmla="*/ 39139135 w 53"/>
                <a:gd name="T7" fmla="*/ 116087136 h 113"/>
                <a:gd name="T8" fmla="*/ 39139135 w 53"/>
                <a:gd name="T9" fmla="*/ 118021967 h 113"/>
                <a:gd name="T10" fmla="*/ 41004008 w 53"/>
                <a:gd name="T11" fmla="*/ 135435448 h 113"/>
                <a:gd name="T12" fmla="*/ 54049938 w 53"/>
                <a:gd name="T13" fmla="*/ 170261020 h 113"/>
                <a:gd name="T14" fmla="*/ 63368842 w 53"/>
                <a:gd name="T15" fmla="*/ 216695622 h 113"/>
                <a:gd name="T16" fmla="*/ 70824238 w 53"/>
                <a:gd name="T17" fmla="*/ 205086634 h 113"/>
                <a:gd name="T18" fmla="*/ 89462046 w 53"/>
                <a:gd name="T19" fmla="*/ 214760791 h 113"/>
                <a:gd name="T20" fmla="*/ 80143142 w 53"/>
                <a:gd name="T21" fmla="*/ 193477647 h 113"/>
                <a:gd name="T22" fmla="*/ 67095857 w 53"/>
                <a:gd name="T23" fmla="*/ 174130682 h 113"/>
                <a:gd name="T24" fmla="*/ 67095857 w 53"/>
                <a:gd name="T25" fmla="*/ 156717201 h 113"/>
                <a:gd name="T26" fmla="*/ 68960730 w 53"/>
                <a:gd name="T27" fmla="*/ 139303720 h 113"/>
                <a:gd name="T28" fmla="*/ 95053956 w 53"/>
                <a:gd name="T29" fmla="*/ 150912707 h 113"/>
                <a:gd name="T30" fmla="*/ 87598538 w 53"/>
                <a:gd name="T31" fmla="*/ 139303720 h 113"/>
                <a:gd name="T32" fmla="*/ 85735031 w 53"/>
                <a:gd name="T33" fmla="*/ 135435448 h 113"/>
                <a:gd name="T34" fmla="*/ 83870158 w 53"/>
                <a:gd name="T35" fmla="*/ 133500617 h 113"/>
                <a:gd name="T36" fmla="*/ 82006650 w 53"/>
                <a:gd name="T37" fmla="*/ 129630955 h 113"/>
                <a:gd name="T38" fmla="*/ 82006650 w 53"/>
                <a:gd name="T39" fmla="*/ 129630955 h 113"/>
                <a:gd name="T40" fmla="*/ 80143142 w 53"/>
                <a:gd name="T41" fmla="*/ 123826461 h 113"/>
                <a:gd name="T42" fmla="*/ 80143142 w 53"/>
                <a:gd name="T43" fmla="*/ 121891630 h 113"/>
                <a:gd name="T44" fmla="*/ 78279634 w 53"/>
                <a:gd name="T45" fmla="*/ 118021967 h 113"/>
                <a:gd name="T46" fmla="*/ 76416127 w 53"/>
                <a:gd name="T47" fmla="*/ 110282642 h 113"/>
                <a:gd name="T48" fmla="*/ 63368842 w 53"/>
                <a:gd name="T49" fmla="*/ 92869161 h 113"/>
                <a:gd name="T50" fmla="*/ 46594542 w 53"/>
                <a:gd name="T51" fmla="*/ 58043568 h 113"/>
                <a:gd name="T52" fmla="*/ 37275627 w 53"/>
                <a:gd name="T53" fmla="*/ 46434580 h 113"/>
                <a:gd name="T54" fmla="*/ 24229707 w 53"/>
                <a:gd name="T55" fmla="*/ 15478655 h 113"/>
                <a:gd name="T56" fmla="*/ 22364829 w 53"/>
                <a:gd name="T57" fmla="*/ 3869664 h 113"/>
                <a:gd name="T58" fmla="*/ 3727017 w 53"/>
                <a:gd name="T59" fmla="*/ 0 h 113"/>
                <a:gd name="T60" fmla="*/ 16774306 w 53"/>
                <a:gd name="T61" fmla="*/ 13543824 h 113"/>
                <a:gd name="T62" fmla="*/ 7455399 w 53"/>
                <a:gd name="T63" fmla="*/ 21283149 h 113"/>
                <a:gd name="T64" fmla="*/ 11182414 w 53"/>
                <a:gd name="T65" fmla="*/ 38695245 h 113"/>
                <a:gd name="T66" fmla="*/ 20501321 w 53"/>
                <a:gd name="T67" fmla="*/ 56108737 h 11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3"/>
                <a:gd name="T103" fmla="*/ 0 h 113"/>
                <a:gd name="T104" fmla="*/ 53 w 53"/>
                <a:gd name="T105" fmla="*/ 113 h 11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3" h="113">
                  <a:moveTo>
                    <a:pt x="11" y="29"/>
                  </a:moveTo>
                  <a:cubicBezTo>
                    <a:pt x="13" y="33"/>
                    <a:pt x="15" y="42"/>
                    <a:pt x="17" y="43"/>
                  </a:cubicBezTo>
                  <a:cubicBezTo>
                    <a:pt x="18" y="44"/>
                    <a:pt x="20" y="50"/>
                    <a:pt x="20" y="52"/>
                  </a:cubicBezTo>
                  <a:cubicBezTo>
                    <a:pt x="20" y="53"/>
                    <a:pt x="20" y="56"/>
                    <a:pt x="21" y="60"/>
                  </a:cubicBezTo>
                  <a:cubicBezTo>
                    <a:pt x="21" y="60"/>
                    <a:pt x="21" y="61"/>
                    <a:pt x="21" y="61"/>
                  </a:cubicBezTo>
                  <a:cubicBezTo>
                    <a:pt x="22" y="65"/>
                    <a:pt x="22" y="69"/>
                    <a:pt x="22" y="70"/>
                  </a:cubicBezTo>
                  <a:cubicBezTo>
                    <a:pt x="22" y="73"/>
                    <a:pt x="28" y="86"/>
                    <a:pt x="29" y="88"/>
                  </a:cubicBezTo>
                  <a:cubicBezTo>
                    <a:pt x="30" y="90"/>
                    <a:pt x="31" y="111"/>
                    <a:pt x="34" y="112"/>
                  </a:cubicBezTo>
                  <a:cubicBezTo>
                    <a:pt x="38" y="113"/>
                    <a:pt x="37" y="107"/>
                    <a:pt x="38" y="106"/>
                  </a:cubicBezTo>
                  <a:cubicBezTo>
                    <a:pt x="39" y="105"/>
                    <a:pt x="44" y="110"/>
                    <a:pt x="48" y="111"/>
                  </a:cubicBezTo>
                  <a:cubicBezTo>
                    <a:pt x="53" y="113"/>
                    <a:pt x="43" y="101"/>
                    <a:pt x="43" y="100"/>
                  </a:cubicBezTo>
                  <a:cubicBezTo>
                    <a:pt x="43" y="98"/>
                    <a:pt x="38" y="93"/>
                    <a:pt x="36" y="90"/>
                  </a:cubicBezTo>
                  <a:cubicBezTo>
                    <a:pt x="34" y="87"/>
                    <a:pt x="35" y="83"/>
                    <a:pt x="36" y="81"/>
                  </a:cubicBezTo>
                  <a:cubicBezTo>
                    <a:pt x="36" y="79"/>
                    <a:pt x="35" y="73"/>
                    <a:pt x="37" y="72"/>
                  </a:cubicBezTo>
                  <a:cubicBezTo>
                    <a:pt x="39" y="71"/>
                    <a:pt x="49" y="77"/>
                    <a:pt x="51" y="78"/>
                  </a:cubicBezTo>
                  <a:cubicBezTo>
                    <a:pt x="53" y="79"/>
                    <a:pt x="49" y="75"/>
                    <a:pt x="47" y="72"/>
                  </a:cubicBezTo>
                  <a:cubicBezTo>
                    <a:pt x="46" y="71"/>
                    <a:pt x="46" y="70"/>
                    <a:pt x="46" y="70"/>
                  </a:cubicBezTo>
                  <a:cubicBezTo>
                    <a:pt x="45" y="70"/>
                    <a:pt x="45" y="69"/>
                    <a:pt x="45" y="69"/>
                  </a:cubicBezTo>
                  <a:cubicBezTo>
                    <a:pt x="45" y="68"/>
                    <a:pt x="45" y="68"/>
                    <a:pt x="44" y="67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44" y="66"/>
                    <a:pt x="44" y="65"/>
                    <a:pt x="43" y="64"/>
                  </a:cubicBezTo>
                  <a:cubicBezTo>
                    <a:pt x="43" y="64"/>
                    <a:pt x="43" y="64"/>
                    <a:pt x="43" y="63"/>
                  </a:cubicBezTo>
                  <a:cubicBezTo>
                    <a:pt x="43" y="62"/>
                    <a:pt x="42" y="62"/>
                    <a:pt x="42" y="61"/>
                  </a:cubicBezTo>
                  <a:cubicBezTo>
                    <a:pt x="42" y="59"/>
                    <a:pt x="41" y="58"/>
                    <a:pt x="41" y="57"/>
                  </a:cubicBezTo>
                  <a:cubicBezTo>
                    <a:pt x="40" y="53"/>
                    <a:pt x="37" y="52"/>
                    <a:pt x="34" y="48"/>
                  </a:cubicBezTo>
                  <a:cubicBezTo>
                    <a:pt x="31" y="45"/>
                    <a:pt x="27" y="33"/>
                    <a:pt x="25" y="30"/>
                  </a:cubicBezTo>
                  <a:cubicBezTo>
                    <a:pt x="22" y="27"/>
                    <a:pt x="21" y="28"/>
                    <a:pt x="20" y="24"/>
                  </a:cubicBezTo>
                  <a:cubicBezTo>
                    <a:pt x="19" y="19"/>
                    <a:pt x="15" y="11"/>
                    <a:pt x="13" y="8"/>
                  </a:cubicBezTo>
                  <a:cubicBezTo>
                    <a:pt x="12" y="5"/>
                    <a:pt x="13" y="5"/>
                    <a:pt x="12" y="2"/>
                  </a:cubicBezTo>
                  <a:cubicBezTo>
                    <a:pt x="11" y="0"/>
                    <a:pt x="5" y="0"/>
                    <a:pt x="2" y="0"/>
                  </a:cubicBezTo>
                  <a:cubicBezTo>
                    <a:pt x="0" y="1"/>
                    <a:pt x="7" y="5"/>
                    <a:pt x="9" y="7"/>
                  </a:cubicBezTo>
                  <a:cubicBezTo>
                    <a:pt x="10" y="10"/>
                    <a:pt x="7" y="9"/>
                    <a:pt x="4" y="11"/>
                  </a:cubicBezTo>
                  <a:cubicBezTo>
                    <a:pt x="1" y="13"/>
                    <a:pt x="6" y="17"/>
                    <a:pt x="6" y="20"/>
                  </a:cubicBezTo>
                  <a:cubicBezTo>
                    <a:pt x="6" y="23"/>
                    <a:pt x="10" y="26"/>
                    <a:pt x="11" y="2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6" name="Freeform 38"/>
            <p:cNvSpPr>
              <a:spLocks noChangeArrowheads="1"/>
            </p:cNvSpPr>
            <p:nvPr/>
          </p:nvSpPr>
          <p:spPr bwMode="auto">
            <a:xfrm>
              <a:off x="6083279" y="2723690"/>
              <a:ext cx="83478" cy="88201"/>
            </a:xfrm>
            <a:custGeom>
              <a:avLst/>
              <a:gdLst>
                <a:gd name="T0" fmla="*/ 13110820 w 57"/>
                <a:gd name="T1" fmla="*/ 75971365 h 64"/>
                <a:gd name="T2" fmla="*/ 24348080 w 57"/>
                <a:gd name="T3" fmla="*/ 85466750 h 64"/>
                <a:gd name="T4" fmla="*/ 28093832 w 57"/>
                <a:gd name="T5" fmla="*/ 93064457 h 64"/>
                <a:gd name="T6" fmla="*/ 41204646 w 57"/>
                <a:gd name="T7" fmla="*/ 98761688 h 64"/>
                <a:gd name="T8" fmla="*/ 52443280 w 57"/>
                <a:gd name="T9" fmla="*/ 94963534 h 64"/>
                <a:gd name="T10" fmla="*/ 54315472 w 57"/>
                <a:gd name="T11" fmla="*/ 100660764 h 64"/>
                <a:gd name="T12" fmla="*/ 63680535 w 57"/>
                <a:gd name="T13" fmla="*/ 104460296 h 64"/>
                <a:gd name="T14" fmla="*/ 74917790 w 57"/>
                <a:gd name="T15" fmla="*/ 108258450 h 64"/>
                <a:gd name="T16" fmla="*/ 76791350 w 57"/>
                <a:gd name="T17" fmla="*/ 100660764 h 64"/>
                <a:gd name="T18" fmla="*/ 82410661 w 57"/>
                <a:gd name="T19" fmla="*/ 106359373 h 64"/>
                <a:gd name="T20" fmla="*/ 82410661 w 57"/>
                <a:gd name="T21" fmla="*/ 115856136 h 64"/>
                <a:gd name="T22" fmla="*/ 103013001 w 57"/>
                <a:gd name="T23" fmla="*/ 121553366 h 64"/>
                <a:gd name="T24" fmla="*/ 104885192 w 57"/>
                <a:gd name="T25" fmla="*/ 115856136 h 64"/>
                <a:gd name="T26" fmla="*/ 93647937 w 57"/>
                <a:gd name="T27" fmla="*/ 106359373 h 64"/>
                <a:gd name="T28" fmla="*/ 95521497 w 57"/>
                <a:gd name="T29" fmla="*/ 98761688 h 64"/>
                <a:gd name="T30" fmla="*/ 84282853 w 57"/>
                <a:gd name="T31" fmla="*/ 94963534 h 64"/>
                <a:gd name="T32" fmla="*/ 74917790 w 57"/>
                <a:gd name="T33" fmla="*/ 91165380 h 64"/>
                <a:gd name="T34" fmla="*/ 56189032 w 57"/>
                <a:gd name="T35" fmla="*/ 89266282 h 64"/>
                <a:gd name="T36" fmla="*/ 48697529 w 57"/>
                <a:gd name="T37" fmla="*/ 75971365 h 64"/>
                <a:gd name="T38" fmla="*/ 59934783 w 57"/>
                <a:gd name="T39" fmla="*/ 81668596 h 64"/>
                <a:gd name="T40" fmla="*/ 52443280 w 57"/>
                <a:gd name="T41" fmla="*/ 70272757 h 64"/>
                <a:gd name="T42" fmla="*/ 43078206 w 57"/>
                <a:gd name="T43" fmla="*/ 60777372 h 64"/>
                <a:gd name="T44" fmla="*/ 52443280 w 57"/>
                <a:gd name="T45" fmla="*/ 51280610 h 64"/>
                <a:gd name="T46" fmla="*/ 46823969 w 57"/>
                <a:gd name="T47" fmla="*/ 28488920 h 64"/>
                <a:gd name="T48" fmla="*/ 43078206 w 57"/>
                <a:gd name="T49" fmla="*/ 13294922 h 64"/>
                <a:gd name="T50" fmla="*/ 37458895 w 57"/>
                <a:gd name="T51" fmla="*/ 7597688 h 64"/>
                <a:gd name="T52" fmla="*/ 20602323 w 57"/>
                <a:gd name="T53" fmla="*/ 1899078 h 64"/>
                <a:gd name="T54" fmla="*/ 9365066 w 57"/>
                <a:gd name="T55" fmla="*/ 15193999 h 64"/>
                <a:gd name="T56" fmla="*/ 14983012 w 57"/>
                <a:gd name="T57" fmla="*/ 53179687 h 64"/>
                <a:gd name="T58" fmla="*/ 3745753 w 57"/>
                <a:gd name="T59" fmla="*/ 49381533 h 64"/>
                <a:gd name="T60" fmla="*/ 5619314 w 57"/>
                <a:gd name="T61" fmla="*/ 64575526 h 64"/>
                <a:gd name="T62" fmla="*/ 13110820 w 57"/>
                <a:gd name="T63" fmla="*/ 75971365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7"/>
                <a:gd name="T97" fmla="*/ 0 h 64"/>
                <a:gd name="T98" fmla="*/ 57 w 57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7" h="64">
                  <a:moveTo>
                    <a:pt x="7" y="40"/>
                  </a:moveTo>
                  <a:cubicBezTo>
                    <a:pt x="9" y="42"/>
                    <a:pt x="17" y="43"/>
                    <a:pt x="13" y="45"/>
                  </a:cubicBezTo>
                  <a:cubicBezTo>
                    <a:pt x="10" y="46"/>
                    <a:pt x="12" y="47"/>
                    <a:pt x="15" y="49"/>
                  </a:cubicBezTo>
                  <a:cubicBezTo>
                    <a:pt x="17" y="50"/>
                    <a:pt x="19" y="51"/>
                    <a:pt x="22" y="52"/>
                  </a:cubicBezTo>
                  <a:cubicBezTo>
                    <a:pt x="25" y="54"/>
                    <a:pt x="27" y="52"/>
                    <a:pt x="28" y="50"/>
                  </a:cubicBezTo>
                  <a:cubicBezTo>
                    <a:pt x="30" y="48"/>
                    <a:pt x="29" y="51"/>
                    <a:pt x="29" y="53"/>
                  </a:cubicBezTo>
                  <a:cubicBezTo>
                    <a:pt x="28" y="55"/>
                    <a:pt x="31" y="55"/>
                    <a:pt x="34" y="55"/>
                  </a:cubicBezTo>
                  <a:cubicBezTo>
                    <a:pt x="37" y="54"/>
                    <a:pt x="38" y="56"/>
                    <a:pt x="40" y="57"/>
                  </a:cubicBezTo>
                  <a:cubicBezTo>
                    <a:pt x="41" y="58"/>
                    <a:pt x="40" y="54"/>
                    <a:pt x="41" y="53"/>
                  </a:cubicBezTo>
                  <a:cubicBezTo>
                    <a:pt x="42" y="51"/>
                    <a:pt x="43" y="54"/>
                    <a:pt x="44" y="56"/>
                  </a:cubicBezTo>
                  <a:cubicBezTo>
                    <a:pt x="46" y="58"/>
                    <a:pt x="43" y="58"/>
                    <a:pt x="44" y="61"/>
                  </a:cubicBezTo>
                  <a:cubicBezTo>
                    <a:pt x="45" y="63"/>
                    <a:pt x="52" y="64"/>
                    <a:pt x="55" y="64"/>
                  </a:cubicBezTo>
                  <a:cubicBezTo>
                    <a:pt x="57" y="64"/>
                    <a:pt x="56" y="62"/>
                    <a:pt x="56" y="61"/>
                  </a:cubicBezTo>
                  <a:cubicBezTo>
                    <a:pt x="56" y="60"/>
                    <a:pt x="52" y="57"/>
                    <a:pt x="50" y="56"/>
                  </a:cubicBezTo>
                  <a:cubicBezTo>
                    <a:pt x="49" y="54"/>
                    <a:pt x="52" y="54"/>
                    <a:pt x="51" y="52"/>
                  </a:cubicBezTo>
                  <a:cubicBezTo>
                    <a:pt x="50" y="50"/>
                    <a:pt x="47" y="50"/>
                    <a:pt x="45" y="50"/>
                  </a:cubicBezTo>
                  <a:cubicBezTo>
                    <a:pt x="44" y="50"/>
                    <a:pt x="42" y="49"/>
                    <a:pt x="40" y="48"/>
                  </a:cubicBezTo>
                  <a:cubicBezTo>
                    <a:pt x="39" y="47"/>
                    <a:pt x="33" y="47"/>
                    <a:pt x="30" y="47"/>
                  </a:cubicBezTo>
                  <a:cubicBezTo>
                    <a:pt x="27" y="46"/>
                    <a:pt x="27" y="42"/>
                    <a:pt x="26" y="40"/>
                  </a:cubicBezTo>
                  <a:cubicBezTo>
                    <a:pt x="26" y="38"/>
                    <a:pt x="29" y="42"/>
                    <a:pt x="32" y="43"/>
                  </a:cubicBezTo>
                  <a:cubicBezTo>
                    <a:pt x="35" y="44"/>
                    <a:pt x="31" y="38"/>
                    <a:pt x="28" y="37"/>
                  </a:cubicBezTo>
                  <a:cubicBezTo>
                    <a:pt x="26" y="36"/>
                    <a:pt x="24" y="33"/>
                    <a:pt x="23" y="32"/>
                  </a:cubicBezTo>
                  <a:cubicBezTo>
                    <a:pt x="23" y="30"/>
                    <a:pt x="28" y="29"/>
                    <a:pt x="28" y="27"/>
                  </a:cubicBezTo>
                  <a:cubicBezTo>
                    <a:pt x="28" y="25"/>
                    <a:pt x="30" y="18"/>
                    <a:pt x="25" y="15"/>
                  </a:cubicBezTo>
                  <a:cubicBezTo>
                    <a:pt x="21" y="11"/>
                    <a:pt x="22" y="9"/>
                    <a:pt x="23" y="7"/>
                  </a:cubicBezTo>
                  <a:cubicBezTo>
                    <a:pt x="24" y="5"/>
                    <a:pt x="24" y="4"/>
                    <a:pt x="20" y="4"/>
                  </a:cubicBezTo>
                  <a:cubicBezTo>
                    <a:pt x="15" y="4"/>
                    <a:pt x="15" y="0"/>
                    <a:pt x="11" y="1"/>
                  </a:cubicBezTo>
                  <a:cubicBezTo>
                    <a:pt x="7" y="1"/>
                    <a:pt x="4" y="4"/>
                    <a:pt x="5" y="8"/>
                  </a:cubicBezTo>
                  <a:cubicBezTo>
                    <a:pt x="7" y="11"/>
                    <a:pt x="10" y="26"/>
                    <a:pt x="8" y="28"/>
                  </a:cubicBezTo>
                  <a:cubicBezTo>
                    <a:pt x="6" y="30"/>
                    <a:pt x="5" y="26"/>
                    <a:pt x="2" y="26"/>
                  </a:cubicBezTo>
                  <a:cubicBezTo>
                    <a:pt x="0" y="26"/>
                    <a:pt x="3" y="32"/>
                    <a:pt x="3" y="34"/>
                  </a:cubicBezTo>
                  <a:cubicBezTo>
                    <a:pt x="2" y="35"/>
                    <a:pt x="4" y="38"/>
                    <a:pt x="7" y="4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7" name="Freeform 39"/>
            <p:cNvSpPr>
              <a:spLocks noChangeArrowheads="1"/>
            </p:cNvSpPr>
            <p:nvPr/>
          </p:nvSpPr>
          <p:spPr bwMode="auto">
            <a:xfrm>
              <a:off x="6170386" y="2814153"/>
              <a:ext cx="25407" cy="33924"/>
            </a:xfrm>
            <a:custGeom>
              <a:avLst/>
              <a:gdLst>
                <a:gd name="T0" fmla="*/ 25356456 w 17"/>
                <a:gd name="T1" fmla="*/ 9206973 h 25"/>
                <a:gd name="T2" fmla="*/ 15604079 w 17"/>
                <a:gd name="T3" fmla="*/ 1841395 h 25"/>
                <a:gd name="T4" fmla="*/ 3900671 w 17"/>
                <a:gd name="T5" fmla="*/ 5524184 h 25"/>
                <a:gd name="T6" fmla="*/ 3900671 w 17"/>
                <a:gd name="T7" fmla="*/ 9206973 h 25"/>
                <a:gd name="T8" fmla="*/ 17553715 w 17"/>
                <a:gd name="T9" fmla="*/ 22096735 h 25"/>
                <a:gd name="T10" fmla="*/ 17553715 w 17"/>
                <a:gd name="T11" fmla="*/ 29460960 h 25"/>
                <a:gd name="T12" fmla="*/ 13653046 w 17"/>
                <a:gd name="T13" fmla="*/ 33143748 h 25"/>
                <a:gd name="T14" fmla="*/ 23405423 w 17"/>
                <a:gd name="T15" fmla="*/ 46033518 h 25"/>
                <a:gd name="T16" fmla="*/ 25356456 w 17"/>
                <a:gd name="T17" fmla="*/ 33143748 h 25"/>
                <a:gd name="T18" fmla="*/ 31206761 w 17"/>
                <a:gd name="T19" fmla="*/ 25778172 h 25"/>
                <a:gd name="T20" fmla="*/ 25356456 w 17"/>
                <a:gd name="T21" fmla="*/ 9206973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25"/>
                <a:gd name="T35" fmla="*/ 17 w 17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25">
                  <a:moveTo>
                    <a:pt x="13" y="5"/>
                  </a:moveTo>
                  <a:cubicBezTo>
                    <a:pt x="11" y="3"/>
                    <a:pt x="10" y="1"/>
                    <a:pt x="8" y="1"/>
                  </a:cubicBezTo>
                  <a:cubicBezTo>
                    <a:pt x="4" y="0"/>
                    <a:pt x="4" y="2"/>
                    <a:pt x="2" y="3"/>
                  </a:cubicBezTo>
                  <a:cubicBezTo>
                    <a:pt x="0" y="3"/>
                    <a:pt x="0" y="2"/>
                    <a:pt x="2" y="5"/>
                  </a:cubicBezTo>
                  <a:cubicBezTo>
                    <a:pt x="5" y="7"/>
                    <a:pt x="9" y="10"/>
                    <a:pt x="9" y="12"/>
                  </a:cubicBezTo>
                  <a:cubicBezTo>
                    <a:pt x="9" y="13"/>
                    <a:pt x="10" y="16"/>
                    <a:pt x="9" y="16"/>
                  </a:cubicBezTo>
                  <a:cubicBezTo>
                    <a:pt x="8" y="16"/>
                    <a:pt x="6" y="16"/>
                    <a:pt x="7" y="18"/>
                  </a:cubicBezTo>
                  <a:cubicBezTo>
                    <a:pt x="8" y="21"/>
                    <a:pt x="10" y="25"/>
                    <a:pt x="12" y="25"/>
                  </a:cubicBezTo>
                  <a:cubicBezTo>
                    <a:pt x="13" y="24"/>
                    <a:pt x="11" y="20"/>
                    <a:pt x="13" y="18"/>
                  </a:cubicBezTo>
                  <a:cubicBezTo>
                    <a:pt x="15" y="17"/>
                    <a:pt x="17" y="17"/>
                    <a:pt x="16" y="14"/>
                  </a:cubicBezTo>
                  <a:cubicBezTo>
                    <a:pt x="15" y="11"/>
                    <a:pt x="15" y="7"/>
                    <a:pt x="13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8" name="Freeform 40"/>
            <p:cNvSpPr>
              <a:spLocks noChangeArrowheads="1"/>
            </p:cNvSpPr>
            <p:nvPr/>
          </p:nvSpPr>
          <p:spPr bwMode="auto">
            <a:xfrm>
              <a:off x="6151030" y="2853730"/>
              <a:ext cx="77429" cy="59932"/>
            </a:xfrm>
            <a:custGeom>
              <a:avLst/>
              <a:gdLst>
                <a:gd name="T0" fmla="*/ 91000188 w 52"/>
                <a:gd name="T1" fmla="*/ 40794176 h 43"/>
                <a:gd name="T2" fmla="*/ 67765570 w 52"/>
                <a:gd name="T3" fmla="*/ 1942912 h 43"/>
                <a:gd name="T4" fmla="*/ 61957611 w 52"/>
                <a:gd name="T5" fmla="*/ 21367847 h 43"/>
                <a:gd name="T6" fmla="*/ 50340303 w 52"/>
                <a:gd name="T7" fmla="*/ 25253674 h 43"/>
                <a:gd name="T8" fmla="*/ 38722983 w 52"/>
                <a:gd name="T9" fmla="*/ 36909747 h 43"/>
                <a:gd name="T10" fmla="*/ 27105674 w 52"/>
                <a:gd name="T11" fmla="*/ 29139496 h 43"/>
                <a:gd name="T12" fmla="*/ 19362187 w 52"/>
                <a:gd name="T13" fmla="*/ 34966836 h 43"/>
                <a:gd name="T14" fmla="*/ 11617314 w 52"/>
                <a:gd name="T15" fmla="*/ 38851265 h 43"/>
                <a:gd name="T16" fmla="*/ 0 w 52"/>
                <a:gd name="T17" fmla="*/ 46621526 h 43"/>
                <a:gd name="T18" fmla="*/ 1935523 w 52"/>
                <a:gd name="T19" fmla="*/ 56334688 h 43"/>
                <a:gd name="T20" fmla="*/ 11617314 w 52"/>
                <a:gd name="T21" fmla="*/ 46621526 h 43"/>
                <a:gd name="T22" fmla="*/ 19362187 w 52"/>
                <a:gd name="T23" fmla="*/ 52450260 h 43"/>
                <a:gd name="T24" fmla="*/ 38722983 w 52"/>
                <a:gd name="T25" fmla="*/ 46621526 h 43"/>
                <a:gd name="T26" fmla="*/ 46467866 w 52"/>
                <a:gd name="T27" fmla="*/ 56334688 h 43"/>
                <a:gd name="T28" fmla="*/ 52275825 w 52"/>
                <a:gd name="T29" fmla="*/ 75761012 h 43"/>
                <a:gd name="T30" fmla="*/ 69702484 w 52"/>
                <a:gd name="T31" fmla="*/ 81588351 h 43"/>
                <a:gd name="T32" fmla="*/ 79382879 w 52"/>
                <a:gd name="T33" fmla="*/ 73818101 h 43"/>
                <a:gd name="T34" fmla="*/ 75510443 w 52"/>
                <a:gd name="T35" fmla="*/ 62163421 h 43"/>
                <a:gd name="T36" fmla="*/ 83255316 w 52"/>
                <a:gd name="T37" fmla="*/ 62163421 h 43"/>
                <a:gd name="T38" fmla="*/ 96808169 w 52"/>
                <a:gd name="T39" fmla="*/ 64104939 h 43"/>
                <a:gd name="T40" fmla="*/ 91000188 w 52"/>
                <a:gd name="T41" fmla="*/ 40794176 h 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43"/>
                <a:gd name="T65" fmla="*/ 52 w 52"/>
                <a:gd name="T66" fmla="*/ 43 h 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43">
                  <a:moveTo>
                    <a:pt x="47" y="21"/>
                  </a:moveTo>
                  <a:cubicBezTo>
                    <a:pt x="45" y="15"/>
                    <a:pt x="37" y="3"/>
                    <a:pt x="35" y="1"/>
                  </a:cubicBezTo>
                  <a:cubicBezTo>
                    <a:pt x="32" y="0"/>
                    <a:pt x="33" y="11"/>
                    <a:pt x="32" y="11"/>
                  </a:cubicBezTo>
                  <a:cubicBezTo>
                    <a:pt x="31" y="12"/>
                    <a:pt x="27" y="11"/>
                    <a:pt x="26" y="13"/>
                  </a:cubicBezTo>
                  <a:cubicBezTo>
                    <a:pt x="26" y="16"/>
                    <a:pt x="21" y="21"/>
                    <a:pt x="20" y="19"/>
                  </a:cubicBezTo>
                  <a:cubicBezTo>
                    <a:pt x="18" y="18"/>
                    <a:pt x="15" y="15"/>
                    <a:pt x="14" y="15"/>
                  </a:cubicBezTo>
                  <a:cubicBezTo>
                    <a:pt x="14" y="15"/>
                    <a:pt x="10" y="17"/>
                    <a:pt x="10" y="18"/>
                  </a:cubicBezTo>
                  <a:cubicBezTo>
                    <a:pt x="10" y="19"/>
                    <a:pt x="8" y="19"/>
                    <a:pt x="6" y="20"/>
                  </a:cubicBezTo>
                  <a:cubicBezTo>
                    <a:pt x="4" y="21"/>
                    <a:pt x="0" y="22"/>
                    <a:pt x="0" y="24"/>
                  </a:cubicBezTo>
                  <a:cubicBezTo>
                    <a:pt x="1" y="27"/>
                    <a:pt x="0" y="31"/>
                    <a:pt x="1" y="29"/>
                  </a:cubicBezTo>
                  <a:cubicBezTo>
                    <a:pt x="3" y="26"/>
                    <a:pt x="4" y="23"/>
                    <a:pt x="6" y="24"/>
                  </a:cubicBezTo>
                  <a:cubicBezTo>
                    <a:pt x="7" y="26"/>
                    <a:pt x="7" y="28"/>
                    <a:pt x="10" y="27"/>
                  </a:cubicBezTo>
                  <a:cubicBezTo>
                    <a:pt x="14" y="26"/>
                    <a:pt x="18" y="23"/>
                    <a:pt x="20" y="24"/>
                  </a:cubicBezTo>
                  <a:cubicBezTo>
                    <a:pt x="22" y="26"/>
                    <a:pt x="25" y="27"/>
                    <a:pt x="24" y="29"/>
                  </a:cubicBezTo>
                  <a:cubicBezTo>
                    <a:pt x="23" y="31"/>
                    <a:pt x="22" y="35"/>
                    <a:pt x="27" y="39"/>
                  </a:cubicBezTo>
                  <a:cubicBezTo>
                    <a:pt x="31" y="42"/>
                    <a:pt x="33" y="43"/>
                    <a:pt x="36" y="42"/>
                  </a:cubicBezTo>
                  <a:cubicBezTo>
                    <a:pt x="38" y="42"/>
                    <a:pt x="42" y="39"/>
                    <a:pt x="41" y="38"/>
                  </a:cubicBezTo>
                  <a:cubicBezTo>
                    <a:pt x="39" y="36"/>
                    <a:pt x="38" y="33"/>
                    <a:pt x="39" y="32"/>
                  </a:cubicBezTo>
                  <a:cubicBezTo>
                    <a:pt x="39" y="31"/>
                    <a:pt x="41" y="30"/>
                    <a:pt x="43" y="32"/>
                  </a:cubicBezTo>
                  <a:cubicBezTo>
                    <a:pt x="46" y="34"/>
                    <a:pt x="48" y="35"/>
                    <a:pt x="50" y="33"/>
                  </a:cubicBezTo>
                  <a:cubicBezTo>
                    <a:pt x="52" y="30"/>
                    <a:pt x="48" y="27"/>
                    <a:pt x="47" y="2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39" name="Freeform 41"/>
            <p:cNvSpPr>
              <a:spLocks noChangeArrowheads="1"/>
            </p:cNvSpPr>
            <p:nvPr/>
          </p:nvSpPr>
          <p:spPr bwMode="auto">
            <a:xfrm>
              <a:off x="6132882" y="2826591"/>
              <a:ext cx="26616" cy="23746"/>
            </a:xfrm>
            <a:custGeom>
              <a:avLst/>
              <a:gdLst>
                <a:gd name="T0" fmla="*/ 9546701 w 18"/>
                <a:gd name="T1" fmla="*/ 27316280 h 17"/>
                <a:gd name="T2" fmla="*/ 21003019 w 18"/>
                <a:gd name="T3" fmla="*/ 23413556 h 17"/>
                <a:gd name="T4" fmla="*/ 30548341 w 18"/>
                <a:gd name="T5" fmla="*/ 13658140 h 17"/>
                <a:gd name="T6" fmla="*/ 22911258 w 18"/>
                <a:gd name="T7" fmla="*/ 3902725 h 17"/>
                <a:gd name="T8" fmla="*/ 7637085 w 18"/>
                <a:gd name="T9" fmla="*/ 0 h 17"/>
                <a:gd name="T10" fmla="*/ 13364554 w 18"/>
                <a:gd name="T11" fmla="*/ 13658140 h 17"/>
                <a:gd name="T12" fmla="*/ 9546701 w 18"/>
                <a:gd name="T13" fmla="*/ 2731628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7"/>
                <a:gd name="T23" fmla="*/ 18 w 1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7">
                  <a:moveTo>
                    <a:pt x="5" y="14"/>
                  </a:moveTo>
                  <a:cubicBezTo>
                    <a:pt x="5" y="17"/>
                    <a:pt x="8" y="13"/>
                    <a:pt x="11" y="12"/>
                  </a:cubicBezTo>
                  <a:cubicBezTo>
                    <a:pt x="14" y="10"/>
                    <a:pt x="14" y="8"/>
                    <a:pt x="16" y="7"/>
                  </a:cubicBezTo>
                  <a:cubicBezTo>
                    <a:pt x="18" y="6"/>
                    <a:pt x="16" y="2"/>
                    <a:pt x="12" y="2"/>
                  </a:cubicBezTo>
                  <a:cubicBezTo>
                    <a:pt x="8" y="2"/>
                    <a:pt x="8" y="0"/>
                    <a:pt x="4" y="0"/>
                  </a:cubicBezTo>
                  <a:cubicBezTo>
                    <a:pt x="0" y="1"/>
                    <a:pt x="4" y="4"/>
                    <a:pt x="7" y="7"/>
                  </a:cubicBezTo>
                  <a:cubicBezTo>
                    <a:pt x="9" y="10"/>
                    <a:pt x="4" y="10"/>
                    <a:pt x="5" y="1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0" name="Freeform 42"/>
            <p:cNvSpPr>
              <a:spLocks noChangeArrowheads="1"/>
            </p:cNvSpPr>
            <p:nvPr/>
          </p:nvSpPr>
          <p:spPr bwMode="auto">
            <a:xfrm>
              <a:off x="6149819" y="2840161"/>
              <a:ext cx="20567" cy="32793"/>
            </a:xfrm>
            <a:custGeom>
              <a:avLst/>
              <a:gdLst>
                <a:gd name="T0" fmla="*/ 7537967 w 14"/>
                <a:gd name="T1" fmla="*/ 11201544 h 24"/>
                <a:gd name="T2" fmla="*/ 3769670 w 14"/>
                <a:gd name="T3" fmla="*/ 26137390 h 24"/>
                <a:gd name="T4" fmla="*/ 18845603 w 14"/>
                <a:gd name="T5" fmla="*/ 39206762 h 24"/>
                <a:gd name="T6" fmla="*/ 16960768 w 14"/>
                <a:gd name="T7" fmla="*/ 18670147 h 24"/>
                <a:gd name="T8" fmla="*/ 18845603 w 14"/>
                <a:gd name="T9" fmla="*/ 1866468 h 24"/>
                <a:gd name="T10" fmla="*/ 7537967 w 14"/>
                <a:gd name="T11" fmla="*/ 11201544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4"/>
                <a:gd name="T20" fmla="*/ 14 w 1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4">
                  <a:moveTo>
                    <a:pt x="4" y="6"/>
                  </a:moveTo>
                  <a:cubicBezTo>
                    <a:pt x="4" y="9"/>
                    <a:pt x="0" y="11"/>
                    <a:pt x="2" y="14"/>
                  </a:cubicBezTo>
                  <a:cubicBezTo>
                    <a:pt x="4" y="17"/>
                    <a:pt x="10" y="24"/>
                    <a:pt x="10" y="21"/>
                  </a:cubicBezTo>
                  <a:cubicBezTo>
                    <a:pt x="10" y="18"/>
                    <a:pt x="10" y="14"/>
                    <a:pt x="9" y="10"/>
                  </a:cubicBezTo>
                  <a:cubicBezTo>
                    <a:pt x="9" y="7"/>
                    <a:pt x="14" y="1"/>
                    <a:pt x="10" y="1"/>
                  </a:cubicBezTo>
                  <a:cubicBezTo>
                    <a:pt x="8" y="0"/>
                    <a:pt x="5" y="3"/>
                    <a:pt x="4" y="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1" name="Freeform 43"/>
            <p:cNvSpPr>
              <a:spLocks noChangeArrowheads="1"/>
            </p:cNvSpPr>
            <p:nvPr/>
          </p:nvSpPr>
          <p:spPr bwMode="auto">
            <a:xfrm>
              <a:off x="6166757" y="2850338"/>
              <a:ext cx="26616" cy="9046"/>
            </a:xfrm>
            <a:custGeom>
              <a:avLst/>
              <a:gdLst>
                <a:gd name="T0" fmla="*/ 3819234 w 18"/>
                <a:gd name="T1" fmla="*/ 11690018 h 7"/>
                <a:gd name="T2" fmla="*/ 15274170 w 18"/>
                <a:gd name="T3" fmla="*/ 1669633 h 7"/>
                <a:gd name="T4" fmla="*/ 3819234 w 18"/>
                <a:gd name="T5" fmla="*/ 11690018 h 7"/>
                <a:gd name="T6" fmla="*/ 0 60000 65536"/>
                <a:gd name="T7" fmla="*/ 0 60000 65536"/>
                <a:gd name="T8" fmla="*/ 0 60000 65536"/>
                <a:gd name="T9" fmla="*/ 0 w 18"/>
                <a:gd name="T10" fmla="*/ 0 h 7"/>
                <a:gd name="T11" fmla="*/ 18 w 1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7">
                  <a:moveTo>
                    <a:pt x="2" y="7"/>
                  </a:moveTo>
                  <a:cubicBezTo>
                    <a:pt x="4" y="7"/>
                    <a:pt x="18" y="5"/>
                    <a:pt x="8" y="1"/>
                  </a:cubicBezTo>
                  <a:cubicBezTo>
                    <a:pt x="4" y="0"/>
                    <a:pt x="0" y="7"/>
                    <a:pt x="2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2" name="Freeform 44"/>
            <p:cNvSpPr>
              <a:spLocks noChangeArrowheads="1"/>
            </p:cNvSpPr>
            <p:nvPr/>
          </p:nvSpPr>
          <p:spPr bwMode="auto">
            <a:xfrm>
              <a:off x="6103846" y="2801714"/>
              <a:ext cx="21777" cy="18093"/>
            </a:xfrm>
            <a:custGeom>
              <a:avLst/>
              <a:gdLst>
                <a:gd name="T0" fmla="*/ 9202270 w 15"/>
                <a:gd name="T1" fmla="*/ 11622667 h 13"/>
                <a:gd name="T2" fmla="*/ 20245537 w 15"/>
                <a:gd name="T3" fmla="*/ 25181284 h 13"/>
                <a:gd name="T4" fmla="*/ 27608170 w 15"/>
                <a:gd name="T5" fmla="*/ 15495960 h 13"/>
                <a:gd name="T6" fmla="*/ 20245537 w 15"/>
                <a:gd name="T7" fmla="*/ 1937343 h 13"/>
                <a:gd name="T8" fmla="*/ 1840997 w 15"/>
                <a:gd name="T9" fmla="*/ 1937343 h 13"/>
                <a:gd name="T10" fmla="*/ 9202270 w 15"/>
                <a:gd name="T11" fmla="*/ 11622667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3"/>
                <a:gd name="T20" fmla="*/ 15 w 15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3">
                  <a:moveTo>
                    <a:pt x="5" y="6"/>
                  </a:moveTo>
                  <a:cubicBezTo>
                    <a:pt x="8" y="6"/>
                    <a:pt x="7" y="13"/>
                    <a:pt x="11" y="13"/>
                  </a:cubicBezTo>
                  <a:cubicBezTo>
                    <a:pt x="15" y="13"/>
                    <a:pt x="15" y="9"/>
                    <a:pt x="15" y="8"/>
                  </a:cubicBezTo>
                  <a:cubicBezTo>
                    <a:pt x="15" y="6"/>
                    <a:pt x="14" y="2"/>
                    <a:pt x="11" y="1"/>
                  </a:cubicBezTo>
                  <a:cubicBezTo>
                    <a:pt x="7" y="1"/>
                    <a:pt x="0" y="0"/>
                    <a:pt x="1" y="1"/>
                  </a:cubicBezTo>
                  <a:cubicBezTo>
                    <a:pt x="3" y="2"/>
                    <a:pt x="2" y="6"/>
                    <a:pt x="5" y="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3" name="Freeform 45"/>
            <p:cNvSpPr>
              <a:spLocks noChangeArrowheads="1"/>
            </p:cNvSpPr>
            <p:nvPr/>
          </p:nvSpPr>
          <p:spPr bwMode="auto">
            <a:xfrm>
              <a:off x="6067551" y="2834507"/>
              <a:ext cx="36295" cy="40708"/>
            </a:xfrm>
            <a:custGeom>
              <a:avLst/>
              <a:gdLst>
                <a:gd name="T0" fmla="*/ 39942919 w 24"/>
                <a:gd name="T1" fmla="*/ 5911084 h 29"/>
                <a:gd name="T2" fmla="*/ 37946056 w 24"/>
                <a:gd name="T3" fmla="*/ 17734652 h 29"/>
                <a:gd name="T4" fmla="*/ 19971459 w 24"/>
                <a:gd name="T5" fmla="*/ 35467899 h 29"/>
                <a:gd name="T6" fmla="*/ 3993727 w 24"/>
                <a:gd name="T7" fmla="*/ 57142809 h 29"/>
                <a:gd name="T8" fmla="*/ 27960329 w 24"/>
                <a:gd name="T9" fmla="*/ 39408152 h 29"/>
                <a:gd name="T10" fmla="*/ 47931794 w 24"/>
                <a:gd name="T11" fmla="*/ 21674904 h 29"/>
                <a:gd name="T12" fmla="*/ 39942919 w 24"/>
                <a:gd name="T13" fmla="*/ 5911084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9"/>
                <a:gd name="T23" fmla="*/ 24 w 24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9">
                  <a:moveTo>
                    <a:pt x="20" y="3"/>
                  </a:moveTo>
                  <a:cubicBezTo>
                    <a:pt x="18" y="5"/>
                    <a:pt x="21" y="8"/>
                    <a:pt x="19" y="9"/>
                  </a:cubicBezTo>
                  <a:cubicBezTo>
                    <a:pt x="16" y="10"/>
                    <a:pt x="12" y="16"/>
                    <a:pt x="10" y="18"/>
                  </a:cubicBezTo>
                  <a:cubicBezTo>
                    <a:pt x="9" y="19"/>
                    <a:pt x="0" y="29"/>
                    <a:pt x="2" y="29"/>
                  </a:cubicBezTo>
                  <a:cubicBezTo>
                    <a:pt x="4" y="29"/>
                    <a:pt x="11" y="21"/>
                    <a:pt x="14" y="20"/>
                  </a:cubicBezTo>
                  <a:cubicBezTo>
                    <a:pt x="16" y="18"/>
                    <a:pt x="24" y="13"/>
                    <a:pt x="24" y="11"/>
                  </a:cubicBezTo>
                  <a:cubicBezTo>
                    <a:pt x="24" y="9"/>
                    <a:pt x="22" y="0"/>
                    <a:pt x="20" y="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4" name="Freeform 46"/>
            <p:cNvSpPr>
              <a:spLocks noChangeArrowheads="1"/>
            </p:cNvSpPr>
            <p:nvPr/>
          </p:nvSpPr>
          <p:spPr bwMode="auto">
            <a:xfrm>
              <a:off x="6316776" y="3005255"/>
              <a:ext cx="381095" cy="162833"/>
            </a:xfrm>
            <a:custGeom>
              <a:avLst/>
              <a:gdLst>
                <a:gd name="T0" fmla="*/ 337948694 w 257"/>
                <a:gd name="T1" fmla="*/ 93307468 h 118"/>
                <a:gd name="T2" fmla="*/ 301465992 w 257"/>
                <a:gd name="T3" fmla="*/ 68552697 h 118"/>
                <a:gd name="T4" fmla="*/ 236180134 w 257"/>
                <a:gd name="T5" fmla="*/ 49509520 h 118"/>
                <a:gd name="T6" fmla="*/ 230419781 w 257"/>
                <a:gd name="T7" fmla="*/ 45702265 h 118"/>
                <a:gd name="T8" fmla="*/ 220819653 w 257"/>
                <a:gd name="T9" fmla="*/ 41893619 h 118"/>
                <a:gd name="T10" fmla="*/ 218899073 w 257"/>
                <a:gd name="T11" fmla="*/ 41893619 h 118"/>
                <a:gd name="T12" fmla="*/ 218899073 w 257"/>
                <a:gd name="T13" fmla="*/ 39989301 h 118"/>
                <a:gd name="T14" fmla="*/ 205457786 w 257"/>
                <a:gd name="T15" fmla="*/ 39989301 h 118"/>
                <a:gd name="T16" fmla="*/ 151692593 w 257"/>
                <a:gd name="T17" fmla="*/ 20946120 h 118"/>
                <a:gd name="T18" fmla="*/ 128651178 w 257"/>
                <a:gd name="T19" fmla="*/ 32372031 h 118"/>
                <a:gd name="T20" fmla="*/ 126730598 w 257"/>
                <a:gd name="T21" fmla="*/ 41893619 h 118"/>
                <a:gd name="T22" fmla="*/ 113289311 w 257"/>
                <a:gd name="T23" fmla="*/ 60935426 h 118"/>
                <a:gd name="T24" fmla="*/ 86408100 w 257"/>
                <a:gd name="T25" fmla="*/ 39989301 h 118"/>
                <a:gd name="T26" fmla="*/ 65285879 w 257"/>
                <a:gd name="T27" fmla="*/ 9521591 h 118"/>
                <a:gd name="T28" fmla="*/ 19201647 w 257"/>
                <a:gd name="T29" fmla="*/ 7617273 h 118"/>
                <a:gd name="T30" fmla="*/ 7680936 w 257"/>
                <a:gd name="T31" fmla="*/ 13330229 h 118"/>
                <a:gd name="T32" fmla="*/ 38403293 w 257"/>
                <a:gd name="T33" fmla="*/ 32372031 h 118"/>
                <a:gd name="T34" fmla="*/ 59525525 w 257"/>
                <a:gd name="T35" fmla="*/ 49509520 h 118"/>
                <a:gd name="T36" fmla="*/ 69125653 w 257"/>
                <a:gd name="T37" fmla="*/ 68552697 h 118"/>
                <a:gd name="T38" fmla="*/ 80646360 w 257"/>
                <a:gd name="T39" fmla="*/ 70457014 h 118"/>
                <a:gd name="T40" fmla="*/ 96008249 w 257"/>
                <a:gd name="T41" fmla="*/ 76169967 h 118"/>
                <a:gd name="T42" fmla="*/ 167054460 w 257"/>
                <a:gd name="T43" fmla="*/ 102829056 h 118"/>
                <a:gd name="T44" fmla="*/ 220819653 w 257"/>
                <a:gd name="T45" fmla="*/ 154242873 h 118"/>
                <a:gd name="T46" fmla="*/ 195856272 w 257"/>
                <a:gd name="T47" fmla="*/ 173286049 h 118"/>
                <a:gd name="T48" fmla="*/ 224659427 w 257"/>
                <a:gd name="T49" fmla="*/ 169477414 h 118"/>
                <a:gd name="T50" fmla="*/ 247700842 w 257"/>
                <a:gd name="T51" fmla="*/ 171381731 h 118"/>
                <a:gd name="T52" fmla="*/ 251542002 w 257"/>
                <a:gd name="T53" fmla="*/ 175190367 h 118"/>
                <a:gd name="T54" fmla="*/ 255381776 w 257"/>
                <a:gd name="T55" fmla="*/ 178997622 h 118"/>
                <a:gd name="T56" fmla="*/ 259222935 w 257"/>
                <a:gd name="T57" fmla="*/ 182806300 h 118"/>
                <a:gd name="T58" fmla="*/ 264983289 w 257"/>
                <a:gd name="T59" fmla="*/ 186614936 h 118"/>
                <a:gd name="T60" fmla="*/ 266902483 w 257"/>
                <a:gd name="T61" fmla="*/ 188519253 h 118"/>
                <a:gd name="T62" fmla="*/ 270743643 w 257"/>
                <a:gd name="T63" fmla="*/ 190423571 h 118"/>
                <a:gd name="T64" fmla="*/ 274583417 w 257"/>
                <a:gd name="T65" fmla="*/ 192327889 h 118"/>
                <a:gd name="T66" fmla="*/ 303386571 w 257"/>
                <a:gd name="T67" fmla="*/ 190423571 h 118"/>
                <a:gd name="T68" fmla="*/ 305305766 w 257"/>
                <a:gd name="T69" fmla="*/ 169477414 h 118"/>
                <a:gd name="T70" fmla="*/ 324507407 w 257"/>
                <a:gd name="T71" fmla="*/ 158051508 h 118"/>
                <a:gd name="T72" fmla="*/ 351389981 w 257"/>
                <a:gd name="T73" fmla="*/ 159955825 h 118"/>
                <a:gd name="T74" fmla="*/ 382112417 w 257"/>
                <a:gd name="T75" fmla="*/ 178997622 h 118"/>
                <a:gd name="T76" fmla="*/ 428196633 w 257"/>
                <a:gd name="T77" fmla="*/ 207562430 h 118"/>
                <a:gd name="T78" fmla="*/ 476201429 w 257"/>
                <a:gd name="T79" fmla="*/ 224699909 h 118"/>
                <a:gd name="T80" fmla="*/ 464679335 w 257"/>
                <a:gd name="T81" fmla="*/ 203753794 h 118"/>
                <a:gd name="T82" fmla="*/ 412836151 w 257"/>
                <a:gd name="T83" fmla="*/ 165668778 h 118"/>
                <a:gd name="T84" fmla="*/ 403234638 w 257"/>
                <a:gd name="T85" fmla="*/ 133296758 h 118"/>
                <a:gd name="T86" fmla="*/ 347550208 w 257"/>
                <a:gd name="T87" fmla="*/ 104733374 h 1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7"/>
                <a:gd name="T133" fmla="*/ 0 h 118"/>
                <a:gd name="T134" fmla="*/ 257 w 257"/>
                <a:gd name="T135" fmla="*/ 118 h 11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7" h="118">
                  <a:moveTo>
                    <a:pt x="181" y="55"/>
                  </a:moveTo>
                  <a:cubicBezTo>
                    <a:pt x="180" y="52"/>
                    <a:pt x="182" y="52"/>
                    <a:pt x="176" y="49"/>
                  </a:cubicBezTo>
                  <a:cubicBezTo>
                    <a:pt x="170" y="45"/>
                    <a:pt x="167" y="42"/>
                    <a:pt x="164" y="40"/>
                  </a:cubicBezTo>
                  <a:cubicBezTo>
                    <a:pt x="162" y="37"/>
                    <a:pt x="163" y="38"/>
                    <a:pt x="157" y="36"/>
                  </a:cubicBezTo>
                  <a:cubicBezTo>
                    <a:pt x="151" y="35"/>
                    <a:pt x="148" y="32"/>
                    <a:pt x="143" y="31"/>
                  </a:cubicBezTo>
                  <a:cubicBezTo>
                    <a:pt x="137" y="29"/>
                    <a:pt x="127" y="28"/>
                    <a:pt x="123" y="26"/>
                  </a:cubicBezTo>
                  <a:cubicBezTo>
                    <a:pt x="122" y="25"/>
                    <a:pt x="122" y="25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7" y="23"/>
                    <a:pt x="116" y="23"/>
                  </a:cubicBezTo>
                  <a:cubicBezTo>
                    <a:pt x="116" y="22"/>
                    <a:pt x="116" y="22"/>
                    <a:pt x="115" y="2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5" y="22"/>
                    <a:pt x="114" y="22"/>
                    <a:pt x="114" y="22"/>
                  </a:cubicBezTo>
                  <a:cubicBezTo>
                    <a:pt x="114" y="22"/>
                    <a:pt x="114" y="22"/>
                    <a:pt x="114" y="21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15" y="19"/>
                    <a:pt x="111" y="16"/>
                    <a:pt x="111" y="17"/>
                  </a:cubicBezTo>
                  <a:cubicBezTo>
                    <a:pt x="110" y="18"/>
                    <a:pt x="109" y="21"/>
                    <a:pt x="107" y="21"/>
                  </a:cubicBezTo>
                  <a:cubicBezTo>
                    <a:pt x="105" y="21"/>
                    <a:pt x="100" y="18"/>
                    <a:pt x="96" y="18"/>
                  </a:cubicBezTo>
                  <a:cubicBezTo>
                    <a:pt x="92" y="18"/>
                    <a:pt x="81" y="11"/>
                    <a:pt x="79" y="11"/>
                  </a:cubicBezTo>
                  <a:cubicBezTo>
                    <a:pt x="78" y="12"/>
                    <a:pt x="76" y="19"/>
                    <a:pt x="75" y="19"/>
                  </a:cubicBezTo>
                  <a:cubicBezTo>
                    <a:pt x="73" y="19"/>
                    <a:pt x="71" y="17"/>
                    <a:pt x="67" y="17"/>
                  </a:cubicBezTo>
                  <a:cubicBezTo>
                    <a:pt x="64" y="17"/>
                    <a:pt x="59" y="18"/>
                    <a:pt x="61" y="19"/>
                  </a:cubicBezTo>
                  <a:cubicBezTo>
                    <a:pt x="62" y="19"/>
                    <a:pt x="67" y="21"/>
                    <a:pt x="66" y="22"/>
                  </a:cubicBezTo>
                  <a:cubicBezTo>
                    <a:pt x="65" y="24"/>
                    <a:pt x="67" y="27"/>
                    <a:pt x="65" y="28"/>
                  </a:cubicBezTo>
                  <a:cubicBezTo>
                    <a:pt x="64" y="29"/>
                    <a:pt x="63" y="34"/>
                    <a:pt x="59" y="32"/>
                  </a:cubicBezTo>
                  <a:cubicBezTo>
                    <a:pt x="54" y="31"/>
                    <a:pt x="58" y="27"/>
                    <a:pt x="56" y="27"/>
                  </a:cubicBezTo>
                  <a:cubicBezTo>
                    <a:pt x="55" y="27"/>
                    <a:pt x="47" y="22"/>
                    <a:pt x="45" y="21"/>
                  </a:cubicBezTo>
                  <a:cubicBezTo>
                    <a:pt x="40" y="21"/>
                    <a:pt x="46" y="18"/>
                    <a:pt x="43" y="14"/>
                  </a:cubicBezTo>
                  <a:cubicBezTo>
                    <a:pt x="40" y="9"/>
                    <a:pt x="35" y="5"/>
                    <a:pt x="34" y="5"/>
                  </a:cubicBezTo>
                  <a:cubicBezTo>
                    <a:pt x="33" y="5"/>
                    <a:pt x="20" y="3"/>
                    <a:pt x="17" y="3"/>
                  </a:cubicBezTo>
                  <a:cubicBezTo>
                    <a:pt x="15" y="2"/>
                    <a:pt x="12" y="5"/>
                    <a:pt x="10" y="4"/>
                  </a:cubicBezTo>
                  <a:cubicBezTo>
                    <a:pt x="8" y="3"/>
                    <a:pt x="0" y="0"/>
                    <a:pt x="1" y="2"/>
                  </a:cubicBezTo>
                  <a:cubicBezTo>
                    <a:pt x="1" y="3"/>
                    <a:pt x="1" y="6"/>
                    <a:pt x="4" y="7"/>
                  </a:cubicBezTo>
                  <a:cubicBezTo>
                    <a:pt x="7" y="7"/>
                    <a:pt x="6" y="4"/>
                    <a:pt x="9" y="7"/>
                  </a:cubicBezTo>
                  <a:cubicBezTo>
                    <a:pt x="12" y="11"/>
                    <a:pt x="11" y="13"/>
                    <a:pt x="20" y="17"/>
                  </a:cubicBezTo>
                  <a:cubicBezTo>
                    <a:pt x="29" y="21"/>
                    <a:pt x="37" y="20"/>
                    <a:pt x="36" y="20"/>
                  </a:cubicBezTo>
                  <a:cubicBezTo>
                    <a:pt x="35" y="21"/>
                    <a:pt x="34" y="26"/>
                    <a:pt x="31" y="26"/>
                  </a:cubicBezTo>
                  <a:cubicBezTo>
                    <a:pt x="28" y="26"/>
                    <a:pt x="22" y="27"/>
                    <a:pt x="26" y="29"/>
                  </a:cubicBezTo>
                  <a:cubicBezTo>
                    <a:pt x="29" y="31"/>
                    <a:pt x="38" y="35"/>
                    <a:pt x="36" y="36"/>
                  </a:cubicBezTo>
                  <a:cubicBezTo>
                    <a:pt x="34" y="36"/>
                    <a:pt x="31" y="39"/>
                    <a:pt x="35" y="41"/>
                  </a:cubicBezTo>
                  <a:cubicBezTo>
                    <a:pt x="39" y="44"/>
                    <a:pt x="42" y="39"/>
                    <a:pt x="42" y="37"/>
                  </a:cubicBezTo>
                  <a:cubicBezTo>
                    <a:pt x="41" y="35"/>
                    <a:pt x="38" y="30"/>
                    <a:pt x="42" y="33"/>
                  </a:cubicBezTo>
                  <a:cubicBezTo>
                    <a:pt x="45" y="36"/>
                    <a:pt x="44" y="37"/>
                    <a:pt x="50" y="40"/>
                  </a:cubicBezTo>
                  <a:cubicBezTo>
                    <a:pt x="56" y="42"/>
                    <a:pt x="69" y="45"/>
                    <a:pt x="73" y="48"/>
                  </a:cubicBezTo>
                  <a:cubicBezTo>
                    <a:pt x="77" y="50"/>
                    <a:pt x="85" y="54"/>
                    <a:pt x="87" y="54"/>
                  </a:cubicBezTo>
                  <a:cubicBezTo>
                    <a:pt x="90" y="55"/>
                    <a:pt x="96" y="58"/>
                    <a:pt x="101" y="63"/>
                  </a:cubicBezTo>
                  <a:cubicBezTo>
                    <a:pt x="106" y="69"/>
                    <a:pt x="118" y="81"/>
                    <a:pt x="115" y="81"/>
                  </a:cubicBezTo>
                  <a:cubicBezTo>
                    <a:pt x="113" y="80"/>
                    <a:pt x="107" y="78"/>
                    <a:pt x="106" y="81"/>
                  </a:cubicBezTo>
                  <a:cubicBezTo>
                    <a:pt x="105" y="83"/>
                    <a:pt x="99" y="91"/>
                    <a:pt x="102" y="91"/>
                  </a:cubicBezTo>
                  <a:cubicBezTo>
                    <a:pt x="104" y="91"/>
                    <a:pt x="112" y="85"/>
                    <a:pt x="113" y="86"/>
                  </a:cubicBezTo>
                  <a:cubicBezTo>
                    <a:pt x="113" y="88"/>
                    <a:pt x="116" y="91"/>
                    <a:pt x="117" y="89"/>
                  </a:cubicBezTo>
                  <a:cubicBezTo>
                    <a:pt x="119" y="88"/>
                    <a:pt x="122" y="85"/>
                    <a:pt x="123" y="86"/>
                  </a:cubicBezTo>
                  <a:cubicBezTo>
                    <a:pt x="124" y="86"/>
                    <a:pt x="127" y="86"/>
                    <a:pt x="129" y="90"/>
                  </a:cubicBezTo>
                  <a:cubicBezTo>
                    <a:pt x="129" y="90"/>
                    <a:pt x="130" y="91"/>
                    <a:pt x="130" y="91"/>
                  </a:cubicBezTo>
                  <a:cubicBezTo>
                    <a:pt x="130" y="92"/>
                    <a:pt x="131" y="92"/>
                    <a:pt x="131" y="92"/>
                  </a:cubicBezTo>
                  <a:cubicBezTo>
                    <a:pt x="131" y="93"/>
                    <a:pt x="132" y="93"/>
                    <a:pt x="132" y="94"/>
                  </a:cubicBezTo>
                  <a:cubicBezTo>
                    <a:pt x="132" y="94"/>
                    <a:pt x="133" y="94"/>
                    <a:pt x="133" y="94"/>
                  </a:cubicBezTo>
                  <a:cubicBezTo>
                    <a:pt x="133" y="95"/>
                    <a:pt x="134" y="95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6" y="97"/>
                    <a:pt x="137" y="97"/>
                    <a:pt x="137" y="98"/>
                  </a:cubicBezTo>
                  <a:cubicBezTo>
                    <a:pt x="137" y="98"/>
                    <a:pt x="138" y="98"/>
                    <a:pt x="138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9"/>
                    <a:pt x="139" y="99"/>
                    <a:pt x="139" y="99"/>
                  </a:cubicBezTo>
                  <a:cubicBezTo>
                    <a:pt x="139" y="99"/>
                    <a:pt x="140" y="100"/>
                    <a:pt x="140" y="100"/>
                  </a:cubicBezTo>
                  <a:cubicBezTo>
                    <a:pt x="140" y="100"/>
                    <a:pt x="141" y="100"/>
                    <a:pt x="141" y="100"/>
                  </a:cubicBezTo>
                  <a:cubicBezTo>
                    <a:pt x="141" y="100"/>
                    <a:pt x="142" y="101"/>
                    <a:pt x="142" y="101"/>
                  </a:cubicBezTo>
                  <a:cubicBezTo>
                    <a:pt x="142" y="101"/>
                    <a:pt x="143" y="101"/>
                    <a:pt x="143" y="101"/>
                  </a:cubicBezTo>
                  <a:cubicBezTo>
                    <a:pt x="143" y="101"/>
                    <a:pt x="144" y="101"/>
                    <a:pt x="144" y="101"/>
                  </a:cubicBezTo>
                  <a:cubicBezTo>
                    <a:pt x="148" y="100"/>
                    <a:pt x="154" y="100"/>
                    <a:pt x="158" y="100"/>
                  </a:cubicBezTo>
                  <a:cubicBezTo>
                    <a:pt x="161" y="100"/>
                    <a:pt x="167" y="99"/>
                    <a:pt x="164" y="96"/>
                  </a:cubicBezTo>
                  <a:cubicBezTo>
                    <a:pt x="161" y="93"/>
                    <a:pt x="156" y="89"/>
                    <a:pt x="159" y="89"/>
                  </a:cubicBezTo>
                  <a:cubicBezTo>
                    <a:pt x="161" y="88"/>
                    <a:pt x="167" y="88"/>
                    <a:pt x="166" y="87"/>
                  </a:cubicBezTo>
                  <a:cubicBezTo>
                    <a:pt x="165" y="86"/>
                    <a:pt x="167" y="84"/>
                    <a:pt x="169" y="83"/>
                  </a:cubicBezTo>
                  <a:cubicBezTo>
                    <a:pt x="171" y="83"/>
                    <a:pt x="178" y="86"/>
                    <a:pt x="179" y="85"/>
                  </a:cubicBezTo>
                  <a:cubicBezTo>
                    <a:pt x="180" y="84"/>
                    <a:pt x="177" y="82"/>
                    <a:pt x="183" y="84"/>
                  </a:cubicBezTo>
                  <a:cubicBezTo>
                    <a:pt x="189" y="86"/>
                    <a:pt x="190" y="86"/>
                    <a:pt x="192" y="86"/>
                  </a:cubicBezTo>
                  <a:cubicBezTo>
                    <a:pt x="194" y="86"/>
                    <a:pt x="199" y="94"/>
                    <a:pt x="199" y="94"/>
                  </a:cubicBezTo>
                  <a:cubicBezTo>
                    <a:pt x="199" y="94"/>
                    <a:pt x="208" y="104"/>
                    <a:pt x="211" y="106"/>
                  </a:cubicBezTo>
                  <a:cubicBezTo>
                    <a:pt x="213" y="107"/>
                    <a:pt x="218" y="109"/>
                    <a:pt x="223" y="109"/>
                  </a:cubicBezTo>
                  <a:cubicBezTo>
                    <a:pt x="227" y="109"/>
                    <a:pt x="237" y="113"/>
                    <a:pt x="241" y="114"/>
                  </a:cubicBezTo>
                  <a:cubicBezTo>
                    <a:pt x="244" y="116"/>
                    <a:pt x="244" y="118"/>
                    <a:pt x="248" y="118"/>
                  </a:cubicBezTo>
                  <a:cubicBezTo>
                    <a:pt x="252" y="118"/>
                    <a:pt x="257" y="117"/>
                    <a:pt x="253" y="115"/>
                  </a:cubicBezTo>
                  <a:cubicBezTo>
                    <a:pt x="249" y="112"/>
                    <a:pt x="248" y="111"/>
                    <a:pt x="242" y="107"/>
                  </a:cubicBezTo>
                  <a:cubicBezTo>
                    <a:pt x="236" y="103"/>
                    <a:pt x="229" y="98"/>
                    <a:pt x="226" y="97"/>
                  </a:cubicBezTo>
                  <a:cubicBezTo>
                    <a:pt x="222" y="96"/>
                    <a:pt x="220" y="92"/>
                    <a:pt x="215" y="87"/>
                  </a:cubicBezTo>
                  <a:cubicBezTo>
                    <a:pt x="210" y="81"/>
                    <a:pt x="195" y="71"/>
                    <a:pt x="199" y="71"/>
                  </a:cubicBezTo>
                  <a:cubicBezTo>
                    <a:pt x="203" y="71"/>
                    <a:pt x="211" y="71"/>
                    <a:pt x="210" y="70"/>
                  </a:cubicBezTo>
                  <a:cubicBezTo>
                    <a:pt x="208" y="68"/>
                    <a:pt x="202" y="62"/>
                    <a:pt x="197" y="60"/>
                  </a:cubicBezTo>
                  <a:cubicBezTo>
                    <a:pt x="192" y="59"/>
                    <a:pt x="183" y="58"/>
                    <a:pt x="181" y="5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5" name="Freeform 47"/>
            <p:cNvSpPr>
              <a:spLocks noChangeArrowheads="1"/>
            </p:cNvSpPr>
            <p:nvPr/>
          </p:nvSpPr>
          <p:spPr bwMode="auto">
            <a:xfrm>
              <a:off x="6636170" y="3075364"/>
              <a:ext cx="56862" cy="19223"/>
            </a:xfrm>
            <a:custGeom>
              <a:avLst/>
              <a:gdLst>
                <a:gd name="T0" fmla="*/ 1954845 w 38"/>
                <a:gd name="T1" fmla="*/ 18853644 h 14"/>
                <a:gd name="T2" fmla="*/ 48882326 w 38"/>
                <a:gd name="T3" fmla="*/ 24509329 h 14"/>
                <a:gd name="T4" fmla="*/ 70389812 w 38"/>
                <a:gd name="T5" fmla="*/ 7540909 h 14"/>
                <a:gd name="T6" fmla="*/ 52793413 w 38"/>
                <a:gd name="T7" fmla="*/ 1885227 h 14"/>
                <a:gd name="T8" fmla="*/ 35195605 w 38"/>
                <a:gd name="T9" fmla="*/ 15083191 h 14"/>
                <a:gd name="T10" fmla="*/ 27373430 w 38"/>
                <a:gd name="T11" fmla="*/ 9426135 h 14"/>
                <a:gd name="T12" fmla="*/ 1954845 w 38"/>
                <a:gd name="T13" fmla="*/ 18853644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14"/>
                <a:gd name="T23" fmla="*/ 38 w 38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14">
                  <a:moveTo>
                    <a:pt x="1" y="10"/>
                  </a:moveTo>
                  <a:cubicBezTo>
                    <a:pt x="3" y="12"/>
                    <a:pt x="22" y="14"/>
                    <a:pt x="25" y="13"/>
                  </a:cubicBezTo>
                  <a:cubicBezTo>
                    <a:pt x="28" y="12"/>
                    <a:pt x="38" y="6"/>
                    <a:pt x="36" y="4"/>
                  </a:cubicBezTo>
                  <a:cubicBezTo>
                    <a:pt x="34" y="1"/>
                    <a:pt x="28" y="0"/>
                    <a:pt x="27" y="1"/>
                  </a:cubicBezTo>
                  <a:cubicBezTo>
                    <a:pt x="26" y="2"/>
                    <a:pt x="20" y="8"/>
                    <a:pt x="18" y="8"/>
                  </a:cubicBezTo>
                  <a:cubicBezTo>
                    <a:pt x="16" y="8"/>
                    <a:pt x="16" y="4"/>
                    <a:pt x="14" y="5"/>
                  </a:cubicBezTo>
                  <a:cubicBezTo>
                    <a:pt x="13" y="6"/>
                    <a:pt x="0" y="9"/>
                    <a:pt x="1" y="1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6" name="Freeform 48"/>
            <p:cNvSpPr>
              <a:spLocks noChangeArrowheads="1"/>
            </p:cNvSpPr>
            <p:nvPr/>
          </p:nvSpPr>
          <p:spPr bwMode="auto">
            <a:xfrm>
              <a:off x="6735375" y="3087803"/>
              <a:ext cx="37504" cy="21485"/>
            </a:xfrm>
            <a:custGeom>
              <a:avLst/>
              <a:gdLst>
                <a:gd name="T0" fmla="*/ 7861743 w 25"/>
                <a:gd name="T1" fmla="*/ 2051102 h 15"/>
                <a:gd name="T2" fmla="*/ 23583831 w 25"/>
                <a:gd name="T3" fmla="*/ 26670051 h 15"/>
                <a:gd name="T4" fmla="*/ 7861743 w 25"/>
                <a:gd name="T5" fmla="*/ 2051102 h 15"/>
                <a:gd name="T6" fmla="*/ 0 60000 65536"/>
                <a:gd name="T7" fmla="*/ 0 60000 65536"/>
                <a:gd name="T8" fmla="*/ 0 60000 65536"/>
                <a:gd name="T9" fmla="*/ 0 w 25"/>
                <a:gd name="T10" fmla="*/ 0 h 15"/>
                <a:gd name="T11" fmla="*/ 25 w 2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15">
                  <a:moveTo>
                    <a:pt x="4" y="1"/>
                  </a:moveTo>
                  <a:cubicBezTo>
                    <a:pt x="0" y="0"/>
                    <a:pt x="9" y="12"/>
                    <a:pt x="12" y="13"/>
                  </a:cubicBezTo>
                  <a:cubicBezTo>
                    <a:pt x="25" y="15"/>
                    <a:pt x="9" y="2"/>
                    <a:pt x="4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7" name="Freeform 49"/>
            <p:cNvSpPr>
              <a:spLocks noChangeArrowheads="1"/>
            </p:cNvSpPr>
            <p:nvPr/>
          </p:nvSpPr>
          <p:spPr bwMode="auto">
            <a:xfrm>
              <a:off x="6964032" y="3326398"/>
              <a:ext cx="66541" cy="36185"/>
            </a:xfrm>
            <a:custGeom>
              <a:avLst/>
              <a:gdLst>
                <a:gd name="T0" fmla="*/ 78284492 w 45"/>
                <a:gd name="T1" fmla="*/ 50359785 h 26"/>
                <a:gd name="T2" fmla="*/ 53461845 w 45"/>
                <a:gd name="T3" fmla="*/ 30991063 h 26"/>
                <a:gd name="T4" fmla="*/ 7637209 w 45"/>
                <a:gd name="T5" fmla="*/ 3873187 h 26"/>
                <a:gd name="T6" fmla="*/ 40097070 w 45"/>
                <a:gd name="T7" fmla="*/ 34864248 h 26"/>
                <a:gd name="T8" fmla="*/ 78284492 w 45"/>
                <a:gd name="T9" fmla="*/ 50359785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26"/>
                <a:gd name="T17" fmla="*/ 45 w 45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26">
                  <a:moveTo>
                    <a:pt x="41" y="26"/>
                  </a:moveTo>
                  <a:cubicBezTo>
                    <a:pt x="45" y="26"/>
                    <a:pt x="32" y="19"/>
                    <a:pt x="28" y="16"/>
                  </a:cubicBezTo>
                  <a:cubicBezTo>
                    <a:pt x="24" y="14"/>
                    <a:pt x="7" y="3"/>
                    <a:pt x="4" y="2"/>
                  </a:cubicBezTo>
                  <a:cubicBezTo>
                    <a:pt x="0" y="0"/>
                    <a:pt x="15" y="14"/>
                    <a:pt x="21" y="18"/>
                  </a:cubicBezTo>
                  <a:cubicBezTo>
                    <a:pt x="27" y="22"/>
                    <a:pt x="39" y="26"/>
                    <a:pt x="41" y="2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8" name="Freeform 50"/>
            <p:cNvSpPr>
              <a:spLocks noChangeArrowheads="1"/>
            </p:cNvSpPr>
            <p:nvPr/>
          </p:nvSpPr>
          <p:spPr bwMode="auto">
            <a:xfrm>
              <a:off x="7158815" y="3273251"/>
              <a:ext cx="25407" cy="20354"/>
            </a:xfrm>
            <a:custGeom>
              <a:avLst/>
              <a:gdLst>
                <a:gd name="T0" fmla="*/ 9752374 w 17"/>
                <a:gd name="T1" fmla="*/ 6341726 h 14"/>
                <a:gd name="T2" fmla="*/ 1951034 w 17"/>
                <a:gd name="T3" fmla="*/ 19023721 h 14"/>
                <a:gd name="T4" fmla="*/ 25356456 w 17"/>
                <a:gd name="T5" fmla="*/ 29591812 h 14"/>
                <a:gd name="T6" fmla="*/ 23405423 w 17"/>
                <a:gd name="T7" fmla="*/ 12681998 h 14"/>
                <a:gd name="T8" fmla="*/ 9752374 w 17"/>
                <a:gd name="T9" fmla="*/ 634172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4"/>
                <a:gd name="T17" fmla="*/ 17 w 1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4">
                  <a:moveTo>
                    <a:pt x="5" y="3"/>
                  </a:moveTo>
                  <a:cubicBezTo>
                    <a:pt x="6" y="5"/>
                    <a:pt x="1" y="4"/>
                    <a:pt x="1" y="9"/>
                  </a:cubicBezTo>
                  <a:cubicBezTo>
                    <a:pt x="0" y="13"/>
                    <a:pt x="8" y="14"/>
                    <a:pt x="13" y="14"/>
                  </a:cubicBezTo>
                  <a:cubicBezTo>
                    <a:pt x="17" y="14"/>
                    <a:pt x="15" y="9"/>
                    <a:pt x="12" y="6"/>
                  </a:cubicBezTo>
                  <a:cubicBezTo>
                    <a:pt x="9" y="3"/>
                    <a:pt x="4" y="0"/>
                    <a:pt x="5" y="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49" name="Freeform 51"/>
            <p:cNvSpPr>
              <a:spLocks noChangeArrowheads="1"/>
            </p:cNvSpPr>
            <p:nvPr/>
          </p:nvSpPr>
          <p:spPr bwMode="auto">
            <a:xfrm>
              <a:off x="7167283" y="3254028"/>
              <a:ext cx="18147" cy="16962"/>
            </a:xfrm>
            <a:custGeom>
              <a:avLst/>
              <a:gdLst>
                <a:gd name="T0" fmla="*/ 6806681 w 13"/>
                <a:gd name="T1" fmla="*/ 9990618 h 12"/>
                <a:gd name="T2" fmla="*/ 6806681 w 13"/>
                <a:gd name="T3" fmla="*/ 17982547 h 12"/>
                <a:gd name="T4" fmla="*/ 20420040 w 13"/>
                <a:gd name="T5" fmla="*/ 3995965 h 12"/>
                <a:gd name="T6" fmla="*/ 6806681 w 13"/>
                <a:gd name="T7" fmla="*/ 9990618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2"/>
                <a:gd name="T14" fmla="*/ 13 w 13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2">
                  <a:moveTo>
                    <a:pt x="4" y="5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10" y="12"/>
                    <a:pt x="13" y="5"/>
                    <a:pt x="12" y="2"/>
                  </a:cubicBezTo>
                  <a:cubicBezTo>
                    <a:pt x="11" y="0"/>
                    <a:pt x="8" y="4"/>
                    <a:pt x="4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0" name="Freeform 52"/>
            <p:cNvSpPr>
              <a:spLocks noChangeArrowheads="1"/>
            </p:cNvSpPr>
            <p:nvPr/>
          </p:nvSpPr>
          <p:spPr bwMode="auto">
            <a:xfrm>
              <a:off x="6973711" y="3232543"/>
              <a:ext cx="22987" cy="19223"/>
            </a:xfrm>
            <a:custGeom>
              <a:avLst/>
              <a:gdLst>
                <a:gd name="T0" fmla="*/ 28711508 w 15"/>
                <a:gd name="T1" fmla="*/ 15083191 h 14"/>
                <a:gd name="T2" fmla="*/ 10253598 w 15"/>
                <a:gd name="T3" fmla="*/ 1885227 h 14"/>
                <a:gd name="T4" fmla="*/ 22559346 w 15"/>
                <a:gd name="T5" fmla="*/ 24509329 h 14"/>
                <a:gd name="T6" fmla="*/ 28711508 w 15"/>
                <a:gd name="T7" fmla="*/ 15083191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4"/>
                <a:gd name="T14" fmla="*/ 15 w 15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4">
                  <a:moveTo>
                    <a:pt x="14" y="8"/>
                  </a:moveTo>
                  <a:cubicBezTo>
                    <a:pt x="13" y="6"/>
                    <a:pt x="10" y="2"/>
                    <a:pt x="5" y="1"/>
                  </a:cubicBezTo>
                  <a:cubicBezTo>
                    <a:pt x="0" y="0"/>
                    <a:pt x="9" y="11"/>
                    <a:pt x="11" y="13"/>
                  </a:cubicBezTo>
                  <a:cubicBezTo>
                    <a:pt x="13" y="14"/>
                    <a:pt x="15" y="9"/>
                    <a:pt x="14" y="8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1" name="Freeform 53"/>
            <p:cNvSpPr>
              <a:spLocks noChangeArrowheads="1"/>
            </p:cNvSpPr>
            <p:nvPr/>
          </p:nvSpPr>
          <p:spPr bwMode="auto">
            <a:xfrm>
              <a:off x="6679724" y="3064056"/>
              <a:ext cx="15727" cy="14700"/>
            </a:xfrm>
            <a:custGeom>
              <a:avLst/>
              <a:gdLst>
                <a:gd name="T0" fmla="*/ 16066493 w 11"/>
                <a:gd name="T1" fmla="*/ 4321800 h 10"/>
                <a:gd name="T2" fmla="*/ 1785017 w 11"/>
                <a:gd name="T3" fmla="*/ 2160900 h 10"/>
                <a:gd name="T4" fmla="*/ 12496459 w 11"/>
                <a:gd name="T5" fmla="*/ 15126300 h 10"/>
                <a:gd name="T6" fmla="*/ 16066493 w 11"/>
                <a:gd name="T7" fmla="*/ 432180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0"/>
                <a:gd name="T14" fmla="*/ 11 w 11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0">
                  <a:moveTo>
                    <a:pt x="9" y="2"/>
                  </a:moveTo>
                  <a:cubicBezTo>
                    <a:pt x="8" y="0"/>
                    <a:pt x="2" y="0"/>
                    <a:pt x="1" y="1"/>
                  </a:cubicBezTo>
                  <a:cubicBezTo>
                    <a:pt x="0" y="1"/>
                    <a:pt x="4" y="5"/>
                    <a:pt x="7" y="7"/>
                  </a:cubicBezTo>
                  <a:cubicBezTo>
                    <a:pt x="11" y="10"/>
                    <a:pt x="10" y="3"/>
                    <a:pt x="9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2" name="Freeform 54"/>
            <p:cNvSpPr>
              <a:spLocks noChangeArrowheads="1"/>
            </p:cNvSpPr>
            <p:nvPr/>
          </p:nvSpPr>
          <p:spPr bwMode="auto">
            <a:xfrm>
              <a:off x="6111105" y="3170350"/>
              <a:ext cx="730735" cy="532600"/>
            </a:xfrm>
            <a:custGeom>
              <a:avLst/>
              <a:gdLst>
                <a:gd name="T0" fmla="*/ 875124327 w 494"/>
                <a:gd name="T1" fmla="*/ 327247407 h 385"/>
                <a:gd name="T2" fmla="*/ 817801759 w 494"/>
                <a:gd name="T3" fmla="*/ 273663713 h 385"/>
                <a:gd name="T4" fmla="*/ 783408771 w 494"/>
                <a:gd name="T5" fmla="*/ 239216263 h 385"/>
                <a:gd name="T6" fmla="*/ 718443298 w 494"/>
                <a:gd name="T7" fmla="*/ 189458988 h 385"/>
                <a:gd name="T8" fmla="*/ 663031068 w 494"/>
                <a:gd name="T9" fmla="*/ 107168813 h 385"/>
                <a:gd name="T10" fmla="*/ 624816023 w 494"/>
                <a:gd name="T11" fmla="*/ 76549143 h 385"/>
                <a:gd name="T12" fmla="*/ 586600978 w 494"/>
                <a:gd name="T13" fmla="*/ 15309830 h 385"/>
                <a:gd name="T14" fmla="*/ 569403793 w 494"/>
                <a:gd name="T15" fmla="*/ 45929494 h 385"/>
                <a:gd name="T16" fmla="*/ 575136188 w 494"/>
                <a:gd name="T17" fmla="*/ 155012878 h 385"/>
                <a:gd name="T18" fmla="*/ 536921143 w 494"/>
                <a:gd name="T19" fmla="*/ 141616263 h 385"/>
                <a:gd name="T20" fmla="*/ 479598575 w 494"/>
                <a:gd name="T21" fmla="*/ 107168813 h 385"/>
                <a:gd name="T22" fmla="*/ 450937982 w 494"/>
                <a:gd name="T23" fmla="*/ 72721341 h 385"/>
                <a:gd name="T24" fmla="*/ 460491052 w 494"/>
                <a:gd name="T25" fmla="*/ 47842704 h 385"/>
                <a:gd name="T26" fmla="*/ 443295250 w 494"/>
                <a:gd name="T27" fmla="*/ 30619659 h 385"/>
                <a:gd name="T28" fmla="*/ 397436090 w 494"/>
                <a:gd name="T29" fmla="*/ 19137632 h 385"/>
                <a:gd name="T30" fmla="*/ 364953439 w 494"/>
                <a:gd name="T31" fmla="*/ 24878648 h 385"/>
                <a:gd name="T32" fmla="*/ 317185238 w 494"/>
                <a:gd name="T33" fmla="*/ 44016274 h 385"/>
                <a:gd name="T34" fmla="*/ 309542505 w 494"/>
                <a:gd name="T35" fmla="*/ 82290154 h 385"/>
                <a:gd name="T36" fmla="*/ 307630785 w 494"/>
                <a:gd name="T37" fmla="*/ 91858989 h 385"/>
                <a:gd name="T38" fmla="*/ 275148135 w 494"/>
                <a:gd name="T39" fmla="*/ 84204747 h 385"/>
                <a:gd name="T40" fmla="*/ 233112415 w 494"/>
                <a:gd name="T41" fmla="*/ 74635934 h 385"/>
                <a:gd name="T42" fmla="*/ 219735905 w 494"/>
                <a:gd name="T43" fmla="*/ 105255604 h 385"/>
                <a:gd name="T44" fmla="*/ 204450440 w 494"/>
                <a:gd name="T45" fmla="*/ 126306439 h 385"/>
                <a:gd name="T46" fmla="*/ 192985650 w 494"/>
                <a:gd name="T47" fmla="*/ 151185076 h 385"/>
                <a:gd name="T48" fmla="*/ 166235351 w 494"/>
                <a:gd name="T49" fmla="*/ 174149121 h 385"/>
                <a:gd name="T50" fmla="*/ 105090726 w 494"/>
                <a:gd name="T51" fmla="*/ 220078637 h 385"/>
                <a:gd name="T52" fmla="*/ 28660604 w 494"/>
                <a:gd name="T53" fmla="*/ 256439297 h 385"/>
                <a:gd name="T54" fmla="*/ 3822059 w 494"/>
                <a:gd name="T55" fmla="*/ 287060328 h 385"/>
                <a:gd name="T56" fmla="*/ 15285471 w 494"/>
                <a:gd name="T57" fmla="*/ 315765384 h 385"/>
                <a:gd name="T58" fmla="*/ 28660604 w 494"/>
                <a:gd name="T59" fmla="*/ 367435955 h 385"/>
                <a:gd name="T60" fmla="*/ 9553073 w 494"/>
                <a:gd name="T61" fmla="*/ 369350547 h 385"/>
                <a:gd name="T62" fmla="*/ 57322589 w 494"/>
                <a:gd name="T63" fmla="*/ 445899668 h 385"/>
                <a:gd name="T64" fmla="*/ 101270051 w 494"/>
                <a:gd name="T65" fmla="*/ 547327427 h 385"/>
                <a:gd name="T66" fmla="*/ 82162507 w 494"/>
                <a:gd name="T67" fmla="*/ 577947075 h 385"/>
                <a:gd name="T68" fmla="*/ 149038166 w 494"/>
                <a:gd name="T69" fmla="*/ 616220944 h 385"/>
                <a:gd name="T70" fmla="*/ 233112415 w 494"/>
                <a:gd name="T71" fmla="*/ 579860285 h 385"/>
                <a:gd name="T72" fmla="*/ 277058473 w 494"/>
                <a:gd name="T73" fmla="*/ 581774877 h 385"/>
                <a:gd name="T74" fmla="*/ 380240287 w 494"/>
                <a:gd name="T75" fmla="*/ 545412834 h 385"/>
                <a:gd name="T76" fmla="*/ 485330970 w 494"/>
                <a:gd name="T77" fmla="*/ 541586416 h 385"/>
                <a:gd name="T78" fmla="*/ 529278410 w 494"/>
                <a:gd name="T79" fmla="*/ 566465053 h 385"/>
                <a:gd name="T80" fmla="*/ 569403793 w 494"/>
                <a:gd name="T81" fmla="*/ 612394526 h 385"/>
                <a:gd name="T82" fmla="*/ 588511315 w 494"/>
                <a:gd name="T83" fmla="*/ 566465053 h 385"/>
                <a:gd name="T84" fmla="*/ 598065768 w 494"/>
                <a:gd name="T85" fmla="*/ 610479933 h 385"/>
                <a:gd name="T86" fmla="*/ 609530558 w 494"/>
                <a:gd name="T87" fmla="*/ 610479933 h 385"/>
                <a:gd name="T88" fmla="*/ 622905685 w 494"/>
                <a:gd name="T89" fmla="*/ 635358570 h 385"/>
                <a:gd name="T90" fmla="*/ 668763463 w 494"/>
                <a:gd name="T91" fmla="*/ 669806021 h 385"/>
                <a:gd name="T92" fmla="*/ 726086204 w 494"/>
                <a:gd name="T93" fmla="*/ 725304480 h 385"/>
                <a:gd name="T94" fmla="*/ 789141166 w 494"/>
                <a:gd name="T95" fmla="*/ 723389714 h 385"/>
                <a:gd name="T96" fmla="*/ 833088607 w 494"/>
                <a:gd name="T97" fmla="*/ 732958700 h 385"/>
                <a:gd name="T98" fmla="*/ 892321512 w 494"/>
                <a:gd name="T99" fmla="*/ 702338879 h 385"/>
                <a:gd name="T100" fmla="*/ 905696640 w 494"/>
                <a:gd name="T101" fmla="*/ 621961955 h 385"/>
                <a:gd name="T102" fmla="*/ 938179290 w 494"/>
                <a:gd name="T103" fmla="*/ 551155229 h 385"/>
                <a:gd name="T104" fmla="*/ 919071767 w 494"/>
                <a:gd name="T105" fmla="*/ 399970196 h 3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4"/>
                <a:gd name="T160" fmla="*/ 0 h 385"/>
                <a:gd name="T161" fmla="*/ 494 w 494"/>
                <a:gd name="T162" fmla="*/ 385 h 3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4" h="385">
                  <a:moveTo>
                    <a:pt x="481" y="209"/>
                  </a:moveTo>
                  <a:cubicBezTo>
                    <a:pt x="480" y="203"/>
                    <a:pt x="473" y="192"/>
                    <a:pt x="472" y="190"/>
                  </a:cubicBezTo>
                  <a:cubicBezTo>
                    <a:pt x="470" y="187"/>
                    <a:pt x="461" y="173"/>
                    <a:pt x="458" y="171"/>
                  </a:cubicBezTo>
                  <a:cubicBezTo>
                    <a:pt x="455" y="168"/>
                    <a:pt x="448" y="162"/>
                    <a:pt x="445" y="160"/>
                  </a:cubicBezTo>
                  <a:cubicBezTo>
                    <a:pt x="441" y="158"/>
                    <a:pt x="438" y="157"/>
                    <a:pt x="435" y="150"/>
                  </a:cubicBezTo>
                  <a:cubicBezTo>
                    <a:pt x="432" y="143"/>
                    <a:pt x="429" y="143"/>
                    <a:pt x="428" y="143"/>
                  </a:cubicBezTo>
                  <a:cubicBezTo>
                    <a:pt x="427" y="143"/>
                    <a:pt x="425" y="139"/>
                    <a:pt x="424" y="141"/>
                  </a:cubicBezTo>
                  <a:cubicBezTo>
                    <a:pt x="424" y="143"/>
                    <a:pt x="422" y="143"/>
                    <a:pt x="418" y="138"/>
                  </a:cubicBezTo>
                  <a:cubicBezTo>
                    <a:pt x="415" y="133"/>
                    <a:pt x="412" y="128"/>
                    <a:pt x="410" y="125"/>
                  </a:cubicBezTo>
                  <a:cubicBezTo>
                    <a:pt x="408" y="123"/>
                    <a:pt x="403" y="116"/>
                    <a:pt x="399" y="114"/>
                  </a:cubicBezTo>
                  <a:cubicBezTo>
                    <a:pt x="396" y="112"/>
                    <a:pt x="388" y="110"/>
                    <a:pt x="385" y="107"/>
                  </a:cubicBezTo>
                  <a:cubicBezTo>
                    <a:pt x="383" y="104"/>
                    <a:pt x="379" y="102"/>
                    <a:pt x="376" y="99"/>
                  </a:cubicBezTo>
                  <a:cubicBezTo>
                    <a:pt x="372" y="96"/>
                    <a:pt x="367" y="93"/>
                    <a:pt x="367" y="89"/>
                  </a:cubicBezTo>
                  <a:cubicBezTo>
                    <a:pt x="366" y="85"/>
                    <a:pt x="363" y="81"/>
                    <a:pt x="359" y="75"/>
                  </a:cubicBezTo>
                  <a:cubicBezTo>
                    <a:pt x="355" y="69"/>
                    <a:pt x="348" y="59"/>
                    <a:pt x="347" y="56"/>
                  </a:cubicBezTo>
                  <a:cubicBezTo>
                    <a:pt x="346" y="52"/>
                    <a:pt x="341" y="45"/>
                    <a:pt x="338" y="43"/>
                  </a:cubicBezTo>
                  <a:cubicBezTo>
                    <a:pt x="336" y="41"/>
                    <a:pt x="334" y="40"/>
                    <a:pt x="332" y="40"/>
                  </a:cubicBezTo>
                  <a:cubicBezTo>
                    <a:pt x="331" y="40"/>
                    <a:pt x="328" y="43"/>
                    <a:pt x="327" y="40"/>
                  </a:cubicBezTo>
                  <a:cubicBezTo>
                    <a:pt x="325" y="38"/>
                    <a:pt x="321" y="27"/>
                    <a:pt x="317" y="21"/>
                  </a:cubicBezTo>
                  <a:cubicBezTo>
                    <a:pt x="312" y="15"/>
                    <a:pt x="309" y="14"/>
                    <a:pt x="311" y="12"/>
                  </a:cubicBezTo>
                  <a:cubicBezTo>
                    <a:pt x="314" y="11"/>
                    <a:pt x="308" y="10"/>
                    <a:pt x="307" y="8"/>
                  </a:cubicBezTo>
                  <a:cubicBezTo>
                    <a:pt x="306" y="6"/>
                    <a:pt x="303" y="0"/>
                    <a:pt x="300" y="0"/>
                  </a:cubicBezTo>
                  <a:cubicBezTo>
                    <a:pt x="297" y="0"/>
                    <a:pt x="299" y="12"/>
                    <a:pt x="297" y="13"/>
                  </a:cubicBezTo>
                  <a:cubicBezTo>
                    <a:pt x="296" y="15"/>
                    <a:pt x="299" y="22"/>
                    <a:pt x="298" y="24"/>
                  </a:cubicBezTo>
                  <a:cubicBezTo>
                    <a:pt x="298" y="26"/>
                    <a:pt x="298" y="28"/>
                    <a:pt x="299" y="32"/>
                  </a:cubicBezTo>
                  <a:cubicBezTo>
                    <a:pt x="300" y="36"/>
                    <a:pt x="305" y="53"/>
                    <a:pt x="305" y="56"/>
                  </a:cubicBezTo>
                  <a:cubicBezTo>
                    <a:pt x="304" y="59"/>
                    <a:pt x="303" y="81"/>
                    <a:pt x="301" y="81"/>
                  </a:cubicBezTo>
                  <a:cubicBezTo>
                    <a:pt x="299" y="81"/>
                    <a:pt x="295" y="78"/>
                    <a:pt x="293" y="79"/>
                  </a:cubicBezTo>
                  <a:cubicBezTo>
                    <a:pt x="291" y="79"/>
                    <a:pt x="293" y="81"/>
                    <a:pt x="289" y="80"/>
                  </a:cubicBezTo>
                  <a:cubicBezTo>
                    <a:pt x="285" y="79"/>
                    <a:pt x="285" y="77"/>
                    <a:pt x="281" y="74"/>
                  </a:cubicBezTo>
                  <a:cubicBezTo>
                    <a:pt x="278" y="71"/>
                    <a:pt x="271" y="72"/>
                    <a:pt x="268" y="70"/>
                  </a:cubicBezTo>
                  <a:cubicBezTo>
                    <a:pt x="265" y="68"/>
                    <a:pt x="267" y="65"/>
                    <a:pt x="262" y="63"/>
                  </a:cubicBezTo>
                  <a:cubicBezTo>
                    <a:pt x="256" y="61"/>
                    <a:pt x="255" y="57"/>
                    <a:pt x="251" y="56"/>
                  </a:cubicBezTo>
                  <a:cubicBezTo>
                    <a:pt x="247" y="55"/>
                    <a:pt x="247" y="57"/>
                    <a:pt x="245" y="55"/>
                  </a:cubicBezTo>
                  <a:cubicBezTo>
                    <a:pt x="242" y="53"/>
                    <a:pt x="234" y="49"/>
                    <a:pt x="233" y="46"/>
                  </a:cubicBezTo>
                  <a:cubicBezTo>
                    <a:pt x="233" y="44"/>
                    <a:pt x="235" y="38"/>
                    <a:pt x="236" y="38"/>
                  </a:cubicBezTo>
                  <a:cubicBezTo>
                    <a:pt x="237" y="37"/>
                    <a:pt x="237" y="34"/>
                    <a:pt x="236" y="32"/>
                  </a:cubicBezTo>
                  <a:cubicBezTo>
                    <a:pt x="235" y="31"/>
                    <a:pt x="233" y="28"/>
                    <a:pt x="236" y="27"/>
                  </a:cubicBezTo>
                  <a:cubicBezTo>
                    <a:pt x="239" y="27"/>
                    <a:pt x="243" y="28"/>
                    <a:pt x="241" y="25"/>
                  </a:cubicBezTo>
                  <a:cubicBezTo>
                    <a:pt x="239" y="22"/>
                    <a:pt x="244" y="17"/>
                    <a:pt x="239" y="14"/>
                  </a:cubicBezTo>
                  <a:cubicBezTo>
                    <a:pt x="235" y="11"/>
                    <a:pt x="233" y="11"/>
                    <a:pt x="233" y="13"/>
                  </a:cubicBezTo>
                  <a:cubicBezTo>
                    <a:pt x="233" y="15"/>
                    <a:pt x="234" y="18"/>
                    <a:pt x="232" y="16"/>
                  </a:cubicBezTo>
                  <a:cubicBezTo>
                    <a:pt x="229" y="15"/>
                    <a:pt x="228" y="12"/>
                    <a:pt x="226" y="12"/>
                  </a:cubicBezTo>
                  <a:cubicBezTo>
                    <a:pt x="225" y="13"/>
                    <a:pt x="225" y="17"/>
                    <a:pt x="221" y="15"/>
                  </a:cubicBezTo>
                  <a:cubicBezTo>
                    <a:pt x="217" y="14"/>
                    <a:pt x="211" y="10"/>
                    <a:pt x="208" y="10"/>
                  </a:cubicBezTo>
                  <a:cubicBezTo>
                    <a:pt x="204" y="10"/>
                    <a:pt x="201" y="10"/>
                    <a:pt x="198" y="8"/>
                  </a:cubicBezTo>
                  <a:cubicBezTo>
                    <a:pt x="195" y="7"/>
                    <a:pt x="192" y="6"/>
                    <a:pt x="191" y="7"/>
                  </a:cubicBezTo>
                  <a:cubicBezTo>
                    <a:pt x="190" y="8"/>
                    <a:pt x="193" y="11"/>
                    <a:pt x="191" y="13"/>
                  </a:cubicBezTo>
                  <a:cubicBezTo>
                    <a:pt x="188" y="16"/>
                    <a:pt x="180" y="18"/>
                    <a:pt x="178" y="16"/>
                  </a:cubicBezTo>
                  <a:cubicBezTo>
                    <a:pt x="176" y="15"/>
                    <a:pt x="174" y="14"/>
                    <a:pt x="172" y="16"/>
                  </a:cubicBezTo>
                  <a:cubicBezTo>
                    <a:pt x="170" y="18"/>
                    <a:pt x="168" y="22"/>
                    <a:pt x="166" y="23"/>
                  </a:cubicBezTo>
                  <a:cubicBezTo>
                    <a:pt x="164" y="23"/>
                    <a:pt x="169" y="27"/>
                    <a:pt x="167" y="28"/>
                  </a:cubicBezTo>
                  <a:cubicBezTo>
                    <a:pt x="166" y="30"/>
                    <a:pt x="164" y="32"/>
                    <a:pt x="163" y="33"/>
                  </a:cubicBezTo>
                  <a:cubicBezTo>
                    <a:pt x="162" y="35"/>
                    <a:pt x="160" y="43"/>
                    <a:pt x="162" y="43"/>
                  </a:cubicBezTo>
                  <a:cubicBezTo>
                    <a:pt x="165" y="44"/>
                    <a:pt x="169" y="44"/>
                    <a:pt x="167" y="46"/>
                  </a:cubicBezTo>
                  <a:cubicBezTo>
                    <a:pt x="166" y="48"/>
                    <a:pt x="171" y="52"/>
                    <a:pt x="168" y="51"/>
                  </a:cubicBezTo>
                  <a:cubicBezTo>
                    <a:pt x="165" y="50"/>
                    <a:pt x="162" y="48"/>
                    <a:pt x="161" y="48"/>
                  </a:cubicBezTo>
                  <a:cubicBezTo>
                    <a:pt x="159" y="48"/>
                    <a:pt x="153" y="47"/>
                    <a:pt x="152" y="47"/>
                  </a:cubicBezTo>
                  <a:cubicBezTo>
                    <a:pt x="151" y="48"/>
                    <a:pt x="150" y="53"/>
                    <a:pt x="148" y="49"/>
                  </a:cubicBezTo>
                  <a:cubicBezTo>
                    <a:pt x="146" y="45"/>
                    <a:pt x="147" y="45"/>
                    <a:pt x="144" y="44"/>
                  </a:cubicBezTo>
                  <a:cubicBezTo>
                    <a:pt x="141" y="42"/>
                    <a:pt x="137" y="37"/>
                    <a:pt x="136" y="37"/>
                  </a:cubicBezTo>
                  <a:cubicBezTo>
                    <a:pt x="134" y="36"/>
                    <a:pt x="128" y="40"/>
                    <a:pt x="126" y="39"/>
                  </a:cubicBezTo>
                  <a:cubicBezTo>
                    <a:pt x="123" y="39"/>
                    <a:pt x="123" y="36"/>
                    <a:pt x="122" y="39"/>
                  </a:cubicBezTo>
                  <a:cubicBezTo>
                    <a:pt x="121" y="41"/>
                    <a:pt x="121" y="44"/>
                    <a:pt x="119" y="44"/>
                  </a:cubicBezTo>
                  <a:cubicBezTo>
                    <a:pt x="117" y="43"/>
                    <a:pt x="117" y="48"/>
                    <a:pt x="116" y="49"/>
                  </a:cubicBezTo>
                  <a:cubicBezTo>
                    <a:pt x="115" y="51"/>
                    <a:pt x="119" y="56"/>
                    <a:pt x="115" y="55"/>
                  </a:cubicBezTo>
                  <a:cubicBezTo>
                    <a:pt x="112" y="55"/>
                    <a:pt x="110" y="52"/>
                    <a:pt x="109" y="53"/>
                  </a:cubicBezTo>
                  <a:cubicBezTo>
                    <a:pt x="108" y="55"/>
                    <a:pt x="108" y="59"/>
                    <a:pt x="108" y="61"/>
                  </a:cubicBezTo>
                  <a:cubicBezTo>
                    <a:pt x="108" y="63"/>
                    <a:pt x="109" y="66"/>
                    <a:pt x="107" y="66"/>
                  </a:cubicBezTo>
                  <a:cubicBezTo>
                    <a:pt x="106" y="66"/>
                    <a:pt x="102" y="64"/>
                    <a:pt x="101" y="65"/>
                  </a:cubicBezTo>
                  <a:cubicBezTo>
                    <a:pt x="101" y="67"/>
                    <a:pt x="101" y="69"/>
                    <a:pt x="102" y="71"/>
                  </a:cubicBezTo>
                  <a:cubicBezTo>
                    <a:pt x="103" y="73"/>
                    <a:pt x="104" y="82"/>
                    <a:pt x="101" y="79"/>
                  </a:cubicBezTo>
                  <a:cubicBezTo>
                    <a:pt x="98" y="76"/>
                    <a:pt x="95" y="69"/>
                    <a:pt x="93" y="70"/>
                  </a:cubicBezTo>
                  <a:cubicBezTo>
                    <a:pt x="91" y="70"/>
                    <a:pt x="85" y="76"/>
                    <a:pt x="85" y="80"/>
                  </a:cubicBezTo>
                  <a:cubicBezTo>
                    <a:pt x="85" y="83"/>
                    <a:pt x="89" y="89"/>
                    <a:pt x="87" y="91"/>
                  </a:cubicBezTo>
                  <a:cubicBezTo>
                    <a:pt x="85" y="94"/>
                    <a:pt x="85" y="99"/>
                    <a:pt x="84" y="101"/>
                  </a:cubicBezTo>
                  <a:cubicBezTo>
                    <a:pt x="83" y="102"/>
                    <a:pt x="80" y="104"/>
                    <a:pt x="77" y="107"/>
                  </a:cubicBezTo>
                  <a:cubicBezTo>
                    <a:pt x="73" y="109"/>
                    <a:pt x="59" y="113"/>
                    <a:pt x="55" y="115"/>
                  </a:cubicBezTo>
                  <a:cubicBezTo>
                    <a:pt x="52" y="118"/>
                    <a:pt x="47" y="121"/>
                    <a:pt x="42" y="121"/>
                  </a:cubicBezTo>
                  <a:cubicBezTo>
                    <a:pt x="37" y="121"/>
                    <a:pt x="24" y="123"/>
                    <a:pt x="22" y="126"/>
                  </a:cubicBezTo>
                  <a:cubicBezTo>
                    <a:pt x="19" y="128"/>
                    <a:pt x="16" y="134"/>
                    <a:pt x="15" y="134"/>
                  </a:cubicBezTo>
                  <a:cubicBezTo>
                    <a:pt x="13" y="134"/>
                    <a:pt x="10" y="144"/>
                    <a:pt x="8" y="143"/>
                  </a:cubicBezTo>
                  <a:cubicBezTo>
                    <a:pt x="7" y="141"/>
                    <a:pt x="9" y="137"/>
                    <a:pt x="7" y="139"/>
                  </a:cubicBezTo>
                  <a:cubicBezTo>
                    <a:pt x="4" y="142"/>
                    <a:pt x="0" y="146"/>
                    <a:pt x="2" y="150"/>
                  </a:cubicBezTo>
                  <a:cubicBezTo>
                    <a:pt x="4" y="155"/>
                    <a:pt x="4" y="158"/>
                    <a:pt x="3" y="160"/>
                  </a:cubicBezTo>
                  <a:cubicBezTo>
                    <a:pt x="3" y="162"/>
                    <a:pt x="1" y="170"/>
                    <a:pt x="3" y="169"/>
                  </a:cubicBezTo>
                  <a:cubicBezTo>
                    <a:pt x="5" y="168"/>
                    <a:pt x="8" y="164"/>
                    <a:pt x="8" y="165"/>
                  </a:cubicBezTo>
                  <a:cubicBezTo>
                    <a:pt x="8" y="166"/>
                    <a:pt x="5" y="169"/>
                    <a:pt x="6" y="173"/>
                  </a:cubicBezTo>
                  <a:cubicBezTo>
                    <a:pt x="8" y="178"/>
                    <a:pt x="8" y="180"/>
                    <a:pt x="11" y="183"/>
                  </a:cubicBezTo>
                  <a:cubicBezTo>
                    <a:pt x="13" y="186"/>
                    <a:pt x="18" y="194"/>
                    <a:pt x="15" y="192"/>
                  </a:cubicBezTo>
                  <a:cubicBezTo>
                    <a:pt x="12" y="191"/>
                    <a:pt x="8" y="187"/>
                    <a:pt x="8" y="189"/>
                  </a:cubicBezTo>
                  <a:cubicBezTo>
                    <a:pt x="9" y="191"/>
                    <a:pt x="11" y="196"/>
                    <a:pt x="9" y="194"/>
                  </a:cubicBezTo>
                  <a:cubicBezTo>
                    <a:pt x="7" y="193"/>
                    <a:pt x="4" y="189"/>
                    <a:pt x="5" y="193"/>
                  </a:cubicBezTo>
                  <a:cubicBezTo>
                    <a:pt x="7" y="197"/>
                    <a:pt x="8" y="203"/>
                    <a:pt x="11" y="205"/>
                  </a:cubicBezTo>
                  <a:cubicBezTo>
                    <a:pt x="14" y="207"/>
                    <a:pt x="19" y="214"/>
                    <a:pt x="20" y="218"/>
                  </a:cubicBezTo>
                  <a:cubicBezTo>
                    <a:pt x="22" y="223"/>
                    <a:pt x="28" y="231"/>
                    <a:pt x="30" y="233"/>
                  </a:cubicBezTo>
                  <a:cubicBezTo>
                    <a:pt x="32" y="235"/>
                    <a:pt x="36" y="244"/>
                    <a:pt x="37" y="248"/>
                  </a:cubicBezTo>
                  <a:cubicBezTo>
                    <a:pt x="38" y="252"/>
                    <a:pt x="44" y="265"/>
                    <a:pt x="48" y="272"/>
                  </a:cubicBezTo>
                  <a:cubicBezTo>
                    <a:pt x="51" y="279"/>
                    <a:pt x="54" y="288"/>
                    <a:pt x="53" y="286"/>
                  </a:cubicBezTo>
                  <a:cubicBezTo>
                    <a:pt x="51" y="285"/>
                    <a:pt x="49" y="280"/>
                    <a:pt x="48" y="285"/>
                  </a:cubicBezTo>
                  <a:cubicBezTo>
                    <a:pt x="47" y="289"/>
                    <a:pt x="48" y="295"/>
                    <a:pt x="46" y="297"/>
                  </a:cubicBezTo>
                  <a:cubicBezTo>
                    <a:pt x="44" y="299"/>
                    <a:pt x="42" y="300"/>
                    <a:pt x="43" y="302"/>
                  </a:cubicBezTo>
                  <a:cubicBezTo>
                    <a:pt x="43" y="305"/>
                    <a:pt x="45" y="309"/>
                    <a:pt x="49" y="310"/>
                  </a:cubicBezTo>
                  <a:cubicBezTo>
                    <a:pt x="53" y="311"/>
                    <a:pt x="56" y="316"/>
                    <a:pt x="61" y="319"/>
                  </a:cubicBezTo>
                  <a:cubicBezTo>
                    <a:pt x="66" y="322"/>
                    <a:pt x="75" y="323"/>
                    <a:pt x="78" y="322"/>
                  </a:cubicBezTo>
                  <a:cubicBezTo>
                    <a:pt x="81" y="321"/>
                    <a:pt x="88" y="314"/>
                    <a:pt x="92" y="313"/>
                  </a:cubicBezTo>
                  <a:cubicBezTo>
                    <a:pt x="96" y="311"/>
                    <a:pt x="100" y="305"/>
                    <a:pt x="103" y="304"/>
                  </a:cubicBezTo>
                  <a:cubicBezTo>
                    <a:pt x="107" y="303"/>
                    <a:pt x="118" y="302"/>
                    <a:pt x="122" y="303"/>
                  </a:cubicBezTo>
                  <a:cubicBezTo>
                    <a:pt x="127" y="305"/>
                    <a:pt x="130" y="307"/>
                    <a:pt x="133" y="305"/>
                  </a:cubicBezTo>
                  <a:cubicBezTo>
                    <a:pt x="135" y="302"/>
                    <a:pt x="135" y="300"/>
                    <a:pt x="138" y="302"/>
                  </a:cubicBezTo>
                  <a:cubicBezTo>
                    <a:pt x="141" y="305"/>
                    <a:pt x="142" y="307"/>
                    <a:pt x="145" y="304"/>
                  </a:cubicBezTo>
                  <a:cubicBezTo>
                    <a:pt x="147" y="301"/>
                    <a:pt x="147" y="290"/>
                    <a:pt x="152" y="289"/>
                  </a:cubicBezTo>
                  <a:cubicBezTo>
                    <a:pt x="157" y="287"/>
                    <a:pt x="170" y="288"/>
                    <a:pt x="180" y="288"/>
                  </a:cubicBezTo>
                  <a:cubicBezTo>
                    <a:pt x="190" y="288"/>
                    <a:pt x="192" y="289"/>
                    <a:pt x="199" y="285"/>
                  </a:cubicBezTo>
                  <a:cubicBezTo>
                    <a:pt x="205" y="281"/>
                    <a:pt x="217" y="277"/>
                    <a:pt x="223" y="276"/>
                  </a:cubicBezTo>
                  <a:cubicBezTo>
                    <a:pt x="229" y="275"/>
                    <a:pt x="234" y="273"/>
                    <a:pt x="238" y="275"/>
                  </a:cubicBezTo>
                  <a:cubicBezTo>
                    <a:pt x="242" y="278"/>
                    <a:pt x="246" y="282"/>
                    <a:pt x="254" y="283"/>
                  </a:cubicBezTo>
                  <a:cubicBezTo>
                    <a:pt x="262" y="283"/>
                    <a:pt x="269" y="284"/>
                    <a:pt x="270" y="286"/>
                  </a:cubicBezTo>
                  <a:cubicBezTo>
                    <a:pt x="271" y="288"/>
                    <a:pt x="268" y="288"/>
                    <a:pt x="270" y="291"/>
                  </a:cubicBezTo>
                  <a:cubicBezTo>
                    <a:pt x="272" y="295"/>
                    <a:pt x="275" y="291"/>
                    <a:pt x="277" y="296"/>
                  </a:cubicBezTo>
                  <a:cubicBezTo>
                    <a:pt x="278" y="301"/>
                    <a:pt x="284" y="307"/>
                    <a:pt x="285" y="309"/>
                  </a:cubicBezTo>
                  <a:cubicBezTo>
                    <a:pt x="286" y="311"/>
                    <a:pt x="289" y="316"/>
                    <a:pt x="291" y="318"/>
                  </a:cubicBezTo>
                  <a:cubicBezTo>
                    <a:pt x="293" y="320"/>
                    <a:pt x="299" y="323"/>
                    <a:pt x="298" y="320"/>
                  </a:cubicBezTo>
                  <a:cubicBezTo>
                    <a:pt x="298" y="317"/>
                    <a:pt x="295" y="317"/>
                    <a:pt x="298" y="314"/>
                  </a:cubicBezTo>
                  <a:cubicBezTo>
                    <a:pt x="300" y="311"/>
                    <a:pt x="298" y="301"/>
                    <a:pt x="303" y="301"/>
                  </a:cubicBezTo>
                  <a:cubicBezTo>
                    <a:pt x="308" y="301"/>
                    <a:pt x="308" y="299"/>
                    <a:pt x="308" y="296"/>
                  </a:cubicBezTo>
                  <a:cubicBezTo>
                    <a:pt x="308" y="294"/>
                    <a:pt x="311" y="290"/>
                    <a:pt x="312" y="291"/>
                  </a:cubicBezTo>
                  <a:cubicBezTo>
                    <a:pt x="313" y="292"/>
                    <a:pt x="315" y="298"/>
                    <a:pt x="314" y="301"/>
                  </a:cubicBezTo>
                  <a:cubicBezTo>
                    <a:pt x="312" y="304"/>
                    <a:pt x="314" y="318"/>
                    <a:pt x="313" y="319"/>
                  </a:cubicBezTo>
                  <a:cubicBezTo>
                    <a:pt x="312" y="320"/>
                    <a:pt x="310" y="320"/>
                    <a:pt x="310" y="323"/>
                  </a:cubicBezTo>
                  <a:cubicBezTo>
                    <a:pt x="309" y="326"/>
                    <a:pt x="312" y="327"/>
                    <a:pt x="314" y="325"/>
                  </a:cubicBezTo>
                  <a:cubicBezTo>
                    <a:pt x="315" y="323"/>
                    <a:pt x="319" y="322"/>
                    <a:pt x="319" y="319"/>
                  </a:cubicBezTo>
                  <a:cubicBezTo>
                    <a:pt x="319" y="316"/>
                    <a:pt x="321" y="310"/>
                    <a:pt x="322" y="312"/>
                  </a:cubicBezTo>
                  <a:cubicBezTo>
                    <a:pt x="323" y="314"/>
                    <a:pt x="326" y="322"/>
                    <a:pt x="329" y="325"/>
                  </a:cubicBezTo>
                  <a:cubicBezTo>
                    <a:pt x="331" y="328"/>
                    <a:pt x="324" y="332"/>
                    <a:pt x="326" y="332"/>
                  </a:cubicBezTo>
                  <a:cubicBezTo>
                    <a:pt x="327" y="332"/>
                    <a:pt x="330" y="334"/>
                    <a:pt x="332" y="332"/>
                  </a:cubicBezTo>
                  <a:cubicBezTo>
                    <a:pt x="334" y="331"/>
                    <a:pt x="332" y="327"/>
                    <a:pt x="337" y="333"/>
                  </a:cubicBezTo>
                  <a:cubicBezTo>
                    <a:pt x="342" y="339"/>
                    <a:pt x="350" y="345"/>
                    <a:pt x="350" y="350"/>
                  </a:cubicBezTo>
                  <a:cubicBezTo>
                    <a:pt x="351" y="355"/>
                    <a:pt x="354" y="360"/>
                    <a:pt x="359" y="364"/>
                  </a:cubicBezTo>
                  <a:cubicBezTo>
                    <a:pt x="363" y="369"/>
                    <a:pt x="362" y="370"/>
                    <a:pt x="370" y="372"/>
                  </a:cubicBezTo>
                  <a:cubicBezTo>
                    <a:pt x="378" y="375"/>
                    <a:pt x="376" y="382"/>
                    <a:pt x="380" y="379"/>
                  </a:cubicBezTo>
                  <a:cubicBezTo>
                    <a:pt x="384" y="376"/>
                    <a:pt x="380" y="373"/>
                    <a:pt x="385" y="376"/>
                  </a:cubicBezTo>
                  <a:cubicBezTo>
                    <a:pt x="389" y="378"/>
                    <a:pt x="399" y="384"/>
                    <a:pt x="401" y="383"/>
                  </a:cubicBezTo>
                  <a:cubicBezTo>
                    <a:pt x="404" y="382"/>
                    <a:pt x="411" y="378"/>
                    <a:pt x="413" y="378"/>
                  </a:cubicBezTo>
                  <a:cubicBezTo>
                    <a:pt x="416" y="377"/>
                    <a:pt x="416" y="369"/>
                    <a:pt x="417" y="369"/>
                  </a:cubicBezTo>
                  <a:cubicBezTo>
                    <a:pt x="418" y="369"/>
                    <a:pt x="419" y="371"/>
                    <a:pt x="425" y="376"/>
                  </a:cubicBezTo>
                  <a:cubicBezTo>
                    <a:pt x="430" y="382"/>
                    <a:pt x="431" y="385"/>
                    <a:pt x="436" y="383"/>
                  </a:cubicBezTo>
                  <a:cubicBezTo>
                    <a:pt x="441" y="382"/>
                    <a:pt x="446" y="385"/>
                    <a:pt x="448" y="381"/>
                  </a:cubicBezTo>
                  <a:cubicBezTo>
                    <a:pt x="451" y="378"/>
                    <a:pt x="448" y="372"/>
                    <a:pt x="454" y="371"/>
                  </a:cubicBezTo>
                  <a:cubicBezTo>
                    <a:pt x="459" y="370"/>
                    <a:pt x="463" y="370"/>
                    <a:pt x="467" y="367"/>
                  </a:cubicBezTo>
                  <a:cubicBezTo>
                    <a:pt x="471" y="365"/>
                    <a:pt x="479" y="368"/>
                    <a:pt x="477" y="363"/>
                  </a:cubicBezTo>
                  <a:cubicBezTo>
                    <a:pt x="476" y="358"/>
                    <a:pt x="473" y="343"/>
                    <a:pt x="474" y="342"/>
                  </a:cubicBezTo>
                  <a:cubicBezTo>
                    <a:pt x="476" y="341"/>
                    <a:pt x="474" y="330"/>
                    <a:pt x="474" y="325"/>
                  </a:cubicBezTo>
                  <a:cubicBezTo>
                    <a:pt x="475" y="320"/>
                    <a:pt x="472" y="314"/>
                    <a:pt x="474" y="311"/>
                  </a:cubicBezTo>
                  <a:cubicBezTo>
                    <a:pt x="477" y="308"/>
                    <a:pt x="479" y="298"/>
                    <a:pt x="482" y="295"/>
                  </a:cubicBezTo>
                  <a:cubicBezTo>
                    <a:pt x="485" y="293"/>
                    <a:pt x="488" y="292"/>
                    <a:pt x="491" y="288"/>
                  </a:cubicBezTo>
                  <a:cubicBezTo>
                    <a:pt x="494" y="284"/>
                    <a:pt x="494" y="254"/>
                    <a:pt x="492" y="247"/>
                  </a:cubicBezTo>
                  <a:cubicBezTo>
                    <a:pt x="491" y="240"/>
                    <a:pt x="492" y="227"/>
                    <a:pt x="488" y="222"/>
                  </a:cubicBezTo>
                  <a:cubicBezTo>
                    <a:pt x="484" y="217"/>
                    <a:pt x="483" y="215"/>
                    <a:pt x="481" y="20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3" name="Freeform 55"/>
            <p:cNvSpPr>
              <a:spLocks noChangeArrowheads="1"/>
            </p:cNvSpPr>
            <p:nvPr/>
          </p:nvSpPr>
          <p:spPr bwMode="auto">
            <a:xfrm>
              <a:off x="6746263" y="3747051"/>
              <a:ext cx="78639" cy="76893"/>
            </a:xfrm>
            <a:custGeom>
              <a:avLst/>
              <a:gdLst>
                <a:gd name="T0" fmla="*/ 86511044 w 53"/>
                <a:gd name="T1" fmla="*/ 9772401 h 55"/>
                <a:gd name="T2" fmla="*/ 53829194 w 53"/>
                <a:gd name="T3" fmla="*/ 13681363 h 55"/>
                <a:gd name="T4" fmla="*/ 19224215 w 53"/>
                <a:gd name="T5" fmla="*/ 3908961 h 55"/>
                <a:gd name="T6" fmla="*/ 1923115 w 53"/>
                <a:gd name="T7" fmla="*/ 5863442 h 55"/>
                <a:gd name="T8" fmla="*/ 26913904 w 53"/>
                <a:gd name="T9" fmla="*/ 50817892 h 55"/>
                <a:gd name="T10" fmla="*/ 36526702 w 53"/>
                <a:gd name="T11" fmla="*/ 74273047 h 55"/>
                <a:gd name="T12" fmla="*/ 74976518 w 53"/>
                <a:gd name="T13" fmla="*/ 107500622 h 55"/>
                <a:gd name="T14" fmla="*/ 84587929 w 53"/>
                <a:gd name="T15" fmla="*/ 84045446 h 55"/>
                <a:gd name="T16" fmla="*/ 98045591 w 53"/>
                <a:gd name="T17" fmla="*/ 93819264 h 55"/>
                <a:gd name="T18" fmla="*/ 96122477 w 53"/>
                <a:gd name="T19" fmla="*/ 82090966 h 55"/>
                <a:gd name="T20" fmla="*/ 99967319 w 53"/>
                <a:gd name="T21" fmla="*/ 58637209 h 55"/>
                <a:gd name="T22" fmla="*/ 90355885 w 53"/>
                <a:gd name="T23" fmla="*/ 23455166 h 55"/>
                <a:gd name="T24" fmla="*/ 86511044 w 53"/>
                <a:gd name="T25" fmla="*/ 9772401 h 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55"/>
                <a:gd name="T41" fmla="*/ 53 w 53"/>
                <a:gd name="T42" fmla="*/ 55 h 5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55">
                  <a:moveTo>
                    <a:pt x="45" y="5"/>
                  </a:moveTo>
                  <a:cubicBezTo>
                    <a:pt x="41" y="1"/>
                    <a:pt x="32" y="6"/>
                    <a:pt x="28" y="7"/>
                  </a:cubicBezTo>
                  <a:cubicBezTo>
                    <a:pt x="25" y="8"/>
                    <a:pt x="17" y="5"/>
                    <a:pt x="10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1" y="5"/>
                    <a:pt x="11" y="22"/>
                    <a:pt x="14" y="26"/>
                  </a:cubicBezTo>
                  <a:cubicBezTo>
                    <a:pt x="17" y="30"/>
                    <a:pt x="18" y="31"/>
                    <a:pt x="19" y="38"/>
                  </a:cubicBezTo>
                  <a:cubicBezTo>
                    <a:pt x="21" y="46"/>
                    <a:pt x="34" y="55"/>
                    <a:pt x="39" y="55"/>
                  </a:cubicBezTo>
                  <a:cubicBezTo>
                    <a:pt x="44" y="55"/>
                    <a:pt x="43" y="46"/>
                    <a:pt x="44" y="43"/>
                  </a:cubicBezTo>
                  <a:cubicBezTo>
                    <a:pt x="45" y="41"/>
                    <a:pt x="48" y="46"/>
                    <a:pt x="51" y="48"/>
                  </a:cubicBezTo>
                  <a:cubicBezTo>
                    <a:pt x="53" y="49"/>
                    <a:pt x="50" y="43"/>
                    <a:pt x="50" y="42"/>
                  </a:cubicBezTo>
                  <a:cubicBezTo>
                    <a:pt x="49" y="40"/>
                    <a:pt x="51" y="33"/>
                    <a:pt x="52" y="30"/>
                  </a:cubicBezTo>
                  <a:cubicBezTo>
                    <a:pt x="53" y="28"/>
                    <a:pt x="50" y="16"/>
                    <a:pt x="47" y="12"/>
                  </a:cubicBezTo>
                  <a:cubicBezTo>
                    <a:pt x="45" y="8"/>
                    <a:pt x="48" y="8"/>
                    <a:pt x="45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4" name="Freeform 56"/>
            <p:cNvSpPr>
              <a:spLocks noChangeArrowheads="1"/>
            </p:cNvSpPr>
            <p:nvPr/>
          </p:nvSpPr>
          <p:spPr bwMode="auto">
            <a:xfrm>
              <a:off x="7169703" y="3742527"/>
              <a:ext cx="99206" cy="166225"/>
            </a:xfrm>
            <a:custGeom>
              <a:avLst/>
              <a:gdLst>
                <a:gd name="T0" fmla="*/ 107215175 w 67"/>
                <a:gd name="T1" fmla="*/ 17269393 h 120"/>
                <a:gd name="T2" fmla="*/ 97641556 w 67"/>
                <a:gd name="T3" fmla="*/ 24944836 h 120"/>
                <a:gd name="T4" fmla="*/ 89984299 w 67"/>
                <a:gd name="T5" fmla="*/ 13430982 h 120"/>
                <a:gd name="T6" fmla="*/ 80410679 w 67"/>
                <a:gd name="T7" fmla="*/ 5756927 h 120"/>
                <a:gd name="T8" fmla="*/ 65094824 w 67"/>
                <a:gd name="T9" fmla="*/ 11512469 h 120"/>
                <a:gd name="T10" fmla="*/ 61264823 w 67"/>
                <a:gd name="T11" fmla="*/ 44132737 h 120"/>
                <a:gd name="T12" fmla="*/ 61264823 w 67"/>
                <a:gd name="T13" fmla="*/ 69077573 h 120"/>
                <a:gd name="T14" fmla="*/ 42120340 w 67"/>
                <a:gd name="T15" fmla="*/ 107453397 h 120"/>
                <a:gd name="T16" fmla="*/ 21059478 w 67"/>
                <a:gd name="T17" fmla="*/ 130478324 h 120"/>
                <a:gd name="T18" fmla="*/ 15315860 w 67"/>
                <a:gd name="T19" fmla="*/ 159260175 h 120"/>
                <a:gd name="T20" fmla="*/ 7658622 w 67"/>
                <a:gd name="T21" fmla="*/ 176529563 h 120"/>
                <a:gd name="T22" fmla="*/ 1915001 w 67"/>
                <a:gd name="T23" fmla="*/ 195717507 h 120"/>
                <a:gd name="T24" fmla="*/ 32546720 w 67"/>
                <a:gd name="T25" fmla="*/ 211068382 h 120"/>
                <a:gd name="T26" fmla="*/ 44033957 w 67"/>
                <a:gd name="T27" fmla="*/ 222580846 h 120"/>
                <a:gd name="T28" fmla="*/ 70838443 w 67"/>
                <a:gd name="T29" fmla="*/ 224499359 h 120"/>
                <a:gd name="T30" fmla="*/ 86154297 w 67"/>
                <a:gd name="T31" fmla="*/ 205311458 h 120"/>
                <a:gd name="T32" fmla="*/ 91897937 w 67"/>
                <a:gd name="T33" fmla="*/ 178448076 h 120"/>
                <a:gd name="T34" fmla="*/ 86154297 w 67"/>
                <a:gd name="T35" fmla="*/ 147747712 h 120"/>
                <a:gd name="T36" fmla="*/ 111043793 w 67"/>
                <a:gd name="T37" fmla="*/ 120884373 h 120"/>
                <a:gd name="T38" fmla="*/ 124446030 w 67"/>
                <a:gd name="T39" fmla="*/ 120884373 h 120"/>
                <a:gd name="T40" fmla="*/ 116787411 w 67"/>
                <a:gd name="T41" fmla="*/ 97859446 h 120"/>
                <a:gd name="T42" fmla="*/ 122531030 w 67"/>
                <a:gd name="T43" fmla="*/ 65239162 h 120"/>
                <a:gd name="T44" fmla="*/ 114872411 w 67"/>
                <a:gd name="T45" fmla="*/ 30700375 h 120"/>
                <a:gd name="T46" fmla="*/ 107215175 w 67"/>
                <a:gd name="T47" fmla="*/ 17269393 h 1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120"/>
                <a:gd name="T74" fmla="*/ 67 w 67"/>
                <a:gd name="T75" fmla="*/ 120 h 1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120">
                  <a:moveTo>
                    <a:pt x="56" y="9"/>
                  </a:moveTo>
                  <a:cubicBezTo>
                    <a:pt x="54" y="7"/>
                    <a:pt x="51" y="11"/>
                    <a:pt x="51" y="13"/>
                  </a:cubicBezTo>
                  <a:cubicBezTo>
                    <a:pt x="50" y="15"/>
                    <a:pt x="48" y="10"/>
                    <a:pt x="47" y="7"/>
                  </a:cubicBezTo>
                  <a:cubicBezTo>
                    <a:pt x="45" y="4"/>
                    <a:pt x="43" y="6"/>
                    <a:pt x="42" y="3"/>
                  </a:cubicBezTo>
                  <a:cubicBezTo>
                    <a:pt x="40" y="0"/>
                    <a:pt x="35" y="1"/>
                    <a:pt x="34" y="6"/>
                  </a:cubicBezTo>
                  <a:cubicBezTo>
                    <a:pt x="33" y="11"/>
                    <a:pt x="34" y="21"/>
                    <a:pt x="32" y="23"/>
                  </a:cubicBezTo>
                  <a:cubicBezTo>
                    <a:pt x="30" y="25"/>
                    <a:pt x="30" y="29"/>
                    <a:pt x="32" y="36"/>
                  </a:cubicBezTo>
                  <a:cubicBezTo>
                    <a:pt x="33" y="42"/>
                    <a:pt x="23" y="51"/>
                    <a:pt x="22" y="56"/>
                  </a:cubicBezTo>
                  <a:cubicBezTo>
                    <a:pt x="20" y="62"/>
                    <a:pt x="15" y="67"/>
                    <a:pt x="11" y="68"/>
                  </a:cubicBezTo>
                  <a:cubicBezTo>
                    <a:pt x="7" y="69"/>
                    <a:pt x="11" y="80"/>
                    <a:pt x="8" y="83"/>
                  </a:cubicBezTo>
                  <a:cubicBezTo>
                    <a:pt x="6" y="86"/>
                    <a:pt x="5" y="89"/>
                    <a:pt x="4" y="92"/>
                  </a:cubicBezTo>
                  <a:cubicBezTo>
                    <a:pt x="2" y="94"/>
                    <a:pt x="0" y="98"/>
                    <a:pt x="1" y="102"/>
                  </a:cubicBezTo>
                  <a:cubicBezTo>
                    <a:pt x="1" y="106"/>
                    <a:pt x="15" y="110"/>
                    <a:pt x="17" y="110"/>
                  </a:cubicBezTo>
                  <a:cubicBezTo>
                    <a:pt x="20" y="109"/>
                    <a:pt x="20" y="112"/>
                    <a:pt x="23" y="116"/>
                  </a:cubicBezTo>
                  <a:cubicBezTo>
                    <a:pt x="26" y="120"/>
                    <a:pt x="34" y="119"/>
                    <a:pt x="37" y="117"/>
                  </a:cubicBezTo>
                  <a:cubicBezTo>
                    <a:pt x="39" y="116"/>
                    <a:pt x="43" y="110"/>
                    <a:pt x="45" y="107"/>
                  </a:cubicBezTo>
                  <a:cubicBezTo>
                    <a:pt x="47" y="104"/>
                    <a:pt x="48" y="97"/>
                    <a:pt x="48" y="93"/>
                  </a:cubicBezTo>
                  <a:cubicBezTo>
                    <a:pt x="48" y="90"/>
                    <a:pt x="45" y="79"/>
                    <a:pt x="45" y="77"/>
                  </a:cubicBezTo>
                  <a:cubicBezTo>
                    <a:pt x="44" y="74"/>
                    <a:pt x="56" y="66"/>
                    <a:pt x="58" y="63"/>
                  </a:cubicBezTo>
                  <a:cubicBezTo>
                    <a:pt x="59" y="60"/>
                    <a:pt x="64" y="64"/>
                    <a:pt x="65" y="63"/>
                  </a:cubicBezTo>
                  <a:cubicBezTo>
                    <a:pt x="67" y="62"/>
                    <a:pt x="62" y="56"/>
                    <a:pt x="61" y="51"/>
                  </a:cubicBezTo>
                  <a:cubicBezTo>
                    <a:pt x="61" y="46"/>
                    <a:pt x="63" y="38"/>
                    <a:pt x="64" y="34"/>
                  </a:cubicBezTo>
                  <a:cubicBezTo>
                    <a:pt x="66" y="29"/>
                    <a:pt x="62" y="22"/>
                    <a:pt x="60" y="16"/>
                  </a:cubicBezTo>
                  <a:cubicBezTo>
                    <a:pt x="58" y="9"/>
                    <a:pt x="58" y="10"/>
                    <a:pt x="56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5" name="Freeform 57"/>
            <p:cNvSpPr>
              <a:spLocks noChangeArrowheads="1"/>
            </p:cNvSpPr>
            <p:nvPr/>
          </p:nvSpPr>
          <p:spPr bwMode="auto">
            <a:xfrm>
              <a:off x="7170913" y="3595525"/>
              <a:ext cx="137920" cy="171879"/>
            </a:xfrm>
            <a:custGeom>
              <a:avLst/>
              <a:gdLst>
                <a:gd name="T0" fmla="*/ 159406089 w 93"/>
                <a:gd name="T1" fmla="*/ 109516048 h 124"/>
                <a:gd name="T2" fmla="*/ 142120528 w 93"/>
                <a:gd name="T3" fmla="*/ 115279537 h 124"/>
                <a:gd name="T4" fmla="*/ 111392336 w 93"/>
                <a:gd name="T5" fmla="*/ 94145356 h 124"/>
                <a:gd name="T6" fmla="*/ 90265211 w 93"/>
                <a:gd name="T7" fmla="*/ 59561625 h 124"/>
                <a:gd name="T8" fmla="*/ 96027548 w 93"/>
                <a:gd name="T9" fmla="*/ 78774643 h 124"/>
                <a:gd name="T10" fmla="*/ 97948319 w 93"/>
                <a:gd name="T11" fmla="*/ 92224193 h 124"/>
                <a:gd name="T12" fmla="*/ 76822579 w 93"/>
                <a:gd name="T13" fmla="*/ 76853480 h 124"/>
                <a:gd name="T14" fmla="*/ 67218720 w 93"/>
                <a:gd name="T15" fmla="*/ 51875586 h 124"/>
                <a:gd name="T16" fmla="*/ 42251448 w 93"/>
                <a:gd name="T17" fmla="*/ 26899068 h 124"/>
                <a:gd name="T18" fmla="*/ 7681704 w 93"/>
                <a:gd name="T19" fmla="*/ 3842328 h 124"/>
                <a:gd name="T20" fmla="*/ 34569746 w 93"/>
                <a:gd name="T21" fmla="*/ 42269759 h 124"/>
                <a:gd name="T22" fmla="*/ 69139492 w 93"/>
                <a:gd name="T23" fmla="*/ 80695806 h 124"/>
                <a:gd name="T24" fmla="*/ 80662737 w 93"/>
                <a:gd name="T25" fmla="*/ 92224193 h 124"/>
                <a:gd name="T26" fmla="*/ 88345825 w 93"/>
                <a:gd name="T27" fmla="*/ 105673722 h 124"/>
                <a:gd name="T28" fmla="*/ 92186004 w 93"/>
                <a:gd name="T29" fmla="*/ 132571392 h 124"/>
                <a:gd name="T30" fmla="*/ 84504281 w 93"/>
                <a:gd name="T31" fmla="*/ 163312776 h 124"/>
                <a:gd name="T32" fmla="*/ 126755739 w 93"/>
                <a:gd name="T33" fmla="*/ 192133039 h 124"/>
                <a:gd name="T34" fmla="*/ 126755739 w 93"/>
                <a:gd name="T35" fmla="*/ 228637912 h 124"/>
                <a:gd name="T36" fmla="*/ 151723001 w 93"/>
                <a:gd name="T37" fmla="*/ 236323951 h 124"/>
                <a:gd name="T38" fmla="*/ 155564545 w 93"/>
                <a:gd name="T39" fmla="*/ 215189769 h 124"/>
                <a:gd name="T40" fmla="*/ 170929334 w 93"/>
                <a:gd name="T41" fmla="*/ 180604630 h 124"/>
                <a:gd name="T42" fmla="*/ 165167018 w 93"/>
                <a:gd name="T43" fmla="*/ 161391612 h 124"/>
                <a:gd name="T44" fmla="*/ 174769491 w 93"/>
                <a:gd name="T45" fmla="*/ 147942084 h 124"/>
                <a:gd name="T46" fmla="*/ 176690263 w 93"/>
                <a:gd name="T47" fmla="*/ 117200701 h 124"/>
                <a:gd name="T48" fmla="*/ 159406089 w 93"/>
                <a:gd name="T49" fmla="*/ 109516048 h 12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124"/>
                <a:gd name="T77" fmla="*/ 93 w 93"/>
                <a:gd name="T78" fmla="*/ 124 h 12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124">
                  <a:moveTo>
                    <a:pt x="83" y="57"/>
                  </a:moveTo>
                  <a:cubicBezTo>
                    <a:pt x="80" y="60"/>
                    <a:pt x="81" y="63"/>
                    <a:pt x="74" y="60"/>
                  </a:cubicBezTo>
                  <a:cubicBezTo>
                    <a:pt x="67" y="57"/>
                    <a:pt x="60" y="52"/>
                    <a:pt x="58" y="49"/>
                  </a:cubicBezTo>
                  <a:cubicBezTo>
                    <a:pt x="56" y="46"/>
                    <a:pt x="49" y="33"/>
                    <a:pt x="47" y="31"/>
                  </a:cubicBezTo>
                  <a:cubicBezTo>
                    <a:pt x="45" y="29"/>
                    <a:pt x="47" y="37"/>
                    <a:pt x="50" y="41"/>
                  </a:cubicBezTo>
                  <a:cubicBezTo>
                    <a:pt x="54" y="45"/>
                    <a:pt x="52" y="47"/>
                    <a:pt x="51" y="48"/>
                  </a:cubicBezTo>
                  <a:cubicBezTo>
                    <a:pt x="50" y="50"/>
                    <a:pt x="44" y="45"/>
                    <a:pt x="40" y="40"/>
                  </a:cubicBezTo>
                  <a:cubicBezTo>
                    <a:pt x="37" y="35"/>
                    <a:pt x="36" y="31"/>
                    <a:pt x="35" y="27"/>
                  </a:cubicBezTo>
                  <a:cubicBezTo>
                    <a:pt x="34" y="23"/>
                    <a:pt x="26" y="16"/>
                    <a:pt x="22" y="14"/>
                  </a:cubicBezTo>
                  <a:cubicBezTo>
                    <a:pt x="17" y="13"/>
                    <a:pt x="8" y="4"/>
                    <a:pt x="4" y="2"/>
                  </a:cubicBezTo>
                  <a:cubicBezTo>
                    <a:pt x="0" y="0"/>
                    <a:pt x="13" y="17"/>
                    <a:pt x="18" y="22"/>
                  </a:cubicBezTo>
                  <a:cubicBezTo>
                    <a:pt x="22" y="26"/>
                    <a:pt x="32" y="40"/>
                    <a:pt x="36" y="42"/>
                  </a:cubicBezTo>
                  <a:cubicBezTo>
                    <a:pt x="40" y="44"/>
                    <a:pt x="43" y="46"/>
                    <a:pt x="42" y="48"/>
                  </a:cubicBezTo>
                  <a:cubicBezTo>
                    <a:pt x="40" y="51"/>
                    <a:pt x="40" y="51"/>
                    <a:pt x="46" y="55"/>
                  </a:cubicBezTo>
                  <a:cubicBezTo>
                    <a:pt x="52" y="59"/>
                    <a:pt x="46" y="62"/>
                    <a:pt x="48" y="69"/>
                  </a:cubicBezTo>
                  <a:cubicBezTo>
                    <a:pt x="50" y="76"/>
                    <a:pt x="44" y="82"/>
                    <a:pt x="44" y="85"/>
                  </a:cubicBezTo>
                  <a:cubicBezTo>
                    <a:pt x="43" y="88"/>
                    <a:pt x="60" y="95"/>
                    <a:pt x="66" y="100"/>
                  </a:cubicBezTo>
                  <a:cubicBezTo>
                    <a:pt x="71" y="104"/>
                    <a:pt x="65" y="117"/>
                    <a:pt x="66" y="119"/>
                  </a:cubicBezTo>
                  <a:cubicBezTo>
                    <a:pt x="70" y="123"/>
                    <a:pt x="76" y="124"/>
                    <a:pt x="79" y="123"/>
                  </a:cubicBezTo>
                  <a:cubicBezTo>
                    <a:pt x="82" y="123"/>
                    <a:pt x="82" y="116"/>
                    <a:pt x="81" y="112"/>
                  </a:cubicBezTo>
                  <a:cubicBezTo>
                    <a:pt x="80" y="108"/>
                    <a:pt x="87" y="98"/>
                    <a:pt x="89" y="94"/>
                  </a:cubicBezTo>
                  <a:cubicBezTo>
                    <a:pt x="90" y="91"/>
                    <a:pt x="84" y="86"/>
                    <a:pt x="86" y="84"/>
                  </a:cubicBezTo>
                  <a:cubicBezTo>
                    <a:pt x="88" y="82"/>
                    <a:pt x="90" y="80"/>
                    <a:pt x="91" y="77"/>
                  </a:cubicBezTo>
                  <a:cubicBezTo>
                    <a:pt x="91" y="74"/>
                    <a:pt x="93" y="64"/>
                    <a:pt x="92" y="61"/>
                  </a:cubicBezTo>
                  <a:cubicBezTo>
                    <a:pt x="91" y="57"/>
                    <a:pt x="87" y="55"/>
                    <a:pt x="83" y="5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6" name="Freeform 58">
              <a:hlinkClick r:id="rId2"/>
            </p:cNvPr>
            <p:cNvSpPr>
              <a:spLocks noChangeArrowheads="1"/>
            </p:cNvSpPr>
            <p:nvPr/>
          </p:nvSpPr>
          <p:spPr bwMode="auto">
            <a:xfrm>
              <a:off x="1960191" y="1709375"/>
              <a:ext cx="1651412" cy="2402919"/>
            </a:xfrm>
            <a:custGeom>
              <a:avLst/>
              <a:gdLst>
                <a:gd name="T0" fmla="*/ 1825545553 w 1115"/>
                <a:gd name="T1" fmla="*/ 1705270344 h 1734"/>
                <a:gd name="T2" fmla="*/ 1758499726 w 1115"/>
                <a:gd name="T3" fmla="*/ 1663022494 h 1734"/>
                <a:gd name="T4" fmla="*/ 1647397031 w 1115"/>
                <a:gd name="T5" fmla="*/ 1576606124 h 1734"/>
                <a:gd name="T6" fmla="*/ 1363890631 w 1115"/>
                <a:gd name="T7" fmla="*/ 1563164193 h 1734"/>
                <a:gd name="T8" fmla="*/ 1189573140 w 1115"/>
                <a:gd name="T9" fmla="*/ 1572766166 h 1734"/>
                <a:gd name="T10" fmla="*/ 1210645200 w 1115"/>
                <a:gd name="T11" fmla="*/ 1472907865 h 1734"/>
                <a:gd name="T12" fmla="*/ 1105287669 w 1115"/>
                <a:gd name="T13" fmla="*/ 1457545263 h 1734"/>
                <a:gd name="T14" fmla="*/ 1160840401 w 1115"/>
                <a:gd name="T15" fmla="*/ 1348084642 h 1734"/>
                <a:gd name="T16" fmla="*/ 973112914 w 1115"/>
                <a:gd name="T17" fmla="*/ 1294315534 h 1734"/>
                <a:gd name="T18" fmla="*/ 1061229417 w 1115"/>
                <a:gd name="T19" fmla="*/ 1184855259 h 1734"/>
                <a:gd name="T20" fmla="*/ 1308339283 w 1115"/>
                <a:gd name="T21" fmla="*/ 1255907642 h 1734"/>
                <a:gd name="T22" fmla="*/ 1478826088 w 1115"/>
                <a:gd name="T23" fmla="*/ 1010103232 h 1734"/>
                <a:gd name="T24" fmla="*/ 1687624250 w 1115"/>
                <a:gd name="T25" fmla="*/ 833431919 h 1734"/>
                <a:gd name="T26" fmla="*/ 1725934570 w 1115"/>
                <a:gd name="T27" fmla="*/ 854555151 h 1734"/>
                <a:gd name="T28" fmla="*/ 1689539766 w 1115"/>
                <a:gd name="T29" fmla="*/ 743175591 h 1734"/>
                <a:gd name="T30" fmla="*/ 1913662057 w 1115"/>
                <a:gd name="T31" fmla="*/ 614511197 h 1734"/>
                <a:gd name="T32" fmla="*/ 1823630037 w 1115"/>
                <a:gd name="T33" fmla="*/ 480087734 h 1734"/>
                <a:gd name="T34" fmla="*/ 1722103538 w 1115"/>
                <a:gd name="T35" fmla="*/ 439760556 h 1734"/>
                <a:gd name="T36" fmla="*/ 1572689139 w 1115"/>
                <a:gd name="T37" fmla="*/ 409033965 h 1734"/>
                <a:gd name="T38" fmla="*/ 1507558828 w 1115"/>
                <a:gd name="T39" fmla="*/ 660600390 h 1734"/>
                <a:gd name="T40" fmla="*/ 1287267224 w 1115"/>
                <a:gd name="T41" fmla="*/ 526175541 h 1734"/>
                <a:gd name="T42" fmla="*/ 1373468211 w 1115"/>
                <a:gd name="T43" fmla="*/ 336060825 h 1734"/>
                <a:gd name="T44" fmla="*/ 1473079540 w 1115"/>
                <a:gd name="T45" fmla="*/ 215079292 h 1734"/>
                <a:gd name="T46" fmla="*/ 1576520171 w 1115"/>
                <a:gd name="T47" fmla="*/ 138264851 h 1734"/>
                <a:gd name="T48" fmla="*/ 1522884340 w 1115"/>
                <a:gd name="T49" fmla="*/ 130583549 h 1734"/>
                <a:gd name="T50" fmla="*/ 1432851974 w 1115"/>
                <a:gd name="T51" fmla="*/ 109460317 h 1734"/>
                <a:gd name="T52" fmla="*/ 1350482019 w 1115"/>
                <a:gd name="T53" fmla="*/ 80654377 h 1734"/>
                <a:gd name="T54" fmla="*/ 1317916863 w 1115"/>
                <a:gd name="T55" fmla="*/ 153627453 h 1734"/>
                <a:gd name="T56" fmla="*/ 1122528697 w 1115"/>
                <a:gd name="T57" fmla="*/ 145946152 h 1734"/>
                <a:gd name="T58" fmla="*/ 1051651838 w 1115"/>
                <a:gd name="T59" fmla="*/ 168990055 h 1734"/>
                <a:gd name="T60" fmla="*/ 879249863 w 1115"/>
                <a:gd name="T61" fmla="*/ 90256350 h 1734"/>
                <a:gd name="T62" fmla="*/ 758568204 w 1115"/>
                <a:gd name="T63" fmla="*/ 84495721 h 1734"/>
                <a:gd name="T64" fmla="*/ 593829504 w 1115"/>
                <a:gd name="T65" fmla="*/ 94097715 h 1734"/>
                <a:gd name="T66" fmla="*/ 360128164 w 1115"/>
                <a:gd name="T67" fmla="*/ 36487231 h 1734"/>
                <a:gd name="T68" fmla="*/ 147498926 w 1115"/>
                <a:gd name="T69" fmla="*/ 193954674 h 1734"/>
                <a:gd name="T70" fmla="*/ 101525158 w 1115"/>
                <a:gd name="T71" fmla="*/ 224681264 h 1734"/>
                <a:gd name="T72" fmla="*/ 120681702 w 1115"/>
                <a:gd name="T73" fmla="*/ 326458852 h 1734"/>
                <a:gd name="T74" fmla="*/ 67045849 w 1115"/>
                <a:gd name="T75" fmla="*/ 439760556 h 1734"/>
                <a:gd name="T76" fmla="*/ 70876881 w 1115"/>
                <a:gd name="T77" fmla="*/ 535777514 h 1734"/>
                <a:gd name="T78" fmla="*/ 229868925 w 1115"/>
                <a:gd name="T79" fmla="*/ 439760556 h 1734"/>
                <a:gd name="T80" fmla="*/ 337141972 w 1115"/>
                <a:gd name="T81" fmla="*/ 424396568 h 1734"/>
                <a:gd name="T82" fmla="*/ 517206097 w 1115"/>
                <a:gd name="T83" fmla="*/ 474325718 h 1734"/>
                <a:gd name="T84" fmla="*/ 597660536 w 1115"/>
                <a:gd name="T85" fmla="*/ 578025363 h 1734"/>
                <a:gd name="T86" fmla="*/ 639803272 w 1115"/>
                <a:gd name="T87" fmla="*/ 693246267 h 1734"/>
                <a:gd name="T88" fmla="*/ 632139824 w 1115"/>
                <a:gd name="T89" fmla="*/ 750856892 h 1734"/>
                <a:gd name="T90" fmla="*/ 645549820 w 1115"/>
                <a:gd name="T91" fmla="*/ 1096519603 h 1734"/>
                <a:gd name="T92" fmla="*/ 699185651 w 1115"/>
                <a:gd name="T93" fmla="*/ 1277032259 h 1734"/>
                <a:gd name="T94" fmla="*/ 724088743 w 1115"/>
                <a:gd name="T95" fmla="*/ 1200217862 h 1734"/>
                <a:gd name="T96" fmla="*/ 1026750130 w 1115"/>
                <a:gd name="T97" fmla="*/ 1484429124 h 1734"/>
                <a:gd name="T98" fmla="*/ 1112951117 w 1115"/>
                <a:gd name="T99" fmla="*/ 1513235043 h 1734"/>
                <a:gd name="T100" fmla="*/ 1143599373 w 1115"/>
                <a:gd name="T101" fmla="*/ 1563164193 h 1734"/>
                <a:gd name="T102" fmla="*/ 1293015156 w 1115"/>
                <a:gd name="T103" fmla="*/ 1641897877 h 1734"/>
                <a:gd name="T104" fmla="*/ 1179995561 w 1115"/>
                <a:gd name="T105" fmla="*/ 1812808561 h 1734"/>
                <a:gd name="T106" fmla="*/ 1214476232 w 1115"/>
                <a:gd name="T107" fmla="*/ 2106622835 h 1734"/>
                <a:gd name="T108" fmla="*/ 1212560716 w 1115"/>
                <a:gd name="T109" fmla="*/ 2147483647 h 1734"/>
                <a:gd name="T110" fmla="*/ 1074639413 w 1115"/>
                <a:gd name="T111" fmla="*/ 2147483647 h 1734"/>
                <a:gd name="T112" fmla="*/ 992269458 w 1115"/>
                <a:gd name="T113" fmla="*/ 2147483647 h 1734"/>
                <a:gd name="T114" fmla="*/ 1093794573 w 1115"/>
                <a:gd name="T115" fmla="*/ 2147483647 h 1734"/>
                <a:gd name="T116" fmla="*/ 1143599373 w 1115"/>
                <a:gd name="T117" fmla="*/ 2147483647 h 1734"/>
                <a:gd name="T118" fmla="*/ 1375383727 w 1115"/>
                <a:gd name="T119" fmla="*/ 2147483647 h 1734"/>
                <a:gd name="T120" fmla="*/ 1614831875 w 1115"/>
                <a:gd name="T121" fmla="*/ 2147483647 h 1734"/>
                <a:gd name="T122" fmla="*/ 1808304525 w 1115"/>
                <a:gd name="T123" fmla="*/ 2147483647 h 17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15"/>
                <a:gd name="T187" fmla="*/ 0 h 1734"/>
                <a:gd name="T188" fmla="*/ 1115 w 1115"/>
                <a:gd name="T189" fmla="*/ 1734 h 17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15" h="1734">
                  <a:moveTo>
                    <a:pt x="1111" y="984"/>
                  </a:moveTo>
                  <a:cubicBezTo>
                    <a:pt x="1108" y="983"/>
                    <a:pt x="1103" y="979"/>
                    <a:pt x="1096" y="979"/>
                  </a:cubicBezTo>
                  <a:cubicBezTo>
                    <a:pt x="1089" y="978"/>
                    <a:pt x="1082" y="978"/>
                    <a:pt x="1078" y="974"/>
                  </a:cubicBezTo>
                  <a:cubicBezTo>
                    <a:pt x="1075" y="971"/>
                    <a:pt x="1071" y="963"/>
                    <a:pt x="1062" y="962"/>
                  </a:cubicBezTo>
                  <a:cubicBezTo>
                    <a:pt x="1053" y="961"/>
                    <a:pt x="1042" y="962"/>
                    <a:pt x="1038" y="961"/>
                  </a:cubicBezTo>
                  <a:cubicBezTo>
                    <a:pt x="1033" y="959"/>
                    <a:pt x="1032" y="956"/>
                    <a:pt x="1026" y="956"/>
                  </a:cubicBezTo>
                  <a:cubicBezTo>
                    <a:pt x="1020" y="956"/>
                    <a:pt x="1016" y="957"/>
                    <a:pt x="1014" y="955"/>
                  </a:cubicBezTo>
                  <a:cubicBezTo>
                    <a:pt x="1013" y="954"/>
                    <a:pt x="1012" y="950"/>
                    <a:pt x="1008" y="948"/>
                  </a:cubicBezTo>
                  <a:cubicBezTo>
                    <a:pt x="1005" y="947"/>
                    <a:pt x="994" y="941"/>
                    <a:pt x="991" y="940"/>
                  </a:cubicBezTo>
                  <a:cubicBezTo>
                    <a:pt x="988" y="938"/>
                    <a:pt x="985" y="934"/>
                    <a:pt x="981" y="936"/>
                  </a:cubicBezTo>
                  <a:cubicBezTo>
                    <a:pt x="977" y="939"/>
                    <a:pt x="970" y="951"/>
                    <a:pt x="967" y="951"/>
                  </a:cubicBezTo>
                  <a:cubicBezTo>
                    <a:pt x="965" y="951"/>
                    <a:pt x="976" y="939"/>
                    <a:pt x="976" y="938"/>
                  </a:cubicBezTo>
                  <a:cubicBezTo>
                    <a:pt x="976" y="938"/>
                    <a:pt x="976" y="932"/>
                    <a:pt x="971" y="932"/>
                  </a:cubicBezTo>
                  <a:cubicBezTo>
                    <a:pt x="967" y="932"/>
                    <a:pt x="962" y="934"/>
                    <a:pt x="961" y="933"/>
                  </a:cubicBezTo>
                  <a:cubicBezTo>
                    <a:pt x="959" y="931"/>
                    <a:pt x="959" y="925"/>
                    <a:pt x="956" y="928"/>
                  </a:cubicBezTo>
                  <a:cubicBezTo>
                    <a:pt x="952" y="931"/>
                    <a:pt x="949" y="936"/>
                    <a:pt x="948" y="933"/>
                  </a:cubicBezTo>
                  <a:cubicBezTo>
                    <a:pt x="947" y="931"/>
                    <a:pt x="955" y="927"/>
                    <a:pt x="957" y="926"/>
                  </a:cubicBezTo>
                  <a:cubicBezTo>
                    <a:pt x="959" y="924"/>
                    <a:pt x="962" y="917"/>
                    <a:pt x="962" y="915"/>
                  </a:cubicBezTo>
                  <a:cubicBezTo>
                    <a:pt x="961" y="913"/>
                    <a:pt x="960" y="912"/>
                    <a:pt x="958" y="908"/>
                  </a:cubicBezTo>
                  <a:cubicBezTo>
                    <a:pt x="956" y="904"/>
                    <a:pt x="954" y="892"/>
                    <a:pt x="953" y="888"/>
                  </a:cubicBezTo>
                  <a:cubicBezTo>
                    <a:pt x="952" y="887"/>
                    <a:pt x="952" y="886"/>
                    <a:pt x="951" y="886"/>
                  </a:cubicBezTo>
                  <a:cubicBezTo>
                    <a:pt x="951" y="885"/>
                    <a:pt x="951" y="885"/>
                    <a:pt x="951" y="885"/>
                  </a:cubicBezTo>
                  <a:cubicBezTo>
                    <a:pt x="950" y="885"/>
                    <a:pt x="950" y="885"/>
                    <a:pt x="950" y="885"/>
                  </a:cubicBezTo>
                  <a:cubicBezTo>
                    <a:pt x="950" y="884"/>
                    <a:pt x="949" y="884"/>
                    <a:pt x="948" y="883"/>
                  </a:cubicBezTo>
                  <a:cubicBezTo>
                    <a:pt x="948" y="882"/>
                    <a:pt x="947" y="882"/>
                    <a:pt x="947" y="882"/>
                  </a:cubicBezTo>
                  <a:cubicBezTo>
                    <a:pt x="947" y="881"/>
                    <a:pt x="946" y="881"/>
                    <a:pt x="946" y="881"/>
                  </a:cubicBezTo>
                  <a:cubicBezTo>
                    <a:pt x="945" y="880"/>
                    <a:pt x="944" y="879"/>
                    <a:pt x="943" y="879"/>
                  </a:cubicBezTo>
                  <a:cubicBezTo>
                    <a:pt x="943" y="878"/>
                    <a:pt x="942" y="878"/>
                    <a:pt x="942" y="878"/>
                  </a:cubicBezTo>
                  <a:cubicBezTo>
                    <a:pt x="942" y="878"/>
                    <a:pt x="941" y="877"/>
                    <a:pt x="941" y="877"/>
                  </a:cubicBezTo>
                  <a:cubicBezTo>
                    <a:pt x="941" y="877"/>
                    <a:pt x="940" y="877"/>
                    <a:pt x="940" y="876"/>
                  </a:cubicBezTo>
                  <a:cubicBezTo>
                    <a:pt x="939" y="876"/>
                    <a:pt x="939" y="876"/>
                    <a:pt x="939" y="876"/>
                  </a:cubicBezTo>
                  <a:cubicBezTo>
                    <a:pt x="938" y="875"/>
                    <a:pt x="937" y="874"/>
                    <a:pt x="936" y="874"/>
                  </a:cubicBezTo>
                  <a:cubicBezTo>
                    <a:pt x="936" y="874"/>
                    <a:pt x="936" y="874"/>
                    <a:pt x="936" y="874"/>
                  </a:cubicBezTo>
                  <a:cubicBezTo>
                    <a:pt x="935" y="873"/>
                    <a:pt x="934" y="872"/>
                    <a:pt x="932" y="872"/>
                  </a:cubicBezTo>
                  <a:cubicBezTo>
                    <a:pt x="932" y="871"/>
                    <a:pt x="932" y="871"/>
                    <a:pt x="931" y="871"/>
                  </a:cubicBezTo>
                  <a:cubicBezTo>
                    <a:pt x="930" y="871"/>
                    <a:pt x="930" y="870"/>
                    <a:pt x="929" y="870"/>
                  </a:cubicBezTo>
                  <a:cubicBezTo>
                    <a:pt x="928" y="869"/>
                    <a:pt x="928" y="869"/>
                    <a:pt x="928" y="869"/>
                  </a:cubicBezTo>
                  <a:cubicBezTo>
                    <a:pt x="927" y="869"/>
                    <a:pt x="926" y="868"/>
                    <a:pt x="925" y="868"/>
                  </a:cubicBezTo>
                  <a:cubicBezTo>
                    <a:pt x="923" y="867"/>
                    <a:pt x="922" y="867"/>
                    <a:pt x="921" y="866"/>
                  </a:cubicBezTo>
                  <a:cubicBezTo>
                    <a:pt x="919" y="866"/>
                    <a:pt x="919" y="866"/>
                    <a:pt x="918" y="866"/>
                  </a:cubicBezTo>
                  <a:cubicBezTo>
                    <a:pt x="912" y="866"/>
                    <a:pt x="905" y="868"/>
                    <a:pt x="899" y="866"/>
                  </a:cubicBezTo>
                  <a:cubicBezTo>
                    <a:pt x="898" y="866"/>
                    <a:pt x="897" y="866"/>
                    <a:pt x="897" y="865"/>
                  </a:cubicBezTo>
                  <a:cubicBezTo>
                    <a:pt x="896" y="865"/>
                    <a:pt x="896" y="865"/>
                    <a:pt x="895" y="865"/>
                  </a:cubicBezTo>
                  <a:cubicBezTo>
                    <a:pt x="895" y="864"/>
                    <a:pt x="895" y="864"/>
                    <a:pt x="895" y="864"/>
                  </a:cubicBezTo>
                  <a:cubicBezTo>
                    <a:pt x="893" y="863"/>
                    <a:pt x="892" y="862"/>
                    <a:pt x="891" y="862"/>
                  </a:cubicBezTo>
                  <a:cubicBezTo>
                    <a:pt x="891" y="861"/>
                    <a:pt x="891" y="861"/>
                    <a:pt x="891" y="861"/>
                  </a:cubicBezTo>
                  <a:cubicBezTo>
                    <a:pt x="890" y="860"/>
                    <a:pt x="889" y="859"/>
                    <a:pt x="888" y="859"/>
                  </a:cubicBezTo>
                  <a:cubicBezTo>
                    <a:pt x="887" y="858"/>
                    <a:pt x="886" y="857"/>
                    <a:pt x="885" y="857"/>
                  </a:cubicBezTo>
                  <a:cubicBezTo>
                    <a:pt x="885" y="857"/>
                    <a:pt x="885" y="857"/>
                    <a:pt x="885" y="856"/>
                  </a:cubicBezTo>
                  <a:cubicBezTo>
                    <a:pt x="884" y="856"/>
                    <a:pt x="883" y="856"/>
                    <a:pt x="883" y="856"/>
                  </a:cubicBezTo>
                  <a:cubicBezTo>
                    <a:pt x="879" y="855"/>
                    <a:pt x="881" y="854"/>
                    <a:pt x="878" y="850"/>
                  </a:cubicBezTo>
                  <a:cubicBezTo>
                    <a:pt x="874" y="845"/>
                    <a:pt x="874" y="842"/>
                    <a:pt x="869" y="841"/>
                  </a:cubicBezTo>
                  <a:cubicBezTo>
                    <a:pt x="868" y="840"/>
                    <a:pt x="867" y="840"/>
                    <a:pt x="867" y="840"/>
                  </a:cubicBezTo>
                  <a:cubicBezTo>
                    <a:pt x="866" y="840"/>
                    <a:pt x="866" y="840"/>
                    <a:pt x="865" y="840"/>
                  </a:cubicBezTo>
                  <a:cubicBezTo>
                    <a:pt x="865" y="839"/>
                    <a:pt x="865" y="839"/>
                    <a:pt x="865" y="839"/>
                  </a:cubicBezTo>
                  <a:cubicBezTo>
                    <a:pt x="864" y="839"/>
                    <a:pt x="863" y="839"/>
                    <a:pt x="862" y="838"/>
                  </a:cubicBezTo>
                  <a:cubicBezTo>
                    <a:pt x="862" y="838"/>
                    <a:pt x="862" y="838"/>
                    <a:pt x="862" y="838"/>
                  </a:cubicBezTo>
                  <a:cubicBezTo>
                    <a:pt x="861" y="838"/>
                    <a:pt x="861" y="838"/>
                    <a:pt x="860" y="838"/>
                  </a:cubicBezTo>
                  <a:cubicBezTo>
                    <a:pt x="857" y="838"/>
                    <a:pt x="859" y="836"/>
                    <a:pt x="858" y="833"/>
                  </a:cubicBezTo>
                  <a:cubicBezTo>
                    <a:pt x="858" y="829"/>
                    <a:pt x="856" y="823"/>
                    <a:pt x="860" y="821"/>
                  </a:cubicBezTo>
                  <a:cubicBezTo>
                    <a:pt x="863" y="819"/>
                    <a:pt x="863" y="815"/>
                    <a:pt x="859" y="818"/>
                  </a:cubicBezTo>
                  <a:cubicBezTo>
                    <a:pt x="856" y="820"/>
                    <a:pt x="853" y="824"/>
                    <a:pt x="847" y="822"/>
                  </a:cubicBezTo>
                  <a:cubicBezTo>
                    <a:pt x="842" y="821"/>
                    <a:pt x="844" y="818"/>
                    <a:pt x="837" y="818"/>
                  </a:cubicBezTo>
                  <a:cubicBezTo>
                    <a:pt x="830" y="817"/>
                    <a:pt x="824" y="822"/>
                    <a:pt x="817" y="822"/>
                  </a:cubicBezTo>
                  <a:cubicBezTo>
                    <a:pt x="809" y="821"/>
                    <a:pt x="804" y="815"/>
                    <a:pt x="800" y="815"/>
                  </a:cubicBezTo>
                  <a:cubicBezTo>
                    <a:pt x="796" y="815"/>
                    <a:pt x="787" y="821"/>
                    <a:pt x="786" y="818"/>
                  </a:cubicBezTo>
                  <a:cubicBezTo>
                    <a:pt x="784" y="816"/>
                    <a:pt x="788" y="814"/>
                    <a:pt x="785" y="812"/>
                  </a:cubicBezTo>
                  <a:cubicBezTo>
                    <a:pt x="782" y="809"/>
                    <a:pt x="774" y="807"/>
                    <a:pt x="770" y="809"/>
                  </a:cubicBezTo>
                  <a:cubicBezTo>
                    <a:pt x="766" y="811"/>
                    <a:pt x="758" y="813"/>
                    <a:pt x="755" y="813"/>
                  </a:cubicBezTo>
                  <a:cubicBezTo>
                    <a:pt x="751" y="813"/>
                    <a:pt x="745" y="817"/>
                    <a:pt x="745" y="814"/>
                  </a:cubicBezTo>
                  <a:cubicBezTo>
                    <a:pt x="746" y="813"/>
                    <a:pt x="746" y="812"/>
                    <a:pt x="746" y="812"/>
                  </a:cubicBezTo>
                  <a:cubicBezTo>
                    <a:pt x="746" y="811"/>
                    <a:pt x="747" y="811"/>
                    <a:pt x="747" y="811"/>
                  </a:cubicBezTo>
                  <a:cubicBezTo>
                    <a:pt x="747" y="810"/>
                    <a:pt x="748" y="810"/>
                    <a:pt x="748" y="809"/>
                  </a:cubicBezTo>
                  <a:cubicBezTo>
                    <a:pt x="748" y="809"/>
                    <a:pt x="749" y="809"/>
                    <a:pt x="749" y="809"/>
                  </a:cubicBezTo>
                  <a:cubicBezTo>
                    <a:pt x="750" y="808"/>
                    <a:pt x="751" y="807"/>
                    <a:pt x="752" y="807"/>
                  </a:cubicBezTo>
                  <a:cubicBezTo>
                    <a:pt x="756" y="805"/>
                    <a:pt x="759" y="802"/>
                    <a:pt x="756" y="800"/>
                  </a:cubicBezTo>
                  <a:cubicBezTo>
                    <a:pt x="753" y="797"/>
                    <a:pt x="750" y="797"/>
                    <a:pt x="745" y="800"/>
                  </a:cubicBezTo>
                  <a:cubicBezTo>
                    <a:pt x="741" y="803"/>
                    <a:pt x="732" y="810"/>
                    <a:pt x="730" y="809"/>
                  </a:cubicBezTo>
                  <a:cubicBezTo>
                    <a:pt x="728" y="809"/>
                    <a:pt x="726" y="806"/>
                    <a:pt x="723" y="808"/>
                  </a:cubicBezTo>
                  <a:cubicBezTo>
                    <a:pt x="720" y="810"/>
                    <a:pt x="716" y="814"/>
                    <a:pt x="712" y="814"/>
                  </a:cubicBezTo>
                  <a:cubicBezTo>
                    <a:pt x="709" y="815"/>
                    <a:pt x="707" y="816"/>
                    <a:pt x="707" y="818"/>
                  </a:cubicBezTo>
                  <a:cubicBezTo>
                    <a:pt x="707" y="820"/>
                    <a:pt x="703" y="822"/>
                    <a:pt x="703" y="824"/>
                  </a:cubicBezTo>
                  <a:cubicBezTo>
                    <a:pt x="702" y="826"/>
                    <a:pt x="703" y="829"/>
                    <a:pt x="701" y="829"/>
                  </a:cubicBezTo>
                  <a:cubicBezTo>
                    <a:pt x="699" y="829"/>
                    <a:pt x="692" y="836"/>
                    <a:pt x="691" y="837"/>
                  </a:cubicBezTo>
                  <a:cubicBezTo>
                    <a:pt x="690" y="837"/>
                    <a:pt x="686" y="838"/>
                    <a:pt x="684" y="837"/>
                  </a:cubicBezTo>
                  <a:cubicBezTo>
                    <a:pt x="684" y="837"/>
                    <a:pt x="684" y="837"/>
                    <a:pt x="683" y="836"/>
                  </a:cubicBezTo>
                  <a:cubicBezTo>
                    <a:pt x="683" y="836"/>
                    <a:pt x="683" y="835"/>
                    <a:pt x="682" y="835"/>
                  </a:cubicBezTo>
                  <a:cubicBezTo>
                    <a:pt x="682" y="834"/>
                    <a:pt x="682" y="834"/>
                    <a:pt x="682" y="834"/>
                  </a:cubicBezTo>
                  <a:cubicBezTo>
                    <a:pt x="681" y="834"/>
                    <a:pt x="681" y="833"/>
                    <a:pt x="680" y="833"/>
                  </a:cubicBezTo>
                  <a:cubicBezTo>
                    <a:pt x="680" y="833"/>
                    <a:pt x="680" y="833"/>
                    <a:pt x="679" y="832"/>
                  </a:cubicBezTo>
                  <a:cubicBezTo>
                    <a:pt x="679" y="832"/>
                    <a:pt x="678" y="831"/>
                    <a:pt x="676" y="831"/>
                  </a:cubicBezTo>
                  <a:cubicBezTo>
                    <a:pt x="671" y="829"/>
                    <a:pt x="664" y="827"/>
                    <a:pt x="661" y="828"/>
                  </a:cubicBezTo>
                  <a:cubicBezTo>
                    <a:pt x="658" y="829"/>
                    <a:pt x="654" y="832"/>
                    <a:pt x="651" y="833"/>
                  </a:cubicBezTo>
                  <a:cubicBezTo>
                    <a:pt x="648" y="833"/>
                    <a:pt x="640" y="835"/>
                    <a:pt x="638" y="833"/>
                  </a:cubicBezTo>
                  <a:cubicBezTo>
                    <a:pt x="635" y="831"/>
                    <a:pt x="633" y="836"/>
                    <a:pt x="630" y="832"/>
                  </a:cubicBezTo>
                  <a:cubicBezTo>
                    <a:pt x="628" y="828"/>
                    <a:pt x="631" y="829"/>
                    <a:pt x="627" y="824"/>
                  </a:cubicBezTo>
                  <a:cubicBezTo>
                    <a:pt x="627" y="824"/>
                    <a:pt x="626" y="824"/>
                    <a:pt x="626" y="823"/>
                  </a:cubicBezTo>
                  <a:cubicBezTo>
                    <a:pt x="626" y="823"/>
                    <a:pt x="626" y="823"/>
                    <a:pt x="626" y="823"/>
                  </a:cubicBezTo>
                  <a:cubicBezTo>
                    <a:pt x="624" y="821"/>
                    <a:pt x="622" y="820"/>
                    <a:pt x="621" y="819"/>
                  </a:cubicBezTo>
                  <a:cubicBezTo>
                    <a:pt x="621" y="819"/>
                    <a:pt x="621" y="819"/>
                    <a:pt x="621" y="819"/>
                  </a:cubicBezTo>
                  <a:cubicBezTo>
                    <a:pt x="620" y="819"/>
                    <a:pt x="620" y="818"/>
                    <a:pt x="620" y="818"/>
                  </a:cubicBezTo>
                  <a:cubicBezTo>
                    <a:pt x="620" y="818"/>
                    <a:pt x="620" y="818"/>
                    <a:pt x="620" y="818"/>
                  </a:cubicBezTo>
                  <a:cubicBezTo>
                    <a:pt x="620" y="818"/>
                    <a:pt x="620" y="817"/>
                    <a:pt x="620" y="817"/>
                  </a:cubicBezTo>
                  <a:cubicBezTo>
                    <a:pt x="619" y="817"/>
                    <a:pt x="619" y="817"/>
                    <a:pt x="619" y="817"/>
                  </a:cubicBezTo>
                  <a:cubicBezTo>
                    <a:pt x="619" y="816"/>
                    <a:pt x="619" y="816"/>
                    <a:pt x="619" y="815"/>
                  </a:cubicBezTo>
                  <a:cubicBezTo>
                    <a:pt x="619" y="814"/>
                    <a:pt x="619" y="813"/>
                    <a:pt x="619" y="812"/>
                  </a:cubicBezTo>
                  <a:cubicBezTo>
                    <a:pt x="619" y="812"/>
                    <a:pt x="619" y="811"/>
                    <a:pt x="619" y="811"/>
                  </a:cubicBezTo>
                  <a:cubicBezTo>
                    <a:pt x="618" y="810"/>
                    <a:pt x="618" y="810"/>
                    <a:pt x="618" y="809"/>
                  </a:cubicBezTo>
                  <a:cubicBezTo>
                    <a:pt x="618" y="809"/>
                    <a:pt x="618" y="808"/>
                    <a:pt x="618" y="808"/>
                  </a:cubicBezTo>
                  <a:cubicBezTo>
                    <a:pt x="618" y="807"/>
                    <a:pt x="618" y="807"/>
                    <a:pt x="618" y="807"/>
                  </a:cubicBezTo>
                  <a:cubicBezTo>
                    <a:pt x="618" y="806"/>
                    <a:pt x="618" y="806"/>
                    <a:pt x="619" y="806"/>
                  </a:cubicBezTo>
                  <a:cubicBezTo>
                    <a:pt x="619" y="805"/>
                    <a:pt x="619" y="805"/>
                    <a:pt x="620" y="804"/>
                  </a:cubicBezTo>
                  <a:cubicBezTo>
                    <a:pt x="622" y="803"/>
                    <a:pt x="621" y="801"/>
                    <a:pt x="623" y="799"/>
                  </a:cubicBezTo>
                  <a:cubicBezTo>
                    <a:pt x="625" y="797"/>
                    <a:pt x="626" y="787"/>
                    <a:pt x="629" y="784"/>
                  </a:cubicBezTo>
                  <a:cubicBezTo>
                    <a:pt x="633" y="781"/>
                    <a:pt x="633" y="778"/>
                    <a:pt x="632" y="774"/>
                  </a:cubicBezTo>
                  <a:cubicBezTo>
                    <a:pt x="632" y="774"/>
                    <a:pt x="632" y="773"/>
                    <a:pt x="632" y="772"/>
                  </a:cubicBezTo>
                  <a:cubicBezTo>
                    <a:pt x="632" y="772"/>
                    <a:pt x="632" y="772"/>
                    <a:pt x="632" y="772"/>
                  </a:cubicBezTo>
                  <a:cubicBezTo>
                    <a:pt x="632" y="771"/>
                    <a:pt x="632" y="770"/>
                    <a:pt x="632" y="770"/>
                  </a:cubicBezTo>
                  <a:cubicBezTo>
                    <a:pt x="632" y="769"/>
                    <a:pt x="632" y="768"/>
                    <a:pt x="632" y="767"/>
                  </a:cubicBezTo>
                  <a:cubicBezTo>
                    <a:pt x="632" y="767"/>
                    <a:pt x="632" y="767"/>
                    <a:pt x="632" y="767"/>
                  </a:cubicBezTo>
                  <a:cubicBezTo>
                    <a:pt x="632" y="766"/>
                    <a:pt x="632" y="765"/>
                    <a:pt x="632" y="765"/>
                  </a:cubicBezTo>
                  <a:cubicBezTo>
                    <a:pt x="632" y="765"/>
                    <a:pt x="632" y="764"/>
                    <a:pt x="632" y="764"/>
                  </a:cubicBezTo>
                  <a:cubicBezTo>
                    <a:pt x="632" y="764"/>
                    <a:pt x="632" y="764"/>
                    <a:pt x="632" y="763"/>
                  </a:cubicBezTo>
                  <a:cubicBezTo>
                    <a:pt x="632" y="763"/>
                    <a:pt x="632" y="763"/>
                    <a:pt x="631" y="763"/>
                  </a:cubicBezTo>
                  <a:cubicBezTo>
                    <a:pt x="631" y="763"/>
                    <a:pt x="631" y="762"/>
                    <a:pt x="630" y="763"/>
                  </a:cubicBezTo>
                  <a:cubicBezTo>
                    <a:pt x="626" y="763"/>
                    <a:pt x="623" y="762"/>
                    <a:pt x="621" y="762"/>
                  </a:cubicBezTo>
                  <a:cubicBezTo>
                    <a:pt x="619" y="762"/>
                    <a:pt x="615" y="760"/>
                    <a:pt x="612" y="760"/>
                  </a:cubicBezTo>
                  <a:cubicBezTo>
                    <a:pt x="610" y="761"/>
                    <a:pt x="608" y="761"/>
                    <a:pt x="604" y="761"/>
                  </a:cubicBezTo>
                  <a:cubicBezTo>
                    <a:pt x="599" y="761"/>
                    <a:pt x="591" y="762"/>
                    <a:pt x="589" y="762"/>
                  </a:cubicBezTo>
                  <a:cubicBezTo>
                    <a:pt x="588" y="762"/>
                    <a:pt x="587" y="762"/>
                    <a:pt x="586" y="762"/>
                  </a:cubicBezTo>
                  <a:cubicBezTo>
                    <a:pt x="586" y="762"/>
                    <a:pt x="586" y="762"/>
                    <a:pt x="585" y="762"/>
                  </a:cubicBezTo>
                  <a:cubicBezTo>
                    <a:pt x="585" y="762"/>
                    <a:pt x="584" y="762"/>
                    <a:pt x="584" y="762"/>
                  </a:cubicBezTo>
                  <a:cubicBezTo>
                    <a:pt x="583" y="762"/>
                    <a:pt x="583" y="762"/>
                    <a:pt x="583" y="762"/>
                  </a:cubicBezTo>
                  <a:cubicBezTo>
                    <a:pt x="582" y="762"/>
                    <a:pt x="582" y="762"/>
                    <a:pt x="582" y="762"/>
                  </a:cubicBezTo>
                  <a:cubicBezTo>
                    <a:pt x="581" y="762"/>
                    <a:pt x="581" y="762"/>
                    <a:pt x="580" y="761"/>
                  </a:cubicBezTo>
                  <a:cubicBezTo>
                    <a:pt x="580" y="761"/>
                    <a:pt x="580" y="761"/>
                    <a:pt x="580" y="761"/>
                  </a:cubicBezTo>
                  <a:cubicBezTo>
                    <a:pt x="580" y="761"/>
                    <a:pt x="580" y="761"/>
                    <a:pt x="580" y="761"/>
                  </a:cubicBezTo>
                  <a:cubicBezTo>
                    <a:pt x="579" y="760"/>
                    <a:pt x="578" y="760"/>
                    <a:pt x="578" y="760"/>
                  </a:cubicBezTo>
                  <a:cubicBezTo>
                    <a:pt x="578" y="759"/>
                    <a:pt x="578" y="759"/>
                    <a:pt x="578" y="759"/>
                  </a:cubicBezTo>
                  <a:cubicBezTo>
                    <a:pt x="577" y="759"/>
                    <a:pt x="577" y="759"/>
                    <a:pt x="577" y="759"/>
                  </a:cubicBezTo>
                  <a:cubicBezTo>
                    <a:pt x="577" y="759"/>
                    <a:pt x="578" y="759"/>
                    <a:pt x="578" y="759"/>
                  </a:cubicBezTo>
                  <a:cubicBezTo>
                    <a:pt x="578" y="759"/>
                    <a:pt x="578" y="759"/>
                    <a:pt x="578" y="759"/>
                  </a:cubicBezTo>
                  <a:cubicBezTo>
                    <a:pt x="578" y="759"/>
                    <a:pt x="578" y="759"/>
                    <a:pt x="578" y="758"/>
                  </a:cubicBezTo>
                  <a:cubicBezTo>
                    <a:pt x="578" y="758"/>
                    <a:pt x="578" y="758"/>
                    <a:pt x="579" y="758"/>
                  </a:cubicBezTo>
                  <a:cubicBezTo>
                    <a:pt x="579" y="758"/>
                    <a:pt x="579" y="757"/>
                    <a:pt x="580" y="757"/>
                  </a:cubicBezTo>
                  <a:cubicBezTo>
                    <a:pt x="584" y="754"/>
                    <a:pt x="585" y="753"/>
                    <a:pt x="587" y="749"/>
                  </a:cubicBezTo>
                  <a:cubicBezTo>
                    <a:pt x="589" y="744"/>
                    <a:pt x="591" y="737"/>
                    <a:pt x="591" y="734"/>
                  </a:cubicBezTo>
                  <a:cubicBezTo>
                    <a:pt x="591" y="734"/>
                    <a:pt x="591" y="734"/>
                    <a:pt x="591" y="733"/>
                  </a:cubicBezTo>
                  <a:cubicBezTo>
                    <a:pt x="591" y="733"/>
                    <a:pt x="591" y="732"/>
                    <a:pt x="591" y="732"/>
                  </a:cubicBezTo>
                  <a:cubicBezTo>
                    <a:pt x="591" y="732"/>
                    <a:pt x="591" y="732"/>
                    <a:pt x="591" y="732"/>
                  </a:cubicBezTo>
                  <a:cubicBezTo>
                    <a:pt x="591" y="731"/>
                    <a:pt x="591" y="731"/>
                    <a:pt x="591" y="731"/>
                  </a:cubicBezTo>
                  <a:cubicBezTo>
                    <a:pt x="591" y="731"/>
                    <a:pt x="591" y="730"/>
                    <a:pt x="591" y="730"/>
                  </a:cubicBezTo>
                  <a:cubicBezTo>
                    <a:pt x="591" y="730"/>
                    <a:pt x="591" y="730"/>
                    <a:pt x="592" y="730"/>
                  </a:cubicBezTo>
                  <a:cubicBezTo>
                    <a:pt x="592" y="730"/>
                    <a:pt x="592" y="730"/>
                    <a:pt x="592" y="730"/>
                  </a:cubicBezTo>
                  <a:cubicBezTo>
                    <a:pt x="592" y="730"/>
                    <a:pt x="592" y="730"/>
                    <a:pt x="593" y="731"/>
                  </a:cubicBezTo>
                  <a:cubicBezTo>
                    <a:pt x="595" y="733"/>
                    <a:pt x="596" y="733"/>
                    <a:pt x="598" y="731"/>
                  </a:cubicBezTo>
                  <a:cubicBezTo>
                    <a:pt x="601" y="729"/>
                    <a:pt x="602" y="716"/>
                    <a:pt x="606" y="713"/>
                  </a:cubicBezTo>
                  <a:cubicBezTo>
                    <a:pt x="609" y="711"/>
                    <a:pt x="612" y="708"/>
                    <a:pt x="613" y="706"/>
                  </a:cubicBezTo>
                  <a:cubicBezTo>
                    <a:pt x="613" y="705"/>
                    <a:pt x="614" y="701"/>
                    <a:pt x="613" y="701"/>
                  </a:cubicBezTo>
                  <a:cubicBezTo>
                    <a:pt x="611" y="701"/>
                    <a:pt x="608" y="703"/>
                    <a:pt x="606" y="702"/>
                  </a:cubicBezTo>
                  <a:cubicBezTo>
                    <a:pt x="605" y="701"/>
                    <a:pt x="605" y="698"/>
                    <a:pt x="603" y="699"/>
                  </a:cubicBezTo>
                  <a:cubicBezTo>
                    <a:pt x="601" y="699"/>
                    <a:pt x="597" y="701"/>
                    <a:pt x="596" y="700"/>
                  </a:cubicBezTo>
                  <a:cubicBezTo>
                    <a:pt x="594" y="699"/>
                    <a:pt x="591" y="699"/>
                    <a:pt x="588" y="700"/>
                  </a:cubicBezTo>
                  <a:cubicBezTo>
                    <a:pt x="585" y="701"/>
                    <a:pt x="579" y="706"/>
                    <a:pt x="578" y="707"/>
                  </a:cubicBezTo>
                  <a:cubicBezTo>
                    <a:pt x="576" y="708"/>
                    <a:pt x="571" y="713"/>
                    <a:pt x="571" y="715"/>
                  </a:cubicBezTo>
                  <a:cubicBezTo>
                    <a:pt x="571" y="716"/>
                    <a:pt x="570" y="719"/>
                    <a:pt x="568" y="720"/>
                  </a:cubicBezTo>
                  <a:cubicBezTo>
                    <a:pt x="567" y="720"/>
                    <a:pt x="570" y="722"/>
                    <a:pt x="568" y="722"/>
                  </a:cubicBezTo>
                  <a:cubicBezTo>
                    <a:pt x="566" y="723"/>
                    <a:pt x="563" y="732"/>
                    <a:pt x="556" y="730"/>
                  </a:cubicBezTo>
                  <a:cubicBezTo>
                    <a:pt x="550" y="729"/>
                    <a:pt x="548" y="728"/>
                    <a:pt x="546" y="730"/>
                  </a:cubicBezTo>
                  <a:cubicBezTo>
                    <a:pt x="543" y="732"/>
                    <a:pt x="544" y="733"/>
                    <a:pt x="540" y="733"/>
                  </a:cubicBezTo>
                  <a:cubicBezTo>
                    <a:pt x="537" y="732"/>
                    <a:pt x="535" y="731"/>
                    <a:pt x="534" y="731"/>
                  </a:cubicBezTo>
                  <a:cubicBezTo>
                    <a:pt x="533" y="732"/>
                    <a:pt x="529" y="736"/>
                    <a:pt x="527" y="734"/>
                  </a:cubicBezTo>
                  <a:cubicBezTo>
                    <a:pt x="526" y="732"/>
                    <a:pt x="526" y="732"/>
                    <a:pt x="524" y="731"/>
                  </a:cubicBezTo>
                  <a:cubicBezTo>
                    <a:pt x="522" y="730"/>
                    <a:pt x="511" y="729"/>
                    <a:pt x="512" y="727"/>
                  </a:cubicBezTo>
                  <a:cubicBezTo>
                    <a:pt x="512" y="725"/>
                    <a:pt x="513" y="725"/>
                    <a:pt x="512" y="723"/>
                  </a:cubicBezTo>
                  <a:cubicBezTo>
                    <a:pt x="510" y="721"/>
                    <a:pt x="511" y="720"/>
                    <a:pt x="511" y="716"/>
                  </a:cubicBezTo>
                  <a:cubicBezTo>
                    <a:pt x="511" y="713"/>
                    <a:pt x="504" y="712"/>
                    <a:pt x="504" y="707"/>
                  </a:cubicBezTo>
                  <a:cubicBezTo>
                    <a:pt x="505" y="702"/>
                    <a:pt x="507" y="701"/>
                    <a:pt x="506" y="697"/>
                  </a:cubicBezTo>
                  <a:cubicBezTo>
                    <a:pt x="504" y="693"/>
                    <a:pt x="502" y="690"/>
                    <a:pt x="504" y="687"/>
                  </a:cubicBezTo>
                  <a:cubicBezTo>
                    <a:pt x="506" y="684"/>
                    <a:pt x="504" y="678"/>
                    <a:pt x="508" y="674"/>
                  </a:cubicBezTo>
                  <a:cubicBezTo>
                    <a:pt x="511" y="670"/>
                    <a:pt x="514" y="664"/>
                    <a:pt x="517" y="661"/>
                  </a:cubicBezTo>
                  <a:cubicBezTo>
                    <a:pt x="517" y="661"/>
                    <a:pt x="517" y="661"/>
                    <a:pt x="518" y="660"/>
                  </a:cubicBezTo>
                  <a:cubicBezTo>
                    <a:pt x="518" y="660"/>
                    <a:pt x="518" y="660"/>
                    <a:pt x="518" y="659"/>
                  </a:cubicBezTo>
                  <a:cubicBezTo>
                    <a:pt x="518" y="659"/>
                    <a:pt x="519" y="659"/>
                    <a:pt x="519" y="658"/>
                  </a:cubicBezTo>
                  <a:cubicBezTo>
                    <a:pt x="519" y="658"/>
                    <a:pt x="519" y="658"/>
                    <a:pt x="519" y="657"/>
                  </a:cubicBezTo>
                  <a:cubicBezTo>
                    <a:pt x="520" y="657"/>
                    <a:pt x="520" y="656"/>
                    <a:pt x="520" y="656"/>
                  </a:cubicBezTo>
                  <a:cubicBezTo>
                    <a:pt x="520" y="655"/>
                    <a:pt x="520" y="655"/>
                    <a:pt x="520" y="655"/>
                  </a:cubicBezTo>
                  <a:cubicBezTo>
                    <a:pt x="521" y="654"/>
                    <a:pt x="521" y="654"/>
                    <a:pt x="521" y="653"/>
                  </a:cubicBezTo>
                  <a:cubicBezTo>
                    <a:pt x="521" y="653"/>
                    <a:pt x="521" y="653"/>
                    <a:pt x="521" y="653"/>
                  </a:cubicBezTo>
                  <a:cubicBezTo>
                    <a:pt x="521" y="652"/>
                    <a:pt x="521" y="652"/>
                    <a:pt x="521" y="652"/>
                  </a:cubicBezTo>
                  <a:cubicBezTo>
                    <a:pt x="522" y="651"/>
                    <a:pt x="522" y="651"/>
                    <a:pt x="522" y="650"/>
                  </a:cubicBezTo>
                  <a:cubicBezTo>
                    <a:pt x="522" y="650"/>
                    <a:pt x="522" y="650"/>
                    <a:pt x="522" y="649"/>
                  </a:cubicBezTo>
                  <a:cubicBezTo>
                    <a:pt x="522" y="649"/>
                    <a:pt x="522" y="648"/>
                    <a:pt x="523" y="648"/>
                  </a:cubicBezTo>
                  <a:cubicBezTo>
                    <a:pt x="523" y="648"/>
                    <a:pt x="523" y="647"/>
                    <a:pt x="523" y="647"/>
                  </a:cubicBezTo>
                  <a:cubicBezTo>
                    <a:pt x="523" y="647"/>
                    <a:pt x="523" y="646"/>
                    <a:pt x="523" y="646"/>
                  </a:cubicBezTo>
                  <a:cubicBezTo>
                    <a:pt x="523" y="645"/>
                    <a:pt x="523" y="645"/>
                    <a:pt x="523" y="644"/>
                  </a:cubicBezTo>
                  <a:cubicBezTo>
                    <a:pt x="523" y="639"/>
                    <a:pt x="527" y="636"/>
                    <a:pt x="527" y="635"/>
                  </a:cubicBezTo>
                  <a:cubicBezTo>
                    <a:pt x="527" y="633"/>
                    <a:pt x="524" y="632"/>
                    <a:pt x="530" y="631"/>
                  </a:cubicBezTo>
                  <a:cubicBezTo>
                    <a:pt x="535" y="630"/>
                    <a:pt x="535" y="626"/>
                    <a:pt x="539" y="624"/>
                  </a:cubicBezTo>
                  <a:cubicBezTo>
                    <a:pt x="543" y="623"/>
                    <a:pt x="551" y="620"/>
                    <a:pt x="554" y="617"/>
                  </a:cubicBezTo>
                  <a:cubicBezTo>
                    <a:pt x="557" y="614"/>
                    <a:pt x="554" y="612"/>
                    <a:pt x="558" y="614"/>
                  </a:cubicBezTo>
                  <a:cubicBezTo>
                    <a:pt x="562" y="616"/>
                    <a:pt x="564" y="615"/>
                    <a:pt x="567" y="614"/>
                  </a:cubicBezTo>
                  <a:cubicBezTo>
                    <a:pt x="570" y="613"/>
                    <a:pt x="578" y="614"/>
                    <a:pt x="580" y="613"/>
                  </a:cubicBezTo>
                  <a:cubicBezTo>
                    <a:pt x="583" y="613"/>
                    <a:pt x="587" y="612"/>
                    <a:pt x="587" y="613"/>
                  </a:cubicBezTo>
                  <a:cubicBezTo>
                    <a:pt x="588" y="613"/>
                    <a:pt x="593" y="614"/>
                    <a:pt x="593" y="616"/>
                  </a:cubicBezTo>
                  <a:cubicBezTo>
                    <a:pt x="594" y="618"/>
                    <a:pt x="596" y="620"/>
                    <a:pt x="599" y="618"/>
                  </a:cubicBezTo>
                  <a:cubicBezTo>
                    <a:pt x="602" y="616"/>
                    <a:pt x="603" y="615"/>
                    <a:pt x="609" y="613"/>
                  </a:cubicBezTo>
                  <a:cubicBezTo>
                    <a:pt x="615" y="610"/>
                    <a:pt x="618" y="607"/>
                    <a:pt x="622" y="607"/>
                  </a:cubicBezTo>
                  <a:cubicBezTo>
                    <a:pt x="626" y="607"/>
                    <a:pt x="628" y="606"/>
                    <a:pt x="630" y="605"/>
                  </a:cubicBezTo>
                  <a:cubicBezTo>
                    <a:pt x="632" y="605"/>
                    <a:pt x="628" y="608"/>
                    <a:pt x="633" y="607"/>
                  </a:cubicBezTo>
                  <a:cubicBezTo>
                    <a:pt x="638" y="605"/>
                    <a:pt x="638" y="604"/>
                    <a:pt x="642" y="606"/>
                  </a:cubicBezTo>
                  <a:cubicBezTo>
                    <a:pt x="646" y="608"/>
                    <a:pt x="647" y="606"/>
                    <a:pt x="648" y="606"/>
                  </a:cubicBezTo>
                  <a:cubicBezTo>
                    <a:pt x="650" y="607"/>
                    <a:pt x="654" y="612"/>
                    <a:pt x="657" y="612"/>
                  </a:cubicBezTo>
                  <a:cubicBezTo>
                    <a:pt x="661" y="612"/>
                    <a:pt x="663" y="611"/>
                    <a:pt x="665" y="610"/>
                  </a:cubicBezTo>
                  <a:cubicBezTo>
                    <a:pt x="667" y="608"/>
                    <a:pt x="668" y="605"/>
                    <a:pt x="670" y="608"/>
                  </a:cubicBezTo>
                  <a:cubicBezTo>
                    <a:pt x="673" y="612"/>
                    <a:pt x="674" y="617"/>
                    <a:pt x="676" y="618"/>
                  </a:cubicBezTo>
                  <a:cubicBezTo>
                    <a:pt x="679" y="620"/>
                    <a:pt x="677" y="632"/>
                    <a:pt x="676" y="634"/>
                  </a:cubicBezTo>
                  <a:cubicBezTo>
                    <a:pt x="675" y="636"/>
                    <a:pt x="677" y="646"/>
                    <a:pt x="678" y="645"/>
                  </a:cubicBezTo>
                  <a:cubicBezTo>
                    <a:pt x="679" y="644"/>
                    <a:pt x="680" y="641"/>
                    <a:pt x="680" y="644"/>
                  </a:cubicBezTo>
                  <a:cubicBezTo>
                    <a:pt x="681" y="646"/>
                    <a:pt x="681" y="651"/>
                    <a:pt x="683" y="654"/>
                  </a:cubicBezTo>
                  <a:cubicBezTo>
                    <a:pt x="685" y="657"/>
                    <a:pt x="687" y="658"/>
                    <a:pt x="687" y="660"/>
                  </a:cubicBezTo>
                  <a:cubicBezTo>
                    <a:pt x="688" y="663"/>
                    <a:pt x="690" y="668"/>
                    <a:pt x="692" y="665"/>
                  </a:cubicBezTo>
                  <a:cubicBezTo>
                    <a:pt x="695" y="663"/>
                    <a:pt x="697" y="651"/>
                    <a:pt x="698" y="646"/>
                  </a:cubicBezTo>
                  <a:cubicBezTo>
                    <a:pt x="699" y="642"/>
                    <a:pt x="700" y="627"/>
                    <a:pt x="697" y="622"/>
                  </a:cubicBezTo>
                  <a:cubicBezTo>
                    <a:pt x="695" y="617"/>
                    <a:pt x="691" y="610"/>
                    <a:pt x="695" y="602"/>
                  </a:cubicBezTo>
                  <a:cubicBezTo>
                    <a:pt x="700" y="594"/>
                    <a:pt x="702" y="589"/>
                    <a:pt x="704" y="586"/>
                  </a:cubicBezTo>
                  <a:cubicBezTo>
                    <a:pt x="707" y="583"/>
                    <a:pt x="713" y="582"/>
                    <a:pt x="715" y="581"/>
                  </a:cubicBezTo>
                  <a:cubicBezTo>
                    <a:pt x="717" y="580"/>
                    <a:pt x="719" y="580"/>
                    <a:pt x="723" y="578"/>
                  </a:cubicBezTo>
                  <a:cubicBezTo>
                    <a:pt x="726" y="576"/>
                    <a:pt x="731" y="568"/>
                    <a:pt x="732" y="567"/>
                  </a:cubicBezTo>
                  <a:cubicBezTo>
                    <a:pt x="733" y="567"/>
                    <a:pt x="737" y="568"/>
                    <a:pt x="740" y="567"/>
                  </a:cubicBezTo>
                  <a:cubicBezTo>
                    <a:pt x="743" y="566"/>
                    <a:pt x="749" y="559"/>
                    <a:pt x="752" y="557"/>
                  </a:cubicBezTo>
                  <a:cubicBezTo>
                    <a:pt x="754" y="555"/>
                    <a:pt x="760" y="557"/>
                    <a:pt x="759" y="555"/>
                  </a:cubicBezTo>
                  <a:cubicBezTo>
                    <a:pt x="759" y="553"/>
                    <a:pt x="760" y="549"/>
                    <a:pt x="762" y="549"/>
                  </a:cubicBezTo>
                  <a:cubicBezTo>
                    <a:pt x="764" y="549"/>
                    <a:pt x="767" y="547"/>
                    <a:pt x="767" y="546"/>
                  </a:cubicBezTo>
                  <a:cubicBezTo>
                    <a:pt x="768" y="545"/>
                    <a:pt x="770" y="537"/>
                    <a:pt x="769" y="535"/>
                  </a:cubicBezTo>
                  <a:cubicBezTo>
                    <a:pt x="768" y="533"/>
                    <a:pt x="765" y="529"/>
                    <a:pt x="765" y="528"/>
                  </a:cubicBezTo>
                  <a:cubicBezTo>
                    <a:pt x="766" y="527"/>
                    <a:pt x="769" y="523"/>
                    <a:pt x="769" y="521"/>
                  </a:cubicBezTo>
                  <a:cubicBezTo>
                    <a:pt x="769" y="519"/>
                    <a:pt x="771" y="516"/>
                    <a:pt x="772" y="517"/>
                  </a:cubicBezTo>
                  <a:cubicBezTo>
                    <a:pt x="772" y="518"/>
                    <a:pt x="775" y="520"/>
                    <a:pt x="773" y="522"/>
                  </a:cubicBezTo>
                  <a:cubicBezTo>
                    <a:pt x="772" y="523"/>
                    <a:pt x="770" y="528"/>
                    <a:pt x="772" y="526"/>
                  </a:cubicBezTo>
                  <a:cubicBezTo>
                    <a:pt x="775" y="524"/>
                    <a:pt x="778" y="523"/>
                    <a:pt x="778" y="521"/>
                  </a:cubicBezTo>
                  <a:cubicBezTo>
                    <a:pt x="779" y="520"/>
                    <a:pt x="782" y="513"/>
                    <a:pt x="785" y="511"/>
                  </a:cubicBezTo>
                  <a:cubicBezTo>
                    <a:pt x="787" y="509"/>
                    <a:pt x="782" y="506"/>
                    <a:pt x="784" y="505"/>
                  </a:cubicBezTo>
                  <a:cubicBezTo>
                    <a:pt x="786" y="504"/>
                    <a:pt x="787" y="505"/>
                    <a:pt x="790" y="503"/>
                  </a:cubicBezTo>
                  <a:cubicBezTo>
                    <a:pt x="793" y="501"/>
                    <a:pt x="800" y="494"/>
                    <a:pt x="800" y="492"/>
                  </a:cubicBezTo>
                  <a:cubicBezTo>
                    <a:pt x="799" y="490"/>
                    <a:pt x="798" y="488"/>
                    <a:pt x="802" y="487"/>
                  </a:cubicBezTo>
                  <a:cubicBezTo>
                    <a:pt x="806" y="486"/>
                    <a:pt x="810" y="486"/>
                    <a:pt x="810" y="485"/>
                  </a:cubicBezTo>
                  <a:cubicBezTo>
                    <a:pt x="810" y="484"/>
                    <a:pt x="812" y="482"/>
                    <a:pt x="814" y="482"/>
                  </a:cubicBezTo>
                  <a:cubicBezTo>
                    <a:pt x="815" y="482"/>
                    <a:pt x="817" y="484"/>
                    <a:pt x="820" y="483"/>
                  </a:cubicBezTo>
                  <a:cubicBezTo>
                    <a:pt x="824" y="482"/>
                    <a:pt x="831" y="477"/>
                    <a:pt x="835" y="476"/>
                  </a:cubicBezTo>
                  <a:cubicBezTo>
                    <a:pt x="839" y="476"/>
                    <a:pt x="843" y="476"/>
                    <a:pt x="842" y="474"/>
                  </a:cubicBezTo>
                  <a:cubicBezTo>
                    <a:pt x="841" y="472"/>
                    <a:pt x="839" y="473"/>
                    <a:pt x="837" y="471"/>
                  </a:cubicBezTo>
                  <a:cubicBezTo>
                    <a:pt x="835" y="469"/>
                    <a:pt x="839" y="464"/>
                    <a:pt x="838" y="462"/>
                  </a:cubicBezTo>
                  <a:cubicBezTo>
                    <a:pt x="838" y="460"/>
                    <a:pt x="843" y="454"/>
                    <a:pt x="846" y="452"/>
                  </a:cubicBezTo>
                  <a:cubicBezTo>
                    <a:pt x="849" y="450"/>
                    <a:pt x="857" y="447"/>
                    <a:pt x="860" y="445"/>
                  </a:cubicBezTo>
                  <a:cubicBezTo>
                    <a:pt x="863" y="443"/>
                    <a:pt x="863" y="442"/>
                    <a:pt x="866" y="443"/>
                  </a:cubicBezTo>
                  <a:cubicBezTo>
                    <a:pt x="869" y="443"/>
                    <a:pt x="881" y="437"/>
                    <a:pt x="881" y="435"/>
                  </a:cubicBezTo>
                  <a:cubicBezTo>
                    <a:pt x="881" y="435"/>
                    <a:pt x="881" y="435"/>
                    <a:pt x="881" y="435"/>
                  </a:cubicBezTo>
                  <a:cubicBezTo>
                    <a:pt x="881" y="435"/>
                    <a:pt x="881" y="435"/>
                    <a:pt x="881" y="435"/>
                  </a:cubicBezTo>
                  <a:cubicBezTo>
                    <a:pt x="881" y="435"/>
                    <a:pt x="881" y="435"/>
                    <a:pt x="881" y="434"/>
                  </a:cubicBezTo>
                  <a:cubicBezTo>
                    <a:pt x="881" y="434"/>
                    <a:pt x="881" y="434"/>
                    <a:pt x="881" y="434"/>
                  </a:cubicBezTo>
                  <a:cubicBezTo>
                    <a:pt x="880" y="434"/>
                    <a:pt x="880" y="434"/>
                    <a:pt x="880" y="434"/>
                  </a:cubicBezTo>
                  <a:cubicBezTo>
                    <a:pt x="880" y="434"/>
                    <a:pt x="880" y="434"/>
                    <a:pt x="880" y="434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0" y="433"/>
                    <a:pt x="880" y="433"/>
                    <a:pt x="880" y="433"/>
                  </a:cubicBezTo>
                  <a:cubicBezTo>
                    <a:pt x="881" y="433"/>
                    <a:pt x="881" y="433"/>
                    <a:pt x="881" y="432"/>
                  </a:cubicBezTo>
                  <a:cubicBezTo>
                    <a:pt x="882" y="432"/>
                    <a:pt x="882" y="432"/>
                    <a:pt x="883" y="432"/>
                  </a:cubicBezTo>
                  <a:cubicBezTo>
                    <a:pt x="889" y="432"/>
                    <a:pt x="892" y="431"/>
                    <a:pt x="896" y="429"/>
                  </a:cubicBezTo>
                  <a:cubicBezTo>
                    <a:pt x="900" y="427"/>
                    <a:pt x="902" y="427"/>
                    <a:pt x="902" y="428"/>
                  </a:cubicBezTo>
                  <a:cubicBezTo>
                    <a:pt x="901" y="428"/>
                    <a:pt x="899" y="430"/>
                    <a:pt x="903" y="429"/>
                  </a:cubicBezTo>
                  <a:cubicBezTo>
                    <a:pt x="906" y="429"/>
                    <a:pt x="914" y="428"/>
                    <a:pt x="913" y="429"/>
                  </a:cubicBezTo>
                  <a:cubicBezTo>
                    <a:pt x="912" y="429"/>
                    <a:pt x="909" y="433"/>
                    <a:pt x="907" y="433"/>
                  </a:cubicBezTo>
                  <a:cubicBezTo>
                    <a:pt x="905" y="433"/>
                    <a:pt x="905" y="431"/>
                    <a:pt x="901" y="434"/>
                  </a:cubicBezTo>
                  <a:cubicBezTo>
                    <a:pt x="897" y="436"/>
                    <a:pt x="888" y="439"/>
                    <a:pt x="887" y="441"/>
                  </a:cubicBezTo>
                  <a:cubicBezTo>
                    <a:pt x="887" y="443"/>
                    <a:pt x="887" y="452"/>
                    <a:pt x="890" y="451"/>
                  </a:cubicBezTo>
                  <a:cubicBezTo>
                    <a:pt x="893" y="451"/>
                    <a:pt x="900" y="447"/>
                    <a:pt x="901" y="445"/>
                  </a:cubicBezTo>
                  <a:cubicBezTo>
                    <a:pt x="902" y="443"/>
                    <a:pt x="905" y="437"/>
                    <a:pt x="909" y="438"/>
                  </a:cubicBezTo>
                  <a:cubicBezTo>
                    <a:pt x="914" y="439"/>
                    <a:pt x="915" y="440"/>
                    <a:pt x="919" y="439"/>
                  </a:cubicBezTo>
                  <a:cubicBezTo>
                    <a:pt x="923" y="437"/>
                    <a:pt x="931" y="431"/>
                    <a:pt x="935" y="431"/>
                  </a:cubicBezTo>
                  <a:cubicBezTo>
                    <a:pt x="939" y="431"/>
                    <a:pt x="941" y="430"/>
                    <a:pt x="939" y="429"/>
                  </a:cubicBezTo>
                  <a:cubicBezTo>
                    <a:pt x="938" y="428"/>
                    <a:pt x="939" y="426"/>
                    <a:pt x="935" y="425"/>
                  </a:cubicBezTo>
                  <a:cubicBezTo>
                    <a:pt x="932" y="424"/>
                    <a:pt x="932" y="422"/>
                    <a:pt x="930" y="423"/>
                  </a:cubicBezTo>
                  <a:cubicBezTo>
                    <a:pt x="929" y="424"/>
                    <a:pt x="927" y="424"/>
                    <a:pt x="923" y="424"/>
                  </a:cubicBezTo>
                  <a:cubicBezTo>
                    <a:pt x="920" y="423"/>
                    <a:pt x="916" y="422"/>
                    <a:pt x="916" y="420"/>
                  </a:cubicBezTo>
                  <a:cubicBezTo>
                    <a:pt x="916" y="418"/>
                    <a:pt x="909" y="419"/>
                    <a:pt x="907" y="419"/>
                  </a:cubicBezTo>
                  <a:cubicBezTo>
                    <a:pt x="906" y="418"/>
                    <a:pt x="908" y="416"/>
                    <a:pt x="906" y="413"/>
                  </a:cubicBezTo>
                  <a:cubicBezTo>
                    <a:pt x="904" y="411"/>
                    <a:pt x="901" y="409"/>
                    <a:pt x="904" y="408"/>
                  </a:cubicBezTo>
                  <a:cubicBezTo>
                    <a:pt x="906" y="407"/>
                    <a:pt x="910" y="400"/>
                    <a:pt x="907" y="400"/>
                  </a:cubicBezTo>
                  <a:cubicBezTo>
                    <a:pt x="905" y="399"/>
                    <a:pt x="902" y="401"/>
                    <a:pt x="900" y="399"/>
                  </a:cubicBezTo>
                  <a:cubicBezTo>
                    <a:pt x="899" y="397"/>
                    <a:pt x="893" y="396"/>
                    <a:pt x="895" y="395"/>
                  </a:cubicBezTo>
                  <a:cubicBezTo>
                    <a:pt x="897" y="394"/>
                    <a:pt x="897" y="395"/>
                    <a:pt x="902" y="395"/>
                  </a:cubicBezTo>
                  <a:cubicBezTo>
                    <a:pt x="908" y="396"/>
                    <a:pt x="913" y="393"/>
                    <a:pt x="915" y="391"/>
                  </a:cubicBezTo>
                  <a:cubicBezTo>
                    <a:pt x="917" y="388"/>
                    <a:pt x="916" y="388"/>
                    <a:pt x="916" y="385"/>
                  </a:cubicBezTo>
                  <a:cubicBezTo>
                    <a:pt x="917" y="383"/>
                    <a:pt x="918" y="383"/>
                    <a:pt x="914" y="381"/>
                  </a:cubicBezTo>
                  <a:cubicBezTo>
                    <a:pt x="910" y="379"/>
                    <a:pt x="906" y="378"/>
                    <a:pt x="902" y="379"/>
                  </a:cubicBezTo>
                  <a:cubicBezTo>
                    <a:pt x="898" y="380"/>
                    <a:pt x="887" y="384"/>
                    <a:pt x="882" y="387"/>
                  </a:cubicBezTo>
                  <a:cubicBezTo>
                    <a:pt x="877" y="389"/>
                    <a:pt x="874" y="389"/>
                    <a:pt x="870" y="392"/>
                  </a:cubicBezTo>
                  <a:cubicBezTo>
                    <a:pt x="865" y="395"/>
                    <a:pt x="853" y="409"/>
                    <a:pt x="850" y="409"/>
                  </a:cubicBezTo>
                  <a:cubicBezTo>
                    <a:pt x="847" y="409"/>
                    <a:pt x="852" y="405"/>
                    <a:pt x="855" y="402"/>
                  </a:cubicBezTo>
                  <a:cubicBezTo>
                    <a:pt x="858" y="399"/>
                    <a:pt x="866" y="390"/>
                    <a:pt x="869" y="388"/>
                  </a:cubicBezTo>
                  <a:cubicBezTo>
                    <a:pt x="872" y="385"/>
                    <a:pt x="878" y="380"/>
                    <a:pt x="881" y="379"/>
                  </a:cubicBezTo>
                  <a:cubicBezTo>
                    <a:pt x="885" y="378"/>
                    <a:pt x="888" y="377"/>
                    <a:pt x="889" y="376"/>
                  </a:cubicBezTo>
                  <a:cubicBezTo>
                    <a:pt x="891" y="374"/>
                    <a:pt x="900" y="365"/>
                    <a:pt x="903" y="364"/>
                  </a:cubicBezTo>
                  <a:cubicBezTo>
                    <a:pt x="907" y="363"/>
                    <a:pt x="924" y="365"/>
                    <a:pt x="930" y="365"/>
                  </a:cubicBezTo>
                  <a:cubicBezTo>
                    <a:pt x="936" y="364"/>
                    <a:pt x="963" y="364"/>
                    <a:pt x="967" y="363"/>
                  </a:cubicBezTo>
                  <a:cubicBezTo>
                    <a:pt x="970" y="361"/>
                    <a:pt x="974" y="357"/>
                    <a:pt x="975" y="355"/>
                  </a:cubicBezTo>
                  <a:cubicBezTo>
                    <a:pt x="977" y="353"/>
                    <a:pt x="981" y="350"/>
                    <a:pt x="983" y="350"/>
                  </a:cubicBezTo>
                  <a:cubicBezTo>
                    <a:pt x="985" y="350"/>
                    <a:pt x="991" y="349"/>
                    <a:pt x="993" y="348"/>
                  </a:cubicBezTo>
                  <a:cubicBezTo>
                    <a:pt x="996" y="348"/>
                    <a:pt x="1004" y="345"/>
                    <a:pt x="1005" y="343"/>
                  </a:cubicBezTo>
                  <a:cubicBezTo>
                    <a:pt x="1007" y="341"/>
                    <a:pt x="1008" y="338"/>
                    <a:pt x="1006" y="338"/>
                  </a:cubicBezTo>
                  <a:cubicBezTo>
                    <a:pt x="1005" y="337"/>
                    <a:pt x="1003" y="337"/>
                    <a:pt x="1004" y="335"/>
                  </a:cubicBezTo>
                  <a:cubicBezTo>
                    <a:pt x="1006" y="334"/>
                    <a:pt x="1009" y="330"/>
                    <a:pt x="1008" y="329"/>
                  </a:cubicBezTo>
                  <a:cubicBezTo>
                    <a:pt x="1008" y="328"/>
                    <a:pt x="1006" y="327"/>
                    <a:pt x="1008" y="326"/>
                  </a:cubicBezTo>
                  <a:cubicBezTo>
                    <a:pt x="1010" y="325"/>
                    <a:pt x="1013" y="323"/>
                    <a:pt x="1012" y="322"/>
                  </a:cubicBezTo>
                  <a:cubicBezTo>
                    <a:pt x="1010" y="321"/>
                    <a:pt x="1006" y="319"/>
                    <a:pt x="1004" y="319"/>
                  </a:cubicBezTo>
                  <a:cubicBezTo>
                    <a:pt x="1002" y="319"/>
                    <a:pt x="999" y="321"/>
                    <a:pt x="999" y="320"/>
                  </a:cubicBezTo>
                  <a:cubicBezTo>
                    <a:pt x="998" y="318"/>
                    <a:pt x="997" y="312"/>
                    <a:pt x="995" y="312"/>
                  </a:cubicBezTo>
                  <a:cubicBezTo>
                    <a:pt x="993" y="312"/>
                    <a:pt x="984" y="315"/>
                    <a:pt x="984" y="317"/>
                  </a:cubicBezTo>
                  <a:cubicBezTo>
                    <a:pt x="983" y="319"/>
                    <a:pt x="981" y="320"/>
                    <a:pt x="980" y="320"/>
                  </a:cubicBezTo>
                  <a:cubicBezTo>
                    <a:pt x="978" y="320"/>
                    <a:pt x="965" y="326"/>
                    <a:pt x="966" y="324"/>
                  </a:cubicBezTo>
                  <a:cubicBezTo>
                    <a:pt x="968" y="322"/>
                    <a:pt x="974" y="318"/>
                    <a:pt x="977" y="316"/>
                  </a:cubicBezTo>
                  <a:cubicBezTo>
                    <a:pt x="980" y="314"/>
                    <a:pt x="997" y="309"/>
                    <a:pt x="997" y="308"/>
                  </a:cubicBezTo>
                  <a:cubicBezTo>
                    <a:pt x="997" y="307"/>
                    <a:pt x="996" y="306"/>
                    <a:pt x="995" y="305"/>
                  </a:cubicBezTo>
                  <a:cubicBezTo>
                    <a:pt x="994" y="304"/>
                    <a:pt x="987" y="305"/>
                    <a:pt x="987" y="304"/>
                  </a:cubicBezTo>
                  <a:cubicBezTo>
                    <a:pt x="987" y="302"/>
                    <a:pt x="985" y="299"/>
                    <a:pt x="984" y="299"/>
                  </a:cubicBezTo>
                  <a:cubicBezTo>
                    <a:pt x="983" y="298"/>
                    <a:pt x="979" y="299"/>
                    <a:pt x="978" y="298"/>
                  </a:cubicBezTo>
                  <a:cubicBezTo>
                    <a:pt x="977" y="297"/>
                    <a:pt x="976" y="294"/>
                    <a:pt x="975" y="292"/>
                  </a:cubicBezTo>
                  <a:cubicBezTo>
                    <a:pt x="974" y="291"/>
                    <a:pt x="969" y="287"/>
                    <a:pt x="967" y="287"/>
                  </a:cubicBezTo>
                  <a:cubicBezTo>
                    <a:pt x="966" y="287"/>
                    <a:pt x="965" y="285"/>
                    <a:pt x="963" y="284"/>
                  </a:cubicBezTo>
                  <a:cubicBezTo>
                    <a:pt x="961" y="283"/>
                    <a:pt x="960" y="280"/>
                    <a:pt x="962" y="279"/>
                  </a:cubicBezTo>
                  <a:cubicBezTo>
                    <a:pt x="963" y="278"/>
                    <a:pt x="969" y="277"/>
                    <a:pt x="968" y="275"/>
                  </a:cubicBezTo>
                  <a:cubicBezTo>
                    <a:pt x="967" y="274"/>
                    <a:pt x="964" y="270"/>
                    <a:pt x="965" y="269"/>
                  </a:cubicBezTo>
                  <a:cubicBezTo>
                    <a:pt x="966" y="267"/>
                    <a:pt x="965" y="264"/>
                    <a:pt x="963" y="262"/>
                  </a:cubicBezTo>
                  <a:cubicBezTo>
                    <a:pt x="961" y="260"/>
                    <a:pt x="961" y="254"/>
                    <a:pt x="960" y="254"/>
                  </a:cubicBezTo>
                  <a:cubicBezTo>
                    <a:pt x="959" y="254"/>
                    <a:pt x="959" y="251"/>
                    <a:pt x="958" y="251"/>
                  </a:cubicBezTo>
                  <a:cubicBezTo>
                    <a:pt x="957" y="251"/>
                    <a:pt x="950" y="252"/>
                    <a:pt x="952" y="250"/>
                  </a:cubicBezTo>
                  <a:cubicBezTo>
                    <a:pt x="954" y="249"/>
                    <a:pt x="959" y="249"/>
                    <a:pt x="959" y="247"/>
                  </a:cubicBezTo>
                  <a:cubicBezTo>
                    <a:pt x="959" y="245"/>
                    <a:pt x="958" y="243"/>
                    <a:pt x="956" y="243"/>
                  </a:cubicBezTo>
                  <a:cubicBezTo>
                    <a:pt x="955" y="243"/>
                    <a:pt x="948" y="242"/>
                    <a:pt x="951" y="241"/>
                  </a:cubicBezTo>
                  <a:cubicBezTo>
                    <a:pt x="954" y="240"/>
                    <a:pt x="957" y="238"/>
                    <a:pt x="956" y="237"/>
                  </a:cubicBezTo>
                  <a:cubicBezTo>
                    <a:pt x="956" y="236"/>
                    <a:pt x="953" y="228"/>
                    <a:pt x="951" y="229"/>
                  </a:cubicBezTo>
                  <a:cubicBezTo>
                    <a:pt x="950" y="229"/>
                    <a:pt x="950" y="226"/>
                    <a:pt x="950" y="225"/>
                  </a:cubicBezTo>
                  <a:cubicBezTo>
                    <a:pt x="950" y="224"/>
                    <a:pt x="953" y="218"/>
                    <a:pt x="952" y="217"/>
                  </a:cubicBezTo>
                  <a:cubicBezTo>
                    <a:pt x="951" y="217"/>
                    <a:pt x="946" y="218"/>
                    <a:pt x="946" y="221"/>
                  </a:cubicBezTo>
                  <a:cubicBezTo>
                    <a:pt x="945" y="223"/>
                    <a:pt x="942" y="229"/>
                    <a:pt x="940" y="229"/>
                  </a:cubicBezTo>
                  <a:cubicBezTo>
                    <a:pt x="938" y="229"/>
                    <a:pt x="936" y="231"/>
                    <a:pt x="935" y="236"/>
                  </a:cubicBezTo>
                  <a:cubicBezTo>
                    <a:pt x="934" y="240"/>
                    <a:pt x="930" y="245"/>
                    <a:pt x="930" y="245"/>
                  </a:cubicBezTo>
                  <a:cubicBezTo>
                    <a:pt x="930" y="245"/>
                    <a:pt x="926" y="245"/>
                    <a:pt x="925" y="246"/>
                  </a:cubicBezTo>
                  <a:cubicBezTo>
                    <a:pt x="924" y="247"/>
                    <a:pt x="920" y="250"/>
                    <a:pt x="919" y="250"/>
                  </a:cubicBezTo>
                  <a:cubicBezTo>
                    <a:pt x="918" y="250"/>
                    <a:pt x="916" y="253"/>
                    <a:pt x="915" y="252"/>
                  </a:cubicBezTo>
                  <a:cubicBezTo>
                    <a:pt x="913" y="251"/>
                    <a:pt x="909" y="249"/>
                    <a:pt x="910" y="247"/>
                  </a:cubicBezTo>
                  <a:cubicBezTo>
                    <a:pt x="910" y="246"/>
                    <a:pt x="907" y="245"/>
                    <a:pt x="905" y="245"/>
                  </a:cubicBezTo>
                  <a:cubicBezTo>
                    <a:pt x="903" y="245"/>
                    <a:pt x="900" y="249"/>
                    <a:pt x="899" y="247"/>
                  </a:cubicBezTo>
                  <a:cubicBezTo>
                    <a:pt x="897" y="245"/>
                    <a:pt x="898" y="243"/>
                    <a:pt x="898" y="242"/>
                  </a:cubicBezTo>
                  <a:cubicBezTo>
                    <a:pt x="897" y="240"/>
                    <a:pt x="894" y="238"/>
                    <a:pt x="896" y="236"/>
                  </a:cubicBezTo>
                  <a:cubicBezTo>
                    <a:pt x="899" y="234"/>
                    <a:pt x="900" y="230"/>
                    <a:pt x="899" y="229"/>
                  </a:cubicBezTo>
                  <a:cubicBezTo>
                    <a:pt x="898" y="227"/>
                    <a:pt x="894" y="226"/>
                    <a:pt x="897" y="225"/>
                  </a:cubicBezTo>
                  <a:cubicBezTo>
                    <a:pt x="899" y="224"/>
                    <a:pt x="900" y="224"/>
                    <a:pt x="901" y="222"/>
                  </a:cubicBezTo>
                  <a:cubicBezTo>
                    <a:pt x="903" y="220"/>
                    <a:pt x="908" y="212"/>
                    <a:pt x="904" y="211"/>
                  </a:cubicBezTo>
                  <a:cubicBezTo>
                    <a:pt x="901" y="210"/>
                    <a:pt x="897" y="211"/>
                    <a:pt x="895" y="211"/>
                  </a:cubicBezTo>
                  <a:cubicBezTo>
                    <a:pt x="892" y="210"/>
                    <a:pt x="890" y="206"/>
                    <a:pt x="889" y="205"/>
                  </a:cubicBezTo>
                  <a:cubicBezTo>
                    <a:pt x="888" y="204"/>
                    <a:pt x="885" y="203"/>
                    <a:pt x="887" y="201"/>
                  </a:cubicBezTo>
                  <a:cubicBezTo>
                    <a:pt x="889" y="200"/>
                    <a:pt x="889" y="198"/>
                    <a:pt x="887" y="198"/>
                  </a:cubicBezTo>
                  <a:cubicBezTo>
                    <a:pt x="884" y="198"/>
                    <a:pt x="881" y="198"/>
                    <a:pt x="880" y="196"/>
                  </a:cubicBezTo>
                  <a:cubicBezTo>
                    <a:pt x="879" y="195"/>
                    <a:pt x="877" y="192"/>
                    <a:pt x="876" y="193"/>
                  </a:cubicBezTo>
                  <a:cubicBezTo>
                    <a:pt x="876" y="193"/>
                    <a:pt x="874" y="191"/>
                    <a:pt x="874" y="190"/>
                  </a:cubicBezTo>
                  <a:cubicBezTo>
                    <a:pt x="874" y="190"/>
                    <a:pt x="872" y="187"/>
                    <a:pt x="870" y="186"/>
                  </a:cubicBezTo>
                  <a:cubicBezTo>
                    <a:pt x="867" y="186"/>
                    <a:pt x="859" y="186"/>
                    <a:pt x="857" y="186"/>
                  </a:cubicBezTo>
                  <a:cubicBezTo>
                    <a:pt x="855" y="186"/>
                    <a:pt x="854" y="184"/>
                    <a:pt x="851" y="184"/>
                  </a:cubicBezTo>
                  <a:cubicBezTo>
                    <a:pt x="848" y="184"/>
                    <a:pt x="841" y="183"/>
                    <a:pt x="838" y="183"/>
                  </a:cubicBezTo>
                  <a:cubicBezTo>
                    <a:pt x="834" y="183"/>
                    <a:pt x="832" y="185"/>
                    <a:pt x="830" y="187"/>
                  </a:cubicBezTo>
                  <a:cubicBezTo>
                    <a:pt x="828" y="189"/>
                    <a:pt x="825" y="189"/>
                    <a:pt x="827" y="192"/>
                  </a:cubicBezTo>
                  <a:cubicBezTo>
                    <a:pt x="829" y="195"/>
                    <a:pt x="826" y="198"/>
                    <a:pt x="828" y="198"/>
                  </a:cubicBezTo>
                  <a:cubicBezTo>
                    <a:pt x="830" y="198"/>
                    <a:pt x="830" y="199"/>
                    <a:pt x="828" y="201"/>
                  </a:cubicBezTo>
                  <a:cubicBezTo>
                    <a:pt x="826" y="202"/>
                    <a:pt x="823" y="207"/>
                    <a:pt x="822" y="208"/>
                  </a:cubicBezTo>
                  <a:cubicBezTo>
                    <a:pt x="821" y="210"/>
                    <a:pt x="817" y="213"/>
                    <a:pt x="821" y="213"/>
                  </a:cubicBezTo>
                  <a:cubicBezTo>
                    <a:pt x="824" y="213"/>
                    <a:pt x="825" y="214"/>
                    <a:pt x="823" y="216"/>
                  </a:cubicBezTo>
                  <a:cubicBezTo>
                    <a:pt x="822" y="219"/>
                    <a:pt x="820" y="224"/>
                    <a:pt x="823" y="225"/>
                  </a:cubicBezTo>
                  <a:cubicBezTo>
                    <a:pt x="825" y="225"/>
                    <a:pt x="825" y="227"/>
                    <a:pt x="823" y="229"/>
                  </a:cubicBezTo>
                  <a:cubicBezTo>
                    <a:pt x="821" y="231"/>
                    <a:pt x="819" y="235"/>
                    <a:pt x="820" y="235"/>
                  </a:cubicBezTo>
                  <a:cubicBezTo>
                    <a:pt x="822" y="235"/>
                    <a:pt x="823" y="235"/>
                    <a:pt x="818" y="238"/>
                  </a:cubicBezTo>
                  <a:cubicBezTo>
                    <a:pt x="814" y="240"/>
                    <a:pt x="811" y="241"/>
                    <a:pt x="809" y="243"/>
                  </a:cubicBezTo>
                  <a:cubicBezTo>
                    <a:pt x="808" y="244"/>
                    <a:pt x="807" y="247"/>
                    <a:pt x="809" y="249"/>
                  </a:cubicBezTo>
                  <a:cubicBezTo>
                    <a:pt x="812" y="251"/>
                    <a:pt x="811" y="255"/>
                    <a:pt x="811" y="257"/>
                  </a:cubicBezTo>
                  <a:cubicBezTo>
                    <a:pt x="811" y="259"/>
                    <a:pt x="815" y="259"/>
                    <a:pt x="815" y="262"/>
                  </a:cubicBezTo>
                  <a:cubicBezTo>
                    <a:pt x="814" y="266"/>
                    <a:pt x="815" y="270"/>
                    <a:pt x="815" y="274"/>
                  </a:cubicBezTo>
                  <a:cubicBezTo>
                    <a:pt x="816" y="278"/>
                    <a:pt x="812" y="289"/>
                    <a:pt x="810" y="290"/>
                  </a:cubicBezTo>
                  <a:cubicBezTo>
                    <a:pt x="808" y="291"/>
                    <a:pt x="806" y="297"/>
                    <a:pt x="805" y="296"/>
                  </a:cubicBezTo>
                  <a:cubicBezTo>
                    <a:pt x="804" y="295"/>
                    <a:pt x="805" y="293"/>
                    <a:pt x="803" y="295"/>
                  </a:cubicBezTo>
                  <a:cubicBezTo>
                    <a:pt x="801" y="297"/>
                    <a:pt x="798" y="303"/>
                    <a:pt x="796" y="303"/>
                  </a:cubicBezTo>
                  <a:cubicBezTo>
                    <a:pt x="794" y="304"/>
                    <a:pt x="790" y="306"/>
                    <a:pt x="790" y="307"/>
                  </a:cubicBezTo>
                  <a:cubicBezTo>
                    <a:pt x="791" y="308"/>
                    <a:pt x="795" y="310"/>
                    <a:pt x="793" y="312"/>
                  </a:cubicBezTo>
                  <a:cubicBezTo>
                    <a:pt x="792" y="315"/>
                    <a:pt x="789" y="319"/>
                    <a:pt x="790" y="321"/>
                  </a:cubicBezTo>
                  <a:cubicBezTo>
                    <a:pt x="790" y="322"/>
                    <a:pt x="788" y="328"/>
                    <a:pt x="790" y="330"/>
                  </a:cubicBezTo>
                  <a:cubicBezTo>
                    <a:pt x="792" y="331"/>
                    <a:pt x="793" y="333"/>
                    <a:pt x="792" y="337"/>
                  </a:cubicBezTo>
                  <a:cubicBezTo>
                    <a:pt x="791" y="340"/>
                    <a:pt x="791" y="344"/>
                    <a:pt x="787" y="344"/>
                  </a:cubicBezTo>
                  <a:cubicBezTo>
                    <a:pt x="784" y="345"/>
                    <a:pt x="783" y="348"/>
                    <a:pt x="783" y="351"/>
                  </a:cubicBezTo>
                  <a:cubicBezTo>
                    <a:pt x="783" y="353"/>
                    <a:pt x="782" y="355"/>
                    <a:pt x="781" y="354"/>
                  </a:cubicBezTo>
                  <a:cubicBezTo>
                    <a:pt x="780" y="352"/>
                    <a:pt x="778" y="350"/>
                    <a:pt x="777" y="351"/>
                  </a:cubicBezTo>
                  <a:cubicBezTo>
                    <a:pt x="776" y="352"/>
                    <a:pt x="776" y="357"/>
                    <a:pt x="773" y="357"/>
                  </a:cubicBezTo>
                  <a:cubicBezTo>
                    <a:pt x="770" y="356"/>
                    <a:pt x="766" y="349"/>
                    <a:pt x="767" y="347"/>
                  </a:cubicBezTo>
                  <a:cubicBezTo>
                    <a:pt x="767" y="346"/>
                    <a:pt x="771" y="345"/>
                    <a:pt x="768" y="344"/>
                  </a:cubicBezTo>
                  <a:cubicBezTo>
                    <a:pt x="765" y="343"/>
                    <a:pt x="758" y="341"/>
                    <a:pt x="757" y="339"/>
                  </a:cubicBezTo>
                  <a:cubicBezTo>
                    <a:pt x="755" y="337"/>
                    <a:pt x="759" y="336"/>
                    <a:pt x="756" y="333"/>
                  </a:cubicBezTo>
                  <a:cubicBezTo>
                    <a:pt x="752" y="330"/>
                    <a:pt x="746" y="328"/>
                    <a:pt x="748" y="325"/>
                  </a:cubicBezTo>
                  <a:cubicBezTo>
                    <a:pt x="750" y="321"/>
                    <a:pt x="752" y="317"/>
                    <a:pt x="752" y="313"/>
                  </a:cubicBezTo>
                  <a:cubicBezTo>
                    <a:pt x="752" y="309"/>
                    <a:pt x="753" y="308"/>
                    <a:pt x="756" y="306"/>
                  </a:cubicBezTo>
                  <a:cubicBezTo>
                    <a:pt x="759" y="304"/>
                    <a:pt x="763" y="301"/>
                    <a:pt x="761" y="301"/>
                  </a:cubicBezTo>
                  <a:cubicBezTo>
                    <a:pt x="758" y="300"/>
                    <a:pt x="737" y="300"/>
                    <a:pt x="734" y="299"/>
                  </a:cubicBezTo>
                  <a:cubicBezTo>
                    <a:pt x="731" y="298"/>
                    <a:pt x="732" y="298"/>
                    <a:pt x="730" y="297"/>
                  </a:cubicBezTo>
                  <a:cubicBezTo>
                    <a:pt x="727" y="296"/>
                    <a:pt x="722" y="291"/>
                    <a:pt x="719" y="289"/>
                  </a:cubicBezTo>
                  <a:cubicBezTo>
                    <a:pt x="717" y="287"/>
                    <a:pt x="715" y="285"/>
                    <a:pt x="713" y="283"/>
                  </a:cubicBezTo>
                  <a:cubicBezTo>
                    <a:pt x="712" y="281"/>
                    <a:pt x="706" y="273"/>
                    <a:pt x="704" y="273"/>
                  </a:cubicBezTo>
                  <a:cubicBezTo>
                    <a:pt x="702" y="273"/>
                    <a:pt x="696" y="275"/>
                    <a:pt x="694" y="273"/>
                  </a:cubicBezTo>
                  <a:cubicBezTo>
                    <a:pt x="693" y="272"/>
                    <a:pt x="688" y="268"/>
                    <a:pt x="685" y="268"/>
                  </a:cubicBezTo>
                  <a:cubicBezTo>
                    <a:pt x="683" y="269"/>
                    <a:pt x="673" y="274"/>
                    <a:pt x="672" y="274"/>
                  </a:cubicBezTo>
                  <a:cubicBezTo>
                    <a:pt x="671" y="273"/>
                    <a:pt x="675" y="269"/>
                    <a:pt x="675" y="267"/>
                  </a:cubicBezTo>
                  <a:cubicBezTo>
                    <a:pt x="676" y="266"/>
                    <a:pt x="676" y="249"/>
                    <a:pt x="675" y="247"/>
                  </a:cubicBezTo>
                  <a:cubicBezTo>
                    <a:pt x="674" y="246"/>
                    <a:pt x="671" y="244"/>
                    <a:pt x="669" y="245"/>
                  </a:cubicBezTo>
                  <a:cubicBezTo>
                    <a:pt x="667" y="245"/>
                    <a:pt x="664" y="248"/>
                    <a:pt x="663" y="246"/>
                  </a:cubicBezTo>
                  <a:cubicBezTo>
                    <a:pt x="661" y="244"/>
                    <a:pt x="658" y="240"/>
                    <a:pt x="659" y="239"/>
                  </a:cubicBezTo>
                  <a:cubicBezTo>
                    <a:pt x="660" y="237"/>
                    <a:pt x="662" y="235"/>
                    <a:pt x="661" y="233"/>
                  </a:cubicBezTo>
                  <a:cubicBezTo>
                    <a:pt x="661" y="231"/>
                    <a:pt x="670" y="217"/>
                    <a:pt x="672" y="213"/>
                  </a:cubicBezTo>
                  <a:cubicBezTo>
                    <a:pt x="675" y="209"/>
                    <a:pt x="679" y="209"/>
                    <a:pt x="678" y="206"/>
                  </a:cubicBezTo>
                  <a:cubicBezTo>
                    <a:pt x="678" y="202"/>
                    <a:pt x="676" y="199"/>
                    <a:pt x="677" y="197"/>
                  </a:cubicBezTo>
                  <a:cubicBezTo>
                    <a:pt x="677" y="195"/>
                    <a:pt x="675" y="190"/>
                    <a:pt x="678" y="190"/>
                  </a:cubicBezTo>
                  <a:cubicBezTo>
                    <a:pt x="680" y="190"/>
                    <a:pt x="681" y="193"/>
                    <a:pt x="682" y="191"/>
                  </a:cubicBezTo>
                  <a:cubicBezTo>
                    <a:pt x="683" y="189"/>
                    <a:pt x="683" y="185"/>
                    <a:pt x="685" y="185"/>
                  </a:cubicBezTo>
                  <a:cubicBezTo>
                    <a:pt x="687" y="185"/>
                    <a:pt x="688" y="190"/>
                    <a:pt x="689" y="191"/>
                  </a:cubicBezTo>
                  <a:cubicBezTo>
                    <a:pt x="690" y="192"/>
                    <a:pt x="697" y="192"/>
                    <a:pt x="696" y="191"/>
                  </a:cubicBezTo>
                  <a:cubicBezTo>
                    <a:pt x="695" y="190"/>
                    <a:pt x="692" y="187"/>
                    <a:pt x="694" y="186"/>
                  </a:cubicBezTo>
                  <a:cubicBezTo>
                    <a:pt x="696" y="185"/>
                    <a:pt x="701" y="181"/>
                    <a:pt x="700" y="180"/>
                  </a:cubicBezTo>
                  <a:cubicBezTo>
                    <a:pt x="699" y="178"/>
                    <a:pt x="695" y="176"/>
                    <a:pt x="697" y="175"/>
                  </a:cubicBezTo>
                  <a:cubicBezTo>
                    <a:pt x="700" y="174"/>
                    <a:pt x="703" y="177"/>
                    <a:pt x="705" y="178"/>
                  </a:cubicBezTo>
                  <a:cubicBezTo>
                    <a:pt x="706" y="179"/>
                    <a:pt x="709" y="182"/>
                    <a:pt x="712" y="181"/>
                  </a:cubicBezTo>
                  <a:cubicBezTo>
                    <a:pt x="715" y="179"/>
                    <a:pt x="717" y="177"/>
                    <a:pt x="717" y="175"/>
                  </a:cubicBezTo>
                  <a:cubicBezTo>
                    <a:pt x="717" y="172"/>
                    <a:pt x="709" y="164"/>
                    <a:pt x="706" y="162"/>
                  </a:cubicBezTo>
                  <a:cubicBezTo>
                    <a:pt x="702" y="161"/>
                    <a:pt x="717" y="167"/>
                    <a:pt x="719" y="168"/>
                  </a:cubicBezTo>
                  <a:cubicBezTo>
                    <a:pt x="721" y="170"/>
                    <a:pt x="723" y="166"/>
                    <a:pt x="723" y="163"/>
                  </a:cubicBezTo>
                  <a:cubicBezTo>
                    <a:pt x="722" y="159"/>
                    <a:pt x="721" y="159"/>
                    <a:pt x="724" y="159"/>
                  </a:cubicBezTo>
                  <a:cubicBezTo>
                    <a:pt x="728" y="159"/>
                    <a:pt x="730" y="157"/>
                    <a:pt x="731" y="156"/>
                  </a:cubicBezTo>
                  <a:cubicBezTo>
                    <a:pt x="732" y="155"/>
                    <a:pt x="737" y="161"/>
                    <a:pt x="739" y="161"/>
                  </a:cubicBezTo>
                  <a:cubicBezTo>
                    <a:pt x="741" y="160"/>
                    <a:pt x="747" y="156"/>
                    <a:pt x="747" y="153"/>
                  </a:cubicBezTo>
                  <a:cubicBezTo>
                    <a:pt x="748" y="151"/>
                    <a:pt x="750" y="147"/>
                    <a:pt x="751" y="145"/>
                  </a:cubicBezTo>
                  <a:cubicBezTo>
                    <a:pt x="753" y="143"/>
                    <a:pt x="757" y="138"/>
                    <a:pt x="755" y="137"/>
                  </a:cubicBezTo>
                  <a:cubicBezTo>
                    <a:pt x="753" y="137"/>
                    <a:pt x="746" y="136"/>
                    <a:pt x="742" y="134"/>
                  </a:cubicBezTo>
                  <a:cubicBezTo>
                    <a:pt x="738" y="133"/>
                    <a:pt x="731" y="131"/>
                    <a:pt x="729" y="131"/>
                  </a:cubicBezTo>
                  <a:cubicBezTo>
                    <a:pt x="727" y="131"/>
                    <a:pt x="707" y="132"/>
                    <a:pt x="708" y="132"/>
                  </a:cubicBezTo>
                  <a:cubicBezTo>
                    <a:pt x="708" y="131"/>
                    <a:pt x="712" y="129"/>
                    <a:pt x="714" y="129"/>
                  </a:cubicBezTo>
                  <a:cubicBezTo>
                    <a:pt x="717" y="129"/>
                    <a:pt x="725" y="128"/>
                    <a:pt x="724" y="128"/>
                  </a:cubicBezTo>
                  <a:cubicBezTo>
                    <a:pt x="724" y="127"/>
                    <a:pt x="723" y="125"/>
                    <a:pt x="725" y="124"/>
                  </a:cubicBezTo>
                  <a:cubicBezTo>
                    <a:pt x="727" y="123"/>
                    <a:pt x="729" y="124"/>
                    <a:pt x="733" y="125"/>
                  </a:cubicBezTo>
                  <a:cubicBezTo>
                    <a:pt x="738" y="126"/>
                    <a:pt x="744" y="129"/>
                    <a:pt x="745" y="131"/>
                  </a:cubicBezTo>
                  <a:cubicBezTo>
                    <a:pt x="747" y="132"/>
                    <a:pt x="756" y="135"/>
                    <a:pt x="759" y="134"/>
                  </a:cubicBezTo>
                  <a:cubicBezTo>
                    <a:pt x="762" y="133"/>
                    <a:pt x="773" y="124"/>
                    <a:pt x="774" y="123"/>
                  </a:cubicBezTo>
                  <a:cubicBezTo>
                    <a:pt x="775" y="122"/>
                    <a:pt x="768" y="113"/>
                    <a:pt x="769" y="112"/>
                  </a:cubicBezTo>
                  <a:cubicBezTo>
                    <a:pt x="771" y="111"/>
                    <a:pt x="772" y="114"/>
                    <a:pt x="775" y="113"/>
                  </a:cubicBezTo>
                  <a:cubicBezTo>
                    <a:pt x="778" y="112"/>
                    <a:pt x="781" y="111"/>
                    <a:pt x="781" y="112"/>
                  </a:cubicBezTo>
                  <a:cubicBezTo>
                    <a:pt x="780" y="114"/>
                    <a:pt x="780" y="119"/>
                    <a:pt x="783" y="120"/>
                  </a:cubicBezTo>
                  <a:cubicBezTo>
                    <a:pt x="785" y="121"/>
                    <a:pt x="790" y="123"/>
                    <a:pt x="789" y="121"/>
                  </a:cubicBezTo>
                  <a:cubicBezTo>
                    <a:pt x="788" y="118"/>
                    <a:pt x="786" y="116"/>
                    <a:pt x="788" y="115"/>
                  </a:cubicBezTo>
                  <a:cubicBezTo>
                    <a:pt x="789" y="115"/>
                    <a:pt x="790" y="114"/>
                    <a:pt x="790" y="112"/>
                  </a:cubicBezTo>
                  <a:cubicBezTo>
                    <a:pt x="791" y="110"/>
                    <a:pt x="793" y="111"/>
                    <a:pt x="791" y="109"/>
                  </a:cubicBezTo>
                  <a:cubicBezTo>
                    <a:pt x="788" y="106"/>
                    <a:pt x="784" y="104"/>
                    <a:pt x="785" y="103"/>
                  </a:cubicBezTo>
                  <a:cubicBezTo>
                    <a:pt x="785" y="102"/>
                    <a:pt x="790" y="102"/>
                    <a:pt x="791" y="104"/>
                  </a:cubicBezTo>
                  <a:cubicBezTo>
                    <a:pt x="793" y="105"/>
                    <a:pt x="794" y="105"/>
                    <a:pt x="794" y="108"/>
                  </a:cubicBezTo>
                  <a:cubicBezTo>
                    <a:pt x="795" y="110"/>
                    <a:pt x="797" y="114"/>
                    <a:pt x="797" y="115"/>
                  </a:cubicBezTo>
                  <a:cubicBezTo>
                    <a:pt x="797" y="116"/>
                    <a:pt x="797" y="119"/>
                    <a:pt x="799" y="118"/>
                  </a:cubicBezTo>
                  <a:cubicBezTo>
                    <a:pt x="800" y="118"/>
                    <a:pt x="800" y="115"/>
                    <a:pt x="803" y="113"/>
                  </a:cubicBezTo>
                  <a:cubicBezTo>
                    <a:pt x="806" y="112"/>
                    <a:pt x="810" y="111"/>
                    <a:pt x="813" y="109"/>
                  </a:cubicBezTo>
                  <a:cubicBezTo>
                    <a:pt x="816" y="107"/>
                    <a:pt x="815" y="107"/>
                    <a:pt x="819" y="106"/>
                  </a:cubicBezTo>
                  <a:cubicBezTo>
                    <a:pt x="822" y="105"/>
                    <a:pt x="824" y="103"/>
                    <a:pt x="824" y="102"/>
                  </a:cubicBezTo>
                  <a:cubicBezTo>
                    <a:pt x="824" y="101"/>
                    <a:pt x="825" y="92"/>
                    <a:pt x="825" y="91"/>
                  </a:cubicBezTo>
                  <a:cubicBezTo>
                    <a:pt x="824" y="89"/>
                    <a:pt x="821" y="86"/>
                    <a:pt x="822" y="83"/>
                  </a:cubicBezTo>
                  <a:cubicBezTo>
                    <a:pt x="823" y="81"/>
                    <a:pt x="823" y="77"/>
                    <a:pt x="822" y="76"/>
                  </a:cubicBezTo>
                  <a:cubicBezTo>
                    <a:pt x="822" y="75"/>
                    <a:pt x="820" y="72"/>
                    <a:pt x="823" y="72"/>
                  </a:cubicBezTo>
                  <a:cubicBezTo>
                    <a:pt x="827" y="73"/>
                    <a:pt x="832" y="74"/>
                    <a:pt x="833" y="71"/>
                  </a:cubicBezTo>
                  <a:cubicBezTo>
                    <a:pt x="834" y="68"/>
                    <a:pt x="835" y="67"/>
                    <a:pt x="833" y="66"/>
                  </a:cubicBezTo>
                  <a:cubicBezTo>
                    <a:pt x="832" y="65"/>
                    <a:pt x="831" y="65"/>
                    <a:pt x="833" y="63"/>
                  </a:cubicBezTo>
                  <a:cubicBezTo>
                    <a:pt x="835" y="62"/>
                    <a:pt x="836" y="60"/>
                    <a:pt x="834" y="60"/>
                  </a:cubicBezTo>
                  <a:cubicBezTo>
                    <a:pt x="832" y="60"/>
                    <a:pt x="828" y="62"/>
                    <a:pt x="827" y="61"/>
                  </a:cubicBezTo>
                  <a:cubicBezTo>
                    <a:pt x="826" y="60"/>
                    <a:pt x="826" y="58"/>
                    <a:pt x="827" y="57"/>
                  </a:cubicBezTo>
                  <a:cubicBezTo>
                    <a:pt x="829" y="56"/>
                    <a:pt x="824" y="55"/>
                    <a:pt x="826" y="54"/>
                  </a:cubicBezTo>
                  <a:cubicBezTo>
                    <a:pt x="827" y="52"/>
                    <a:pt x="830" y="50"/>
                    <a:pt x="828" y="50"/>
                  </a:cubicBezTo>
                  <a:cubicBezTo>
                    <a:pt x="827" y="50"/>
                    <a:pt x="821" y="48"/>
                    <a:pt x="821" y="48"/>
                  </a:cubicBezTo>
                  <a:cubicBezTo>
                    <a:pt x="821" y="49"/>
                    <a:pt x="817" y="51"/>
                    <a:pt x="816" y="50"/>
                  </a:cubicBezTo>
                  <a:cubicBezTo>
                    <a:pt x="814" y="49"/>
                    <a:pt x="813" y="47"/>
                    <a:pt x="811" y="47"/>
                  </a:cubicBezTo>
                  <a:cubicBezTo>
                    <a:pt x="809" y="47"/>
                    <a:pt x="803" y="48"/>
                    <a:pt x="802" y="47"/>
                  </a:cubicBezTo>
                  <a:cubicBezTo>
                    <a:pt x="802" y="47"/>
                    <a:pt x="800" y="45"/>
                    <a:pt x="800" y="47"/>
                  </a:cubicBezTo>
                  <a:cubicBezTo>
                    <a:pt x="800" y="49"/>
                    <a:pt x="801" y="49"/>
                    <a:pt x="800" y="50"/>
                  </a:cubicBezTo>
                  <a:cubicBezTo>
                    <a:pt x="798" y="51"/>
                    <a:pt x="799" y="54"/>
                    <a:pt x="799" y="56"/>
                  </a:cubicBezTo>
                  <a:cubicBezTo>
                    <a:pt x="799" y="58"/>
                    <a:pt x="797" y="60"/>
                    <a:pt x="799" y="60"/>
                  </a:cubicBezTo>
                  <a:cubicBezTo>
                    <a:pt x="800" y="61"/>
                    <a:pt x="804" y="63"/>
                    <a:pt x="803" y="64"/>
                  </a:cubicBezTo>
                  <a:cubicBezTo>
                    <a:pt x="801" y="64"/>
                    <a:pt x="807" y="66"/>
                    <a:pt x="805" y="66"/>
                  </a:cubicBezTo>
                  <a:cubicBezTo>
                    <a:pt x="803" y="67"/>
                    <a:pt x="802" y="69"/>
                    <a:pt x="799" y="68"/>
                  </a:cubicBezTo>
                  <a:cubicBezTo>
                    <a:pt x="797" y="67"/>
                    <a:pt x="796" y="67"/>
                    <a:pt x="795" y="68"/>
                  </a:cubicBezTo>
                  <a:cubicBezTo>
                    <a:pt x="794" y="69"/>
                    <a:pt x="790" y="80"/>
                    <a:pt x="788" y="81"/>
                  </a:cubicBezTo>
                  <a:cubicBezTo>
                    <a:pt x="786" y="83"/>
                    <a:pt x="784" y="89"/>
                    <a:pt x="782" y="88"/>
                  </a:cubicBezTo>
                  <a:cubicBezTo>
                    <a:pt x="779" y="86"/>
                    <a:pt x="780" y="84"/>
                    <a:pt x="779" y="86"/>
                  </a:cubicBezTo>
                  <a:cubicBezTo>
                    <a:pt x="778" y="89"/>
                    <a:pt x="782" y="94"/>
                    <a:pt x="779" y="95"/>
                  </a:cubicBezTo>
                  <a:cubicBezTo>
                    <a:pt x="777" y="95"/>
                    <a:pt x="773" y="99"/>
                    <a:pt x="772" y="98"/>
                  </a:cubicBezTo>
                  <a:cubicBezTo>
                    <a:pt x="771" y="97"/>
                    <a:pt x="768" y="98"/>
                    <a:pt x="767" y="95"/>
                  </a:cubicBezTo>
                  <a:cubicBezTo>
                    <a:pt x="767" y="92"/>
                    <a:pt x="765" y="90"/>
                    <a:pt x="764" y="88"/>
                  </a:cubicBezTo>
                  <a:cubicBezTo>
                    <a:pt x="763" y="87"/>
                    <a:pt x="766" y="79"/>
                    <a:pt x="766" y="78"/>
                  </a:cubicBezTo>
                  <a:cubicBezTo>
                    <a:pt x="766" y="77"/>
                    <a:pt x="768" y="75"/>
                    <a:pt x="769" y="77"/>
                  </a:cubicBezTo>
                  <a:cubicBezTo>
                    <a:pt x="769" y="78"/>
                    <a:pt x="771" y="76"/>
                    <a:pt x="772" y="72"/>
                  </a:cubicBezTo>
                  <a:cubicBezTo>
                    <a:pt x="773" y="69"/>
                    <a:pt x="776" y="67"/>
                    <a:pt x="773" y="65"/>
                  </a:cubicBezTo>
                  <a:cubicBezTo>
                    <a:pt x="771" y="63"/>
                    <a:pt x="770" y="62"/>
                    <a:pt x="769" y="60"/>
                  </a:cubicBezTo>
                  <a:cubicBezTo>
                    <a:pt x="768" y="58"/>
                    <a:pt x="763" y="58"/>
                    <a:pt x="762" y="59"/>
                  </a:cubicBezTo>
                  <a:cubicBezTo>
                    <a:pt x="761" y="60"/>
                    <a:pt x="757" y="61"/>
                    <a:pt x="758" y="63"/>
                  </a:cubicBezTo>
                  <a:cubicBezTo>
                    <a:pt x="759" y="66"/>
                    <a:pt x="757" y="70"/>
                    <a:pt x="755" y="71"/>
                  </a:cubicBezTo>
                  <a:cubicBezTo>
                    <a:pt x="753" y="72"/>
                    <a:pt x="749" y="77"/>
                    <a:pt x="748" y="77"/>
                  </a:cubicBezTo>
                  <a:cubicBezTo>
                    <a:pt x="746" y="77"/>
                    <a:pt x="745" y="73"/>
                    <a:pt x="745" y="71"/>
                  </a:cubicBezTo>
                  <a:cubicBezTo>
                    <a:pt x="746" y="69"/>
                    <a:pt x="749" y="63"/>
                    <a:pt x="747" y="61"/>
                  </a:cubicBezTo>
                  <a:cubicBezTo>
                    <a:pt x="746" y="60"/>
                    <a:pt x="741" y="59"/>
                    <a:pt x="743" y="58"/>
                  </a:cubicBezTo>
                  <a:cubicBezTo>
                    <a:pt x="746" y="57"/>
                    <a:pt x="749" y="59"/>
                    <a:pt x="748" y="57"/>
                  </a:cubicBezTo>
                  <a:cubicBezTo>
                    <a:pt x="747" y="56"/>
                    <a:pt x="744" y="55"/>
                    <a:pt x="742" y="54"/>
                  </a:cubicBezTo>
                  <a:cubicBezTo>
                    <a:pt x="740" y="53"/>
                    <a:pt x="742" y="51"/>
                    <a:pt x="739" y="50"/>
                  </a:cubicBezTo>
                  <a:cubicBezTo>
                    <a:pt x="737" y="49"/>
                    <a:pt x="733" y="47"/>
                    <a:pt x="735" y="46"/>
                  </a:cubicBezTo>
                  <a:cubicBezTo>
                    <a:pt x="737" y="45"/>
                    <a:pt x="740" y="45"/>
                    <a:pt x="743" y="43"/>
                  </a:cubicBezTo>
                  <a:cubicBezTo>
                    <a:pt x="745" y="42"/>
                    <a:pt x="746" y="39"/>
                    <a:pt x="745" y="40"/>
                  </a:cubicBezTo>
                  <a:cubicBezTo>
                    <a:pt x="744" y="41"/>
                    <a:pt x="742" y="41"/>
                    <a:pt x="740" y="41"/>
                  </a:cubicBezTo>
                  <a:cubicBezTo>
                    <a:pt x="739" y="41"/>
                    <a:pt x="736" y="39"/>
                    <a:pt x="739" y="39"/>
                  </a:cubicBezTo>
                  <a:cubicBezTo>
                    <a:pt x="742" y="39"/>
                    <a:pt x="746" y="39"/>
                    <a:pt x="746" y="37"/>
                  </a:cubicBezTo>
                  <a:cubicBezTo>
                    <a:pt x="746" y="34"/>
                    <a:pt x="745" y="30"/>
                    <a:pt x="742" y="27"/>
                  </a:cubicBezTo>
                  <a:cubicBezTo>
                    <a:pt x="739" y="24"/>
                    <a:pt x="737" y="21"/>
                    <a:pt x="737" y="19"/>
                  </a:cubicBezTo>
                  <a:cubicBezTo>
                    <a:pt x="737" y="16"/>
                    <a:pt x="736" y="12"/>
                    <a:pt x="737" y="11"/>
                  </a:cubicBezTo>
                  <a:cubicBezTo>
                    <a:pt x="738" y="9"/>
                    <a:pt x="736" y="1"/>
                    <a:pt x="731" y="1"/>
                  </a:cubicBezTo>
                  <a:cubicBezTo>
                    <a:pt x="729" y="1"/>
                    <a:pt x="723" y="0"/>
                    <a:pt x="722" y="3"/>
                  </a:cubicBezTo>
                  <a:cubicBezTo>
                    <a:pt x="721" y="6"/>
                    <a:pt x="724" y="9"/>
                    <a:pt x="723" y="11"/>
                  </a:cubicBezTo>
                  <a:cubicBezTo>
                    <a:pt x="722" y="12"/>
                    <a:pt x="721" y="14"/>
                    <a:pt x="720" y="13"/>
                  </a:cubicBezTo>
                  <a:cubicBezTo>
                    <a:pt x="719" y="12"/>
                    <a:pt x="717" y="11"/>
                    <a:pt x="716" y="11"/>
                  </a:cubicBezTo>
                  <a:cubicBezTo>
                    <a:pt x="715" y="12"/>
                    <a:pt x="713" y="13"/>
                    <a:pt x="712" y="14"/>
                  </a:cubicBezTo>
                  <a:cubicBezTo>
                    <a:pt x="711" y="15"/>
                    <a:pt x="707" y="20"/>
                    <a:pt x="705" y="24"/>
                  </a:cubicBezTo>
                  <a:cubicBezTo>
                    <a:pt x="703" y="27"/>
                    <a:pt x="702" y="31"/>
                    <a:pt x="702" y="36"/>
                  </a:cubicBezTo>
                  <a:cubicBezTo>
                    <a:pt x="701" y="41"/>
                    <a:pt x="703" y="42"/>
                    <a:pt x="705" y="42"/>
                  </a:cubicBezTo>
                  <a:cubicBezTo>
                    <a:pt x="708" y="42"/>
                    <a:pt x="706" y="45"/>
                    <a:pt x="709" y="45"/>
                  </a:cubicBezTo>
                  <a:cubicBezTo>
                    <a:pt x="712" y="45"/>
                    <a:pt x="711" y="51"/>
                    <a:pt x="714" y="50"/>
                  </a:cubicBezTo>
                  <a:cubicBezTo>
                    <a:pt x="716" y="50"/>
                    <a:pt x="718" y="49"/>
                    <a:pt x="720" y="50"/>
                  </a:cubicBezTo>
                  <a:cubicBezTo>
                    <a:pt x="721" y="51"/>
                    <a:pt x="729" y="51"/>
                    <a:pt x="727" y="52"/>
                  </a:cubicBezTo>
                  <a:cubicBezTo>
                    <a:pt x="724" y="54"/>
                    <a:pt x="721" y="52"/>
                    <a:pt x="719" y="55"/>
                  </a:cubicBezTo>
                  <a:cubicBezTo>
                    <a:pt x="716" y="59"/>
                    <a:pt x="715" y="62"/>
                    <a:pt x="712" y="64"/>
                  </a:cubicBezTo>
                  <a:cubicBezTo>
                    <a:pt x="710" y="66"/>
                    <a:pt x="710" y="69"/>
                    <a:pt x="711" y="68"/>
                  </a:cubicBezTo>
                  <a:cubicBezTo>
                    <a:pt x="712" y="67"/>
                    <a:pt x="720" y="64"/>
                    <a:pt x="719" y="65"/>
                  </a:cubicBezTo>
                  <a:cubicBezTo>
                    <a:pt x="719" y="66"/>
                    <a:pt x="717" y="69"/>
                    <a:pt x="718" y="70"/>
                  </a:cubicBezTo>
                  <a:cubicBezTo>
                    <a:pt x="720" y="72"/>
                    <a:pt x="719" y="73"/>
                    <a:pt x="717" y="73"/>
                  </a:cubicBezTo>
                  <a:cubicBezTo>
                    <a:pt x="716" y="73"/>
                    <a:pt x="711" y="74"/>
                    <a:pt x="709" y="76"/>
                  </a:cubicBezTo>
                  <a:cubicBezTo>
                    <a:pt x="707" y="78"/>
                    <a:pt x="703" y="83"/>
                    <a:pt x="702" y="83"/>
                  </a:cubicBezTo>
                  <a:cubicBezTo>
                    <a:pt x="700" y="83"/>
                    <a:pt x="698" y="86"/>
                    <a:pt x="696" y="87"/>
                  </a:cubicBezTo>
                  <a:cubicBezTo>
                    <a:pt x="695" y="87"/>
                    <a:pt x="693" y="90"/>
                    <a:pt x="695" y="91"/>
                  </a:cubicBezTo>
                  <a:cubicBezTo>
                    <a:pt x="696" y="93"/>
                    <a:pt x="697" y="99"/>
                    <a:pt x="696" y="100"/>
                  </a:cubicBezTo>
                  <a:cubicBezTo>
                    <a:pt x="694" y="101"/>
                    <a:pt x="693" y="107"/>
                    <a:pt x="693" y="103"/>
                  </a:cubicBezTo>
                  <a:cubicBezTo>
                    <a:pt x="692" y="100"/>
                    <a:pt x="693" y="97"/>
                    <a:pt x="690" y="95"/>
                  </a:cubicBezTo>
                  <a:cubicBezTo>
                    <a:pt x="686" y="93"/>
                    <a:pt x="686" y="88"/>
                    <a:pt x="687" y="88"/>
                  </a:cubicBezTo>
                  <a:cubicBezTo>
                    <a:pt x="688" y="87"/>
                    <a:pt x="690" y="85"/>
                    <a:pt x="689" y="84"/>
                  </a:cubicBezTo>
                  <a:cubicBezTo>
                    <a:pt x="688" y="83"/>
                    <a:pt x="687" y="81"/>
                    <a:pt x="688" y="80"/>
                  </a:cubicBezTo>
                  <a:cubicBezTo>
                    <a:pt x="689" y="79"/>
                    <a:pt x="692" y="78"/>
                    <a:pt x="689" y="77"/>
                  </a:cubicBezTo>
                  <a:cubicBezTo>
                    <a:pt x="686" y="76"/>
                    <a:pt x="684" y="73"/>
                    <a:pt x="682" y="74"/>
                  </a:cubicBezTo>
                  <a:cubicBezTo>
                    <a:pt x="680" y="75"/>
                    <a:pt x="676" y="78"/>
                    <a:pt x="676" y="79"/>
                  </a:cubicBezTo>
                  <a:cubicBezTo>
                    <a:pt x="676" y="81"/>
                    <a:pt x="678" y="90"/>
                    <a:pt x="677" y="88"/>
                  </a:cubicBezTo>
                  <a:cubicBezTo>
                    <a:pt x="675" y="87"/>
                    <a:pt x="673" y="84"/>
                    <a:pt x="672" y="85"/>
                  </a:cubicBezTo>
                  <a:cubicBezTo>
                    <a:pt x="671" y="85"/>
                    <a:pt x="666" y="88"/>
                    <a:pt x="664" y="87"/>
                  </a:cubicBezTo>
                  <a:cubicBezTo>
                    <a:pt x="661" y="87"/>
                    <a:pt x="657" y="86"/>
                    <a:pt x="655" y="86"/>
                  </a:cubicBezTo>
                  <a:cubicBezTo>
                    <a:pt x="653" y="87"/>
                    <a:pt x="644" y="90"/>
                    <a:pt x="643" y="90"/>
                  </a:cubicBezTo>
                  <a:cubicBezTo>
                    <a:pt x="642" y="90"/>
                    <a:pt x="637" y="88"/>
                    <a:pt x="636" y="88"/>
                  </a:cubicBezTo>
                  <a:cubicBezTo>
                    <a:pt x="635" y="88"/>
                    <a:pt x="634" y="86"/>
                    <a:pt x="632" y="85"/>
                  </a:cubicBezTo>
                  <a:cubicBezTo>
                    <a:pt x="629" y="84"/>
                    <a:pt x="631" y="80"/>
                    <a:pt x="627" y="81"/>
                  </a:cubicBezTo>
                  <a:cubicBezTo>
                    <a:pt x="623" y="82"/>
                    <a:pt x="620" y="83"/>
                    <a:pt x="619" y="81"/>
                  </a:cubicBezTo>
                  <a:cubicBezTo>
                    <a:pt x="618" y="78"/>
                    <a:pt x="613" y="79"/>
                    <a:pt x="612" y="75"/>
                  </a:cubicBezTo>
                  <a:cubicBezTo>
                    <a:pt x="611" y="72"/>
                    <a:pt x="615" y="67"/>
                    <a:pt x="613" y="67"/>
                  </a:cubicBezTo>
                  <a:cubicBezTo>
                    <a:pt x="611" y="66"/>
                    <a:pt x="604" y="67"/>
                    <a:pt x="600" y="67"/>
                  </a:cubicBezTo>
                  <a:cubicBezTo>
                    <a:pt x="597" y="67"/>
                    <a:pt x="590" y="68"/>
                    <a:pt x="589" y="68"/>
                  </a:cubicBezTo>
                  <a:cubicBezTo>
                    <a:pt x="588" y="68"/>
                    <a:pt x="585" y="71"/>
                    <a:pt x="583" y="73"/>
                  </a:cubicBezTo>
                  <a:cubicBezTo>
                    <a:pt x="581" y="75"/>
                    <a:pt x="578" y="76"/>
                    <a:pt x="580" y="77"/>
                  </a:cubicBezTo>
                  <a:cubicBezTo>
                    <a:pt x="581" y="79"/>
                    <a:pt x="583" y="82"/>
                    <a:pt x="584" y="80"/>
                  </a:cubicBezTo>
                  <a:cubicBezTo>
                    <a:pt x="585" y="78"/>
                    <a:pt x="584" y="76"/>
                    <a:pt x="586" y="76"/>
                  </a:cubicBezTo>
                  <a:cubicBezTo>
                    <a:pt x="588" y="76"/>
                    <a:pt x="590" y="78"/>
                    <a:pt x="593" y="76"/>
                  </a:cubicBezTo>
                  <a:cubicBezTo>
                    <a:pt x="596" y="75"/>
                    <a:pt x="600" y="73"/>
                    <a:pt x="601" y="73"/>
                  </a:cubicBezTo>
                  <a:cubicBezTo>
                    <a:pt x="603" y="72"/>
                    <a:pt x="609" y="71"/>
                    <a:pt x="607" y="72"/>
                  </a:cubicBezTo>
                  <a:cubicBezTo>
                    <a:pt x="606" y="73"/>
                    <a:pt x="603" y="76"/>
                    <a:pt x="601" y="76"/>
                  </a:cubicBezTo>
                  <a:cubicBezTo>
                    <a:pt x="600" y="77"/>
                    <a:pt x="595" y="78"/>
                    <a:pt x="593" y="79"/>
                  </a:cubicBezTo>
                  <a:cubicBezTo>
                    <a:pt x="592" y="80"/>
                    <a:pt x="589" y="82"/>
                    <a:pt x="588" y="82"/>
                  </a:cubicBezTo>
                  <a:cubicBezTo>
                    <a:pt x="586" y="82"/>
                    <a:pt x="581" y="84"/>
                    <a:pt x="581" y="85"/>
                  </a:cubicBezTo>
                  <a:cubicBezTo>
                    <a:pt x="580" y="86"/>
                    <a:pt x="578" y="89"/>
                    <a:pt x="577" y="91"/>
                  </a:cubicBezTo>
                  <a:cubicBezTo>
                    <a:pt x="575" y="92"/>
                    <a:pt x="579" y="93"/>
                    <a:pt x="579" y="94"/>
                  </a:cubicBezTo>
                  <a:cubicBezTo>
                    <a:pt x="578" y="95"/>
                    <a:pt x="578" y="97"/>
                    <a:pt x="579" y="99"/>
                  </a:cubicBezTo>
                  <a:cubicBezTo>
                    <a:pt x="581" y="100"/>
                    <a:pt x="578" y="101"/>
                    <a:pt x="577" y="104"/>
                  </a:cubicBezTo>
                  <a:cubicBezTo>
                    <a:pt x="575" y="106"/>
                    <a:pt x="580" y="111"/>
                    <a:pt x="576" y="110"/>
                  </a:cubicBezTo>
                  <a:cubicBezTo>
                    <a:pt x="572" y="108"/>
                    <a:pt x="568" y="104"/>
                    <a:pt x="570" y="103"/>
                  </a:cubicBezTo>
                  <a:cubicBezTo>
                    <a:pt x="573" y="101"/>
                    <a:pt x="575" y="100"/>
                    <a:pt x="574" y="98"/>
                  </a:cubicBezTo>
                  <a:cubicBezTo>
                    <a:pt x="573" y="97"/>
                    <a:pt x="573" y="92"/>
                    <a:pt x="570" y="93"/>
                  </a:cubicBezTo>
                  <a:cubicBezTo>
                    <a:pt x="568" y="94"/>
                    <a:pt x="566" y="96"/>
                    <a:pt x="566" y="94"/>
                  </a:cubicBezTo>
                  <a:cubicBezTo>
                    <a:pt x="566" y="92"/>
                    <a:pt x="569" y="88"/>
                    <a:pt x="568" y="88"/>
                  </a:cubicBezTo>
                  <a:cubicBezTo>
                    <a:pt x="567" y="88"/>
                    <a:pt x="564" y="89"/>
                    <a:pt x="563" y="88"/>
                  </a:cubicBezTo>
                  <a:cubicBezTo>
                    <a:pt x="563" y="87"/>
                    <a:pt x="560" y="82"/>
                    <a:pt x="560" y="83"/>
                  </a:cubicBezTo>
                  <a:cubicBezTo>
                    <a:pt x="559" y="83"/>
                    <a:pt x="552" y="88"/>
                    <a:pt x="549" y="88"/>
                  </a:cubicBezTo>
                  <a:cubicBezTo>
                    <a:pt x="546" y="88"/>
                    <a:pt x="533" y="90"/>
                    <a:pt x="531" y="89"/>
                  </a:cubicBezTo>
                  <a:cubicBezTo>
                    <a:pt x="528" y="88"/>
                    <a:pt x="528" y="90"/>
                    <a:pt x="525" y="89"/>
                  </a:cubicBezTo>
                  <a:cubicBezTo>
                    <a:pt x="521" y="87"/>
                    <a:pt x="511" y="85"/>
                    <a:pt x="515" y="85"/>
                  </a:cubicBezTo>
                  <a:cubicBezTo>
                    <a:pt x="519" y="84"/>
                    <a:pt x="521" y="84"/>
                    <a:pt x="521" y="83"/>
                  </a:cubicBezTo>
                  <a:cubicBezTo>
                    <a:pt x="521" y="81"/>
                    <a:pt x="517" y="80"/>
                    <a:pt x="520" y="80"/>
                  </a:cubicBezTo>
                  <a:cubicBezTo>
                    <a:pt x="523" y="80"/>
                    <a:pt x="525" y="80"/>
                    <a:pt x="525" y="79"/>
                  </a:cubicBezTo>
                  <a:cubicBezTo>
                    <a:pt x="526" y="78"/>
                    <a:pt x="523" y="76"/>
                    <a:pt x="527" y="75"/>
                  </a:cubicBezTo>
                  <a:cubicBezTo>
                    <a:pt x="531" y="75"/>
                    <a:pt x="532" y="77"/>
                    <a:pt x="534" y="76"/>
                  </a:cubicBezTo>
                  <a:cubicBezTo>
                    <a:pt x="535" y="75"/>
                    <a:pt x="535" y="72"/>
                    <a:pt x="533" y="70"/>
                  </a:cubicBezTo>
                  <a:cubicBezTo>
                    <a:pt x="531" y="69"/>
                    <a:pt x="531" y="66"/>
                    <a:pt x="526" y="65"/>
                  </a:cubicBezTo>
                  <a:cubicBezTo>
                    <a:pt x="521" y="65"/>
                    <a:pt x="518" y="63"/>
                    <a:pt x="518" y="66"/>
                  </a:cubicBezTo>
                  <a:cubicBezTo>
                    <a:pt x="519" y="68"/>
                    <a:pt x="521" y="70"/>
                    <a:pt x="518" y="69"/>
                  </a:cubicBezTo>
                  <a:cubicBezTo>
                    <a:pt x="515" y="68"/>
                    <a:pt x="513" y="67"/>
                    <a:pt x="509" y="66"/>
                  </a:cubicBezTo>
                  <a:cubicBezTo>
                    <a:pt x="505" y="65"/>
                    <a:pt x="505" y="62"/>
                    <a:pt x="502" y="61"/>
                  </a:cubicBezTo>
                  <a:cubicBezTo>
                    <a:pt x="500" y="60"/>
                    <a:pt x="502" y="59"/>
                    <a:pt x="500" y="58"/>
                  </a:cubicBezTo>
                  <a:cubicBezTo>
                    <a:pt x="497" y="57"/>
                    <a:pt x="484" y="50"/>
                    <a:pt x="481" y="50"/>
                  </a:cubicBezTo>
                  <a:cubicBezTo>
                    <a:pt x="479" y="50"/>
                    <a:pt x="477" y="46"/>
                    <a:pt x="473" y="46"/>
                  </a:cubicBezTo>
                  <a:cubicBezTo>
                    <a:pt x="470" y="46"/>
                    <a:pt x="465" y="45"/>
                    <a:pt x="465" y="47"/>
                  </a:cubicBezTo>
                  <a:cubicBezTo>
                    <a:pt x="464" y="48"/>
                    <a:pt x="459" y="53"/>
                    <a:pt x="457" y="52"/>
                  </a:cubicBezTo>
                  <a:cubicBezTo>
                    <a:pt x="454" y="51"/>
                    <a:pt x="458" y="48"/>
                    <a:pt x="459" y="47"/>
                  </a:cubicBezTo>
                  <a:cubicBezTo>
                    <a:pt x="459" y="47"/>
                    <a:pt x="457" y="44"/>
                    <a:pt x="458" y="42"/>
                  </a:cubicBezTo>
                  <a:cubicBezTo>
                    <a:pt x="460" y="40"/>
                    <a:pt x="458" y="40"/>
                    <a:pt x="456" y="41"/>
                  </a:cubicBezTo>
                  <a:cubicBezTo>
                    <a:pt x="454" y="42"/>
                    <a:pt x="454" y="43"/>
                    <a:pt x="454" y="45"/>
                  </a:cubicBezTo>
                  <a:cubicBezTo>
                    <a:pt x="454" y="47"/>
                    <a:pt x="451" y="47"/>
                    <a:pt x="451" y="48"/>
                  </a:cubicBezTo>
                  <a:cubicBezTo>
                    <a:pt x="450" y="50"/>
                    <a:pt x="449" y="53"/>
                    <a:pt x="447" y="53"/>
                  </a:cubicBezTo>
                  <a:cubicBezTo>
                    <a:pt x="444" y="54"/>
                    <a:pt x="442" y="53"/>
                    <a:pt x="440" y="49"/>
                  </a:cubicBezTo>
                  <a:cubicBezTo>
                    <a:pt x="439" y="46"/>
                    <a:pt x="436" y="44"/>
                    <a:pt x="437" y="40"/>
                  </a:cubicBezTo>
                  <a:cubicBezTo>
                    <a:pt x="437" y="36"/>
                    <a:pt x="435" y="31"/>
                    <a:pt x="434" y="29"/>
                  </a:cubicBezTo>
                  <a:cubicBezTo>
                    <a:pt x="433" y="28"/>
                    <a:pt x="430" y="26"/>
                    <a:pt x="430" y="27"/>
                  </a:cubicBezTo>
                  <a:cubicBezTo>
                    <a:pt x="429" y="28"/>
                    <a:pt x="428" y="29"/>
                    <a:pt x="428" y="30"/>
                  </a:cubicBezTo>
                  <a:cubicBezTo>
                    <a:pt x="429" y="32"/>
                    <a:pt x="428" y="34"/>
                    <a:pt x="430" y="35"/>
                  </a:cubicBezTo>
                  <a:cubicBezTo>
                    <a:pt x="431" y="36"/>
                    <a:pt x="432" y="38"/>
                    <a:pt x="431" y="38"/>
                  </a:cubicBezTo>
                  <a:cubicBezTo>
                    <a:pt x="430" y="38"/>
                    <a:pt x="428" y="38"/>
                    <a:pt x="427" y="39"/>
                  </a:cubicBezTo>
                  <a:cubicBezTo>
                    <a:pt x="427" y="40"/>
                    <a:pt x="425" y="42"/>
                    <a:pt x="424" y="43"/>
                  </a:cubicBezTo>
                  <a:cubicBezTo>
                    <a:pt x="422" y="44"/>
                    <a:pt x="420" y="48"/>
                    <a:pt x="419" y="48"/>
                  </a:cubicBezTo>
                  <a:cubicBezTo>
                    <a:pt x="417" y="48"/>
                    <a:pt x="417" y="44"/>
                    <a:pt x="415" y="45"/>
                  </a:cubicBezTo>
                  <a:cubicBezTo>
                    <a:pt x="413" y="46"/>
                    <a:pt x="408" y="49"/>
                    <a:pt x="409" y="46"/>
                  </a:cubicBezTo>
                  <a:cubicBezTo>
                    <a:pt x="410" y="44"/>
                    <a:pt x="412" y="42"/>
                    <a:pt x="411" y="40"/>
                  </a:cubicBezTo>
                  <a:cubicBezTo>
                    <a:pt x="409" y="38"/>
                    <a:pt x="409" y="36"/>
                    <a:pt x="406" y="38"/>
                  </a:cubicBezTo>
                  <a:cubicBezTo>
                    <a:pt x="404" y="40"/>
                    <a:pt x="397" y="43"/>
                    <a:pt x="396" y="44"/>
                  </a:cubicBezTo>
                  <a:cubicBezTo>
                    <a:pt x="394" y="46"/>
                    <a:pt x="387" y="55"/>
                    <a:pt x="386" y="55"/>
                  </a:cubicBezTo>
                  <a:cubicBezTo>
                    <a:pt x="384" y="56"/>
                    <a:pt x="379" y="59"/>
                    <a:pt x="381" y="57"/>
                  </a:cubicBezTo>
                  <a:cubicBezTo>
                    <a:pt x="383" y="55"/>
                    <a:pt x="390" y="49"/>
                    <a:pt x="389" y="48"/>
                  </a:cubicBezTo>
                  <a:cubicBezTo>
                    <a:pt x="388" y="47"/>
                    <a:pt x="388" y="45"/>
                    <a:pt x="387" y="46"/>
                  </a:cubicBezTo>
                  <a:cubicBezTo>
                    <a:pt x="385" y="47"/>
                    <a:pt x="378" y="53"/>
                    <a:pt x="375" y="54"/>
                  </a:cubicBezTo>
                  <a:cubicBezTo>
                    <a:pt x="371" y="56"/>
                    <a:pt x="364" y="60"/>
                    <a:pt x="362" y="61"/>
                  </a:cubicBezTo>
                  <a:cubicBezTo>
                    <a:pt x="360" y="62"/>
                    <a:pt x="359" y="67"/>
                    <a:pt x="358" y="66"/>
                  </a:cubicBezTo>
                  <a:cubicBezTo>
                    <a:pt x="357" y="65"/>
                    <a:pt x="358" y="62"/>
                    <a:pt x="356" y="63"/>
                  </a:cubicBezTo>
                  <a:cubicBezTo>
                    <a:pt x="354" y="64"/>
                    <a:pt x="355" y="66"/>
                    <a:pt x="352" y="66"/>
                  </a:cubicBezTo>
                  <a:cubicBezTo>
                    <a:pt x="350" y="66"/>
                    <a:pt x="349" y="64"/>
                    <a:pt x="347" y="66"/>
                  </a:cubicBezTo>
                  <a:cubicBezTo>
                    <a:pt x="346" y="67"/>
                    <a:pt x="345" y="68"/>
                    <a:pt x="343" y="67"/>
                  </a:cubicBezTo>
                  <a:cubicBezTo>
                    <a:pt x="342" y="65"/>
                    <a:pt x="339" y="64"/>
                    <a:pt x="339" y="65"/>
                  </a:cubicBezTo>
                  <a:cubicBezTo>
                    <a:pt x="339" y="66"/>
                    <a:pt x="337" y="68"/>
                    <a:pt x="335" y="67"/>
                  </a:cubicBezTo>
                  <a:cubicBezTo>
                    <a:pt x="334" y="66"/>
                    <a:pt x="329" y="62"/>
                    <a:pt x="328" y="60"/>
                  </a:cubicBezTo>
                  <a:cubicBezTo>
                    <a:pt x="327" y="59"/>
                    <a:pt x="328" y="58"/>
                    <a:pt x="326" y="57"/>
                  </a:cubicBezTo>
                  <a:cubicBezTo>
                    <a:pt x="324" y="55"/>
                    <a:pt x="324" y="50"/>
                    <a:pt x="323" y="50"/>
                  </a:cubicBezTo>
                  <a:cubicBezTo>
                    <a:pt x="321" y="50"/>
                    <a:pt x="318" y="51"/>
                    <a:pt x="315" y="50"/>
                  </a:cubicBezTo>
                  <a:cubicBezTo>
                    <a:pt x="314" y="50"/>
                    <a:pt x="313" y="50"/>
                    <a:pt x="313" y="50"/>
                  </a:cubicBezTo>
                  <a:cubicBezTo>
                    <a:pt x="312" y="50"/>
                    <a:pt x="312" y="50"/>
                    <a:pt x="312" y="49"/>
                  </a:cubicBezTo>
                  <a:cubicBezTo>
                    <a:pt x="311" y="49"/>
                    <a:pt x="311" y="49"/>
                    <a:pt x="310" y="49"/>
                  </a:cubicBezTo>
                  <a:cubicBezTo>
                    <a:pt x="308" y="49"/>
                    <a:pt x="306" y="49"/>
                    <a:pt x="304" y="49"/>
                  </a:cubicBezTo>
                  <a:cubicBezTo>
                    <a:pt x="304" y="49"/>
                    <a:pt x="304" y="49"/>
                    <a:pt x="304" y="49"/>
                  </a:cubicBezTo>
                  <a:cubicBezTo>
                    <a:pt x="304" y="49"/>
                    <a:pt x="303" y="49"/>
                    <a:pt x="303" y="48"/>
                  </a:cubicBezTo>
                  <a:cubicBezTo>
                    <a:pt x="302" y="47"/>
                    <a:pt x="292" y="43"/>
                    <a:pt x="290" y="41"/>
                  </a:cubicBezTo>
                  <a:cubicBezTo>
                    <a:pt x="288" y="40"/>
                    <a:pt x="287" y="40"/>
                    <a:pt x="282" y="41"/>
                  </a:cubicBezTo>
                  <a:cubicBezTo>
                    <a:pt x="277" y="42"/>
                    <a:pt x="270" y="43"/>
                    <a:pt x="264" y="41"/>
                  </a:cubicBezTo>
                  <a:cubicBezTo>
                    <a:pt x="259" y="40"/>
                    <a:pt x="251" y="40"/>
                    <a:pt x="250" y="39"/>
                  </a:cubicBezTo>
                  <a:cubicBezTo>
                    <a:pt x="250" y="38"/>
                    <a:pt x="249" y="36"/>
                    <a:pt x="247" y="36"/>
                  </a:cubicBezTo>
                  <a:cubicBezTo>
                    <a:pt x="244" y="36"/>
                    <a:pt x="234" y="34"/>
                    <a:pt x="233" y="33"/>
                  </a:cubicBezTo>
                  <a:cubicBezTo>
                    <a:pt x="231" y="33"/>
                    <a:pt x="224" y="31"/>
                    <a:pt x="222" y="32"/>
                  </a:cubicBezTo>
                  <a:cubicBezTo>
                    <a:pt x="220" y="34"/>
                    <a:pt x="219" y="35"/>
                    <a:pt x="216" y="34"/>
                  </a:cubicBezTo>
                  <a:cubicBezTo>
                    <a:pt x="213" y="33"/>
                    <a:pt x="216" y="32"/>
                    <a:pt x="214" y="31"/>
                  </a:cubicBezTo>
                  <a:cubicBezTo>
                    <a:pt x="212" y="30"/>
                    <a:pt x="209" y="29"/>
                    <a:pt x="210" y="28"/>
                  </a:cubicBezTo>
                  <a:cubicBezTo>
                    <a:pt x="211" y="27"/>
                    <a:pt x="216" y="24"/>
                    <a:pt x="214" y="24"/>
                  </a:cubicBezTo>
                  <a:cubicBezTo>
                    <a:pt x="212" y="23"/>
                    <a:pt x="202" y="25"/>
                    <a:pt x="200" y="25"/>
                  </a:cubicBezTo>
                  <a:cubicBezTo>
                    <a:pt x="198" y="26"/>
                    <a:pt x="193" y="25"/>
                    <a:pt x="195" y="24"/>
                  </a:cubicBezTo>
                  <a:cubicBezTo>
                    <a:pt x="196" y="22"/>
                    <a:pt x="200" y="21"/>
                    <a:pt x="198" y="20"/>
                  </a:cubicBezTo>
                  <a:cubicBezTo>
                    <a:pt x="197" y="19"/>
                    <a:pt x="194" y="19"/>
                    <a:pt x="192" y="21"/>
                  </a:cubicBezTo>
                  <a:cubicBezTo>
                    <a:pt x="190" y="23"/>
                    <a:pt x="187" y="28"/>
                    <a:pt x="186" y="26"/>
                  </a:cubicBezTo>
                  <a:cubicBezTo>
                    <a:pt x="186" y="25"/>
                    <a:pt x="189" y="20"/>
                    <a:pt x="188" y="19"/>
                  </a:cubicBezTo>
                  <a:cubicBezTo>
                    <a:pt x="188" y="19"/>
                    <a:pt x="186" y="17"/>
                    <a:pt x="185" y="16"/>
                  </a:cubicBezTo>
                  <a:cubicBezTo>
                    <a:pt x="184" y="15"/>
                    <a:pt x="181" y="14"/>
                    <a:pt x="179" y="14"/>
                  </a:cubicBezTo>
                  <a:cubicBezTo>
                    <a:pt x="178" y="15"/>
                    <a:pt x="173" y="22"/>
                    <a:pt x="169" y="24"/>
                  </a:cubicBezTo>
                  <a:cubicBezTo>
                    <a:pt x="165" y="25"/>
                    <a:pt x="154" y="28"/>
                    <a:pt x="152" y="27"/>
                  </a:cubicBezTo>
                  <a:cubicBezTo>
                    <a:pt x="150" y="27"/>
                    <a:pt x="148" y="26"/>
                    <a:pt x="146" y="27"/>
                  </a:cubicBezTo>
                  <a:cubicBezTo>
                    <a:pt x="144" y="28"/>
                    <a:pt x="141" y="33"/>
                    <a:pt x="138" y="33"/>
                  </a:cubicBezTo>
                  <a:cubicBezTo>
                    <a:pt x="136" y="33"/>
                    <a:pt x="130" y="35"/>
                    <a:pt x="125" y="35"/>
                  </a:cubicBezTo>
                  <a:cubicBezTo>
                    <a:pt x="120" y="35"/>
                    <a:pt x="121" y="39"/>
                    <a:pt x="119" y="39"/>
                  </a:cubicBezTo>
                  <a:cubicBezTo>
                    <a:pt x="117" y="40"/>
                    <a:pt x="115" y="45"/>
                    <a:pt x="113" y="46"/>
                  </a:cubicBezTo>
                  <a:cubicBezTo>
                    <a:pt x="111" y="47"/>
                    <a:pt x="104" y="56"/>
                    <a:pt x="101" y="57"/>
                  </a:cubicBezTo>
                  <a:cubicBezTo>
                    <a:pt x="99" y="59"/>
                    <a:pt x="93" y="66"/>
                    <a:pt x="91" y="66"/>
                  </a:cubicBezTo>
                  <a:cubicBezTo>
                    <a:pt x="88" y="67"/>
                    <a:pt x="88" y="66"/>
                    <a:pt x="86" y="66"/>
                  </a:cubicBezTo>
                  <a:cubicBezTo>
                    <a:pt x="83" y="67"/>
                    <a:pt x="76" y="68"/>
                    <a:pt x="72" y="68"/>
                  </a:cubicBezTo>
                  <a:cubicBezTo>
                    <a:pt x="69" y="68"/>
                    <a:pt x="68" y="74"/>
                    <a:pt x="66" y="74"/>
                  </a:cubicBezTo>
                  <a:cubicBezTo>
                    <a:pt x="65" y="74"/>
                    <a:pt x="62" y="74"/>
                    <a:pt x="62" y="76"/>
                  </a:cubicBezTo>
                  <a:cubicBezTo>
                    <a:pt x="62" y="77"/>
                    <a:pt x="66" y="78"/>
                    <a:pt x="67" y="81"/>
                  </a:cubicBezTo>
                  <a:cubicBezTo>
                    <a:pt x="67" y="83"/>
                    <a:pt x="69" y="82"/>
                    <a:pt x="70" y="84"/>
                  </a:cubicBezTo>
                  <a:cubicBezTo>
                    <a:pt x="71" y="86"/>
                    <a:pt x="73" y="89"/>
                    <a:pt x="74" y="90"/>
                  </a:cubicBezTo>
                  <a:cubicBezTo>
                    <a:pt x="76" y="91"/>
                    <a:pt x="77" y="91"/>
                    <a:pt x="76" y="93"/>
                  </a:cubicBezTo>
                  <a:cubicBezTo>
                    <a:pt x="76" y="96"/>
                    <a:pt x="76" y="98"/>
                    <a:pt x="77" y="101"/>
                  </a:cubicBezTo>
                  <a:cubicBezTo>
                    <a:pt x="77" y="103"/>
                    <a:pt x="80" y="104"/>
                    <a:pt x="82" y="104"/>
                  </a:cubicBezTo>
                  <a:cubicBezTo>
                    <a:pt x="85" y="104"/>
                    <a:pt x="93" y="104"/>
                    <a:pt x="92" y="106"/>
                  </a:cubicBezTo>
                  <a:cubicBezTo>
                    <a:pt x="91" y="108"/>
                    <a:pt x="92" y="109"/>
                    <a:pt x="94" y="110"/>
                  </a:cubicBezTo>
                  <a:cubicBezTo>
                    <a:pt x="96" y="112"/>
                    <a:pt x="103" y="112"/>
                    <a:pt x="102" y="112"/>
                  </a:cubicBezTo>
                  <a:cubicBezTo>
                    <a:pt x="101" y="113"/>
                    <a:pt x="100" y="115"/>
                    <a:pt x="97" y="114"/>
                  </a:cubicBezTo>
                  <a:cubicBezTo>
                    <a:pt x="95" y="113"/>
                    <a:pt x="90" y="113"/>
                    <a:pt x="89" y="111"/>
                  </a:cubicBezTo>
                  <a:cubicBezTo>
                    <a:pt x="87" y="109"/>
                    <a:pt x="87" y="111"/>
                    <a:pt x="87" y="113"/>
                  </a:cubicBezTo>
                  <a:cubicBezTo>
                    <a:pt x="86" y="115"/>
                    <a:pt x="84" y="118"/>
                    <a:pt x="86" y="117"/>
                  </a:cubicBezTo>
                  <a:cubicBezTo>
                    <a:pt x="88" y="116"/>
                    <a:pt x="90" y="113"/>
                    <a:pt x="92" y="116"/>
                  </a:cubicBezTo>
                  <a:cubicBezTo>
                    <a:pt x="93" y="118"/>
                    <a:pt x="95" y="120"/>
                    <a:pt x="94" y="120"/>
                  </a:cubicBezTo>
                  <a:cubicBezTo>
                    <a:pt x="92" y="120"/>
                    <a:pt x="90" y="119"/>
                    <a:pt x="89" y="121"/>
                  </a:cubicBezTo>
                  <a:cubicBezTo>
                    <a:pt x="88" y="123"/>
                    <a:pt x="88" y="125"/>
                    <a:pt x="85" y="125"/>
                  </a:cubicBezTo>
                  <a:cubicBezTo>
                    <a:pt x="83" y="124"/>
                    <a:pt x="81" y="123"/>
                    <a:pt x="80" y="123"/>
                  </a:cubicBezTo>
                  <a:cubicBezTo>
                    <a:pt x="79" y="123"/>
                    <a:pt x="76" y="126"/>
                    <a:pt x="76" y="125"/>
                  </a:cubicBezTo>
                  <a:cubicBezTo>
                    <a:pt x="75" y="124"/>
                    <a:pt x="75" y="123"/>
                    <a:pt x="74" y="123"/>
                  </a:cubicBezTo>
                  <a:cubicBezTo>
                    <a:pt x="72" y="123"/>
                    <a:pt x="69" y="124"/>
                    <a:pt x="68" y="122"/>
                  </a:cubicBezTo>
                  <a:cubicBezTo>
                    <a:pt x="68" y="120"/>
                    <a:pt x="68" y="118"/>
                    <a:pt x="69" y="117"/>
                  </a:cubicBezTo>
                  <a:cubicBezTo>
                    <a:pt x="71" y="115"/>
                    <a:pt x="74" y="110"/>
                    <a:pt x="73" y="110"/>
                  </a:cubicBezTo>
                  <a:cubicBezTo>
                    <a:pt x="71" y="110"/>
                    <a:pt x="62" y="112"/>
                    <a:pt x="61" y="113"/>
                  </a:cubicBezTo>
                  <a:cubicBezTo>
                    <a:pt x="59" y="114"/>
                    <a:pt x="56" y="115"/>
                    <a:pt x="53" y="117"/>
                  </a:cubicBezTo>
                  <a:cubicBezTo>
                    <a:pt x="50" y="118"/>
                    <a:pt x="49" y="119"/>
                    <a:pt x="48" y="120"/>
                  </a:cubicBezTo>
                  <a:cubicBezTo>
                    <a:pt x="48" y="121"/>
                    <a:pt x="47" y="122"/>
                    <a:pt x="45" y="122"/>
                  </a:cubicBezTo>
                  <a:cubicBezTo>
                    <a:pt x="44" y="122"/>
                    <a:pt x="38" y="125"/>
                    <a:pt x="36" y="126"/>
                  </a:cubicBezTo>
                  <a:cubicBezTo>
                    <a:pt x="35" y="126"/>
                    <a:pt x="32" y="126"/>
                    <a:pt x="30" y="127"/>
                  </a:cubicBezTo>
                  <a:cubicBezTo>
                    <a:pt x="29" y="128"/>
                    <a:pt x="28" y="130"/>
                    <a:pt x="27" y="130"/>
                  </a:cubicBezTo>
                  <a:cubicBezTo>
                    <a:pt x="26" y="131"/>
                    <a:pt x="26" y="132"/>
                    <a:pt x="29" y="133"/>
                  </a:cubicBezTo>
                  <a:cubicBezTo>
                    <a:pt x="31" y="134"/>
                    <a:pt x="33" y="134"/>
                    <a:pt x="32" y="136"/>
                  </a:cubicBezTo>
                  <a:cubicBezTo>
                    <a:pt x="30" y="139"/>
                    <a:pt x="31" y="143"/>
                    <a:pt x="32" y="144"/>
                  </a:cubicBezTo>
                  <a:cubicBezTo>
                    <a:pt x="33" y="145"/>
                    <a:pt x="30" y="151"/>
                    <a:pt x="33" y="152"/>
                  </a:cubicBezTo>
                  <a:cubicBezTo>
                    <a:pt x="36" y="153"/>
                    <a:pt x="37" y="154"/>
                    <a:pt x="43" y="153"/>
                  </a:cubicBezTo>
                  <a:cubicBezTo>
                    <a:pt x="49" y="152"/>
                    <a:pt x="50" y="152"/>
                    <a:pt x="54" y="152"/>
                  </a:cubicBezTo>
                  <a:cubicBezTo>
                    <a:pt x="57" y="152"/>
                    <a:pt x="58" y="152"/>
                    <a:pt x="59" y="151"/>
                  </a:cubicBezTo>
                  <a:cubicBezTo>
                    <a:pt x="61" y="150"/>
                    <a:pt x="60" y="153"/>
                    <a:pt x="63" y="152"/>
                  </a:cubicBezTo>
                  <a:cubicBezTo>
                    <a:pt x="67" y="151"/>
                    <a:pt x="73" y="145"/>
                    <a:pt x="76" y="145"/>
                  </a:cubicBezTo>
                  <a:cubicBezTo>
                    <a:pt x="79" y="145"/>
                    <a:pt x="77" y="147"/>
                    <a:pt x="79" y="147"/>
                  </a:cubicBezTo>
                  <a:cubicBezTo>
                    <a:pt x="81" y="146"/>
                    <a:pt x="82" y="145"/>
                    <a:pt x="81" y="147"/>
                  </a:cubicBezTo>
                  <a:cubicBezTo>
                    <a:pt x="80" y="150"/>
                    <a:pt x="78" y="152"/>
                    <a:pt x="76" y="152"/>
                  </a:cubicBezTo>
                  <a:cubicBezTo>
                    <a:pt x="75" y="153"/>
                    <a:pt x="79" y="154"/>
                    <a:pt x="78" y="156"/>
                  </a:cubicBezTo>
                  <a:cubicBezTo>
                    <a:pt x="77" y="159"/>
                    <a:pt x="76" y="165"/>
                    <a:pt x="72" y="167"/>
                  </a:cubicBezTo>
                  <a:cubicBezTo>
                    <a:pt x="69" y="169"/>
                    <a:pt x="65" y="170"/>
                    <a:pt x="63" y="170"/>
                  </a:cubicBezTo>
                  <a:cubicBezTo>
                    <a:pt x="60" y="170"/>
                    <a:pt x="57" y="172"/>
                    <a:pt x="55" y="173"/>
                  </a:cubicBezTo>
                  <a:cubicBezTo>
                    <a:pt x="52" y="175"/>
                    <a:pt x="47" y="177"/>
                    <a:pt x="47" y="176"/>
                  </a:cubicBezTo>
                  <a:cubicBezTo>
                    <a:pt x="46" y="175"/>
                    <a:pt x="46" y="173"/>
                    <a:pt x="44" y="173"/>
                  </a:cubicBezTo>
                  <a:cubicBezTo>
                    <a:pt x="42" y="173"/>
                    <a:pt x="38" y="172"/>
                    <a:pt x="36" y="174"/>
                  </a:cubicBezTo>
                  <a:cubicBezTo>
                    <a:pt x="33" y="176"/>
                    <a:pt x="31" y="181"/>
                    <a:pt x="29" y="183"/>
                  </a:cubicBezTo>
                  <a:cubicBezTo>
                    <a:pt x="26" y="185"/>
                    <a:pt x="17" y="191"/>
                    <a:pt x="16" y="193"/>
                  </a:cubicBezTo>
                  <a:cubicBezTo>
                    <a:pt x="15" y="196"/>
                    <a:pt x="15" y="198"/>
                    <a:pt x="12" y="199"/>
                  </a:cubicBezTo>
                  <a:cubicBezTo>
                    <a:pt x="9" y="201"/>
                    <a:pt x="6" y="204"/>
                    <a:pt x="9" y="203"/>
                  </a:cubicBezTo>
                  <a:cubicBezTo>
                    <a:pt x="11" y="203"/>
                    <a:pt x="15" y="200"/>
                    <a:pt x="13" y="202"/>
                  </a:cubicBezTo>
                  <a:cubicBezTo>
                    <a:pt x="12" y="204"/>
                    <a:pt x="9" y="206"/>
                    <a:pt x="9" y="207"/>
                  </a:cubicBezTo>
                  <a:cubicBezTo>
                    <a:pt x="8" y="209"/>
                    <a:pt x="11" y="210"/>
                    <a:pt x="14" y="211"/>
                  </a:cubicBezTo>
                  <a:cubicBezTo>
                    <a:pt x="16" y="212"/>
                    <a:pt x="17" y="214"/>
                    <a:pt x="21" y="215"/>
                  </a:cubicBezTo>
                  <a:cubicBezTo>
                    <a:pt x="24" y="215"/>
                    <a:pt x="27" y="214"/>
                    <a:pt x="25" y="216"/>
                  </a:cubicBezTo>
                  <a:cubicBezTo>
                    <a:pt x="24" y="218"/>
                    <a:pt x="20" y="219"/>
                    <a:pt x="19" y="221"/>
                  </a:cubicBezTo>
                  <a:cubicBezTo>
                    <a:pt x="17" y="224"/>
                    <a:pt x="15" y="227"/>
                    <a:pt x="17" y="227"/>
                  </a:cubicBezTo>
                  <a:cubicBezTo>
                    <a:pt x="18" y="228"/>
                    <a:pt x="18" y="228"/>
                    <a:pt x="18" y="230"/>
                  </a:cubicBezTo>
                  <a:cubicBezTo>
                    <a:pt x="19" y="232"/>
                    <a:pt x="23" y="231"/>
                    <a:pt x="26" y="231"/>
                  </a:cubicBezTo>
                  <a:cubicBezTo>
                    <a:pt x="29" y="231"/>
                    <a:pt x="33" y="229"/>
                    <a:pt x="32" y="227"/>
                  </a:cubicBezTo>
                  <a:cubicBezTo>
                    <a:pt x="32" y="226"/>
                    <a:pt x="35" y="221"/>
                    <a:pt x="36" y="221"/>
                  </a:cubicBezTo>
                  <a:cubicBezTo>
                    <a:pt x="37" y="221"/>
                    <a:pt x="35" y="228"/>
                    <a:pt x="35" y="229"/>
                  </a:cubicBezTo>
                  <a:cubicBezTo>
                    <a:pt x="35" y="230"/>
                    <a:pt x="34" y="233"/>
                    <a:pt x="32" y="235"/>
                  </a:cubicBezTo>
                  <a:cubicBezTo>
                    <a:pt x="30" y="237"/>
                    <a:pt x="30" y="238"/>
                    <a:pt x="30" y="240"/>
                  </a:cubicBezTo>
                  <a:cubicBezTo>
                    <a:pt x="31" y="242"/>
                    <a:pt x="32" y="242"/>
                    <a:pt x="31" y="243"/>
                  </a:cubicBezTo>
                  <a:cubicBezTo>
                    <a:pt x="30" y="245"/>
                    <a:pt x="30" y="246"/>
                    <a:pt x="27" y="247"/>
                  </a:cubicBezTo>
                  <a:cubicBezTo>
                    <a:pt x="24" y="248"/>
                    <a:pt x="20" y="250"/>
                    <a:pt x="23" y="250"/>
                  </a:cubicBezTo>
                  <a:cubicBezTo>
                    <a:pt x="26" y="249"/>
                    <a:pt x="29" y="250"/>
                    <a:pt x="31" y="249"/>
                  </a:cubicBezTo>
                  <a:cubicBezTo>
                    <a:pt x="34" y="248"/>
                    <a:pt x="41" y="243"/>
                    <a:pt x="44" y="244"/>
                  </a:cubicBezTo>
                  <a:cubicBezTo>
                    <a:pt x="47" y="245"/>
                    <a:pt x="48" y="247"/>
                    <a:pt x="50" y="246"/>
                  </a:cubicBezTo>
                  <a:cubicBezTo>
                    <a:pt x="52" y="245"/>
                    <a:pt x="52" y="243"/>
                    <a:pt x="54" y="246"/>
                  </a:cubicBezTo>
                  <a:cubicBezTo>
                    <a:pt x="55" y="248"/>
                    <a:pt x="57" y="252"/>
                    <a:pt x="59" y="250"/>
                  </a:cubicBezTo>
                  <a:cubicBezTo>
                    <a:pt x="62" y="248"/>
                    <a:pt x="58" y="247"/>
                    <a:pt x="59" y="246"/>
                  </a:cubicBezTo>
                  <a:cubicBezTo>
                    <a:pt x="60" y="244"/>
                    <a:pt x="64" y="240"/>
                    <a:pt x="65" y="241"/>
                  </a:cubicBezTo>
                  <a:cubicBezTo>
                    <a:pt x="66" y="242"/>
                    <a:pt x="62" y="246"/>
                    <a:pt x="66" y="246"/>
                  </a:cubicBezTo>
                  <a:cubicBezTo>
                    <a:pt x="69" y="247"/>
                    <a:pt x="74" y="244"/>
                    <a:pt x="76" y="243"/>
                  </a:cubicBezTo>
                  <a:cubicBezTo>
                    <a:pt x="78" y="241"/>
                    <a:pt x="80" y="239"/>
                    <a:pt x="79" y="242"/>
                  </a:cubicBezTo>
                  <a:cubicBezTo>
                    <a:pt x="78" y="245"/>
                    <a:pt x="76" y="246"/>
                    <a:pt x="73" y="249"/>
                  </a:cubicBezTo>
                  <a:cubicBezTo>
                    <a:pt x="70" y="251"/>
                    <a:pt x="65" y="253"/>
                    <a:pt x="64" y="256"/>
                  </a:cubicBezTo>
                  <a:cubicBezTo>
                    <a:pt x="63" y="258"/>
                    <a:pt x="61" y="262"/>
                    <a:pt x="58" y="266"/>
                  </a:cubicBezTo>
                  <a:cubicBezTo>
                    <a:pt x="54" y="270"/>
                    <a:pt x="50" y="275"/>
                    <a:pt x="48" y="276"/>
                  </a:cubicBezTo>
                  <a:cubicBezTo>
                    <a:pt x="46" y="276"/>
                    <a:pt x="40" y="276"/>
                    <a:pt x="37" y="279"/>
                  </a:cubicBezTo>
                  <a:cubicBezTo>
                    <a:pt x="34" y="281"/>
                    <a:pt x="29" y="287"/>
                    <a:pt x="26" y="288"/>
                  </a:cubicBezTo>
                  <a:cubicBezTo>
                    <a:pt x="24" y="289"/>
                    <a:pt x="25" y="286"/>
                    <a:pt x="22" y="287"/>
                  </a:cubicBezTo>
                  <a:cubicBezTo>
                    <a:pt x="19" y="288"/>
                    <a:pt x="13" y="288"/>
                    <a:pt x="9" y="291"/>
                  </a:cubicBezTo>
                  <a:cubicBezTo>
                    <a:pt x="5" y="293"/>
                    <a:pt x="4" y="295"/>
                    <a:pt x="3" y="296"/>
                  </a:cubicBezTo>
                  <a:cubicBezTo>
                    <a:pt x="2" y="297"/>
                    <a:pt x="0" y="299"/>
                    <a:pt x="3" y="299"/>
                  </a:cubicBezTo>
                  <a:cubicBezTo>
                    <a:pt x="7" y="299"/>
                    <a:pt x="7" y="300"/>
                    <a:pt x="9" y="297"/>
                  </a:cubicBezTo>
                  <a:cubicBezTo>
                    <a:pt x="11" y="295"/>
                    <a:pt x="14" y="292"/>
                    <a:pt x="14" y="294"/>
                  </a:cubicBezTo>
                  <a:cubicBezTo>
                    <a:pt x="15" y="295"/>
                    <a:pt x="12" y="297"/>
                    <a:pt x="16" y="296"/>
                  </a:cubicBezTo>
                  <a:cubicBezTo>
                    <a:pt x="20" y="294"/>
                    <a:pt x="25" y="293"/>
                    <a:pt x="29" y="291"/>
                  </a:cubicBezTo>
                  <a:cubicBezTo>
                    <a:pt x="32" y="289"/>
                    <a:pt x="31" y="288"/>
                    <a:pt x="36" y="287"/>
                  </a:cubicBezTo>
                  <a:cubicBezTo>
                    <a:pt x="41" y="287"/>
                    <a:pt x="43" y="284"/>
                    <a:pt x="46" y="282"/>
                  </a:cubicBezTo>
                  <a:cubicBezTo>
                    <a:pt x="50" y="281"/>
                    <a:pt x="71" y="274"/>
                    <a:pt x="72" y="273"/>
                  </a:cubicBezTo>
                  <a:cubicBezTo>
                    <a:pt x="74" y="271"/>
                    <a:pt x="73" y="270"/>
                    <a:pt x="77" y="268"/>
                  </a:cubicBezTo>
                  <a:cubicBezTo>
                    <a:pt x="82" y="267"/>
                    <a:pt x="85" y="262"/>
                    <a:pt x="90" y="259"/>
                  </a:cubicBezTo>
                  <a:cubicBezTo>
                    <a:pt x="94" y="257"/>
                    <a:pt x="96" y="258"/>
                    <a:pt x="98" y="257"/>
                  </a:cubicBezTo>
                  <a:cubicBezTo>
                    <a:pt x="101" y="255"/>
                    <a:pt x="99" y="254"/>
                    <a:pt x="101" y="253"/>
                  </a:cubicBezTo>
                  <a:cubicBezTo>
                    <a:pt x="103" y="251"/>
                    <a:pt x="112" y="245"/>
                    <a:pt x="112" y="243"/>
                  </a:cubicBezTo>
                  <a:cubicBezTo>
                    <a:pt x="113" y="242"/>
                    <a:pt x="113" y="242"/>
                    <a:pt x="110" y="241"/>
                  </a:cubicBezTo>
                  <a:cubicBezTo>
                    <a:pt x="108" y="240"/>
                    <a:pt x="105" y="240"/>
                    <a:pt x="109" y="237"/>
                  </a:cubicBezTo>
                  <a:cubicBezTo>
                    <a:pt x="113" y="234"/>
                    <a:pt x="116" y="230"/>
                    <a:pt x="120" y="229"/>
                  </a:cubicBezTo>
                  <a:cubicBezTo>
                    <a:pt x="123" y="229"/>
                    <a:pt x="124" y="225"/>
                    <a:pt x="125" y="223"/>
                  </a:cubicBezTo>
                  <a:cubicBezTo>
                    <a:pt x="127" y="221"/>
                    <a:pt x="131" y="215"/>
                    <a:pt x="135" y="213"/>
                  </a:cubicBezTo>
                  <a:cubicBezTo>
                    <a:pt x="138" y="212"/>
                    <a:pt x="143" y="210"/>
                    <a:pt x="144" y="210"/>
                  </a:cubicBezTo>
                  <a:cubicBezTo>
                    <a:pt x="146" y="209"/>
                    <a:pt x="150" y="204"/>
                    <a:pt x="152" y="204"/>
                  </a:cubicBezTo>
                  <a:cubicBezTo>
                    <a:pt x="153" y="205"/>
                    <a:pt x="153" y="206"/>
                    <a:pt x="155" y="205"/>
                  </a:cubicBezTo>
                  <a:cubicBezTo>
                    <a:pt x="157" y="204"/>
                    <a:pt x="163" y="201"/>
                    <a:pt x="162" y="202"/>
                  </a:cubicBezTo>
                  <a:cubicBezTo>
                    <a:pt x="160" y="204"/>
                    <a:pt x="158" y="208"/>
                    <a:pt x="158" y="209"/>
                  </a:cubicBezTo>
                  <a:cubicBezTo>
                    <a:pt x="158" y="210"/>
                    <a:pt x="161" y="212"/>
                    <a:pt x="159" y="212"/>
                  </a:cubicBezTo>
                  <a:cubicBezTo>
                    <a:pt x="157" y="212"/>
                    <a:pt x="153" y="212"/>
                    <a:pt x="152" y="212"/>
                  </a:cubicBezTo>
                  <a:cubicBezTo>
                    <a:pt x="151" y="212"/>
                    <a:pt x="152" y="210"/>
                    <a:pt x="149" y="211"/>
                  </a:cubicBezTo>
                  <a:cubicBezTo>
                    <a:pt x="146" y="213"/>
                    <a:pt x="142" y="214"/>
                    <a:pt x="142" y="215"/>
                  </a:cubicBezTo>
                  <a:cubicBezTo>
                    <a:pt x="141" y="216"/>
                    <a:pt x="136" y="225"/>
                    <a:pt x="134" y="227"/>
                  </a:cubicBezTo>
                  <a:cubicBezTo>
                    <a:pt x="132" y="229"/>
                    <a:pt x="132" y="231"/>
                    <a:pt x="134" y="230"/>
                  </a:cubicBezTo>
                  <a:cubicBezTo>
                    <a:pt x="136" y="229"/>
                    <a:pt x="138" y="228"/>
                    <a:pt x="137" y="229"/>
                  </a:cubicBezTo>
                  <a:cubicBezTo>
                    <a:pt x="137" y="230"/>
                    <a:pt x="130" y="234"/>
                    <a:pt x="130" y="235"/>
                  </a:cubicBezTo>
                  <a:cubicBezTo>
                    <a:pt x="129" y="237"/>
                    <a:pt x="135" y="236"/>
                    <a:pt x="137" y="235"/>
                  </a:cubicBezTo>
                  <a:cubicBezTo>
                    <a:pt x="139" y="233"/>
                    <a:pt x="142" y="233"/>
                    <a:pt x="145" y="232"/>
                  </a:cubicBezTo>
                  <a:cubicBezTo>
                    <a:pt x="148" y="231"/>
                    <a:pt x="152" y="227"/>
                    <a:pt x="155" y="227"/>
                  </a:cubicBezTo>
                  <a:cubicBezTo>
                    <a:pt x="159" y="227"/>
                    <a:pt x="164" y="227"/>
                    <a:pt x="167" y="225"/>
                  </a:cubicBezTo>
                  <a:cubicBezTo>
                    <a:pt x="171" y="223"/>
                    <a:pt x="176" y="223"/>
                    <a:pt x="176" y="221"/>
                  </a:cubicBezTo>
                  <a:cubicBezTo>
                    <a:pt x="176" y="220"/>
                    <a:pt x="171" y="217"/>
                    <a:pt x="170" y="216"/>
                  </a:cubicBezTo>
                  <a:cubicBezTo>
                    <a:pt x="169" y="215"/>
                    <a:pt x="171" y="210"/>
                    <a:pt x="172" y="211"/>
                  </a:cubicBezTo>
                  <a:cubicBezTo>
                    <a:pt x="174" y="211"/>
                    <a:pt x="175" y="211"/>
                    <a:pt x="177" y="211"/>
                  </a:cubicBezTo>
                  <a:cubicBezTo>
                    <a:pt x="178" y="211"/>
                    <a:pt x="180" y="213"/>
                    <a:pt x="183" y="212"/>
                  </a:cubicBezTo>
                  <a:cubicBezTo>
                    <a:pt x="185" y="211"/>
                    <a:pt x="187" y="211"/>
                    <a:pt x="187" y="212"/>
                  </a:cubicBezTo>
                  <a:cubicBezTo>
                    <a:pt x="187" y="213"/>
                    <a:pt x="184" y="215"/>
                    <a:pt x="187" y="215"/>
                  </a:cubicBezTo>
                  <a:cubicBezTo>
                    <a:pt x="190" y="214"/>
                    <a:pt x="190" y="214"/>
                    <a:pt x="191" y="216"/>
                  </a:cubicBezTo>
                  <a:cubicBezTo>
                    <a:pt x="192" y="218"/>
                    <a:pt x="195" y="220"/>
                    <a:pt x="197" y="219"/>
                  </a:cubicBezTo>
                  <a:cubicBezTo>
                    <a:pt x="200" y="219"/>
                    <a:pt x="202" y="219"/>
                    <a:pt x="203" y="220"/>
                  </a:cubicBezTo>
                  <a:cubicBezTo>
                    <a:pt x="204" y="222"/>
                    <a:pt x="204" y="224"/>
                    <a:pt x="207" y="224"/>
                  </a:cubicBezTo>
                  <a:cubicBezTo>
                    <a:pt x="209" y="224"/>
                    <a:pt x="214" y="225"/>
                    <a:pt x="220" y="225"/>
                  </a:cubicBezTo>
                  <a:cubicBezTo>
                    <a:pt x="226" y="226"/>
                    <a:pt x="232" y="229"/>
                    <a:pt x="235" y="229"/>
                  </a:cubicBezTo>
                  <a:cubicBezTo>
                    <a:pt x="237" y="229"/>
                    <a:pt x="248" y="224"/>
                    <a:pt x="247" y="225"/>
                  </a:cubicBezTo>
                  <a:cubicBezTo>
                    <a:pt x="247" y="227"/>
                    <a:pt x="242" y="229"/>
                    <a:pt x="244" y="232"/>
                  </a:cubicBezTo>
                  <a:cubicBezTo>
                    <a:pt x="246" y="235"/>
                    <a:pt x="248" y="238"/>
                    <a:pt x="251" y="238"/>
                  </a:cubicBezTo>
                  <a:cubicBezTo>
                    <a:pt x="254" y="238"/>
                    <a:pt x="257" y="238"/>
                    <a:pt x="256" y="241"/>
                  </a:cubicBezTo>
                  <a:cubicBezTo>
                    <a:pt x="256" y="244"/>
                    <a:pt x="255" y="249"/>
                    <a:pt x="257" y="249"/>
                  </a:cubicBezTo>
                  <a:cubicBezTo>
                    <a:pt x="259" y="249"/>
                    <a:pt x="261" y="249"/>
                    <a:pt x="262" y="250"/>
                  </a:cubicBezTo>
                  <a:cubicBezTo>
                    <a:pt x="264" y="252"/>
                    <a:pt x="265" y="254"/>
                    <a:pt x="266" y="252"/>
                  </a:cubicBezTo>
                  <a:cubicBezTo>
                    <a:pt x="268" y="251"/>
                    <a:pt x="271" y="249"/>
                    <a:pt x="270" y="247"/>
                  </a:cubicBezTo>
                  <a:cubicBezTo>
                    <a:pt x="269" y="246"/>
                    <a:pt x="269" y="242"/>
                    <a:pt x="270" y="242"/>
                  </a:cubicBezTo>
                  <a:cubicBezTo>
                    <a:pt x="271" y="243"/>
                    <a:pt x="274" y="245"/>
                    <a:pt x="274" y="248"/>
                  </a:cubicBezTo>
                  <a:cubicBezTo>
                    <a:pt x="274" y="250"/>
                    <a:pt x="275" y="253"/>
                    <a:pt x="276" y="253"/>
                  </a:cubicBezTo>
                  <a:cubicBezTo>
                    <a:pt x="277" y="253"/>
                    <a:pt x="280" y="245"/>
                    <a:pt x="279" y="243"/>
                  </a:cubicBezTo>
                  <a:cubicBezTo>
                    <a:pt x="279" y="241"/>
                    <a:pt x="280" y="234"/>
                    <a:pt x="281" y="235"/>
                  </a:cubicBezTo>
                  <a:cubicBezTo>
                    <a:pt x="283" y="236"/>
                    <a:pt x="283" y="238"/>
                    <a:pt x="283" y="241"/>
                  </a:cubicBezTo>
                  <a:cubicBezTo>
                    <a:pt x="283" y="244"/>
                    <a:pt x="280" y="251"/>
                    <a:pt x="282" y="252"/>
                  </a:cubicBezTo>
                  <a:cubicBezTo>
                    <a:pt x="284" y="253"/>
                    <a:pt x="286" y="253"/>
                    <a:pt x="288" y="253"/>
                  </a:cubicBezTo>
                  <a:cubicBezTo>
                    <a:pt x="290" y="253"/>
                    <a:pt x="290" y="256"/>
                    <a:pt x="293" y="258"/>
                  </a:cubicBezTo>
                  <a:cubicBezTo>
                    <a:pt x="296" y="260"/>
                    <a:pt x="295" y="264"/>
                    <a:pt x="294" y="266"/>
                  </a:cubicBezTo>
                  <a:cubicBezTo>
                    <a:pt x="294" y="267"/>
                    <a:pt x="297" y="267"/>
                    <a:pt x="298" y="270"/>
                  </a:cubicBezTo>
                  <a:cubicBezTo>
                    <a:pt x="299" y="272"/>
                    <a:pt x="296" y="276"/>
                    <a:pt x="297" y="278"/>
                  </a:cubicBezTo>
                  <a:cubicBezTo>
                    <a:pt x="299" y="281"/>
                    <a:pt x="302" y="281"/>
                    <a:pt x="302" y="283"/>
                  </a:cubicBezTo>
                  <a:cubicBezTo>
                    <a:pt x="301" y="285"/>
                    <a:pt x="298" y="288"/>
                    <a:pt x="302" y="287"/>
                  </a:cubicBezTo>
                  <a:cubicBezTo>
                    <a:pt x="305" y="286"/>
                    <a:pt x="307" y="285"/>
                    <a:pt x="308" y="286"/>
                  </a:cubicBezTo>
                  <a:cubicBezTo>
                    <a:pt x="309" y="286"/>
                    <a:pt x="310" y="291"/>
                    <a:pt x="308" y="293"/>
                  </a:cubicBezTo>
                  <a:cubicBezTo>
                    <a:pt x="307" y="295"/>
                    <a:pt x="309" y="297"/>
                    <a:pt x="307" y="298"/>
                  </a:cubicBezTo>
                  <a:cubicBezTo>
                    <a:pt x="305" y="300"/>
                    <a:pt x="305" y="301"/>
                    <a:pt x="307" y="302"/>
                  </a:cubicBezTo>
                  <a:cubicBezTo>
                    <a:pt x="309" y="302"/>
                    <a:pt x="313" y="298"/>
                    <a:pt x="312" y="300"/>
                  </a:cubicBezTo>
                  <a:cubicBezTo>
                    <a:pt x="312" y="300"/>
                    <a:pt x="312" y="300"/>
                    <a:pt x="312" y="301"/>
                  </a:cubicBezTo>
                  <a:cubicBezTo>
                    <a:pt x="311" y="302"/>
                    <a:pt x="309" y="303"/>
                    <a:pt x="308" y="305"/>
                  </a:cubicBezTo>
                  <a:cubicBezTo>
                    <a:pt x="308" y="305"/>
                    <a:pt x="308" y="305"/>
                    <a:pt x="308" y="305"/>
                  </a:cubicBezTo>
                  <a:cubicBezTo>
                    <a:pt x="307" y="306"/>
                    <a:pt x="307" y="306"/>
                    <a:pt x="306" y="307"/>
                  </a:cubicBezTo>
                  <a:cubicBezTo>
                    <a:pt x="305" y="310"/>
                    <a:pt x="308" y="312"/>
                    <a:pt x="308" y="313"/>
                  </a:cubicBezTo>
                  <a:cubicBezTo>
                    <a:pt x="308" y="315"/>
                    <a:pt x="310" y="316"/>
                    <a:pt x="306" y="317"/>
                  </a:cubicBezTo>
                  <a:cubicBezTo>
                    <a:pt x="302" y="318"/>
                    <a:pt x="304" y="320"/>
                    <a:pt x="306" y="321"/>
                  </a:cubicBezTo>
                  <a:cubicBezTo>
                    <a:pt x="309" y="322"/>
                    <a:pt x="311" y="322"/>
                    <a:pt x="312" y="321"/>
                  </a:cubicBezTo>
                  <a:cubicBezTo>
                    <a:pt x="312" y="319"/>
                    <a:pt x="316" y="314"/>
                    <a:pt x="317" y="316"/>
                  </a:cubicBezTo>
                  <a:cubicBezTo>
                    <a:pt x="319" y="318"/>
                    <a:pt x="320" y="321"/>
                    <a:pt x="319" y="322"/>
                  </a:cubicBezTo>
                  <a:cubicBezTo>
                    <a:pt x="317" y="322"/>
                    <a:pt x="315" y="322"/>
                    <a:pt x="314" y="324"/>
                  </a:cubicBezTo>
                  <a:cubicBezTo>
                    <a:pt x="313" y="325"/>
                    <a:pt x="316" y="326"/>
                    <a:pt x="317" y="328"/>
                  </a:cubicBezTo>
                  <a:cubicBezTo>
                    <a:pt x="318" y="329"/>
                    <a:pt x="318" y="337"/>
                    <a:pt x="321" y="335"/>
                  </a:cubicBezTo>
                  <a:cubicBezTo>
                    <a:pt x="323" y="334"/>
                    <a:pt x="329" y="332"/>
                    <a:pt x="329" y="332"/>
                  </a:cubicBezTo>
                  <a:cubicBezTo>
                    <a:pt x="329" y="333"/>
                    <a:pt x="324" y="339"/>
                    <a:pt x="322" y="341"/>
                  </a:cubicBezTo>
                  <a:cubicBezTo>
                    <a:pt x="320" y="342"/>
                    <a:pt x="316" y="347"/>
                    <a:pt x="315" y="349"/>
                  </a:cubicBezTo>
                  <a:cubicBezTo>
                    <a:pt x="314" y="351"/>
                    <a:pt x="313" y="351"/>
                    <a:pt x="314" y="353"/>
                  </a:cubicBezTo>
                  <a:cubicBezTo>
                    <a:pt x="315" y="355"/>
                    <a:pt x="317" y="356"/>
                    <a:pt x="319" y="356"/>
                  </a:cubicBezTo>
                  <a:cubicBezTo>
                    <a:pt x="321" y="356"/>
                    <a:pt x="322" y="356"/>
                    <a:pt x="321" y="358"/>
                  </a:cubicBezTo>
                  <a:cubicBezTo>
                    <a:pt x="321" y="359"/>
                    <a:pt x="320" y="360"/>
                    <a:pt x="325" y="361"/>
                  </a:cubicBezTo>
                  <a:cubicBezTo>
                    <a:pt x="330" y="361"/>
                    <a:pt x="333" y="360"/>
                    <a:pt x="334" y="361"/>
                  </a:cubicBezTo>
                  <a:cubicBezTo>
                    <a:pt x="334" y="362"/>
                    <a:pt x="335" y="362"/>
                    <a:pt x="335" y="362"/>
                  </a:cubicBezTo>
                  <a:cubicBezTo>
                    <a:pt x="335" y="362"/>
                    <a:pt x="335" y="362"/>
                    <a:pt x="335" y="362"/>
                  </a:cubicBezTo>
                  <a:cubicBezTo>
                    <a:pt x="335" y="362"/>
                    <a:pt x="335" y="362"/>
                    <a:pt x="334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5" y="362"/>
                    <a:pt x="335" y="362"/>
                    <a:pt x="336" y="362"/>
                  </a:cubicBezTo>
                  <a:cubicBezTo>
                    <a:pt x="339" y="362"/>
                    <a:pt x="341" y="359"/>
                    <a:pt x="340" y="362"/>
                  </a:cubicBezTo>
                  <a:cubicBezTo>
                    <a:pt x="339" y="364"/>
                    <a:pt x="336" y="366"/>
                    <a:pt x="337" y="368"/>
                  </a:cubicBezTo>
                  <a:cubicBezTo>
                    <a:pt x="338" y="370"/>
                    <a:pt x="340" y="368"/>
                    <a:pt x="340" y="370"/>
                  </a:cubicBezTo>
                  <a:cubicBezTo>
                    <a:pt x="340" y="372"/>
                    <a:pt x="340" y="376"/>
                    <a:pt x="343" y="375"/>
                  </a:cubicBezTo>
                  <a:cubicBezTo>
                    <a:pt x="346" y="374"/>
                    <a:pt x="345" y="374"/>
                    <a:pt x="347" y="377"/>
                  </a:cubicBezTo>
                  <a:cubicBezTo>
                    <a:pt x="348" y="378"/>
                    <a:pt x="348" y="378"/>
                    <a:pt x="348" y="379"/>
                  </a:cubicBezTo>
                  <a:cubicBezTo>
                    <a:pt x="348" y="379"/>
                    <a:pt x="348" y="379"/>
                    <a:pt x="348" y="379"/>
                  </a:cubicBezTo>
                  <a:cubicBezTo>
                    <a:pt x="349" y="379"/>
                    <a:pt x="349" y="380"/>
                    <a:pt x="349" y="380"/>
                  </a:cubicBezTo>
                  <a:cubicBezTo>
                    <a:pt x="349" y="380"/>
                    <a:pt x="349" y="380"/>
                    <a:pt x="349" y="380"/>
                  </a:cubicBezTo>
                  <a:cubicBezTo>
                    <a:pt x="349" y="381"/>
                    <a:pt x="349" y="381"/>
                    <a:pt x="349" y="381"/>
                  </a:cubicBezTo>
                  <a:cubicBezTo>
                    <a:pt x="349" y="382"/>
                    <a:pt x="349" y="382"/>
                    <a:pt x="349" y="383"/>
                  </a:cubicBezTo>
                  <a:cubicBezTo>
                    <a:pt x="348" y="385"/>
                    <a:pt x="349" y="389"/>
                    <a:pt x="349" y="391"/>
                  </a:cubicBezTo>
                  <a:cubicBezTo>
                    <a:pt x="349" y="393"/>
                    <a:pt x="347" y="397"/>
                    <a:pt x="346" y="396"/>
                  </a:cubicBezTo>
                  <a:cubicBezTo>
                    <a:pt x="346" y="395"/>
                    <a:pt x="344" y="391"/>
                    <a:pt x="341" y="392"/>
                  </a:cubicBezTo>
                  <a:cubicBezTo>
                    <a:pt x="339" y="393"/>
                    <a:pt x="332" y="392"/>
                    <a:pt x="330" y="391"/>
                  </a:cubicBezTo>
                  <a:cubicBezTo>
                    <a:pt x="328" y="390"/>
                    <a:pt x="327" y="392"/>
                    <a:pt x="327" y="395"/>
                  </a:cubicBezTo>
                  <a:cubicBezTo>
                    <a:pt x="328" y="398"/>
                    <a:pt x="328" y="408"/>
                    <a:pt x="325" y="415"/>
                  </a:cubicBezTo>
                  <a:cubicBezTo>
                    <a:pt x="321" y="421"/>
                    <a:pt x="319" y="432"/>
                    <a:pt x="317" y="435"/>
                  </a:cubicBezTo>
                  <a:cubicBezTo>
                    <a:pt x="315" y="438"/>
                    <a:pt x="310" y="452"/>
                    <a:pt x="307" y="455"/>
                  </a:cubicBezTo>
                  <a:cubicBezTo>
                    <a:pt x="305" y="457"/>
                    <a:pt x="305" y="461"/>
                    <a:pt x="305" y="464"/>
                  </a:cubicBezTo>
                  <a:cubicBezTo>
                    <a:pt x="306" y="467"/>
                    <a:pt x="305" y="468"/>
                    <a:pt x="303" y="473"/>
                  </a:cubicBezTo>
                  <a:cubicBezTo>
                    <a:pt x="301" y="478"/>
                    <a:pt x="297" y="487"/>
                    <a:pt x="298" y="490"/>
                  </a:cubicBezTo>
                  <a:cubicBezTo>
                    <a:pt x="299" y="493"/>
                    <a:pt x="302" y="497"/>
                    <a:pt x="300" y="501"/>
                  </a:cubicBezTo>
                  <a:cubicBezTo>
                    <a:pt x="299" y="505"/>
                    <a:pt x="298" y="508"/>
                    <a:pt x="300" y="511"/>
                  </a:cubicBezTo>
                  <a:cubicBezTo>
                    <a:pt x="301" y="513"/>
                    <a:pt x="304" y="517"/>
                    <a:pt x="304" y="521"/>
                  </a:cubicBezTo>
                  <a:cubicBezTo>
                    <a:pt x="304" y="526"/>
                    <a:pt x="303" y="529"/>
                    <a:pt x="306" y="531"/>
                  </a:cubicBezTo>
                  <a:cubicBezTo>
                    <a:pt x="308" y="534"/>
                    <a:pt x="307" y="541"/>
                    <a:pt x="309" y="546"/>
                  </a:cubicBezTo>
                  <a:cubicBezTo>
                    <a:pt x="311" y="550"/>
                    <a:pt x="313" y="552"/>
                    <a:pt x="314" y="555"/>
                  </a:cubicBezTo>
                  <a:cubicBezTo>
                    <a:pt x="314" y="558"/>
                    <a:pt x="320" y="557"/>
                    <a:pt x="323" y="559"/>
                  </a:cubicBezTo>
                  <a:cubicBezTo>
                    <a:pt x="326" y="561"/>
                    <a:pt x="330" y="561"/>
                    <a:pt x="333" y="562"/>
                  </a:cubicBezTo>
                  <a:cubicBezTo>
                    <a:pt x="336" y="563"/>
                    <a:pt x="335" y="565"/>
                    <a:pt x="336" y="567"/>
                  </a:cubicBezTo>
                  <a:cubicBezTo>
                    <a:pt x="336" y="568"/>
                    <a:pt x="336" y="568"/>
                    <a:pt x="337" y="569"/>
                  </a:cubicBezTo>
                  <a:cubicBezTo>
                    <a:pt x="337" y="569"/>
                    <a:pt x="337" y="569"/>
                    <a:pt x="337" y="569"/>
                  </a:cubicBezTo>
                  <a:cubicBezTo>
                    <a:pt x="337" y="570"/>
                    <a:pt x="337" y="571"/>
                    <a:pt x="337" y="571"/>
                  </a:cubicBezTo>
                  <a:cubicBezTo>
                    <a:pt x="337" y="571"/>
                    <a:pt x="337" y="571"/>
                    <a:pt x="337" y="571"/>
                  </a:cubicBezTo>
                  <a:cubicBezTo>
                    <a:pt x="337" y="572"/>
                    <a:pt x="338" y="573"/>
                    <a:pt x="338" y="574"/>
                  </a:cubicBezTo>
                  <a:cubicBezTo>
                    <a:pt x="338" y="574"/>
                    <a:pt x="338" y="575"/>
                    <a:pt x="338" y="575"/>
                  </a:cubicBezTo>
                  <a:cubicBezTo>
                    <a:pt x="338" y="576"/>
                    <a:pt x="338" y="577"/>
                    <a:pt x="339" y="577"/>
                  </a:cubicBezTo>
                  <a:cubicBezTo>
                    <a:pt x="339" y="578"/>
                    <a:pt x="339" y="578"/>
                    <a:pt x="339" y="578"/>
                  </a:cubicBezTo>
                  <a:cubicBezTo>
                    <a:pt x="339" y="579"/>
                    <a:pt x="339" y="580"/>
                    <a:pt x="339" y="581"/>
                  </a:cubicBezTo>
                  <a:cubicBezTo>
                    <a:pt x="339" y="581"/>
                    <a:pt x="339" y="582"/>
                    <a:pt x="339" y="582"/>
                  </a:cubicBezTo>
                  <a:cubicBezTo>
                    <a:pt x="340" y="583"/>
                    <a:pt x="340" y="584"/>
                    <a:pt x="340" y="584"/>
                  </a:cubicBezTo>
                  <a:cubicBezTo>
                    <a:pt x="340" y="585"/>
                    <a:pt x="340" y="585"/>
                    <a:pt x="340" y="585"/>
                  </a:cubicBezTo>
                  <a:cubicBezTo>
                    <a:pt x="340" y="586"/>
                    <a:pt x="340" y="587"/>
                    <a:pt x="340" y="588"/>
                  </a:cubicBezTo>
                  <a:cubicBezTo>
                    <a:pt x="340" y="588"/>
                    <a:pt x="340" y="588"/>
                    <a:pt x="341" y="588"/>
                  </a:cubicBezTo>
                  <a:cubicBezTo>
                    <a:pt x="341" y="589"/>
                    <a:pt x="341" y="590"/>
                    <a:pt x="341" y="590"/>
                  </a:cubicBezTo>
                  <a:cubicBezTo>
                    <a:pt x="341" y="595"/>
                    <a:pt x="345" y="603"/>
                    <a:pt x="344" y="607"/>
                  </a:cubicBezTo>
                  <a:cubicBezTo>
                    <a:pt x="343" y="611"/>
                    <a:pt x="347" y="614"/>
                    <a:pt x="349" y="616"/>
                  </a:cubicBezTo>
                  <a:cubicBezTo>
                    <a:pt x="351" y="618"/>
                    <a:pt x="356" y="623"/>
                    <a:pt x="353" y="627"/>
                  </a:cubicBezTo>
                  <a:cubicBezTo>
                    <a:pt x="351" y="632"/>
                    <a:pt x="350" y="634"/>
                    <a:pt x="348" y="634"/>
                  </a:cubicBezTo>
                  <a:cubicBezTo>
                    <a:pt x="345" y="634"/>
                    <a:pt x="347" y="636"/>
                    <a:pt x="349" y="638"/>
                  </a:cubicBezTo>
                  <a:cubicBezTo>
                    <a:pt x="350" y="640"/>
                    <a:pt x="355" y="644"/>
                    <a:pt x="357" y="644"/>
                  </a:cubicBezTo>
                  <a:cubicBezTo>
                    <a:pt x="359" y="643"/>
                    <a:pt x="362" y="645"/>
                    <a:pt x="363" y="646"/>
                  </a:cubicBezTo>
                  <a:cubicBezTo>
                    <a:pt x="365" y="648"/>
                    <a:pt x="366" y="654"/>
                    <a:pt x="365" y="657"/>
                  </a:cubicBezTo>
                  <a:cubicBezTo>
                    <a:pt x="364" y="659"/>
                    <a:pt x="363" y="663"/>
                    <a:pt x="365" y="665"/>
                  </a:cubicBezTo>
                  <a:cubicBezTo>
                    <a:pt x="367" y="667"/>
                    <a:pt x="376" y="676"/>
                    <a:pt x="375" y="679"/>
                  </a:cubicBezTo>
                  <a:cubicBezTo>
                    <a:pt x="375" y="682"/>
                    <a:pt x="378" y="687"/>
                    <a:pt x="379" y="686"/>
                  </a:cubicBezTo>
                  <a:cubicBezTo>
                    <a:pt x="381" y="684"/>
                    <a:pt x="385" y="684"/>
                    <a:pt x="385" y="680"/>
                  </a:cubicBezTo>
                  <a:cubicBezTo>
                    <a:pt x="385" y="677"/>
                    <a:pt x="378" y="669"/>
                    <a:pt x="376" y="667"/>
                  </a:cubicBezTo>
                  <a:cubicBezTo>
                    <a:pt x="375" y="666"/>
                    <a:pt x="381" y="666"/>
                    <a:pt x="379" y="663"/>
                  </a:cubicBezTo>
                  <a:cubicBezTo>
                    <a:pt x="377" y="659"/>
                    <a:pt x="374" y="655"/>
                    <a:pt x="375" y="653"/>
                  </a:cubicBezTo>
                  <a:cubicBezTo>
                    <a:pt x="375" y="652"/>
                    <a:pt x="380" y="654"/>
                    <a:pt x="377" y="650"/>
                  </a:cubicBezTo>
                  <a:cubicBezTo>
                    <a:pt x="374" y="645"/>
                    <a:pt x="373" y="640"/>
                    <a:pt x="372" y="638"/>
                  </a:cubicBezTo>
                  <a:cubicBezTo>
                    <a:pt x="371" y="635"/>
                    <a:pt x="369" y="633"/>
                    <a:pt x="368" y="628"/>
                  </a:cubicBezTo>
                  <a:cubicBezTo>
                    <a:pt x="367" y="623"/>
                    <a:pt x="362" y="618"/>
                    <a:pt x="361" y="616"/>
                  </a:cubicBezTo>
                  <a:cubicBezTo>
                    <a:pt x="360" y="613"/>
                    <a:pt x="354" y="609"/>
                    <a:pt x="355" y="607"/>
                  </a:cubicBezTo>
                  <a:cubicBezTo>
                    <a:pt x="356" y="605"/>
                    <a:pt x="357" y="600"/>
                    <a:pt x="357" y="597"/>
                  </a:cubicBezTo>
                  <a:cubicBezTo>
                    <a:pt x="356" y="595"/>
                    <a:pt x="359" y="593"/>
                    <a:pt x="359" y="591"/>
                  </a:cubicBezTo>
                  <a:cubicBezTo>
                    <a:pt x="359" y="589"/>
                    <a:pt x="362" y="587"/>
                    <a:pt x="362" y="588"/>
                  </a:cubicBezTo>
                  <a:cubicBezTo>
                    <a:pt x="362" y="589"/>
                    <a:pt x="366" y="592"/>
                    <a:pt x="366" y="592"/>
                  </a:cubicBezTo>
                  <a:cubicBezTo>
                    <a:pt x="366" y="592"/>
                    <a:pt x="369" y="593"/>
                    <a:pt x="371" y="595"/>
                  </a:cubicBezTo>
                  <a:cubicBezTo>
                    <a:pt x="373" y="597"/>
                    <a:pt x="375" y="595"/>
                    <a:pt x="374" y="598"/>
                  </a:cubicBezTo>
                  <a:cubicBezTo>
                    <a:pt x="373" y="602"/>
                    <a:pt x="372" y="606"/>
                    <a:pt x="374" y="606"/>
                  </a:cubicBezTo>
                  <a:cubicBezTo>
                    <a:pt x="375" y="606"/>
                    <a:pt x="373" y="614"/>
                    <a:pt x="375" y="615"/>
                  </a:cubicBezTo>
                  <a:cubicBezTo>
                    <a:pt x="377" y="616"/>
                    <a:pt x="376" y="622"/>
                    <a:pt x="378" y="625"/>
                  </a:cubicBezTo>
                  <a:cubicBezTo>
                    <a:pt x="381" y="628"/>
                    <a:pt x="383" y="630"/>
                    <a:pt x="387" y="634"/>
                  </a:cubicBezTo>
                  <a:cubicBezTo>
                    <a:pt x="391" y="637"/>
                    <a:pt x="399" y="645"/>
                    <a:pt x="399" y="647"/>
                  </a:cubicBezTo>
                  <a:cubicBezTo>
                    <a:pt x="398" y="648"/>
                    <a:pt x="395" y="651"/>
                    <a:pt x="397" y="653"/>
                  </a:cubicBezTo>
                  <a:cubicBezTo>
                    <a:pt x="398" y="655"/>
                    <a:pt x="402" y="657"/>
                    <a:pt x="405" y="660"/>
                  </a:cubicBezTo>
                  <a:cubicBezTo>
                    <a:pt x="407" y="663"/>
                    <a:pt x="411" y="668"/>
                    <a:pt x="411" y="671"/>
                  </a:cubicBezTo>
                  <a:cubicBezTo>
                    <a:pt x="411" y="673"/>
                    <a:pt x="413" y="676"/>
                    <a:pt x="416" y="679"/>
                  </a:cubicBezTo>
                  <a:cubicBezTo>
                    <a:pt x="418" y="681"/>
                    <a:pt x="420" y="688"/>
                    <a:pt x="420" y="691"/>
                  </a:cubicBezTo>
                  <a:cubicBezTo>
                    <a:pt x="421" y="694"/>
                    <a:pt x="420" y="704"/>
                    <a:pt x="419" y="706"/>
                  </a:cubicBezTo>
                  <a:cubicBezTo>
                    <a:pt x="418" y="707"/>
                    <a:pt x="413" y="711"/>
                    <a:pt x="413" y="713"/>
                  </a:cubicBezTo>
                  <a:cubicBezTo>
                    <a:pt x="413" y="714"/>
                    <a:pt x="411" y="716"/>
                    <a:pt x="415" y="721"/>
                  </a:cubicBezTo>
                  <a:cubicBezTo>
                    <a:pt x="419" y="725"/>
                    <a:pt x="429" y="732"/>
                    <a:pt x="434" y="735"/>
                  </a:cubicBezTo>
                  <a:cubicBezTo>
                    <a:pt x="438" y="738"/>
                    <a:pt x="443" y="737"/>
                    <a:pt x="445" y="739"/>
                  </a:cubicBezTo>
                  <a:cubicBezTo>
                    <a:pt x="447" y="741"/>
                    <a:pt x="451" y="743"/>
                    <a:pt x="455" y="745"/>
                  </a:cubicBezTo>
                  <a:cubicBezTo>
                    <a:pt x="459" y="746"/>
                    <a:pt x="474" y="750"/>
                    <a:pt x="476" y="753"/>
                  </a:cubicBezTo>
                  <a:cubicBezTo>
                    <a:pt x="478" y="755"/>
                    <a:pt x="481" y="758"/>
                    <a:pt x="485" y="758"/>
                  </a:cubicBezTo>
                  <a:cubicBezTo>
                    <a:pt x="488" y="759"/>
                    <a:pt x="495" y="762"/>
                    <a:pt x="499" y="761"/>
                  </a:cubicBezTo>
                  <a:cubicBezTo>
                    <a:pt x="503" y="760"/>
                    <a:pt x="514" y="752"/>
                    <a:pt x="519" y="754"/>
                  </a:cubicBezTo>
                  <a:cubicBezTo>
                    <a:pt x="523" y="756"/>
                    <a:pt x="525" y="756"/>
                    <a:pt x="527" y="758"/>
                  </a:cubicBezTo>
                  <a:cubicBezTo>
                    <a:pt x="529" y="760"/>
                    <a:pt x="531" y="767"/>
                    <a:pt x="535" y="771"/>
                  </a:cubicBezTo>
                  <a:cubicBezTo>
                    <a:pt x="535" y="772"/>
                    <a:pt x="536" y="772"/>
                    <a:pt x="536" y="773"/>
                  </a:cubicBezTo>
                  <a:cubicBezTo>
                    <a:pt x="537" y="774"/>
                    <a:pt x="538" y="775"/>
                    <a:pt x="538" y="776"/>
                  </a:cubicBezTo>
                  <a:cubicBezTo>
                    <a:pt x="539" y="776"/>
                    <a:pt x="539" y="776"/>
                    <a:pt x="539" y="776"/>
                  </a:cubicBezTo>
                  <a:cubicBezTo>
                    <a:pt x="539" y="776"/>
                    <a:pt x="539" y="776"/>
                    <a:pt x="540" y="777"/>
                  </a:cubicBezTo>
                  <a:cubicBezTo>
                    <a:pt x="540" y="777"/>
                    <a:pt x="540" y="777"/>
                    <a:pt x="540" y="777"/>
                  </a:cubicBezTo>
                  <a:cubicBezTo>
                    <a:pt x="540" y="777"/>
                    <a:pt x="541" y="777"/>
                    <a:pt x="541" y="777"/>
                  </a:cubicBezTo>
                  <a:cubicBezTo>
                    <a:pt x="541" y="777"/>
                    <a:pt x="541" y="777"/>
                    <a:pt x="541" y="778"/>
                  </a:cubicBezTo>
                  <a:cubicBezTo>
                    <a:pt x="542" y="778"/>
                    <a:pt x="542" y="778"/>
                    <a:pt x="543" y="778"/>
                  </a:cubicBezTo>
                  <a:cubicBezTo>
                    <a:pt x="543" y="778"/>
                    <a:pt x="543" y="778"/>
                    <a:pt x="543" y="778"/>
                  </a:cubicBezTo>
                  <a:cubicBezTo>
                    <a:pt x="544" y="778"/>
                    <a:pt x="545" y="778"/>
                    <a:pt x="546" y="779"/>
                  </a:cubicBezTo>
                  <a:cubicBezTo>
                    <a:pt x="548" y="779"/>
                    <a:pt x="550" y="779"/>
                    <a:pt x="551" y="779"/>
                  </a:cubicBezTo>
                  <a:cubicBezTo>
                    <a:pt x="552" y="779"/>
                    <a:pt x="553" y="779"/>
                    <a:pt x="554" y="779"/>
                  </a:cubicBezTo>
                  <a:cubicBezTo>
                    <a:pt x="554" y="780"/>
                    <a:pt x="555" y="780"/>
                    <a:pt x="556" y="780"/>
                  </a:cubicBezTo>
                  <a:cubicBezTo>
                    <a:pt x="556" y="780"/>
                    <a:pt x="557" y="780"/>
                    <a:pt x="557" y="780"/>
                  </a:cubicBezTo>
                  <a:cubicBezTo>
                    <a:pt x="558" y="780"/>
                    <a:pt x="558" y="780"/>
                    <a:pt x="558" y="780"/>
                  </a:cubicBezTo>
                  <a:cubicBezTo>
                    <a:pt x="559" y="780"/>
                    <a:pt x="560" y="781"/>
                    <a:pt x="560" y="781"/>
                  </a:cubicBezTo>
                  <a:cubicBezTo>
                    <a:pt x="562" y="782"/>
                    <a:pt x="572" y="789"/>
                    <a:pt x="575" y="789"/>
                  </a:cubicBezTo>
                  <a:cubicBezTo>
                    <a:pt x="576" y="789"/>
                    <a:pt x="577" y="788"/>
                    <a:pt x="577" y="788"/>
                  </a:cubicBezTo>
                  <a:cubicBezTo>
                    <a:pt x="578" y="788"/>
                    <a:pt x="578" y="788"/>
                    <a:pt x="578" y="788"/>
                  </a:cubicBezTo>
                  <a:cubicBezTo>
                    <a:pt x="578" y="788"/>
                    <a:pt x="579" y="788"/>
                    <a:pt x="579" y="788"/>
                  </a:cubicBezTo>
                  <a:cubicBezTo>
                    <a:pt x="580" y="788"/>
                    <a:pt x="580" y="788"/>
                    <a:pt x="581" y="788"/>
                  </a:cubicBezTo>
                  <a:cubicBezTo>
                    <a:pt x="581" y="788"/>
                    <a:pt x="581" y="788"/>
                    <a:pt x="582" y="788"/>
                  </a:cubicBezTo>
                  <a:cubicBezTo>
                    <a:pt x="582" y="788"/>
                    <a:pt x="582" y="788"/>
                    <a:pt x="582" y="788"/>
                  </a:cubicBezTo>
                  <a:cubicBezTo>
                    <a:pt x="583" y="788"/>
                    <a:pt x="583" y="788"/>
                    <a:pt x="583" y="788"/>
                  </a:cubicBezTo>
                  <a:cubicBezTo>
                    <a:pt x="583" y="788"/>
                    <a:pt x="583" y="788"/>
                    <a:pt x="583" y="788"/>
                  </a:cubicBezTo>
                  <a:cubicBezTo>
                    <a:pt x="584" y="788"/>
                    <a:pt x="584" y="788"/>
                    <a:pt x="584" y="788"/>
                  </a:cubicBezTo>
                  <a:cubicBezTo>
                    <a:pt x="584" y="788"/>
                    <a:pt x="584" y="788"/>
                    <a:pt x="584" y="788"/>
                  </a:cubicBezTo>
                  <a:cubicBezTo>
                    <a:pt x="584" y="788"/>
                    <a:pt x="584" y="788"/>
                    <a:pt x="584" y="788"/>
                  </a:cubicBezTo>
                  <a:cubicBezTo>
                    <a:pt x="584" y="789"/>
                    <a:pt x="583" y="789"/>
                    <a:pt x="583" y="790"/>
                  </a:cubicBezTo>
                  <a:cubicBezTo>
                    <a:pt x="582" y="791"/>
                    <a:pt x="582" y="791"/>
                    <a:pt x="581" y="792"/>
                  </a:cubicBezTo>
                  <a:cubicBezTo>
                    <a:pt x="581" y="792"/>
                    <a:pt x="581" y="792"/>
                    <a:pt x="581" y="792"/>
                  </a:cubicBezTo>
                  <a:cubicBezTo>
                    <a:pt x="581" y="792"/>
                    <a:pt x="581" y="792"/>
                    <a:pt x="581" y="792"/>
                  </a:cubicBezTo>
                  <a:cubicBezTo>
                    <a:pt x="581" y="792"/>
                    <a:pt x="581" y="793"/>
                    <a:pt x="581" y="793"/>
                  </a:cubicBezTo>
                  <a:cubicBezTo>
                    <a:pt x="581" y="793"/>
                    <a:pt x="581" y="793"/>
                    <a:pt x="581" y="794"/>
                  </a:cubicBezTo>
                  <a:cubicBezTo>
                    <a:pt x="583" y="795"/>
                    <a:pt x="588" y="798"/>
                    <a:pt x="590" y="801"/>
                  </a:cubicBezTo>
                  <a:cubicBezTo>
                    <a:pt x="592" y="803"/>
                    <a:pt x="591" y="805"/>
                    <a:pt x="593" y="807"/>
                  </a:cubicBezTo>
                  <a:cubicBezTo>
                    <a:pt x="594" y="808"/>
                    <a:pt x="595" y="808"/>
                    <a:pt x="595" y="809"/>
                  </a:cubicBezTo>
                  <a:cubicBezTo>
                    <a:pt x="595" y="809"/>
                    <a:pt x="595" y="809"/>
                    <a:pt x="596" y="809"/>
                  </a:cubicBezTo>
                  <a:cubicBezTo>
                    <a:pt x="596" y="810"/>
                    <a:pt x="596" y="810"/>
                    <a:pt x="596" y="811"/>
                  </a:cubicBezTo>
                  <a:cubicBezTo>
                    <a:pt x="597" y="811"/>
                    <a:pt x="597" y="811"/>
                    <a:pt x="597" y="811"/>
                  </a:cubicBezTo>
                  <a:cubicBezTo>
                    <a:pt x="597" y="812"/>
                    <a:pt x="597" y="813"/>
                    <a:pt x="597" y="814"/>
                  </a:cubicBezTo>
                  <a:cubicBezTo>
                    <a:pt x="596" y="818"/>
                    <a:pt x="594" y="821"/>
                    <a:pt x="596" y="823"/>
                  </a:cubicBezTo>
                  <a:cubicBezTo>
                    <a:pt x="598" y="825"/>
                    <a:pt x="601" y="828"/>
                    <a:pt x="602" y="826"/>
                  </a:cubicBezTo>
                  <a:cubicBezTo>
                    <a:pt x="603" y="824"/>
                    <a:pt x="603" y="823"/>
                    <a:pt x="604" y="826"/>
                  </a:cubicBezTo>
                  <a:cubicBezTo>
                    <a:pt x="606" y="829"/>
                    <a:pt x="604" y="830"/>
                    <a:pt x="609" y="831"/>
                  </a:cubicBezTo>
                  <a:cubicBezTo>
                    <a:pt x="614" y="832"/>
                    <a:pt x="612" y="835"/>
                    <a:pt x="613" y="837"/>
                  </a:cubicBezTo>
                  <a:cubicBezTo>
                    <a:pt x="613" y="838"/>
                    <a:pt x="613" y="838"/>
                    <a:pt x="614" y="838"/>
                  </a:cubicBezTo>
                  <a:cubicBezTo>
                    <a:pt x="614" y="838"/>
                    <a:pt x="614" y="838"/>
                    <a:pt x="614" y="838"/>
                  </a:cubicBezTo>
                  <a:cubicBezTo>
                    <a:pt x="615" y="838"/>
                    <a:pt x="616" y="839"/>
                    <a:pt x="617" y="839"/>
                  </a:cubicBezTo>
                  <a:cubicBezTo>
                    <a:pt x="617" y="839"/>
                    <a:pt x="617" y="839"/>
                    <a:pt x="618" y="839"/>
                  </a:cubicBezTo>
                  <a:cubicBezTo>
                    <a:pt x="618" y="839"/>
                    <a:pt x="618" y="839"/>
                    <a:pt x="619" y="839"/>
                  </a:cubicBezTo>
                  <a:cubicBezTo>
                    <a:pt x="619" y="839"/>
                    <a:pt x="620" y="839"/>
                    <a:pt x="620" y="839"/>
                  </a:cubicBezTo>
                  <a:cubicBezTo>
                    <a:pt x="623" y="841"/>
                    <a:pt x="627" y="840"/>
                    <a:pt x="631" y="842"/>
                  </a:cubicBezTo>
                  <a:cubicBezTo>
                    <a:pt x="635" y="844"/>
                    <a:pt x="633" y="849"/>
                    <a:pt x="637" y="849"/>
                  </a:cubicBezTo>
                  <a:cubicBezTo>
                    <a:pt x="642" y="850"/>
                    <a:pt x="650" y="850"/>
                    <a:pt x="650" y="849"/>
                  </a:cubicBezTo>
                  <a:cubicBezTo>
                    <a:pt x="649" y="847"/>
                    <a:pt x="647" y="842"/>
                    <a:pt x="649" y="841"/>
                  </a:cubicBezTo>
                  <a:cubicBezTo>
                    <a:pt x="651" y="840"/>
                    <a:pt x="655" y="837"/>
                    <a:pt x="656" y="836"/>
                  </a:cubicBezTo>
                  <a:cubicBezTo>
                    <a:pt x="658" y="835"/>
                    <a:pt x="663" y="832"/>
                    <a:pt x="665" y="834"/>
                  </a:cubicBezTo>
                  <a:cubicBezTo>
                    <a:pt x="667" y="836"/>
                    <a:pt x="672" y="837"/>
                    <a:pt x="671" y="841"/>
                  </a:cubicBezTo>
                  <a:cubicBezTo>
                    <a:pt x="670" y="845"/>
                    <a:pt x="670" y="851"/>
                    <a:pt x="673" y="854"/>
                  </a:cubicBezTo>
                  <a:cubicBezTo>
                    <a:pt x="674" y="854"/>
                    <a:pt x="674" y="855"/>
                    <a:pt x="675" y="855"/>
                  </a:cubicBezTo>
                  <a:cubicBezTo>
                    <a:pt x="675" y="856"/>
                    <a:pt x="675" y="856"/>
                    <a:pt x="675" y="856"/>
                  </a:cubicBezTo>
                  <a:cubicBezTo>
                    <a:pt x="675" y="856"/>
                    <a:pt x="675" y="857"/>
                    <a:pt x="676" y="857"/>
                  </a:cubicBezTo>
                  <a:cubicBezTo>
                    <a:pt x="676" y="858"/>
                    <a:pt x="676" y="858"/>
                    <a:pt x="676" y="858"/>
                  </a:cubicBezTo>
                  <a:cubicBezTo>
                    <a:pt x="676" y="859"/>
                    <a:pt x="676" y="859"/>
                    <a:pt x="676" y="860"/>
                  </a:cubicBezTo>
                  <a:cubicBezTo>
                    <a:pt x="675" y="860"/>
                    <a:pt x="675" y="860"/>
                    <a:pt x="675" y="861"/>
                  </a:cubicBezTo>
                  <a:cubicBezTo>
                    <a:pt x="675" y="862"/>
                    <a:pt x="675" y="863"/>
                    <a:pt x="675" y="864"/>
                  </a:cubicBezTo>
                  <a:cubicBezTo>
                    <a:pt x="673" y="869"/>
                    <a:pt x="675" y="871"/>
                    <a:pt x="673" y="872"/>
                  </a:cubicBezTo>
                  <a:cubicBezTo>
                    <a:pt x="672" y="873"/>
                    <a:pt x="670" y="876"/>
                    <a:pt x="671" y="878"/>
                  </a:cubicBezTo>
                  <a:cubicBezTo>
                    <a:pt x="672" y="880"/>
                    <a:pt x="670" y="882"/>
                    <a:pt x="669" y="885"/>
                  </a:cubicBezTo>
                  <a:cubicBezTo>
                    <a:pt x="669" y="888"/>
                    <a:pt x="672" y="890"/>
                    <a:pt x="669" y="893"/>
                  </a:cubicBezTo>
                  <a:cubicBezTo>
                    <a:pt x="665" y="896"/>
                    <a:pt x="663" y="900"/>
                    <a:pt x="660" y="900"/>
                  </a:cubicBezTo>
                  <a:cubicBezTo>
                    <a:pt x="657" y="900"/>
                    <a:pt x="654" y="902"/>
                    <a:pt x="653" y="903"/>
                  </a:cubicBezTo>
                  <a:cubicBezTo>
                    <a:pt x="652" y="903"/>
                    <a:pt x="652" y="910"/>
                    <a:pt x="648" y="913"/>
                  </a:cubicBezTo>
                  <a:cubicBezTo>
                    <a:pt x="647" y="914"/>
                    <a:pt x="646" y="915"/>
                    <a:pt x="645" y="916"/>
                  </a:cubicBezTo>
                  <a:cubicBezTo>
                    <a:pt x="644" y="917"/>
                    <a:pt x="643" y="918"/>
                    <a:pt x="642" y="918"/>
                  </a:cubicBezTo>
                  <a:cubicBezTo>
                    <a:pt x="642" y="919"/>
                    <a:pt x="642" y="919"/>
                    <a:pt x="641" y="919"/>
                  </a:cubicBezTo>
                  <a:cubicBezTo>
                    <a:pt x="640" y="920"/>
                    <a:pt x="639" y="921"/>
                    <a:pt x="638" y="921"/>
                  </a:cubicBezTo>
                  <a:cubicBezTo>
                    <a:pt x="634" y="923"/>
                    <a:pt x="630" y="925"/>
                    <a:pt x="628" y="929"/>
                  </a:cubicBezTo>
                  <a:cubicBezTo>
                    <a:pt x="626" y="933"/>
                    <a:pt x="627" y="934"/>
                    <a:pt x="624" y="935"/>
                  </a:cubicBezTo>
                  <a:cubicBezTo>
                    <a:pt x="620" y="937"/>
                    <a:pt x="617" y="940"/>
                    <a:pt x="616" y="944"/>
                  </a:cubicBezTo>
                  <a:cubicBezTo>
                    <a:pt x="615" y="947"/>
                    <a:pt x="612" y="956"/>
                    <a:pt x="614" y="958"/>
                  </a:cubicBezTo>
                  <a:cubicBezTo>
                    <a:pt x="616" y="960"/>
                    <a:pt x="614" y="964"/>
                    <a:pt x="613" y="964"/>
                  </a:cubicBezTo>
                  <a:cubicBezTo>
                    <a:pt x="612" y="964"/>
                    <a:pt x="612" y="965"/>
                    <a:pt x="612" y="965"/>
                  </a:cubicBezTo>
                  <a:cubicBezTo>
                    <a:pt x="612" y="965"/>
                    <a:pt x="612" y="965"/>
                    <a:pt x="612" y="965"/>
                  </a:cubicBezTo>
                  <a:cubicBezTo>
                    <a:pt x="611" y="965"/>
                    <a:pt x="611" y="965"/>
                    <a:pt x="611" y="965"/>
                  </a:cubicBezTo>
                  <a:cubicBezTo>
                    <a:pt x="610" y="966"/>
                    <a:pt x="610" y="966"/>
                    <a:pt x="610" y="966"/>
                  </a:cubicBezTo>
                  <a:cubicBezTo>
                    <a:pt x="609" y="966"/>
                    <a:pt x="609" y="966"/>
                    <a:pt x="609" y="967"/>
                  </a:cubicBezTo>
                  <a:cubicBezTo>
                    <a:pt x="608" y="967"/>
                    <a:pt x="608" y="967"/>
                    <a:pt x="607" y="968"/>
                  </a:cubicBezTo>
                  <a:cubicBezTo>
                    <a:pt x="607" y="968"/>
                    <a:pt x="606" y="968"/>
                    <a:pt x="606" y="969"/>
                  </a:cubicBezTo>
                  <a:cubicBezTo>
                    <a:pt x="605" y="969"/>
                    <a:pt x="604" y="970"/>
                    <a:pt x="604" y="971"/>
                  </a:cubicBezTo>
                  <a:cubicBezTo>
                    <a:pt x="600" y="974"/>
                    <a:pt x="597" y="976"/>
                    <a:pt x="600" y="979"/>
                  </a:cubicBezTo>
                  <a:cubicBezTo>
                    <a:pt x="602" y="981"/>
                    <a:pt x="603" y="982"/>
                    <a:pt x="601" y="984"/>
                  </a:cubicBezTo>
                  <a:cubicBezTo>
                    <a:pt x="599" y="986"/>
                    <a:pt x="596" y="988"/>
                    <a:pt x="599" y="988"/>
                  </a:cubicBezTo>
                  <a:cubicBezTo>
                    <a:pt x="603" y="989"/>
                    <a:pt x="612" y="995"/>
                    <a:pt x="613" y="999"/>
                  </a:cubicBezTo>
                  <a:cubicBezTo>
                    <a:pt x="613" y="1002"/>
                    <a:pt x="611" y="1003"/>
                    <a:pt x="613" y="1007"/>
                  </a:cubicBezTo>
                  <a:cubicBezTo>
                    <a:pt x="615" y="1010"/>
                    <a:pt x="619" y="1015"/>
                    <a:pt x="619" y="1019"/>
                  </a:cubicBezTo>
                  <a:cubicBezTo>
                    <a:pt x="618" y="1022"/>
                    <a:pt x="625" y="1042"/>
                    <a:pt x="626" y="1047"/>
                  </a:cubicBezTo>
                  <a:cubicBezTo>
                    <a:pt x="627" y="1052"/>
                    <a:pt x="633" y="1056"/>
                    <a:pt x="632" y="1062"/>
                  </a:cubicBezTo>
                  <a:cubicBezTo>
                    <a:pt x="630" y="1069"/>
                    <a:pt x="629" y="1073"/>
                    <a:pt x="630" y="1079"/>
                  </a:cubicBezTo>
                  <a:cubicBezTo>
                    <a:pt x="631" y="1086"/>
                    <a:pt x="631" y="1095"/>
                    <a:pt x="634" y="1097"/>
                  </a:cubicBezTo>
                  <a:cubicBezTo>
                    <a:pt x="636" y="1098"/>
                    <a:pt x="641" y="1105"/>
                    <a:pt x="643" y="1108"/>
                  </a:cubicBezTo>
                  <a:cubicBezTo>
                    <a:pt x="644" y="1112"/>
                    <a:pt x="655" y="1118"/>
                    <a:pt x="658" y="1119"/>
                  </a:cubicBezTo>
                  <a:cubicBezTo>
                    <a:pt x="661" y="1120"/>
                    <a:pt x="671" y="1127"/>
                    <a:pt x="673" y="1130"/>
                  </a:cubicBezTo>
                  <a:cubicBezTo>
                    <a:pt x="675" y="1133"/>
                    <a:pt x="681" y="1136"/>
                    <a:pt x="682" y="1140"/>
                  </a:cubicBezTo>
                  <a:cubicBezTo>
                    <a:pt x="682" y="1141"/>
                    <a:pt x="682" y="1142"/>
                    <a:pt x="682" y="1144"/>
                  </a:cubicBezTo>
                  <a:cubicBezTo>
                    <a:pt x="683" y="1145"/>
                    <a:pt x="683" y="1146"/>
                    <a:pt x="683" y="1147"/>
                  </a:cubicBezTo>
                  <a:cubicBezTo>
                    <a:pt x="683" y="1147"/>
                    <a:pt x="683" y="1147"/>
                    <a:pt x="683" y="1147"/>
                  </a:cubicBezTo>
                  <a:cubicBezTo>
                    <a:pt x="683" y="1148"/>
                    <a:pt x="683" y="1149"/>
                    <a:pt x="683" y="1150"/>
                  </a:cubicBezTo>
                  <a:cubicBezTo>
                    <a:pt x="683" y="1151"/>
                    <a:pt x="683" y="1151"/>
                    <a:pt x="683" y="1151"/>
                  </a:cubicBezTo>
                  <a:cubicBezTo>
                    <a:pt x="683" y="1152"/>
                    <a:pt x="683" y="1153"/>
                    <a:pt x="682" y="1154"/>
                  </a:cubicBezTo>
                  <a:cubicBezTo>
                    <a:pt x="679" y="1158"/>
                    <a:pt x="677" y="1163"/>
                    <a:pt x="677" y="1167"/>
                  </a:cubicBezTo>
                  <a:cubicBezTo>
                    <a:pt x="677" y="1171"/>
                    <a:pt x="678" y="1172"/>
                    <a:pt x="676" y="1179"/>
                  </a:cubicBezTo>
                  <a:cubicBezTo>
                    <a:pt x="674" y="1185"/>
                    <a:pt x="671" y="1199"/>
                    <a:pt x="669" y="1200"/>
                  </a:cubicBezTo>
                  <a:cubicBezTo>
                    <a:pt x="666" y="1201"/>
                    <a:pt x="662" y="1204"/>
                    <a:pt x="662" y="1207"/>
                  </a:cubicBezTo>
                  <a:cubicBezTo>
                    <a:pt x="663" y="1210"/>
                    <a:pt x="663" y="1216"/>
                    <a:pt x="661" y="1222"/>
                  </a:cubicBezTo>
                  <a:cubicBezTo>
                    <a:pt x="658" y="1229"/>
                    <a:pt x="657" y="1234"/>
                    <a:pt x="655" y="1239"/>
                  </a:cubicBezTo>
                  <a:cubicBezTo>
                    <a:pt x="653" y="1243"/>
                    <a:pt x="649" y="1256"/>
                    <a:pt x="648" y="1259"/>
                  </a:cubicBezTo>
                  <a:cubicBezTo>
                    <a:pt x="646" y="1262"/>
                    <a:pt x="644" y="1274"/>
                    <a:pt x="642" y="1275"/>
                  </a:cubicBezTo>
                  <a:cubicBezTo>
                    <a:pt x="639" y="1277"/>
                    <a:pt x="633" y="1286"/>
                    <a:pt x="634" y="1290"/>
                  </a:cubicBezTo>
                  <a:cubicBezTo>
                    <a:pt x="636" y="1293"/>
                    <a:pt x="636" y="1293"/>
                    <a:pt x="633" y="1297"/>
                  </a:cubicBezTo>
                  <a:cubicBezTo>
                    <a:pt x="630" y="1302"/>
                    <a:pt x="628" y="1316"/>
                    <a:pt x="628" y="1322"/>
                  </a:cubicBezTo>
                  <a:cubicBezTo>
                    <a:pt x="629" y="1328"/>
                    <a:pt x="624" y="1340"/>
                    <a:pt x="622" y="1344"/>
                  </a:cubicBezTo>
                  <a:cubicBezTo>
                    <a:pt x="620" y="1349"/>
                    <a:pt x="617" y="1354"/>
                    <a:pt x="615" y="1357"/>
                  </a:cubicBezTo>
                  <a:cubicBezTo>
                    <a:pt x="613" y="1361"/>
                    <a:pt x="603" y="1379"/>
                    <a:pt x="599" y="1384"/>
                  </a:cubicBezTo>
                  <a:cubicBezTo>
                    <a:pt x="595" y="1390"/>
                    <a:pt x="592" y="1400"/>
                    <a:pt x="588" y="1405"/>
                  </a:cubicBezTo>
                  <a:cubicBezTo>
                    <a:pt x="584" y="1410"/>
                    <a:pt x="579" y="1413"/>
                    <a:pt x="581" y="1418"/>
                  </a:cubicBezTo>
                  <a:cubicBezTo>
                    <a:pt x="583" y="1423"/>
                    <a:pt x="584" y="1423"/>
                    <a:pt x="581" y="1429"/>
                  </a:cubicBezTo>
                  <a:cubicBezTo>
                    <a:pt x="579" y="1434"/>
                    <a:pt x="582" y="1433"/>
                    <a:pt x="580" y="1440"/>
                  </a:cubicBezTo>
                  <a:cubicBezTo>
                    <a:pt x="577" y="1447"/>
                    <a:pt x="576" y="1449"/>
                    <a:pt x="572" y="1456"/>
                  </a:cubicBezTo>
                  <a:cubicBezTo>
                    <a:pt x="569" y="1463"/>
                    <a:pt x="567" y="1470"/>
                    <a:pt x="566" y="1476"/>
                  </a:cubicBezTo>
                  <a:cubicBezTo>
                    <a:pt x="564" y="1482"/>
                    <a:pt x="564" y="1488"/>
                    <a:pt x="563" y="1489"/>
                  </a:cubicBezTo>
                  <a:cubicBezTo>
                    <a:pt x="561" y="1490"/>
                    <a:pt x="556" y="1498"/>
                    <a:pt x="556" y="1502"/>
                  </a:cubicBezTo>
                  <a:cubicBezTo>
                    <a:pt x="555" y="1506"/>
                    <a:pt x="554" y="1514"/>
                    <a:pt x="556" y="1514"/>
                  </a:cubicBezTo>
                  <a:cubicBezTo>
                    <a:pt x="558" y="1514"/>
                    <a:pt x="563" y="1504"/>
                    <a:pt x="564" y="1502"/>
                  </a:cubicBezTo>
                  <a:cubicBezTo>
                    <a:pt x="565" y="1500"/>
                    <a:pt x="571" y="1496"/>
                    <a:pt x="570" y="1493"/>
                  </a:cubicBezTo>
                  <a:cubicBezTo>
                    <a:pt x="570" y="1489"/>
                    <a:pt x="570" y="1485"/>
                    <a:pt x="571" y="1487"/>
                  </a:cubicBezTo>
                  <a:cubicBezTo>
                    <a:pt x="572" y="1489"/>
                    <a:pt x="576" y="1483"/>
                    <a:pt x="574" y="1490"/>
                  </a:cubicBezTo>
                  <a:cubicBezTo>
                    <a:pt x="573" y="1496"/>
                    <a:pt x="574" y="1496"/>
                    <a:pt x="571" y="1503"/>
                  </a:cubicBezTo>
                  <a:cubicBezTo>
                    <a:pt x="568" y="1511"/>
                    <a:pt x="567" y="1521"/>
                    <a:pt x="566" y="1522"/>
                  </a:cubicBezTo>
                  <a:cubicBezTo>
                    <a:pt x="565" y="1523"/>
                    <a:pt x="561" y="1526"/>
                    <a:pt x="561" y="1528"/>
                  </a:cubicBezTo>
                  <a:cubicBezTo>
                    <a:pt x="561" y="1530"/>
                    <a:pt x="564" y="1536"/>
                    <a:pt x="563" y="1537"/>
                  </a:cubicBezTo>
                  <a:cubicBezTo>
                    <a:pt x="563" y="1538"/>
                    <a:pt x="560" y="1545"/>
                    <a:pt x="558" y="1545"/>
                  </a:cubicBezTo>
                  <a:cubicBezTo>
                    <a:pt x="556" y="1545"/>
                    <a:pt x="552" y="1548"/>
                    <a:pt x="554" y="1551"/>
                  </a:cubicBezTo>
                  <a:cubicBezTo>
                    <a:pt x="557" y="1554"/>
                    <a:pt x="557" y="1555"/>
                    <a:pt x="554" y="1557"/>
                  </a:cubicBezTo>
                  <a:cubicBezTo>
                    <a:pt x="551" y="1558"/>
                    <a:pt x="548" y="1566"/>
                    <a:pt x="548" y="1566"/>
                  </a:cubicBezTo>
                  <a:cubicBezTo>
                    <a:pt x="548" y="1566"/>
                    <a:pt x="545" y="1573"/>
                    <a:pt x="543" y="1570"/>
                  </a:cubicBezTo>
                  <a:cubicBezTo>
                    <a:pt x="541" y="1567"/>
                    <a:pt x="539" y="1570"/>
                    <a:pt x="538" y="1567"/>
                  </a:cubicBezTo>
                  <a:cubicBezTo>
                    <a:pt x="537" y="1564"/>
                    <a:pt x="534" y="1561"/>
                    <a:pt x="531" y="1564"/>
                  </a:cubicBezTo>
                  <a:cubicBezTo>
                    <a:pt x="528" y="1567"/>
                    <a:pt x="530" y="1571"/>
                    <a:pt x="528" y="1573"/>
                  </a:cubicBezTo>
                  <a:cubicBezTo>
                    <a:pt x="525" y="1574"/>
                    <a:pt x="518" y="1592"/>
                    <a:pt x="521" y="1588"/>
                  </a:cubicBezTo>
                  <a:cubicBezTo>
                    <a:pt x="525" y="1584"/>
                    <a:pt x="528" y="1583"/>
                    <a:pt x="528" y="1586"/>
                  </a:cubicBezTo>
                  <a:cubicBezTo>
                    <a:pt x="528" y="1589"/>
                    <a:pt x="528" y="1595"/>
                    <a:pt x="528" y="1598"/>
                  </a:cubicBezTo>
                  <a:cubicBezTo>
                    <a:pt x="528" y="1601"/>
                    <a:pt x="528" y="1606"/>
                    <a:pt x="530" y="1607"/>
                  </a:cubicBezTo>
                  <a:cubicBezTo>
                    <a:pt x="532" y="1607"/>
                    <a:pt x="540" y="1608"/>
                    <a:pt x="538" y="1610"/>
                  </a:cubicBezTo>
                  <a:cubicBezTo>
                    <a:pt x="536" y="1612"/>
                    <a:pt x="532" y="1609"/>
                    <a:pt x="528" y="1611"/>
                  </a:cubicBezTo>
                  <a:cubicBezTo>
                    <a:pt x="523" y="1613"/>
                    <a:pt x="526" y="1618"/>
                    <a:pt x="526" y="1621"/>
                  </a:cubicBezTo>
                  <a:cubicBezTo>
                    <a:pt x="527" y="1623"/>
                    <a:pt x="523" y="1627"/>
                    <a:pt x="522" y="1629"/>
                  </a:cubicBezTo>
                  <a:cubicBezTo>
                    <a:pt x="520" y="1631"/>
                    <a:pt x="519" y="1637"/>
                    <a:pt x="521" y="1639"/>
                  </a:cubicBezTo>
                  <a:cubicBezTo>
                    <a:pt x="523" y="1640"/>
                    <a:pt x="525" y="1643"/>
                    <a:pt x="520" y="1645"/>
                  </a:cubicBezTo>
                  <a:cubicBezTo>
                    <a:pt x="515" y="1646"/>
                    <a:pt x="517" y="1650"/>
                    <a:pt x="518" y="1654"/>
                  </a:cubicBezTo>
                  <a:cubicBezTo>
                    <a:pt x="519" y="1658"/>
                    <a:pt x="519" y="1662"/>
                    <a:pt x="515" y="1663"/>
                  </a:cubicBezTo>
                  <a:cubicBezTo>
                    <a:pt x="511" y="1663"/>
                    <a:pt x="515" y="1673"/>
                    <a:pt x="513" y="1674"/>
                  </a:cubicBezTo>
                  <a:cubicBezTo>
                    <a:pt x="511" y="1675"/>
                    <a:pt x="510" y="1678"/>
                    <a:pt x="512" y="1682"/>
                  </a:cubicBezTo>
                  <a:cubicBezTo>
                    <a:pt x="513" y="1685"/>
                    <a:pt x="515" y="1687"/>
                    <a:pt x="511" y="1690"/>
                  </a:cubicBezTo>
                  <a:cubicBezTo>
                    <a:pt x="507" y="1693"/>
                    <a:pt x="510" y="1699"/>
                    <a:pt x="507" y="1701"/>
                  </a:cubicBezTo>
                  <a:cubicBezTo>
                    <a:pt x="504" y="1702"/>
                    <a:pt x="508" y="1703"/>
                    <a:pt x="506" y="1707"/>
                  </a:cubicBezTo>
                  <a:cubicBezTo>
                    <a:pt x="503" y="1710"/>
                    <a:pt x="505" y="1720"/>
                    <a:pt x="507" y="1717"/>
                  </a:cubicBezTo>
                  <a:cubicBezTo>
                    <a:pt x="509" y="1714"/>
                    <a:pt x="513" y="1708"/>
                    <a:pt x="515" y="1706"/>
                  </a:cubicBezTo>
                  <a:cubicBezTo>
                    <a:pt x="517" y="1705"/>
                    <a:pt x="512" y="1714"/>
                    <a:pt x="511" y="1717"/>
                  </a:cubicBezTo>
                  <a:cubicBezTo>
                    <a:pt x="510" y="1720"/>
                    <a:pt x="506" y="1726"/>
                    <a:pt x="509" y="1728"/>
                  </a:cubicBezTo>
                  <a:cubicBezTo>
                    <a:pt x="512" y="1730"/>
                    <a:pt x="519" y="1726"/>
                    <a:pt x="515" y="1730"/>
                  </a:cubicBezTo>
                  <a:cubicBezTo>
                    <a:pt x="512" y="1734"/>
                    <a:pt x="520" y="1729"/>
                    <a:pt x="523" y="1726"/>
                  </a:cubicBezTo>
                  <a:cubicBezTo>
                    <a:pt x="527" y="1722"/>
                    <a:pt x="536" y="1716"/>
                    <a:pt x="537" y="1719"/>
                  </a:cubicBezTo>
                  <a:cubicBezTo>
                    <a:pt x="538" y="1721"/>
                    <a:pt x="531" y="1728"/>
                    <a:pt x="536" y="1727"/>
                  </a:cubicBezTo>
                  <a:cubicBezTo>
                    <a:pt x="542" y="1726"/>
                    <a:pt x="543" y="1727"/>
                    <a:pt x="546" y="1722"/>
                  </a:cubicBezTo>
                  <a:cubicBezTo>
                    <a:pt x="549" y="1717"/>
                    <a:pt x="551" y="1716"/>
                    <a:pt x="556" y="1714"/>
                  </a:cubicBezTo>
                  <a:cubicBezTo>
                    <a:pt x="561" y="1712"/>
                    <a:pt x="566" y="1711"/>
                    <a:pt x="567" y="1708"/>
                  </a:cubicBezTo>
                  <a:cubicBezTo>
                    <a:pt x="568" y="1708"/>
                    <a:pt x="568" y="1707"/>
                    <a:pt x="569" y="1706"/>
                  </a:cubicBezTo>
                  <a:cubicBezTo>
                    <a:pt x="569" y="1706"/>
                    <a:pt x="569" y="1706"/>
                    <a:pt x="569" y="1706"/>
                  </a:cubicBezTo>
                  <a:cubicBezTo>
                    <a:pt x="570" y="1706"/>
                    <a:pt x="570" y="1706"/>
                    <a:pt x="571" y="1706"/>
                  </a:cubicBezTo>
                  <a:cubicBezTo>
                    <a:pt x="571" y="1706"/>
                    <a:pt x="571" y="1706"/>
                    <a:pt x="571" y="1706"/>
                  </a:cubicBezTo>
                  <a:cubicBezTo>
                    <a:pt x="572" y="1706"/>
                    <a:pt x="572" y="1706"/>
                    <a:pt x="573" y="1707"/>
                  </a:cubicBezTo>
                  <a:cubicBezTo>
                    <a:pt x="574" y="1707"/>
                    <a:pt x="574" y="1708"/>
                    <a:pt x="574" y="1708"/>
                  </a:cubicBezTo>
                  <a:cubicBezTo>
                    <a:pt x="575" y="1708"/>
                    <a:pt x="575" y="1708"/>
                    <a:pt x="575" y="1708"/>
                  </a:cubicBezTo>
                  <a:cubicBezTo>
                    <a:pt x="575" y="1709"/>
                    <a:pt x="576" y="1709"/>
                    <a:pt x="576" y="1709"/>
                  </a:cubicBezTo>
                  <a:cubicBezTo>
                    <a:pt x="576" y="1709"/>
                    <a:pt x="576" y="1709"/>
                    <a:pt x="576" y="1709"/>
                  </a:cubicBezTo>
                  <a:cubicBezTo>
                    <a:pt x="576" y="1709"/>
                    <a:pt x="576" y="1709"/>
                    <a:pt x="576" y="1709"/>
                  </a:cubicBezTo>
                  <a:cubicBezTo>
                    <a:pt x="577" y="1710"/>
                    <a:pt x="577" y="1710"/>
                    <a:pt x="577" y="1710"/>
                  </a:cubicBezTo>
                  <a:cubicBezTo>
                    <a:pt x="577" y="1710"/>
                    <a:pt x="577" y="1710"/>
                    <a:pt x="577" y="1710"/>
                  </a:cubicBezTo>
                  <a:cubicBezTo>
                    <a:pt x="578" y="1710"/>
                    <a:pt x="578" y="1710"/>
                    <a:pt x="578" y="1710"/>
                  </a:cubicBezTo>
                  <a:cubicBezTo>
                    <a:pt x="578" y="1710"/>
                    <a:pt x="578" y="1710"/>
                    <a:pt x="578" y="1710"/>
                  </a:cubicBezTo>
                  <a:cubicBezTo>
                    <a:pt x="578" y="1710"/>
                    <a:pt x="578" y="1709"/>
                    <a:pt x="578" y="1709"/>
                  </a:cubicBezTo>
                  <a:cubicBezTo>
                    <a:pt x="578" y="1709"/>
                    <a:pt x="578" y="1709"/>
                    <a:pt x="578" y="1709"/>
                  </a:cubicBezTo>
                  <a:cubicBezTo>
                    <a:pt x="578" y="1708"/>
                    <a:pt x="578" y="1707"/>
                    <a:pt x="578" y="1707"/>
                  </a:cubicBezTo>
                  <a:cubicBezTo>
                    <a:pt x="577" y="1700"/>
                    <a:pt x="576" y="1696"/>
                    <a:pt x="577" y="1692"/>
                  </a:cubicBezTo>
                  <a:cubicBezTo>
                    <a:pt x="578" y="1688"/>
                    <a:pt x="575" y="1680"/>
                    <a:pt x="577" y="1677"/>
                  </a:cubicBezTo>
                  <a:cubicBezTo>
                    <a:pt x="579" y="1675"/>
                    <a:pt x="584" y="1678"/>
                    <a:pt x="584" y="1673"/>
                  </a:cubicBezTo>
                  <a:cubicBezTo>
                    <a:pt x="584" y="1668"/>
                    <a:pt x="581" y="1667"/>
                    <a:pt x="584" y="1665"/>
                  </a:cubicBezTo>
                  <a:cubicBezTo>
                    <a:pt x="586" y="1663"/>
                    <a:pt x="585" y="1669"/>
                    <a:pt x="590" y="1667"/>
                  </a:cubicBezTo>
                  <a:cubicBezTo>
                    <a:pt x="594" y="1665"/>
                    <a:pt x="594" y="1662"/>
                    <a:pt x="597" y="1660"/>
                  </a:cubicBezTo>
                  <a:cubicBezTo>
                    <a:pt x="600" y="1657"/>
                    <a:pt x="607" y="1647"/>
                    <a:pt x="606" y="1641"/>
                  </a:cubicBezTo>
                  <a:cubicBezTo>
                    <a:pt x="606" y="1634"/>
                    <a:pt x="616" y="1623"/>
                    <a:pt x="621" y="1621"/>
                  </a:cubicBezTo>
                  <a:cubicBezTo>
                    <a:pt x="626" y="1620"/>
                    <a:pt x="630" y="1616"/>
                    <a:pt x="632" y="1614"/>
                  </a:cubicBezTo>
                  <a:cubicBezTo>
                    <a:pt x="634" y="1612"/>
                    <a:pt x="641" y="1596"/>
                    <a:pt x="638" y="1593"/>
                  </a:cubicBezTo>
                  <a:cubicBezTo>
                    <a:pt x="635" y="1590"/>
                    <a:pt x="632" y="1590"/>
                    <a:pt x="628" y="1587"/>
                  </a:cubicBezTo>
                  <a:cubicBezTo>
                    <a:pt x="624" y="1584"/>
                    <a:pt x="619" y="1573"/>
                    <a:pt x="621" y="1570"/>
                  </a:cubicBezTo>
                  <a:cubicBezTo>
                    <a:pt x="624" y="1566"/>
                    <a:pt x="626" y="1562"/>
                    <a:pt x="631" y="1557"/>
                  </a:cubicBezTo>
                  <a:cubicBezTo>
                    <a:pt x="635" y="1552"/>
                    <a:pt x="647" y="1548"/>
                    <a:pt x="649" y="1548"/>
                  </a:cubicBezTo>
                  <a:cubicBezTo>
                    <a:pt x="651" y="1548"/>
                    <a:pt x="652" y="1545"/>
                    <a:pt x="654" y="1542"/>
                  </a:cubicBezTo>
                  <a:cubicBezTo>
                    <a:pt x="656" y="1540"/>
                    <a:pt x="659" y="1538"/>
                    <a:pt x="660" y="1536"/>
                  </a:cubicBezTo>
                  <a:cubicBezTo>
                    <a:pt x="660" y="1534"/>
                    <a:pt x="663" y="1521"/>
                    <a:pt x="665" y="1518"/>
                  </a:cubicBezTo>
                  <a:cubicBezTo>
                    <a:pt x="667" y="1515"/>
                    <a:pt x="678" y="1508"/>
                    <a:pt x="676" y="1507"/>
                  </a:cubicBezTo>
                  <a:cubicBezTo>
                    <a:pt x="674" y="1506"/>
                    <a:pt x="670" y="1505"/>
                    <a:pt x="672" y="1503"/>
                  </a:cubicBezTo>
                  <a:cubicBezTo>
                    <a:pt x="674" y="1501"/>
                    <a:pt x="680" y="1496"/>
                    <a:pt x="678" y="1495"/>
                  </a:cubicBezTo>
                  <a:cubicBezTo>
                    <a:pt x="677" y="1493"/>
                    <a:pt x="673" y="1484"/>
                    <a:pt x="673" y="1478"/>
                  </a:cubicBezTo>
                  <a:cubicBezTo>
                    <a:pt x="674" y="1473"/>
                    <a:pt x="676" y="1468"/>
                    <a:pt x="680" y="1471"/>
                  </a:cubicBezTo>
                  <a:cubicBezTo>
                    <a:pt x="684" y="1473"/>
                    <a:pt x="690" y="1477"/>
                    <a:pt x="696" y="1476"/>
                  </a:cubicBezTo>
                  <a:cubicBezTo>
                    <a:pt x="702" y="1476"/>
                    <a:pt x="705" y="1476"/>
                    <a:pt x="709" y="1472"/>
                  </a:cubicBezTo>
                  <a:cubicBezTo>
                    <a:pt x="713" y="1468"/>
                    <a:pt x="712" y="1460"/>
                    <a:pt x="713" y="1457"/>
                  </a:cubicBezTo>
                  <a:cubicBezTo>
                    <a:pt x="715" y="1453"/>
                    <a:pt x="715" y="1442"/>
                    <a:pt x="718" y="1440"/>
                  </a:cubicBezTo>
                  <a:cubicBezTo>
                    <a:pt x="722" y="1438"/>
                    <a:pt x="723" y="1437"/>
                    <a:pt x="729" y="1437"/>
                  </a:cubicBezTo>
                  <a:cubicBezTo>
                    <a:pt x="736" y="1437"/>
                    <a:pt x="744" y="1436"/>
                    <a:pt x="750" y="1435"/>
                  </a:cubicBezTo>
                  <a:cubicBezTo>
                    <a:pt x="757" y="1433"/>
                    <a:pt x="776" y="1427"/>
                    <a:pt x="781" y="1419"/>
                  </a:cubicBezTo>
                  <a:cubicBezTo>
                    <a:pt x="787" y="1411"/>
                    <a:pt x="792" y="1405"/>
                    <a:pt x="793" y="1400"/>
                  </a:cubicBezTo>
                  <a:cubicBezTo>
                    <a:pt x="793" y="1395"/>
                    <a:pt x="792" y="1393"/>
                    <a:pt x="790" y="1393"/>
                  </a:cubicBezTo>
                  <a:cubicBezTo>
                    <a:pt x="787" y="1392"/>
                    <a:pt x="785" y="1390"/>
                    <a:pt x="787" y="1387"/>
                  </a:cubicBezTo>
                  <a:cubicBezTo>
                    <a:pt x="789" y="1384"/>
                    <a:pt x="794" y="1380"/>
                    <a:pt x="791" y="1377"/>
                  </a:cubicBezTo>
                  <a:cubicBezTo>
                    <a:pt x="789" y="1374"/>
                    <a:pt x="781" y="1365"/>
                    <a:pt x="779" y="1363"/>
                  </a:cubicBezTo>
                  <a:cubicBezTo>
                    <a:pt x="777" y="1361"/>
                    <a:pt x="775" y="1356"/>
                    <a:pt x="778" y="1356"/>
                  </a:cubicBezTo>
                  <a:cubicBezTo>
                    <a:pt x="778" y="1356"/>
                    <a:pt x="779" y="1356"/>
                    <a:pt x="780" y="1357"/>
                  </a:cubicBezTo>
                  <a:cubicBezTo>
                    <a:pt x="780" y="1357"/>
                    <a:pt x="780" y="1357"/>
                    <a:pt x="781" y="1357"/>
                  </a:cubicBezTo>
                  <a:cubicBezTo>
                    <a:pt x="781" y="1357"/>
                    <a:pt x="782" y="1357"/>
                    <a:pt x="782" y="1358"/>
                  </a:cubicBezTo>
                  <a:cubicBezTo>
                    <a:pt x="783" y="1358"/>
                    <a:pt x="783" y="1358"/>
                    <a:pt x="784" y="1359"/>
                  </a:cubicBezTo>
                  <a:cubicBezTo>
                    <a:pt x="784" y="1359"/>
                    <a:pt x="785" y="1359"/>
                    <a:pt x="785" y="1360"/>
                  </a:cubicBezTo>
                  <a:cubicBezTo>
                    <a:pt x="786" y="1360"/>
                    <a:pt x="786" y="1360"/>
                    <a:pt x="786" y="1360"/>
                  </a:cubicBezTo>
                  <a:cubicBezTo>
                    <a:pt x="787" y="1361"/>
                    <a:pt x="787" y="1361"/>
                    <a:pt x="788" y="1361"/>
                  </a:cubicBezTo>
                  <a:cubicBezTo>
                    <a:pt x="789" y="1363"/>
                    <a:pt x="795" y="1362"/>
                    <a:pt x="797" y="1363"/>
                  </a:cubicBezTo>
                  <a:cubicBezTo>
                    <a:pt x="798" y="1365"/>
                    <a:pt x="800" y="1369"/>
                    <a:pt x="806" y="1369"/>
                  </a:cubicBezTo>
                  <a:cubicBezTo>
                    <a:pt x="812" y="1368"/>
                    <a:pt x="826" y="1367"/>
                    <a:pt x="830" y="1365"/>
                  </a:cubicBezTo>
                  <a:cubicBezTo>
                    <a:pt x="833" y="1362"/>
                    <a:pt x="839" y="1357"/>
                    <a:pt x="843" y="1351"/>
                  </a:cubicBezTo>
                  <a:cubicBezTo>
                    <a:pt x="844" y="1350"/>
                    <a:pt x="845" y="1349"/>
                    <a:pt x="846" y="1347"/>
                  </a:cubicBezTo>
                  <a:cubicBezTo>
                    <a:pt x="846" y="1347"/>
                    <a:pt x="847" y="1346"/>
                    <a:pt x="847" y="1346"/>
                  </a:cubicBezTo>
                  <a:cubicBezTo>
                    <a:pt x="848" y="1345"/>
                    <a:pt x="848" y="1344"/>
                    <a:pt x="849" y="1343"/>
                  </a:cubicBezTo>
                  <a:cubicBezTo>
                    <a:pt x="849" y="1342"/>
                    <a:pt x="849" y="1342"/>
                    <a:pt x="850" y="1341"/>
                  </a:cubicBezTo>
                  <a:cubicBezTo>
                    <a:pt x="850" y="1340"/>
                    <a:pt x="851" y="1339"/>
                    <a:pt x="851" y="1338"/>
                  </a:cubicBezTo>
                  <a:cubicBezTo>
                    <a:pt x="851" y="1338"/>
                    <a:pt x="851" y="1338"/>
                    <a:pt x="851" y="1338"/>
                  </a:cubicBezTo>
                  <a:cubicBezTo>
                    <a:pt x="851" y="1338"/>
                    <a:pt x="852" y="1338"/>
                    <a:pt x="852" y="1337"/>
                  </a:cubicBezTo>
                  <a:cubicBezTo>
                    <a:pt x="852" y="1336"/>
                    <a:pt x="852" y="1335"/>
                    <a:pt x="853" y="1335"/>
                  </a:cubicBezTo>
                  <a:cubicBezTo>
                    <a:pt x="853" y="1333"/>
                    <a:pt x="856" y="1330"/>
                    <a:pt x="859" y="1328"/>
                  </a:cubicBezTo>
                  <a:cubicBezTo>
                    <a:pt x="861" y="1325"/>
                    <a:pt x="866" y="1324"/>
                    <a:pt x="867" y="1317"/>
                  </a:cubicBezTo>
                  <a:cubicBezTo>
                    <a:pt x="867" y="1311"/>
                    <a:pt x="870" y="1304"/>
                    <a:pt x="872" y="1302"/>
                  </a:cubicBezTo>
                  <a:cubicBezTo>
                    <a:pt x="875" y="1299"/>
                    <a:pt x="880" y="1298"/>
                    <a:pt x="879" y="1300"/>
                  </a:cubicBezTo>
                  <a:cubicBezTo>
                    <a:pt x="878" y="1303"/>
                    <a:pt x="870" y="1313"/>
                    <a:pt x="873" y="1312"/>
                  </a:cubicBezTo>
                  <a:cubicBezTo>
                    <a:pt x="876" y="1310"/>
                    <a:pt x="884" y="1303"/>
                    <a:pt x="888" y="1299"/>
                  </a:cubicBezTo>
                  <a:cubicBezTo>
                    <a:pt x="893" y="1295"/>
                    <a:pt x="898" y="1278"/>
                    <a:pt x="903" y="1276"/>
                  </a:cubicBezTo>
                  <a:cubicBezTo>
                    <a:pt x="907" y="1274"/>
                    <a:pt x="910" y="1274"/>
                    <a:pt x="912" y="1271"/>
                  </a:cubicBezTo>
                  <a:cubicBezTo>
                    <a:pt x="915" y="1267"/>
                    <a:pt x="913" y="1263"/>
                    <a:pt x="915" y="1259"/>
                  </a:cubicBezTo>
                  <a:cubicBezTo>
                    <a:pt x="918" y="1255"/>
                    <a:pt x="913" y="1251"/>
                    <a:pt x="916" y="1247"/>
                  </a:cubicBezTo>
                  <a:cubicBezTo>
                    <a:pt x="918" y="1243"/>
                    <a:pt x="916" y="1237"/>
                    <a:pt x="921" y="1232"/>
                  </a:cubicBezTo>
                  <a:cubicBezTo>
                    <a:pt x="925" y="1226"/>
                    <a:pt x="938" y="1215"/>
                    <a:pt x="944" y="1212"/>
                  </a:cubicBezTo>
                  <a:cubicBezTo>
                    <a:pt x="951" y="1210"/>
                    <a:pt x="952" y="1207"/>
                    <a:pt x="957" y="1206"/>
                  </a:cubicBezTo>
                  <a:cubicBezTo>
                    <a:pt x="962" y="1204"/>
                    <a:pt x="964" y="1200"/>
                    <a:pt x="971" y="1197"/>
                  </a:cubicBezTo>
                  <a:cubicBezTo>
                    <a:pt x="977" y="1194"/>
                    <a:pt x="992" y="1195"/>
                    <a:pt x="999" y="1194"/>
                  </a:cubicBezTo>
                  <a:cubicBezTo>
                    <a:pt x="1007" y="1192"/>
                    <a:pt x="1013" y="1184"/>
                    <a:pt x="1014" y="1182"/>
                  </a:cubicBezTo>
                  <a:cubicBezTo>
                    <a:pt x="1016" y="1180"/>
                    <a:pt x="1025" y="1163"/>
                    <a:pt x="1029" y="1159"/>
                  </a:cubicBezTo>
                  <a:cubicBezTo>
                    <a:pt x="1034" y="1155"/>
                    <a:pt x="1038" y="1144"/>
                    <a:pt x="1040" y="1137"/>
                  </a:cubicBezTo>
                  <a:cubicBezTo>
                    <a:pt x="1042" y="1130"/>
                    <a:pt x="1048" y="1118"/>
                    <a:pt x="1048" y="1115"/>
                  </a:cubicBezTo>
                  <a:cubicBezTo>
                    <a:pt x="1049" y="1111"/>
                    <a:pt x="1051" y="1112"/>
                    <a:pt x="1053" y="1103"/>
                  </a:cubicBezTo>
                  <a:cubicBezTo>
                    <a:pt x="1054" y="1093"/>
                    <a:pt x="1054" y="1077"/>
                    <a:pt x="1059" y="1074"/>
                  </a:cubicBezTo>
                  <a:cubicBezTo>
                    <a:pt x="1063" y="1072"/>
                    <a:pt x="1065" y="1070"/>
                    <a:pt x="1070" y="1065"/>
                  </a:cubicBezTo>
                  <a:cubicBezTo>
                    <a:pt x="1074" y="1059"/>
                    <a:pt x="1084" y="1044"/>
                    <a:pt x="1092" y="1038"/>
                  </a:cubicBezTo>
                  <a:cubicBezTo>
                    <a:pt x="1100" y="1033"/>
                    <a:pt x="1112" y="1020"/>
                    <a:pt x="1113" y="1012"/>
                  </a:cubicBezTo>
                  <a:cubicBezTo>
                    <a:pt x="1114" y="1005"/>
                    <a:pt x="1115" y="998"/>
                    <a:pt x="1113" y="993"/>
                  </a:cubicBezTo>
                  <a:cubicBezTo>
                    <a:pt x="1112" y="989"/>
                    <a:pt x="1114" y="986"/>
                    <a:pt x="1111" y="98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7" name="Freeform 59"/>
            <p:cNvSpPr>
              <a:spLocks noChangeArrowheads="1"/>
            </p:cNvSpPr>
            <p:nvPr/>
          </p:nvSpPr>
          <p:spPr bwMode="auto">
            <a:xfrm>
              <a:off x="2746578" y="4084025"/>
              <a:ext cx="114934" cy="91594"/>
            </a:xfrm>
            <a:custGeom>
              <a:avLst/>
              <a:gdLst>
                <a:gd name="T0" fmla="*/ 143973011 w 77"/>
                <a:gd name="T1" fmla="*/ 113630675 h 66"/>
                <a:gd name="T2" fmla="*/ 108952672 w 77"/>
                <a:gd name="T3" fmla="*/ 86667335 h 66"/>
                <a:gd name="T4" fmla="*/ 89497372 w 77"/>
                <a:gd name="T5" fmla="*/ 50074161 h 66"/>
                <a:gd name="T6" fmla="*/ 83659951 w 77"/>
                <a:gd name="T7" fmla="*/ 34666936 h 66"/>
                <a:gd name="T8" fmla="*/ 91443201 w 77"/>
                <a:gd name="T9" fmla="*/ 15407219 h 66"/>
                <a:gd name="T10" fmla="*/ 87551565 w 77"/>
                <a:gd name="T11" fmla="*/ 5777361 h 66"/>
                <a:gd name="T12" fmla="*/ 87551565 w 77"/>
                <a:gd name="T13" fmla="*/ 3852499 h 66"/>
                <a:gd name="T14" fmla="*/ 85605758 w 77"/>
                <a:gd name="T15" fmla="*/ 1926249 h 66"/>
                <a:gd name="T16" fmla="*/ 85605758 w 77"/>
                <a:gd name="T17" fmla="*/ 1926249 h 66"/>
                <a:gd name="T18" fmla="*/ 83659951 w 77"/>
                <a:gd name="T19" fmla="*/ 0 h 66"/>
                <a:gd name="T20" fmla="*/ 81714145 w 77"/>
                <a:gd name="T21" fmla="*/ 0 h 66"/>
                <a:gd name="T22" fmla="*/ 79769733 w 77"/>
                <a:gd name="T23" fmla="*/ 3852499 h 66"/>
                <a:gd name="T24" fmla="*/ 68096286 w 77"/>
                <a:gd name="T25" fmla="*/ 13482358 h 66"/>
                <a:gd name="T26" fmla="*/ 64204673 w 77"/>
                <a:gd name="T27" fmla="*/ 5777361 h 66"/>
                <a:gd name="T28" fmla="*/ 52531227 w 77"/>
                <a:gd name="T29" fmla="*/ 15407219 h 66"/>
                <a:gd name="T30" fmla="*/ 46693806 w 77"/>
                <a:gd name="T31" fmla="*/ 26963329 h 66"/>
                <a:gd name="T32" fmla="*/ 58367252 w 77"/>
                <a:gd name="T33" fmla="*/ 34666936 h 66"/>
                <a:gd name="T34" fmla="*/ 60313059 w 77"/>
                <a:gd name="T35" fmla="*/ 50074161 h 66"/>
                <a:gd name="T36" fmla="*/ 38911963 w 77"/>
                <a:gd name="T37" fmla="*/ 63556514 h 66"/>
                <a:gd name="T38" fmla="*/ 36966156 w 77"/>
                <a:gd name="T39" fmla="*/ 77038867 h 66"/>
                <a:gd name="T40" fmla="*/ 48639613 w 77"/>
                <a:gd name="T41" fmla="*/ 94372351 h 66"/>
                <a:gd name="T42" fmla="*/ 31130130 w 77"/>
                <a:gd name="T43" fmla="*/ 92446102 h 66"/>
                <a:gd name="T44" fmla="*/ 23346903 w 77"/>
                <a:gd name="T45" fmla="*/ 98223461 h 66"/>
                <a:gd name="T46" fmla="*/ 9727642 w 77"/>
                <a:gd name="T47" fmla="*/ 94372351 h 66"/>
                <a:gd name="T48" fmla="*/ 5837423 w 77"/>
                <a:gd name="T49" fmla="*/ 113630675 h 66"/>
                <a:gd name="T50" fmla="*/ 27238517 w 77"/>
                <a:gd name="T51" fmla="*/ 115556923 h 66"/>
                <a:gd name="T52" fmla="*/ 54477034 w 77"/>
                <a:gd name="T53" fmla="*/ 121335669 h 66"/>
                <a:gd name="T54" fmla="*/ 73932312 w 77"/>
                <a:gd name="T55" fmla="*/ 119409421 h 66"/>
                <a:gd name="T56" fmla="*/ 75878119 w 77"/>
                <a:gd name="T57" fmla="*/ 119409421 h 66"/>
                <a:gd name="T58" fmla="*/ 79769733 w 77"/>
                <a:gd name="T59" fmla="*/ 117483172 h 66"/>
                <a:gd name="T60" fmla="*/ 81714145 w 77"/>
                <a:gd name="T61" fmla="*/ 117483172 h 66"/>
                <a:gd name="T62" fmla="*/ 85605758 w 77"/>
                <a:gd name="T63" fmla="*/ 117483172 h 66"/>
                <a:gd name="T64" fmla="*/ 87551565 w 77"/>
                <a:gd name="T65" fmla="*/ 117483172 h 66"/>
                <a:gd name="T66" fmla="*/ 89497372 w 77"/>
                <a:gd name="T67" fmla="*/ 117483172 h 66"/>
                <a:gd name="T68" fmla="*/ 91443201 w 77"/>
                <a:gd name="T69" fmla="*/ 119409421 h 66"/>
                <a:gd name="T70" fmla="*/ 95333419 w 77"/>
                <a:gd name="T71" fmla="*/ 119409421 h 66"/>
                <a:gd name="T72" fmla="*/ 116735900 w 77"/>
                <a:gd name="T73" fmla="*/ 127113028 h 66"/>
                <a:gd name="T74" fmla="*/ 134245371 w 77"/>
                <a:gd name="T75" fmla="*/ 119409421 h 66"/>
                <a:gd name="T76" fmla="*/ 143973011 w 77"/>
                <a:gd name="T77" fmla="*/ 113630675 h 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7"/>
                <a:gd name="T118" fmla="*/ 0 h 66"/>
                <a:gd name="T119" fmla="*/ 77 w 77"/>
                <a:gd name="T120" fmla="*/ 66 h 6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7" h="66">
                  <a:moveTo>
                    <a:pt x="74" y="59"/>
                  </a:moveTo>
                  <a:cubicBezTo>
                    <a:pt x="69" y="56"/>
                    <a:pt x="57" y="49"/>
                    <a:pt x="56" y="45"/>
                  </a:cubicBezTo>
                  <a:cubicBezTo>
                    <a:pt x="55" y="40"/>
                    <a:pt x="47" y="30"/>
                    <a:pt x="46" y="26"/>
                  </a:cubicBezTo>
                  <a:cubicBezTo>
                    <a:pt x="46" y="23"/>
                    <a:pt x="41" y="22"/>
                    <a:pt x="43" y="18"/>
                  </a:cubicBezTo>
                  <a:cubicBezTo>
                    <a:pt x="46" y="14"/>
                    <a:pt x="49" y="16"/>
                    <a:pt x="47" y="8"/>
                  </a:cubicBezTo>
                  <a:cubicBezTo>
                    <a:pt x="46" y="6"/>
                    <a:pt x="46" y="4"/>
                    <a:pt x="45" y="3"/>
                  </a:cubicBezTo>
                  <a:cubicBezTo>
                    <a:pt x="45" y="3"/>
                    <a:pt x="45" y="2"/>
                    <a:pt x="45" y="2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3" y="1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1"/>
                    <a:pt x="41" y="2"/>
                  </a:cubicBezTo>
                  <a:cubicBezTo>
                    <a:pt x="40" y="4"/>
                    <a:pt x="37" y="9"/>
                    <a:pt x="35" y="7"/>
                  </a:cubicBezTo>
                  <a:cubicBezTo>
                    <a:pt x="34" y="5"/>
                    <a:pt x="36" y="0"/>
                    <a:pt x="33" y="3"/>
                  </a:cubicBezTo>
                  <a:cubicBezTo>
                    <a:pt x="31" y="6"/>
                    <a:pt x="28" y="8"/>
                    <a:pt x="27" y="8"/>
                  </a:cubicBezTo>
                  <a:cubicBezTo>
                    <a:pt x="25" y="8"/>
                    <a:pt x="23" y="11"/>
                    <a:pt x="24" y="14"/>
                  </a:cubicBezTo>
                  <a:cubicBezTo>
                    <a:pt x="25" y="16"/>
                    <a:pt x="28" y="15"/>
                    <a:pt x="30" y="18"/>
                  </a:cubicBezTo>
                  <a:cubicBezTo>
                    <a:pt x="32" y="20"/>
                    <a:pt x="35" y="22"/>
                    <a:pt x="31" y="26"/>
                  </a:cubicBezTo>
                  <a:cubicBezTo>
                    <a:pt x="27" y="29"/>
                    <a:pt x="22" y="32"/>
                    <a:pt x="20" y="33"/>
                  </a:cubicBezTo>
                  <a:cubicBezTo>
                    <a:pt x="18" y="34"/>
                    <a:pt x="15" y="37"/>
                    <a:pt x="19" y="40"/>
                  </a:cubicBezTo>
                  <a:cubicBezTo>
                    <a:pt x="24" y="43"/>
                    <a:pt x="27" y="50"/>
                    <a:pt x="25" y="49"/>
                  </a:cubicBezTo>
                  <a:cubicBezTo>
                    <a:pt x="24" y="49"/>
                    <a:pt x="17" y="46"/>
                    <a:pt x="16" y="48"/>
                  </a:cubicBezTo>
                  <a:cubicBezTo>
                    <a:pt x="15" y="50"/>
                    <a:pt x="15" y="52"/>
                    <a:pt x="12" y="51"/>
                  </a:cubicBezTo>
                  <a:cubicBezTo>
                    <a:pt x="10" y="50"/>
                    <a:pt x="7" y="48"/>
                    <a:pt x="5" y="49"/>
                  </a:cubicBezTo>
                  <a:cubicBezTo>
                    <a:pt x="3" y="51"/>
                    <a:pt x="0" y="58"/>
                    <a:pt x="3" y="59"/>
                  </a:cubicBezTo>
                  <a:cubicBezTo>
                    <a:pt x="6" y="61"/>
                    <a:pt x="11" y="57"/>
                    <a:pt x="14" y="60"/>
                  </a:cubicBezTo>
                  <a:cubicBezTo>
                    <a:pt x="17" y="63"/>
                    <a:pt x="24" y="62"/>
                    <a:pt x="28" y="63"/>
                  </a:cubicBezTo>
                  <a:cubicBezTo>
                    <a:pt x="29" y="63"/>
                    <a:pt x="34" y="62"/>
                    <a:pt x="38" y="62"/>
                  </a:cubicBezTo>
                  <a:cubicBezTo>
                    <a:pt x="38" y="62"/>
                    <a:pt x="38" y="62"/>
                    <a:pt x="39" y="62"/>
                  </a:cubicBezTo>
                  <a:cubicBezTo>
                    <a:pt x="39" y="62"/>
                    <a:pt x="40" y="62"/>
                    <a:pt x="41" y="61"/>
                  </a:cubicBezTo>
                  <a:cubicBezTo>
                    <a:pt x="41" y="61"/>
                    <a:pt x="41" y="61"/>
                    <a:pt x="42" y="61"/>
                  </a:cubicBezTo>
                  <a:cubicBezTo>
                    <a:pt x="42" y="61"/>
                    <a:pt x="43" y="61"/>
                    <a:pt x="44" y="61"/>
                  </a:cubicBezTo>
                  <a:cubicBezTo>
                    <a:pt x="44" y="61"/>
                    <a:pt x="44" y="61"/>
                    <a:pt x="45" y="61"/>
                  </a:cubicBezTo>
                  <a:cubicBezTo>
                    <a:pt x="45" y="61"/>
                    <a:pt x="46" y="61"/>
                    <a:pt x="46" y="61"/>
                  </a:cubicBezTo>
                  <a:cubicBezTo>
                    <a:pt x="46" y="61"/>
                    <a:pt x="47" y="61"/>
                    <a:pt x="47" y="62"/>
                  </a:cubicBezTo>
                  <a:cubicBezTo>
                    <a:pt x="48" y="62"/>
                    <a:pt x="48" y="62"/>
                    <a:pt x="49" y="62"/>
                  </a:cubicBezTo>
                  <a:cubicBezTo>
                    <a:pt x="52" y="64"/>
                    <a:pt x="57" y="66"/>
                    <a:pt x="60" y="66"/>
                  </a:cubicBezTo>
                  <a:cubicBezTo>
                    <a:pt x="62" y="65"/>
                    <a:pt x="66" y="62"/>
                    <a:pt x="69" y="62"/>
                  </a:cubicBezTo>
                  <a:cubicBezTo>
                    <a:pt x="71" y="63"/>
                    <a:pt x="77" y="61"/>
                    <a:pt x="74" y="5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8" name="Freeform 60"/>
            <p:cNvSpPr>
              <a:spLocks noChangeArrowheads="1"/>
            </p:cNvSpPr>
            <p:nvPr/>
          </p:nvSpPr>
          <p:spPr bwMode="auto">
            <a:xfrm>
              <a:off x="2798601" y="4175618"/>
              <a:ext cx="26616" cy="11308"/>
            </a:xfrm>
            <a:custGeom>
              <a:avLst/>
              <a:gdLst>
                <a:gd name="T0" fmla="*/ 7637085 w 18"/>
                <a:gd name="T1" fmla="*/ 3995964 h 8"/>
                <a:gd name="T2" fmla="*/ 22911258 w 18"/>
                <a:gd name="T3" fmla="*/ 13985168 h 8"/>
                <a:gd name="T4" fmla="*/ 7637085 w 18"/>
                <a:gd name="T5" fmla="*/ 3995964 h 8"/>
                <a:gd name="T6" fmla="*/ 0 60000 65536"/>
                <a:gd name="T7" fmla="*/ 0 60000 65536"/>
                <a:gd name="T8" fmla="*/ 0 60000 65536"/>
                <a:gd name="T9" fmla="*/ 0 w 18"/>
                <a:gd name="T10" fmla="*/ 0 h 8"/>
                <a:gd name="T11" fmla="*/ 18 w 1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8">
                  <a:moveTo>
                    <a:pt x="4" y="2"/>
                  </a:moveTo>
                  <a:cubicBezTo>
                    <a:pt x="0" y="4"/>
                    <a:pt x="11" y="8"/>
                    <a:pt x="12" y="7"/>
                  </a:cubicBezTo>
                  <a:cubicBezTo>
                    <a:pt x="18" y="2"/>
                    <a:pt x="7" y="0"/>
                    <a:pt x="4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59" name="Freeform 61"/>
            <p:cNvSpPr>
              <a:spLocks noChangeArrowheads="1"/>
            </p:cNvSpPr>
            <p:nvPr/>
          </p:nvSpPr>
          <p:spPr bwMode="auto">
            <a:xfrm>
              <a:off x="2762306" y="4177880"/>
              <a:ext cx="27826" cy="14700"/>
            </a:xfrm>
            <a:custGeom>
              <a:avLst/>
              <a:gdLst>
                <a:gd name="T0" fmla="*/ 5619386 w 19"/>
                <a:gd name="T1" fmla="*/ 4321800 h 10"/>
                <a:gd name="T2" fmla="*/ 13110986 w 19"/>
                <a:gd name="T3" fmla="*/ 17287199 h 10"/>
                <a:gd name="T4" fmla="*/ 31841356 w 19"/>
                <a:gd name="T5" fmla="*/ 4321800 h 10"/>
                <a:gd name="T6" fmla="*/ 5619386 w 19"/>
                <a:gd name="T7" fmla="*/ 432180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0"/>
                <a:gd name="T14" fmla="*/ 19 w 19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0">
                  <a:moveTo>
                    <a:pt x="3" y="2"/>
                  </a:moveTo>
                  <a:cubicBezTo>
                    <a:pt x="0" y="3"/>
                    <a:pt x="5" y="5"/>
                    <a:pt x="7" y="8"/>
                  </a:cubicBezTo>
                  <a:cubicBezTo>
                    <a:pt x="10" y="10"/>
                    <a:pt x="15" y="3"/>
                    <a:pt x="17" y="2"/>
                  </a:cubicBezTo>
                  <a:cubicBezTo>
                    <a:pt x="19" y="0"/>
                    <a:pt x="6" y="0"/>
                    <a:pt x="3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0" name="Freeform 62"/>
            <p:cNvSpPr>
              <a:spLocks noChangeArrowheads="1"/>
            </p:cNvSpPr>
            <p:nvPr/>
          </p:nvSpPr>
          <p:spPr bwMode="auto">
            <a:xfrm>
              <a:off x="2689717" y="4096463"/>
              <a:ext cx="42343" cy="47493"/>
            </a:xfrm>
            <a:custGeom>
              <a:avLst/>
              <a:gdLst>
                <a:gd name="T0" fmla="*/ 29787273 w 29"/>
                <a:gd name="T1" fmla="*/ 23414049 h 34"/>
                <a:gd name="T2" fmla="*/ 5584687 w 29"/>
                <a:gd name="T3" fmla="*/ 1951403 h 34"/>
                <a:gd name="T4" fmla="*/ 7447159 w 29"/>
                <a:gd name="T5" fmla="*/ 15609830 h 34"/>
                <a:gd name="T6" fmla="*/ 16755426 w 29"/>
                <a:gd name="T7" fmla="*/ 25365452 h 34"/>
                <a:gd name="T8" fmla="*/ 22340111 w 29"/>
                <a:gd name="T9" fmla="*/ 33171063 h 34"/>
                <a:gd name="T10" fmla="*/ 22340111 w 29"/>
                <a:gd name="T11" fmla="*/ 48779501 h 34"/>
                <a:gd name="T12" fmla="*/ 39095537 w 29"/>
                <a:gd name="T13" fmla="*/ 64389326 h 34"/>
                <a:gd name="T14" fmla="*/ 52128754 w 29"/>
                <a:gd name="T15" fmla="*/ 50730904 h 34"/>
                <a:gd name="T16" fmla="*/ 29787273 w 29"/>
                <a:gd name="T17" fmla="*/ 23414049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4"/>
                <a:gd name="T29" fmla="*/ 29 w 29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4">
                  <a:moveTo>
                    <a:pt x="16" y="12"/>
                  </a:moveTo>
                  <a:cubicBezTo>
                    <a:pt x="13" y="8"/>
                    <a:pt x="6" y="2"/>
                    <a:pt x="3" y="1"/>
                  </a:cubicBezTo>
                  <a:cubicBezTo>
                    <a:pt x="0" y="0"/>
                    <a:pt x="4" y="6"/>
                    <a:pt x="4" y="8"/>
                  </a:cubicBezTo>
                  <a:cubicBezTo>
                    <a:pt x="5" y="11"/>
                    <a:pt x="8" y="13"/>
                    <a:pt x="9" y="13"/>
                  </a:cubicBezTo>
                  <a:cubicBezTo>
                    <a:pt x="11" y="12"/>
                    <a:pt x="13" y="17"/>
                    <a:pt x="12" y="17"/>
                  </a:cubicBezTo>
                  <a:cubicBezTo>
                    <a:pt x="11" y="18"/>
                    <a:pt x="11" y="22"/>
                    <a:pt x="12" y="25"/>
                  </a:cubicBezTo>
                  <a:cubicBezTo>
                    <a:pt x="14" y="29"/>
                    <a:pt x="18" y="32"/>
                    <a:pt x="21" y="33"/>
                  </a:cubicBezTo>
                  <a:cubicBezTo>
                    <a:pt x="24" y="34"/>
                    <a:pt x="28" y="27"/>
                    <a:pt x="28" y="26"/>
                  </a:cubicBezTo>
                  <a:cubicBezTo>
                    <a:pt x="29" y="25"/>
                    <a:pt x="19" y="15"/>
                    <a:pt x="16" y="1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1" name="Freeform 63"/>
            <p:cNvSpPr>
              <a:spLocks noChangeArrowheads="1"/>
            </p:cNvSpPr>
            <p:nvPr/>
          </p:nvSpPr>
          <p:spPr bwMode="auto">
            <a:xfrm>
              <a:off x="2735690" y="4107771"/>
              <a:ext cx="26616" cy="29400"/>
            </a:xfrm>
            <a:custGeom>
              <a:avLst/>
              <a:gdLst>
                <a:gd name="T0" fmla="*/ 13364554 w 18"/>
                <a:gd name="T1" fmla="*/ 7840000 h 21"/>
                <a:gd name="T2" fmla="*/ 1909617 w 18"/>
                <a:gd name="T3" fmla="*/ 17639999 h 21"/>
                <a:gd name="T4" fmla="*/ 19093403 w 18"/>
                <a:gd name="T5" fmla="*/ 39199997 h 21"/>
                <a:gd name="T6" fmla="*/ 32457957 w 18"/>
                <a:gd name="T7" fmla="*/ 3920000 h 21"/>
                <a:gd name="T8" fmla="*/ 13364554 w 18"/>
                <a:gd name="T9" fmla="*/ 7840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1"/>
                <a:gd name="T17" fmla="*/ 18 w 18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1">
                  <a:moveTo>
                    <a:pt x="7" y="4"/>
                  </a:moveTo>
                  <a:cubicBezTo>
                    <a:pt x="4" y="6"/>
                    <a:pt x="2" y="5"/>
                    <a:pt x="1" y="9"/>
                  </a:cubicBezTo>
                  <a:cubicBezTo>
                    <a:pt x="0" y="13"/>
                    <a:pt x="6" y="18"/>
                    <a:pt x="10" y="20"/>
                  </a:cubicBezTo>
                  <a:cubicBezTo>
                    <a:pt x="13" y="21"/>
                    <a:pt x="18" y="3"/>
                    <a:pt x="17" y="2"/>
                  </a:cubicBezTo>
                  <a:cubicBezTo>
                    <a:pt x="16" y="0"/>
                    <a:pt x="10" y="2"/>
                    <a:pt x="7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2" name="Freeform 64"/>
            <p:cNvSpPr>
              <a:spLocks noChangeArrowheads="1"/>
            </p:cNvSpPr>
            <p:nvPr/>
          </p:nvSpPr>
          <p:spPr bwMode="auto">
            <a:xfrm>
              <a:off x="2905066" y="2653581"/>
              <a:ext cx="171795" cy="53147"/>
            </a:xfrm>
            <a:custGeom>
              <a:avLst/>
              <a:gdLst>
                <a:gd name="T0" fmla="*/ 197280322 w 116"/>
                <a:gd name="T1" fmla="*/ 68712252 h 39"/>
                <a:gd name="T2" fmla="*/ 185787947 w 116"/>
                <a:gd name="T3" fmla="*/ 55711683 h 39"/>
                <a:gd name="T4" fmla="*/ 181957156 w 116"/>
                <a:gd name="T5" fmla="*/ 50140789 h 39"/>
                <a:gd name="T6" fmla="*/ 174295529 w 116"/>
                <a:gd name="T7" fmla="*/ 46427314 h 39"/>
                <a:gd name="T8" fmla="*/ 153227559 w 116"/>
                <a:gd name="T9" fmla="*/ 38998991 h 39"/>
                <a:gd name="T10" fmla="*/ 134073600 w 116"/>
                <a:gd name="T11" fmla="*/ 29713260 h 39"/>
                <a:gd name="T12" fmla="*/ 95767067 w 116"/>
                <a:gd name="T13" fmla="*/ 9285734 h 39"/>
                <a:gd name="T14" fmla="*/ 47883534 w 116"/>
                <a:gd name="T15" fmla="*/ 5570895 h 39"/>
                <a:gd name="T16" fmla="*/ 5746190 w 116"/>
                <a:gd name="T17" fmla="*/ 22284943 h 39"/>
                <a:gd name="T18" fmla="*/ 24898773 w 116"/>
                <a:gd name="T19" fmla="*/ 25998423 h 39"/>
                <a:gd name="T20" fmla="*/ 38306544 w 116"/>
                <a:gd name="T21" fmla="*/ 35284154 h 39"/>
                <a:gd name="T22" fmla="*/ 36391148 w 116"/>
                <a:gd name="T23" fmla="*/ 20427524 h 39"/>
                <a:gd name="T24" fmla="*/ 49798930 w 116"/>
                <a:gd name="T25" fmla="*/ 14856630 h 39"/>
                <a:gd name="T26" fmla="*/ 57460513 w 116"/>
                <a:gd name="T27" fmla="*/ 20427524 h 39"/>
                <a:gd name="T28" fmla="*/ 68951504 w 116"/>
                <a:gd name="T29" fmla="*/ 25998423 h 39"/>
                <a:gd name="T30" fmla="*/ 88105462 w 116"/>
                <a:gd name="T31" fmla="*/ 35284154 h 39"/>
                <a:gd name="T32" fmla="*/ 111090234 w 116"/>
                <a:gd name="T33" fmla="*/ 35284154 h 39"/>
                <a:gd name="T34" fmla="*/ 124496621 w 116"/>
                <a:gd name="T35" fmla="*/ 50140789 h 39"/>
                <a:gd name="T36" fmla="*/ 141735184 w 116"/>
                <a:gd name="T37" fmla="*/ 57569102 h 39"/>
                <a:gd name="T38" fmla="*/ 134073600 w 116"/>
                <a:gd name="T39" fmla="*/ 68712252 h 39"/>
                <a:gd name="T40" fmla="*/ 147481371 w 116"/>
                <a:gd name="T41" fmla="*/ 72425727 h 39"/>
                <a:gd name="T42" fmla="*/ 197280322 w 116"/>
                <a:gd name="T43" fmla="*/ 68712252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6"/>
                <a:gd name="T67" fmla="*/ 0 h 39"/>
                <a:gd name="T68" fmla="*/ 116 w 116"/>
                <a:gd name="T69" fmla="*/ 39 h 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6" h="39">
                  <a:moveTo>
                    <a:pt x="103" y="37"/>
                  </a:moveTo>
                  <a:cubicBezTo>
                    <a:pt x="116" y="36"/>
                    <a:pt x="100" y="30"/>
                    <a:pt x="97" y="30"/>
                  </a:cubicBezTo>
                  <a:cubicBezTo>
                    <a:pt x="94" y="30"/>
                    <a:pt x="94" y="28"/>
                    <a:pt x="95" y="27"/>
                  </a:cubicBezTo>
                  <a:cubicBezTo>
                    <a:pt x="97" y="26"/>
                    <a:pt x="94" y="25"/>
                    <a:pt x="91" y="25"/>
                  </a:cubicBezTo>
                  <a:cubicBezTo>
                    <a:pt x="89" y="24"/>
                    <a:pt x="83" y="23"/>
                    <a:pt x="80" y="21"/>
                  </a:cubicBezTo>
                  <a:cubicBezTo>
                    <a:pt x="77" y="18"/>
                    <a:pt x="76" y="16"/>
                    <a:pt x="70" y="16"/>
                  </a:cubicBezTo>
                  <a:cubicBezTo>
                    <a:pt x="64" y="15"/>
                    <a:pt x="56" y="11"/>
                    <a:pt x="50" y="5"/>
                  </a:cubicBezTo>
                  <a:cubicBezTo>
                    <a:pt x="45" y="0"/>
                    <a:pt x="32" y="2"/>
                    <a:pt x="25" y="3"/>
                  </a:cubicBezTo>
                  <a:cubicBezTo>
                    <a:pt x="17" y="3"/>
                    <a:pt x="7" y="9"/>
                    <a:pt x="3" y="12"/>
                  </a:cubicBezTo>
                  <a:cubicBezTo>
                    <a:pt x="0" y="15"/>
                    <a:pt x="9" y="13"/>
                    <a:pt x="13" y="14"/>
                  </a:cubicBezTo>
                  <a:cubicBezTo>
                    <a:pt x="17" y="15"/>
                    <a:pt x="18" y="18"/>
                    <a:pt x="20" y="19"/>
                  </a:cubicBezTo>
                  <a:cubicBezTo>
                    <a:pt x="23" y="19"/>
                    <a:pt x="19" y="13"/>
                    <a:pt x="19" y="11"/>
                  </a:cubicBezTo>
                  <a:cubicBezTo>
                    <a:pt x="19" y="10"/>
                    <a:pt x="22" y="8"/>
                    <a:pt x="26" y="8"/>
                  </a:cubicBezTo>
                  <a:cubicBezTo>
                    <a:pt x="29" y="8"/>
                    <a:pt x="31" y="9"/>
                    <a:pt x="30" y="11"/>
                  </a:cubicBezTo>
                  <a:cubicBezTo>
                    <a:pt x="30" y="13"/>
                    <a:pt x="32" y="13"/>
                    <a:pt x="36" y="14"/>
                  </a:cubicBezTo>
                  <a:cubicBezTo>
                    <a:pt x="41" y="15"/>
                    <a:pt x="43" y="17"/>
                    <a:pt x="46" y="19"/>
                  </a:cubicBezTo>
                  <a:cubicBezTo>
                    <a:pt x="49" y="22"/>
                    <a:pt x="54" y="18"/>
                    <a:pt x="58" y="19"/>
                  </a:cubicBezTo>
                  <a:cubicBezTo>
                    <a:pt x="62" y="20"/>
                    <a:pt x="64" y="25"/>
                    <a:pt x="65" y="27"/>
                  </a:cubicBezTo>
                  <a:cubicBezTo>
                    <a:pt x="65" y="30"/>
                    <a:pt x="68" y="29"/>
                    <a:pt x="74" y="31"/>
                  </a:cubicBezTo>
                  <a:cubicBezTo>
                    <a:pt x="79" y="33"/>
                    <a:pt x="72" y="35"/>
                    <a:pt x="70" y="37"/>
                  </a:cubicBezTo>
                  <a:cubicBezTo>
                    <a:pt x="68" y="38"/>
                    <a:pt x="71" y="38"/>
                    <a:pt x="77" y="39"/>
                  </a:cubicBezTo>
                  <a:cubicBezTo>
                    <a:pt x="83" y="39"/>
                    <a:pt x="100" y="37"/>
                    <a:pt x="103" y="3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3" name="Freeform 65"/>
            <p:cNvSpPr>
              <a:spLocks noChangeArrowheads="1"/>
            </p:cNvSpPr>
            <p:nvPr/>
          </p:nvSpPr>
          <p:spPr bwMode="auto">
            <a:xfrm>
              <a:off x="2990963" y="2725951"/>
              <a:ext cx="30246" cy="10177"/>
            </a:xfrm>
            <a:custGeom>
              <a:avLst/>
              <a:gdLst>
                <a:gd name="T0" fmla="*/ 3993703 w 20"/>
                <a:gd name="T1" fmla="*/ 4227817 h 7"/>
                <a:gd name="T2" fmla="*/ 9985670 w 20"/>
                <a:gd name="T3" fmla="*/ 12681998 h 7"/>
                <a:gd name="T4" fmla="*/ 31953864 w 20"/>
                <a:gd name="T5" fmla="*/ 10568088 h 7"/>
                <a:gd name="T6" fmla="*/ 17974489 w 20"/>
                <a:gd name="T7" fmla="*/ 2113908 h 7"/>
                <a:gd name="T8" fmla="*/ 3993703 w 20"/>
                <a:gd name="T9" fmla="*/ 422781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"/>
                <a:gd name="T17" fmla="*/ 20 w 2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">
                  <a:moveTo>
                    <a:pt x="2" y="2"/>
                  </a:moveTo>
                  <a:cubicBezTo>
                    <a:pt x="5" y="4"/>
                    <a:pt x="5" y="5"/>
                    <a:pt x="5" y="6"/>
                  </a:cubicBezTo>
                  <a:cubicBezTo>
                    <a:pt x="4" y="7"/>
                    <a:pt x="13" y="5"/>
                    <a:pt x="16" y="5"/>
                  </a:cubicBezTo>
                  <a:cubicBezTo>
                    <a:pt x="20" y="4"/>
                    <a:pt x="13" y="2"/>
                    <a:pt x="9" y="1"/>
                  </a:cubicBezTo>
                  <a:cubicBezTo>
                    <a:pt x="5" y="0"/>
                    <a:pt x="0" y="1"/>
                    <a:pt x="2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4" name="Freeform 66"/>
            <p:cNvSpPr>
              <a:spLocks noChangeArrowheads="1"/>
            </p:cNvSpPr>
            <p:nvPr/>
          </p:nvSpPr>
          <p:spPr bwMode="auto">
            <a:xfrm>
              <a:off x="3055084" y="2724821"/>
              <a:ext cx="31455" cy="6785"/>
            </a:xfrm>
            <a:custGeom>
              <a:avLst/>
              <a:gdLst>
                <a:gd name="T0" fmla="*/ 7837000 w 21"/>
                <a:gd name="T1" fmla="*/ 3682898 h 5"/>
                <a:gd name="T2" fmla="*/ 33306200 w 21"/>
                <a:gd name="T3" fmla="*/ 7365796 h 5"/>
                <a:gd name="T4" fmla="*/ 17632200 w 21"/>
                <a:gd name="T5" fmla="*/ 0 h 5"/>
                <a:gd name="T6" fmla="*/ 7837000 w 21"/>
                <a:gd name="T7" fmla="*/ 3682898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5"/>
                <a:gd name="T14" fmla="*/ 21 w 21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5">
                  <a:moveTo>
                    <a:pt x="4" y="2"/>
                  </a:moveTo>
                  <a:cubicBezTo>
                    <a:pt x="7" y="4"/>
                    <a:pt x="15" y="5"/>
                    <a:pt x="17" y="4"/>
                  </a:cubicBezTo>
                  <a:cubicBezTo>
                    <a:pt x="21" y="2"/>
                    <a:pt x="14" y="0"/>
                    <a:pt x="9" y="0"/>
                  </a:cubicBezTo>
                  <a:cubicBezTo>
                    <a:pt x="5" y="0"/>
                    <a:pt x="0" y="1"/>
                    <a:pt x="4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5" name="Freeform 67"/>
            <p:cNvSpPr>
              <a:spLocks noChangeArrowheads="1"/>
            </p:cNvSpPr>
            <p:nvPr/>
          </p:nvSpPr>
          <p:spPr bwMode="auto">
            <a:xfrm>
              <a:off x="3073231" y="2704466"/>
              <a:ext cx="73799" cy="27139"/>
            </a:xfrm>
            <a:custGeom>
              <a:avLst/>
              <a:gdLst>
                <a:gd name="T0" fmla="*/ 17122382 w 50"/>
                <a:gd name="T1" fmla="*/ 25777980 h 20"/>
                <a:gd name="T2" fmla="*/ 17122382 w 50"/>
                <a:gd name="T3" fmla="*/ 25777980 h 20"/>
                <a:gd name="T4" fmla="*/ 20926435 w 50"/>
                <a:gd name="T5" fmla="*/ 29460741 h 20"/>
                <a:gd name="T6" fmla="*/ 20926435 w 50"/>
                <a:gd name="T7" fmla="*/ 29460741 h 20"/>
                <a:gd name="T8" fmla="*/ 24731873 w 50"/>
                <a:gd name="T9" fmla="*/ 33143502 h 20"/>
                <a:gd name="T10" fmla="*/ 24731873 w 50"/>
                <a:gd name="T11" fmla="*/ 33143502 h 20"/>
                <a:gd name="T12" fmla="*/ 24731873 w 50"/>
                <a:gd name="T13" fmla="*/ 33143502 h 20"/>
                <a:gd name="T14" fmla="*/ 30437953 w 50"/>
                <a:gd name="T15" fmla="*/ 34984882 h 20"/>
                <a:gd name="T16" fmla="*/ 30437953 w 50"/>
                <a:gd name="T17" fmla="*/ 34984882 h 20"/>
                <a:gd name="T18" fmla="*/ 34243385 w 50"/>
                <a:gd name="T19" fmla="*/ 36826263 h 20"/>
                <a:gd name="T20" fmla="*/ 47560340 w 50"/>
                <a:gd name="T21" fmla="*/ 29460741 h 20"/>
                <a:gd name="T22" fmla="*/ 53267799 w 50"/>
                <a:gd name="T23" fmla="*/ 34984882 h 20"/>
                <a:gd name="T24" fmla="*/ 72292202 w 50"/>
                <a:gd name="T25" fmla="*/ 31302121 h 20"/>
                <a:gd name="T26" fmla="*/ 93218653 w 50"/>
                <a:gd name="T27" fmla="*/ 33143502 h 20"/>
                <a:gd name="T28" fmla="*/ 87511173 w 50"/>
                <a:gd name="T29" fmla="*/ 25777980 h 20"/>
                <a:gd name="T30" fmla="*/ 77998282 w 50"/>
                <a:gd name="T31" fmla="*/ 11048285 h 20"/>
                <a:gd name="T32" fmla="*/ 51365772 w 50"/>
                <a:gd name="T33" fmla="*/ 7365524 h 20"/>
                <a:gd name="T34" fmla="*/ 49462367 w 50"/>
                <a:gd name="T35" fmla="*/ 7365524 h 20"/>
                <a:gd name="T36" fmla="*/ 47560340 w 50"/>
                <a:gd name="T37" fmla="*/ 7365524 h 20"/>
                <a:gd name="T38" fmla="*/ 43754897 w 50"/>
                <a:gd name="T39" fmla="*/ 7365524 h 20"/>
                <a:gd name="T40" fmla="*/ 41852870 w 50"/>
                <a:gd name="T41" fmla="*/ 5524143 h 20"/>
                <a:gd name="T42" fmla="*/ 38048817 w 50"/>
                <a:gd name="T43" fmla="*/ 5524143 h 20"/>
                <a:gd name="T44" fmla="*/ 36145411 w 50"/>
                <a:gd name="T45" fmla="*/ 5524143 h 20"/>
                <a:gd name="T46" fmla="*/ 32341358 w 50"/>
                <a:gd name="T47" fmla="*/ 5524143 h 20"/>
                <a:gd name="T48" fmla="*/ 28535926 w 50"/>
                <a:gd name="T49" fmla="*/ 5524143 h 20"/>
                <a:gd name="T50" fmla="*/ 26633899 w 50"/>
                <a:gd name="T51" fmla="*/ 5524143 h 20"/>
                <a:gd name="T52" fmla="*/ 24731873 w 50"/>
                <a:gd name="T53" fmla="*/ 5524143 h 20"/>
                <a:gd name="T54" fmla="*/ 20926435 w 50"/>
                <a:gd name="T55" fmla="*/ 3682762 h 20"/>
                <a:gd name="T56" fmla="*/ 20926435 w 50"/>
                <a:gd name="T57" fmla="*/ 3682762 h 20"/>
                <a:gd name="T58" fmla="*/ 17122382 w 50"/>
                <a:gd name="T59" fmla="*/ 3682762 h 20"/>
                <a:gd name="T60" fmla="*/ 13316950 w 50"/>
                <a:gd name="T61" fmla="*/ 3682762 h 20"/>
                <a:gd name="T62" fmla="*/ 3805434 w 50"/>
                <a:gd name="T63" fmla="*/ 9206905 h 20"/>
                <a:gd name="T64" fmla="*/ 11414923 w 50"/>
                <a:gd name="T65" fmla="*/ 20253833 h 20"/>
                <a:gd name="T66" fmla="*/ 13316950 w 50"/>
                <a:gd name="T67" fmla="*/ 22095214 h 20"/>
                <a:gd name="T68" fmla="*/ 15218976 w 50"/>
                <a:gd name="T69" fmla="*/ 23936599 h 20"/>
                <a:gd name="T70" fmla="*/ 17122382 w 50"/>
                <a:gd name="T71" fmla="*/ 25777980 h 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20"/>
                <a:gd name="T110" fmla="*/ 50 w 50"/>
                <a:gd name="T111" fmla="*/ 20 h 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20"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10" y="15"/>
                    <a:pt x="10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5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20"/>
                    <a:pt x="18" y="20"/>
                    <a:pt x="18" y="20"/>
                  </a:cubicBezTo>
                  <a:cubicBezTo>
                    <a:pt x="21" y="20"/>
                    <a:pt x="23" y="17"/>
                    <a:pt x="25" y="16"/>
                  </a:cubicBezTo>
                  <a:cubicBezTo>
                    <a:pt x="27" y="15"/>
                    <a:pt x="27" y="17"/>
                    <a:pt x="28" y="19"/>
                  </a:cubicBezTo>
                  <a:cubicBezTo>
                    <a:pt x="30" y="20"/>
                    <a:pt x="34" y="18"/>
                    <a:pt x="38" y="17"/>
                  </a:cubicBezTo>
                  <a:cubicBezTo>
                    <a:pt x="42" y="15"/>
                    <a:pt x="47" y="18"/>
                    <a:pt x="49" y="18"/>
                  </a:cubicBezTo>
                  <a:cubicBezTo>
                    <a:pt x="50" y="18"/>
                    <a:pt x="49" y="14"/>
                    <a:pt x="46" y="14"/>
                  </a:cubicBezTo>
                  <a:cubicBezTo>
                    <a:pt x="43" y="13"/>
                    <a:pt x="43" y="9"/>
                    <a:pt x="41" y="6"/>
                  </a:cubicBezTo>
                  <a:cubicBezTo>
                    <a:pt x="39" y="4"/>
                    <a:pt x="31" y="3"/>
                    <a:pt x="27" y="4"/>
                  </a:cubicBezTo>
                  <a:cubicBezTo>
                    <a:pt x="27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4"/>
                    <a:pt x="22" y="4"/>
                    <a:pt x="22" y="3"/>
                  </a:cubicBezTo>
                  <a:cubicBezTo>
                    <a:pt x="21" y="3"/>
                    <a:pt x="21" y="3"/>
                    <a:pt x="20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3"/>
                    <a:pt x="16" y="3"/>
                    <a:pt x="15" y="3"/>
                  </a:cubicBezTo>
                  <a:cubicBezTo>
                    <a:pt x="15" y="3"/>
                    <a:pt x="15" y="3"/>
                    <a:pt x="14" y="3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6"/>
                    <a:pt x="5" y="8"/>
                    <a:pt x="6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2"/>
                    <a:pt x="8" y="13"/>
                    <a:pt x="8" y="13"/>
                  </a:cubicBezTo>
                  <a:cubicBezTo>
                    <a:pt x="8" y="13"/>
                    <a:pt x="8" y="13"/>
                    <a:pt x="9" y="1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6" name="Freeform 68"/>
            <p:cNvSpPr>
              <a:spLocks noChangeArrowheads="1"/>
            </p:cNvSpPr>
            <p:nvPr/>
          </p:nvSpPr>
          <p:spPr bwMode="auto">
            <a:xfrm>
              <a:off x="3163968" y="2725951"/>
              <a:ext cx="35085" cy="11308"/>
            </a:xfrm>
            <a:custGeom>
              <a:avLst/>
              <a:gdLst>
                <a:gd name="T0" fmla="*/ 16256154 w 23"/>
                <a:gd name="T1" fmla="*/ 0 h 8"/>
                <a:gd name="T2" fmla="*/ 2031307 w 23"/>
                <a:gd name="T3" fmla="*/ 7991928 h 8"/>
                <a:gd name="T4" fmla="*/ 18287460 w 23"/>
                <a:gd name="T5" fmla="*/ 9989202 h 8"/>
                <a:gd name="T6" fmla="*/ 16256154 w 23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8"/>
                <a:gd name="T14" fmla="*/ 23 w 23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8">
                  <a:moveTo>
                    <a:pt x="8" y="0"/>
                  </a:moveTo>
                  <a:cubicBezTo>
                    <a:pt x="2" y="1"/>
                    <a:pt x="1" y="2"/>
                    <a:pt x="1" y="4"/>
                  </a:cubicBezTo>
                  <a:cubicBezTo>
                    <a:pt x="0" y="6"/>
                    <a:pt x="3" y="8"/>
                    <a:pt x="9" y="5"/>
                  </a:cubicBezTo>
                  <a:cubicBezTo>
                    <a:pt x="23" y="0"/>
                    <a:pt x="14" y="0"/>
                    <a:pt x="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7" name="Freeform 69"/>
            <p:cNvSpPr>
              <a:spLocks noChangeArrowheads="1"/>
            </p:cNvSpPr>
            <p:nvPr/>
          </p:nvSpPr>
          <p:spPr bwMode="auto">
            <a:xfrm>
              <a:off x="3225669" y="2736128"/>
              <a:ext cx="6049" cy="6785"/>
            </a:xfrm>
            <a:custGeom>
              <a:avLst/>
              <a:gdLst>
                <a:gd name="T0" fmla="*/ 5992180 w 4"/>
                <a:gd name="T1" fmla="*/ 7365796 h 5"/>
                <a:gd name="T2" fmla="*/ 3995257 w 4"/>
                <a:gd name="T3" fmla="*/ 1841449 h 5"/>
                <a:gd name="T4" fmla="*/ 5992180 w 4"/>
                <a:gd name="T5" fmla="*/ 7365796 h 5"/>
                <a:gd name="T6" fmla="*/ 0 60000 65536"/>
                <a:gd name="T7" fmla="*/ 0 60000 65536"/>
                <a:gd name="T8" fmla="*/ 0 60000 65536"/>
                <a:gd name="T9" fmla="*/ 0 w 4"/>
                <a:gd name="T10" fmla="*/ 0 h 5"/>
                <a:gd name="T11" fmla="*/ 4 w 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5">
                  <a:moveTo>
                    <a:pt x="3" y="4"/>
                  </a:moveTo>
                  <a:cubicBezTo>
                    <a:pt x="4" y="3"/>
                    <a:pt x="4" y="0"/>
                    <a:pt x="2" y="1"/>
                  </a:cubicBezTo>
                  <a:cubicBezTo>
                    <a:pt x="0" y="2"/>
                    <a:pt x="2" y="5"/>
                    <a:pt x="3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8" name="Freeform 70"/>
            <p:cNvSpPr>
              <a:spLocks noChangeArrowheads="1"/>
            </p:cNvSpPr>
            <p:nvPr/>
          </p:nvSpPr>
          <p:spPr bwMode="auto">
            <a:xfrm>
              <a:off x="3238977" y="2742913"/>
              <a:ext cx="9678" cy="5654"/>
            </a:xfrm>
            <a:custGeom>
              <a:avLst/>
              <a:gdLst>
                <a:gd name="T0" fmla="*/ 10015584 w 7"/>
                <a:gd name="T1" fmla="*/ 1998689 h 4"/>
                <a:gd name="T2" fmla="*/ 5007792 w 7"/>
                <a:gd name="T3" fmla="*/ 7991928 h 4"/>
                <a:gd name="T4" fmla="*/ 10015584 w 7"/>
                <a:gd name="T5" fmla="*/ 1998689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6" y="1"/>
                  </a:moveTo>
                  <a:cubicBezTo>
                    <a:pt x="5" y="0"/>
                    <a:pt x="0" y="3"/>
                    <a:pt x="3" y="4"/>
                  </a:cubicBezTo>
                  <a:cubicBezTo>
                    <a:pt x="4" y="4"/>
                    <a:pt x="7" y="3"/>
                    <a:pt x="6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69" name="Freeform 71"/>
            <p:cNvSpPr>
              <a:spLocks noChangeArrowheads="1"/>
            </p:cNvSpPr>
            <p:nvPr/>
          </p:nvSpPr>
          <p:spPr bwMode="auto">
            <a:xfrm>
              <a:off x="3245027" y="2768921"/>
              <a:ext cx="3630" cy="7915"/>
            </a:xfrm>
            <a:custGeom>
              <a:avLst/>
              <a:gdLst>
                <a:gd name="T0" fmla="*/ 2556438 w 3"/>
                <a:gd name="T1" fmla="*/ 2505889 h 5"/>
                <a:gd name="T2" fmla="*/ 1278784 w 3"/>
                <a:gd name="T3" fmla="*/ 7517667 h 5"/>
                <a:gd name="T4" fmla="*/ 2556438 w 3"/>
                <a:gd name="T5" fmla="*/ 2505889 h 5"/>
                <a:gd name="T6" fmla="*/ 0 60000 65536"/>
                <a:gd name="T7" fmla="*/ 0 60000 65536"/>
                <a:gd name="T8" fmla="*/ 0 60000 65536"/>
                <a:gd name="T9" fmla="*/ 0 w 3"/>
                <a:gd name="T10" fmla="*/ 0 h 5"/>
                <a:gd name="T11" fmla="*/ 3 w 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5">
                  <a:moveTo>
                    <a:pt x="2" y="1"/>
                  </a:moveTo>
                  <a:cubicBezTo>
                    <a:pt x="0" y="1"/>
                    <a:pt x="0" y="5"/>
                    <a:pt x="1" y="3"/>
                  </a:cubicBezTo>
                  <a:cubicBezTo>
                    <a:pt x="3" y="1"/>
                    <a:pt x="3" y="0"/>
                    <a:pt x="2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0" name="Freeform 72"/>
            <p:cNvSpPr>
              <a:spLocks noChangeArrowheads="1"/>
            </p:cNvSpPr>
            <p:nvPr/>
          </p:nvSpPr>
          <p:spPr bwMode="auto">
            <a:xfrm>
              <a:off x="3236558" y="2799452"/>
              <a:ext cx="9678" cy="5654"/>
            </a:xfrm>
            <a:custGeom>
              <a:avLst/>
              <a:gdLst>
                <a:gd name="T0" fmla="*/ 6816162 w 6"/>
                <a:gd name="T1" fmla="*/ 5993240 h 4"/>
                <a:gd name="T2" fmla="*/ 6816162 w 6"/>
                <a:gd name="T3" fmla="*/ 1998689 h 4"/>
                <a:gd name="T4" fmla="*/ 6816162 w 6"/>
                <a:gd name="T5" fmla="*/ 5993240 h 4"/>
                <a:gd name="T6" fmla="*/ 0 60000 65536"/>
                <a:gd name="T7" fmla="*/ 0 60000 65536"/>
                <a:gd name="T8" fmla="*/ 0 60000 65536"/>
                <a:gd name="T9" fmla="*/ 0 w 6"/>
                <a:gd name="T10" fmla="*/ 0 h 4"/>
                <a:gd name="T11" fmla="*/ 6 w 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">
                  <a:moveTo>
                    <a:pt x="3" y="3"/>
                  </a:moveTo>
                  <a:cubicBezTo>
                    <a:pt x="6" y="2"/>
                    <a:pt x="6" y="0"/>
                    <a:pt x="3" y="1"/>
                  </a:cubicBezTo>
                  <a:cubicBezTo>
                    <a:pt x="0" y="2"/>
                    <a:pt x="1" y="4"/>
                    <a:pt x="3" y="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1" name="Freeform 73"/>
            <p:cNvSpPr>
              <a:spLocks noChangeArrowheads="1"/>
            </p:cNvSpPr>
            <p:nvPr/>
          </p:nvSpPr>
          <p:spPr bwMode="auto">
            <a:xfrm>
              <a:off x="3240187" y="2791537"/>
              <a:ext cx="6049" cy="4523"/>
            </a:xfrm>
            <a:custGeom>
              <a:avLst/>
              <a:gdLst>
                <a:gd name="T0" fmla="*/ 3995257 w 4"/>
                <a:gd name="T1" fmla="*/ 4545615 h 3"/>
                <a:gd name="T2" fmla="*/ 5992180 w 4"/>
                <a:gd name="T3" fmla="*/ 0 h 3"/>
                <a:gd name="T4" fmla="*/ 3995257 w 4"/>
                <a:gd name="T5" fmla="*/ 4545615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2" y="2"/>
                  </a:moveTo>
                  <a:cubicBezTo>
                    <a:pt x="4" y="2"/>
                    <a:pt x="4" y="0"/>
                    <a:pt x="3" y="0"/>
                  </a:cubicBezTo>
                  <a:cubicBezTo>
                    <a:pt x="1" y="0"/>
                    <a:pt x="0" y="3"/>
                    <a:pt x="2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2" name="Freeform 74"/>
            <p:cNvSpPr>
              <a:spLocks noChangeArrowheads="1"/>
            </p:cNvSpPr>
            <p:nvPr/>
          </p:nvSpPr>
          <p:spPr bwMode="auto">
            <a:xfrm>
              <a:off x="3225669" y="2816414"/>
              <a:ext cx="8469" cy="7915"/>
            </a:xfrm>
            <a:custGeom>
              <a:avLst/>
              <a:gdLst>
                <a:gd name="T0" fmla="*/ 6959044 w 6"/>
                <a:gd name="T1" fmla="*/ 6961243 h 6"/>
                <a:gd name="T2" fmla="*/ 3479522 w 6"/>
                <a:gd name="T3" fmla="*/ 3479962 h 6"/>
                <a:gd name="T4" fmla="*/ 6959044 w 6"/>
                <a:gd name="T5" fmla="*/ 6961243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4" y="4"/>
                  </a:moveTo>
                  <a:cubicBezTo>
                    <a:pt x="6" y="1"/>
                    <a:pt x="3" y="0"/>
                    <a:pt x="2" y="2"/>
                  </a:cubicBezTo>
                  <a:cubicBezTo>
                    <a:pt x="0" y="3"/>
                    <a:pt x="2" y="6"/>
                    <a:pt x="4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3" name="Freeform 75"/>
            <p:cNvSpPr>
              <a:spLocks noChangeArrowheads="1"/>
            </p:cNvSpPr>
            <p:nvPr/>
          </p:nvSpPr>
          <p:spPr bwMode="auto">
            <a:xfrm>
              <a:off x="3261964" y="2798322"/>
              <a:ext cx="13308" cy="10177"/>
            </a:xfrm>
            <a:custGeom>
              <a:avLst/>
              <a:gdLst>
                <a:gd name="T0" fmla="*/ 3819234 w 9"/>
                <a:gd name="T1" fmla="*/ 4227817 h 7"/>
                <a:gd name="T2" fmla="*/ 11456320 w 9"/>
                <a:gd name="T3" fmla="*/ 8454180 h 7"/>
                <a:gd name="T4" fmla="*/ 3819234 w 9"/>
                <a:gd name="T5" fmla="*/ 4227817 h 7"/>
                <a:gd name="T6" fmla="*/ 0 60000 65536"/>
                <a:gd name="T7" fmla="*/ 0 60000 65536"/>
                <a:gd name="T8" fmla="*/ 0 60000 65536"/>
                <a:gd name="T9" fmla="*/ 0 w 9"/>
                <a:gd name="T10" fmla="*/ 0 h 7"/>
                <a:gd name="T11" fmla="*/ 9 w 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7">
                  <a:moveTo>
                    <a:pt x="2" y="2"/>
                  </a:moveTo>
                  <a:cubicBezTo>
                    <a:pt x="0" y="4"/>
                    <a:pt x="4" y="7"/>
                    <a:pt x="6" y="4"/>
                  </a:cubicBezTo>
                  <a:cubicBezTo>
                    <a:pt x="9" y="1"/>
                    <a:pt x="5" y="0"/>
                    <a:pt x="2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4" name="Freeform 76"/>
            <p:cNvSpPr>
              <a:spLocks noChangeArrowheads="1"/>
            </p:cNvSpPr>
            <p:nvPr/>
          </p:nvSpPr>
          <p:spPr bwMode="auto">
            <a:xfrm>
              <a:off x="3016370" y="2629835"/>
              <a:ext cx="8469" cy="9046"/>
            </a:xfrm>
            <a:custGeom>
              <a:avLst/>
              <a:gdLst>
                <a:gd name="T0" fmla="*/ 5219283 w 6"/>
                <a:gd name="T1" fmla="*/ 0 h 7"/>
                <a:gd name="T2" fmla="*/ 1739761 w 6"/>
                <a:gd name="T3" fmla="*/ 6679826 h 7"/>
                <a:gd name="T4" fmla="*/ 6959044 w 6"/>
                <a:gd name="T5" fmla="*/ 8349458 h 7"/>
                <a:gd name="T6" fmla="*/ 5219283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3" y="0"/>
                  </a:moveTo>
                  <a:cubicBezTo>
                    <a:pt x="0" y="0"/>
                    <a:pt x="1" y="2"/>
                    <a:pt x="1" y="4"/>
                  </a:cubicBezTo>
                  <a:cubicBezTo>
                    <a:pt x="0" y="5"/>
                    <a:pt x="3" y="7"/>
                    <a:pt x="4" y="5"/>
                  </a:cubicBezTo>
                  <a:cubicBezTo>
                    <a:pt x="6" y="4"/>
                    <a:pt x="6" y="0"/>
                    <a:pt x="3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5" name="Freeform 77"/>
            <p:cNvSpPr>
              <a:spLocks noChangeArrowheads="1"/>
            </p:cNvSpPr>
            <p:nvPr/>
          </p:nvSpPr>
          <p:spPr bwMode="auto">
            <a:xfrm>
              <a:off x="3016370" y="2642273"/>
              <a:ext cx="8469" cy="3392"/>
            </a:xfrm>
            <a:custGeom>
              <a:avLst/>
              <a:gdLst>
                <a:gd name="T0" fmla="*/ 5219283 w 6"/>
                <a:gd name="T1" fmla="*/ 3835221 h 3"/>
                <a:gd name="T2" fmla="*/ 6959044 w 6"/>
                <a:gd name="T3" fmla="*/ 0 h 3"/>
                <a:gd name="T4" fmla="*/ 5219283 w 6"/>
                <a:gd name="T5" fmla="*/ 3835221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3" y="3"/>
                  </a:moveTo>
                  <a:cubicBezTo>
                    <a:pt x="5" y="2"/>
                    <a:pt x="6" y="0"/>
                    <a:pt x="4" y="0"/>
                  </a:cubicBezTo>
                  <a:cubicBezTo>
                    <a:pt x="3" y="0"/>
                    <a:pt x="0" y="3"/>
                    <a:pt x="3" y="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6" name="Freeform 78"/>
            <p:cNvSpPr>
              <a:spLocks noChangeArrowheads="1"/>
            </p:cNvSpPr>
            <p:nvPr/>
          </p:nvSpPr>
          <p:spPr bwMode="auto">
            <a:xfrm>
              <a:off x="3241397" y="2517887"/>
              <a:ext cx="10888" cy="7915"/>
            </a:xfrm>
            <a:custGeom>
              <a:avLst/>
              <a:gdLst>
                <a:gd name="T0" fmla="*/ 8451065 w 7"/>
                <a:gd name="T1" fmla="*/ 1739981 h 6"/>
                <a:gd name="T2" fmla="*/ 4225532 w 7"/>
                <a:gd name="T3" fmla="*/ 8701223 h 6"/>
                <a:gd name="T4" fmla="*/ 8451065 w 7"/>
                <a:gd name="T5" fmla="*/ 1739981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4" y="1"/>
                  </a:moveTo>
                  <a:cubicBezTo>
                    <a:pt x="2" y="2"/>
                    <a:pt x="0" y="6"/>
                    <a:pt x="2" y="5"/>
                  </a:cubicBezTo>
                  <a:cubicBezTo>
                    <a:pt x="5" y="4"/>
                    <a:pt x="7" y="0"/>
                    <a:pt x="4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7" name="Freeform 79"/>
            <p:cNvSpPr>
              <a:spLocks noChangeArrowheads="1"/>
            </p:cNvSpPr>
            <p:nvPr/>
          </p:nvSpPr>
          <p:spPr bwMode="auto">
            <a:xfrm>
              <a:off x="3318826" y="2225013"/>
              <a:ext cx="41134" cy="14700"/>
            </a:xfrm>
            <a:custGeom>
              <a:avLst/>
              <a:gdLst>
                <a:gd name="T0" fmla="*/ 9423046 w 28"/>
                <a:gd name="T1" fmla="*/ 3572100 h 11"/>
                <a:gd name="T2" fmla="*/ 47116613 w 28"/>
                <a:gd name="T3" fmla="*/ 16072445 h 11"/>
                <a:gd name="T4" fmla="*/ 33923792 w 28"/>
                <a:gd name="T5" fmla="*/ 3572100 h 11"/>
                <a:gd name="T6" fmla="*/ 9423046 w 28"/>
                <a:gd name="T7" fmla="*/ 357210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1"/>
                <a:gd name="T14" fmla="*/ 28 w 28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1">
                  <a:moveTo>
                    <a:pt x="5" y="2"/>
                  </a:moveTo>
                  <a:cubicBezTo>
                    <a:pt x="9" y="3"/>
                    <a:pt x="19" y="11"/>
                    <a:pt x="25" y="9"/>
                  </a:cubicBezTo>
                  <a:cubicBezTo>
                    <a:pt x="28" y="9"/>
                    <a:pt x="24" y="5"/>
                    <a:pt x="18" y="2"/>
                  </a:cubicBezTo>
                  <a:cubicBezTo>
                    <a:pt x="11" y="0"/>
                    <a:pt x="0" y="0"/>
                    <a:pt x="5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8" name="Freeform 80"/>
            <p:cNvSpPr>
              <a:spLocks noChangeArrowheads="1"/>
            </p:cNvSpPr>
            <p:nvPr/>
          </p:nvSpPr>
          <p:spPr bwMode="auto">
            <a:xfrm>
              <a:off x="3349072" y="2274768"/>
              <a:ext cx="18147" cy="20354"/>
            </a:xfrm>
            <a:custGeom>
              <a:avLst/>
              <a:gdLst>
                <a:gd name="T0" fmla="*/ 19970871 w 12"/>
                <a:gd name="T1" fmla="*/ 16570871 h 15"/>
                <a:gd name="T2" fmla="*/ 19970871 w 12"/>
                <a:gd name="T3" fmla="*/ 5524076 h 15"/>
                <a:gd name="T4" fmla="*/ 5991828 w 12"/>
                <a:gd name="T5" fmla="*/ 16570871 h 15"/>
                <a:gd name="T6" fmla="*/ 3993609 w 12"/>
                <a:gd name="T7" fmla="*/ 27619025 h 15"/>
                <a:gd name="T8" fmla="*/ 19970871 w 12"/>
                <a:gd name="T9" fmla="*/ 16570871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5"/>
                <a:gd name="T17" fmla="*/ 12 w 12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5">
                  <a:moveTo>
                    <a:pt x="10" y="9"/>
                  </a:moveTo>
                  <a:cubicBezTo>
                    <a:pt x="9" y="9"/>
                    <a:pt x="10" y="5"/>
                    <a:pt x="10" y="3"/>
                  </a:cubicBezTo>
                  <a:cubicBezTo>
                    <a:pt x="10" y="0"/>
                    <a:pt x="6" y="5"/>
                    <a:pt x="3" y="9"/>
                  </a:cubicBezTo>
                  <a:cubicBezTo>
                    <a:pt x="0" y="13"/>
                    <a:pt x="0" y="15"/>
                    <a:pt x="2" y="15"/>
                  </a:cubicBezTo>
                  <a:cubicBezTo>
                    <a:pt x="3" y="15"/>
                    <a:pt x="12" y="10"/>
                    <a:pt x="10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79" name="Freeform 81"/>
            <p:cNvSpPr>
              <a:spLocks noChangeArrowheads="1"/>
            </p:cNvSpPr>
            <p:nvPr/>
          </p:nvSpPr>
          <p:spPr bwMode="auto">
            <a:xfrm>
              <a:off x="3385367" y="2188828"/>
              <a:ext cx="95576" cy="96117"/>
            </a:xfrm>
            <a:custGeom>
              <a:avLst/>
              <a:gdLst>
                <a:gd name="T0" fmla="*/ 47201761 w 65"/>
                <a:gd name="T1" fmla="*/ 29106733 h 69"/>
                <a:gd name="T2" fmla="*/ 30208739 w 65"/>
                <a:gd name="T3" fmla="*/ 56273018 h 69"/>
                <a:gd name="T4" fmla="*/ 32096699 w 65"/>
                <a:gd name="T5" fmla="*/ 65975259 h 69"/>
                <a:gd name="T6" fmla="*/ 22656901 w 65"/>
                <a:gd name="T7" fmla="*/ 69856155 h 69"/>
                <a:gd name="T8" fmla="*/ 7551841 w 65"/>
                <a:gd name="T9" fmla="*/ 81498844 h 69"/>
                <a:gd name="T10" fmla="*/ 13215723 w 65"/>
                <a:gd name="T11" fmla="*/ 87320188 h 69"/>
                <a:gd name="T12" fmla="*/ 3775921 w 65"/>
                <a:gd name="T13" fmla="*/ 100903347 h 69"/>
                <a:gd name="T14" fmla="*/ 16993016 w 65"/>
                <a:gd name="T15" fmla="*/ 106724691 h 69"/>
                <a:gd name="T16" fmla="*/ 52865640 w 65"/>
                <a:gd name="T17" fmla="*/ 102843795 h 69"/>
                <a:gd name="T18" fmla="*/ 56641560 w 65"/>
                <a:gd name="T19" fmla="*/ 110605588 h 69"/>
                <a:gd name="T20" fmla="*/ 56641560 w 65"/>
                <a:gd name="T21" fmla="*/ 122248276 h 69"/>
                <a:gd name="T22" fmla="*/ 67969318 w 65"/>
                <a:gd name="T23" fmla="*/ 126129173 h 69"/>
                <a:gd name="T24" fmla="*/ 79298450 w 65"/>
                <a:gd name="T25" fmla="*/ 114486484 h 69"/>
                <a:gd name="T26" fmla="*/ 84962329 w 65"/>
                <a:gd name="T27" fmla="*/ 110605588 h 69"/>
                <a:gd name="T28" fmla="*/ 94402148 w 65"/>
                <a:gd name="T29" fmla="*/ 100903347 h 69"/>
                <a:gd name="T30" fmla="*/ 98178068 w 65"/>
                <a:gd name="T31" fmla="*/ 108665139 h 69"/>
                <a:gd name="T32" fmla="*/ 92514189 w 65"/>
                <a:gd name="T33" fmla="*/ 122248276 h 69"/>
                <a:gd name="T34" fmla="*/ 103841947 w 65"/>
                <a:gd name="T35" fmla="*/ 118367380 h 69"/>
                <a:gd name="T36" fmla="*/ 109507200 w 65"/>
                <a:gd name="T37" fmla="*/ 130010069 h 69"/>
                <a:gd name="T38" fmla="*/ 120834958 w 65"/>
                <a:gd name="T39" fmla="*/ 106724691 h 69"/>
                <a:gd name="T40" fmla="*/ 113283119 w 65"/>
                <a:gd name="T41" fmla="*/ 106724691 h 69"/>
                <a:gd name="T42" fmla="*/ 117059039 w 65"/>
                <a:gd name="T43" fmla="*/ 97022451 h 69"/>
                <a:gd name="T44" fmla="*/ 105729906 w 65"/>
                <a:gd name="T45" fmla="*/ 100903347 h 69"/>
                <a:gd name="T46" fmla="*/ 115171079 w 65"/>
                <a:gd name="T47" fmla="*/ 87320188 h 69"/>
                <a:gd name="T48" fmla="*/ 113283119 w 65"/>
                <a:gd name="T49" fmla="*/ 87320188 h 69"/>
                <a:gd name="T50" fmla="*/ 109507200 w 65"/>
                <a:gd name="T51" fmla="*/ 75677499 h 69"/>
                <a:gd name="T52" fmla="*/ 115171079 w 65"/>
                <a:gd name="T53" fmla="*/ 62094362 h 69"/>
                <a:gd name="T54" fmla="*/ 94402148 w 65"/>
                <a:gd name="T55" fmla="*/ 58213466 h 69"/>
                <a:gd name="T56" fmla="*/ 83074369 w 65"/>
                <a:gd name="T57" fmla="*/ 60153914 h 69"/>
                <a:gd name="T58" fmla="*/ 75521156 w 65"/>
                <a:gd name="T59" fmla="*/ 50451673 h 69"/>
                <a:gd name="T60" fmla="*/ 71745237 w 65"/>
                <a:gd name="T61" fmla="*/ 42689870 h 69"/>
                <a:gd name="T62" fmla="*/ 56641560 w 65"/>
                <a:gd name="T63" fmla="*/ 52392122 h 69"/>
                <a:gd name="T64" fmla="*/ 64193398 w 65"/>
                <a:gd name="T65" fmla="*/ 32987629 h 69"/>
                <a:gd name="T66" fmla="*/ 77410490 w 65"/>
                <a:gd name="T67" fmla="*/ 17464039 h 69"/>
                <a:gd name="T68" fmla="*/ 79298450 w 65"/>
                <a:gd name="T69" fmla="*/ 9702243 h 69"/>
                <a:gd name="T70" fmla="*/ 86850288 w 65"/>
                <a:gd name="T71" fmla="*/ 1940449 h 69"/>
                <a:gd name="T72" fmla="*/ 66081358 w 65"/>
                <a:gd name="T73" fmla="*/ 9702243 h 69"/>
                <a:gd name="T74" fmla="*/ 47201761 w 65"/>
                <a:gd name="T75" fmla="*/ 29106733 h 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5"/>
                <a:gd name="T115" fmla="*/ 0 h 69"/>
                <a:gd name="T116" fmla="*/ 65 w 65"/>
                <a:gd name="T117" fmla="*/ 69 h 6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5" h="69">
                  <a:moveTo>
                    <a:pt x="25" y="15"/>
                  </a:moveTo>
                  <a:cubicBezTo>
                    <a:pt x="21" y="19"/>
                    <a:pt x="17" y="27"/>
                    <a:pt x="16" y="29"/>
                  </a:cubicBezTo>
                  <a:cubicBezTo>
                    <a:pt x="15" y="31"/>
                    <a:pt x="16" y="31"/>
                    <a:pt x="17" y="34"/>
                  </a:cubicBezTo>
                  <a:cubicBezTo>
                    <a:pt x="18" y="37"/>
                    <a:pt x="13" y="35"/>
                    <a:pt x="12" y="36"/>
                  </a:cubicBezTo>
                  <a:cubicBezTo>
                    <a:pt x="11" y="37"/>
                    <a:pt x="7" y="40"/>
                    <a:pt x="4" y="42"/>
                  </a:cubicBezTo>
                  <a:cubicBezTo>
                    <a:pt x="1" y="45"/>
                    <a:pt x="6" y="44"/>
                    <a:pt x="7" y="45"/>
                  </a:cubicBezTo>
                  <a:cubicBezTo>
                    <a:pt x="9" y="45"/>
                    <a:pt x="4" y="49"/>
                    <a:pt x="2" y="52"/>
                  </a:cubicBezTo>
                  <a:cubicBezTo>
                    <a:pt x="0" y="54"/>
                    <a:pt x="5" y="55"/>
                    <a:pt x="9" y="55"/>
                  </a:cubicBezTo>
                  <a:cubicBezTo>
                    <a:pt x="12" y="55"/>
                    <a:pt x="26" y="53"/>
                    <a:pt x="28" y="53"/>
                  </a:cubicBezTo>
                  <a:cubicBezTo>
                    <a:pt x="31" y="53"/>
                    <a:pt x="33" y="56"/>
                    <a:pt x="30" y="57"/>
                  </a:cubicBezTo>
                  <a:cubicBezTo>
                    <a:pt x="28" y="59"/>
                    <a:pt x="29" y="60"/>
                    <a:pt x="30" y="63"/>
                  </a:cubicBezTo>
                  <a:cubicBezTo>
                    <a:pt x="30" y="67"/>
                    <a:pt x="34" y="65"/>
                    <a:pt x="36" y="65"/>
                  </a:cubicBezTo>
                  <a:cubicBezTo>
                    <a:pt x="38" y="65"/>
                    <a:pt x="41" y="61"/>
                    <a:pt x="42" y="59"/>
                  </a:cubicBezTo>
                  <a:cubicBezTo>
                    <a:pt x="42" y="58"/>
                    <a:pt x="44" y="57"/>
                    <a:pt x="45" y="57"/>
                  </a:cubicBezTo>
                  <a:cubicBezTo>
                    <a:pt x="46" y="57"/>
                    <a:pt x="49" y="53"/>
                    <a:pt x="50" y="52"/>
                  </a:cubicBezTo>
                  <a:cubicBezTo>
                    <a:pt x="51" y="51"/>
                    <a:pt x="51" y="54"/>
                    <a:pt x="52" y="56"/>
                  </a:cubicBezTo>
                  <a:cubicBezTo>
                    <a:pt x="53" y="58"/>
                    <a:pt x="49" y="62"/>
                    <a:pt x="49" y="63"/>
                  </a:cubicBezTo>
                  <a:cubicBezTo>
                    <a:pt x="49" y="65"/>
                    <a:pt x="53" y="61"/>
                    <a:pt x="55" y="61"/>
                  </a:cubicBezTo>
                  <a:cubicBezTo>
                    <a:pt x="57" y="61"/>
                    <a:pt x="55" y="65"/>
                    <a:pt x="58" y="67"/>
                  </a:cubicBezTo>
                  <a:cubicBezTo>
                    <a:pt x="60" y="69"/>
                    <a:pt x="64" y="57"/>
                    <a:pt x="64" y="55"/>
                  </a:cubicBezTo>
                  <a:cubicBezTo>
                    <a:pt x="65" y="53"/>
                    <a:pt x="62" y="54"/>
                    <a:pt x="60" y="55"/>
                  </a:cubicBezTo>
                  <a:cubicBezTo>
                    <a:pt x="59" y="55"/>
                    <a:pt x="62" y="51"/>
                    <a:pt x="62" y="50"/>
                  </a:cubicBezTo>
                  <a:cubicBezTo>
                    <a:pt x="63" y="48"/>
                    <a:pt x="55" y="53"/>
                    <a:pt x="56" y="52"/>
                  </a:cubicBezTo>
                  <a:cubicBezTo>
                    <a:pt x="56" y="50"/>
                    <a:pt x="60" y="47"/>
                    <a:pt x="61" y="45"/>
                  </a:cubicBezTo>
                  <a:cubicBezTo>
                    <a:pt x="62" y="43"/>
                    <a:pt x="61" y="44"/>
                    <a:pt x="60" y="45"/>
                  </a:cubicBezTo>
                  <a:cubicBezTo>
                    <a:pt x="59" y="46"/>
                    <a:pt x="60" y="42"/>
                    <a:pt x="58" y="39"/>
                  </a:cubicBezTo>
                  <a:cubicBezTo>
                    <a:pt x="57" y="36"/>
                    <a:pt x="60" y="33"/>
                    <a:pt x="61" y="32"/>
                  </a:cubicBezTo>
                  <a:cubicBezTo>
                    <a:pt x="62" y="32"/>
                    <a:pt x="52" y="30"/>
                    <a:pt x="50" y="30"/>
                  </a:cubicBezTo>
                  <a:cubicBezTo>
                    <a:pt x="48" y="31"/>
                    <a:pt x="47" y="30"/>
                    <a:pt x="44" y="31"/>
                  </a:cubicBezTo>
                  <a:cubicBezTo>
                    <a:pt x="42" y="32"/>
                    <a:pt x="40" y="27"/>
                    <a:pt x="40" y="26"/>
                  </a:cubicBezTo>
                  <a:cubicBezTo>
                    <a:pt x="40" y="25"/>
                    <a:pt x="40" y="22"/>
                    <a:pt x="38" y="22"/>
                  </a:cubicBezTo>
                  <a:cubicBezTo>
                    <a:pt x="37" y="22"/>
                    <a:pt x="31" y="26"/>
                    <a:pt x="30" y="27"/>
                  </a:cubicBezTo>
                  <a:cubicBezTo>
                    <a:pt x="29" y="28"/>
                    <a:pt x="34" y="18"/>
                    <a:pt x="34" y="17"/>
                  </a:cubicBezTo>
                  <a:cubicBezTo>
                    <a:pt x="34" y="16"/>
                    <a:pt x="41" y="9"/>
                    <a:pt x="41" y="9"/>
                  </a:cubicBezTo>
                  <a:cubicBezTo>
                    <a:pt x="42" y="8"/>
                    <a:pt x="41" y="6"/>
                    <a:pt x="42" y="5"/>
                  </a:cubicBezTo>
                  <a:cubicBezTo>
                    <a:pt x="42" y="4"/>
                    <a:pt x="46" y="2"/>
                    <a:pt x="46" y="1"/>
                  </a:cubicBezTo>
                  <a:cubicBezTo>
                    <a:pt x="46" y="0"/>
                    <a:pt x="36" y="3"/>
                    <a:pt x="35" y="5"/>
                  </a:cubicBezTo>
                  <a:cubicBezTo>
                    <a:pt x="34" y="6"/>
                    <a:pt x="29" y="11"/>
                    <a:pt x="25" y="1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0" name="Freeform 82"/>
            <p:cNvSpPr>
              <a:spLocks noChangeArrowheads="1"/>
            </p:cNvSpPr>
            <p:nvPr/>
          </p:nvSpPr>
          <p:spPr bwMode="auto">
            <a:xfrm>
              <a:off x="3154289" y="1962671"/>
              <a:ext cx="18147" cy="21485"/>
            </a:xfrm>
            <a:custGeom>
              <a:avLst/>
              <a:gdLst>
                <a:gd name="T0" fmla="*/ 15975850 w 12"/>
                <a:gd name="T1" fmla="*/ 0 h 15"/>
                <a:gd name="T2" fmla="*/ 7988631 w 12"/>
                <a:gd name="T3" fmla="*/ 28722584 h 15"/>
                <a:gd name="T4" fmla="*/ 23964484 w 12"/>
                <a:gd name="T5" fmla="*/ 10258372 h 15"/>
                <a:gd name="T6" fmla="*/ 15975850 w 12"/>
                <a:gd name="T7" fmla="*/ 0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5"/>
                <a:gd name="T14" fmla="*/ 12 w 12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5">
                  <a:moveTo>
                    <a:pt x="8" y="0"/>
                  </a:moveTo>
                  <a:cubicBezTo>
                    <a:pt x="4" y="1"/>
                    <a:pt x="0" y="14"/>
                    <a:pt x="4" y="14"/>
                  </a:cubicBezTo>
                  <a:cubicBezTo>
                    <a:pt x="7" y="15"/>
                    <a:pt x="11" y="7"/>
                    <a:pt x="12" y="5"/>
                  </a:cubicBezTo>
                  <a:cubicBezTo>
                    <a:pt x="12" y="3"/>
                    <a:pt x="12" y="0"/>
                    <a:pt x="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1" name="Freeform 83"/>
            <p:cNvSpPr>
              <a:spLocks noChangeArrowheads="1"/>
            </p:cNvSpPr>
            <p:nvPr/>
          </p:nvSpPr>
          <p:spPr bwMode="auto">
            <a:xfrm>
              <a:off x="3109526" y="1952494"/>
              <a:ext cx="38715" cy="24877"/>
            </a:xfrm>
            <a:custGeom>
              <a:avLst/>
              <a:gdLst>
                <a:gd name="T0" fmla="*/ 48404780 w 26"/>
                <a:gd name="T1" fmla="*/ 3820001 h 18"/>
                <a:gd name="T2" fmla="*/ 42595419 w 26"/>
                <a:gd name="T3" fmla="*/ 3820001 h 18"/>
                <a:gd name="T4" fmla="*/ 27105674 w 26"/>
                <a:gd name="T5" fmla="*/ 5730003 h 18"/>
                <a:gd name="T6" fmla="*/ 7744875 w 26"/>
                <a:gd name="T7" fmla="*/ 19101387 h 18"/>
                <a:gd name="T8" fmla="*/ 1935523 w 26"/>
                <a:gd name="T9" fmla="*/ 30561392 h 18"/>
                <a:gd name="T10" fmla="*/ 7744875 w 26"/>
                <a:gd name="T11" fmla="*/ 28651392 h 18"/>
                <a:gd name="T12" fmla="*/ 11617314 w 26"/>
                <a:gd name="T13" fmla="*/ 28651392 h 18"/>
                <a:gd name="T14" fmla="*/ 27105674 w 26"/>
                <a:gd name="T15" fmla="*/ 24831392 h 18"/>
                <a:gd name="T16" fmla="*/ 48404780 w 26"/>
                <a:gd name="T17" fmla="*/ 382000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18"/>
                <a:gd name="T29" fmla="*/ 26 w 26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18">
                  <a:moveTo>
                    <a:pt x="25" y="2"/>
                  </a:moveTo>
                  <a:cubicBezTo>
                    <a:pt x="26" y="0"/>
                    <a:pt x="24" y="2"/>
                    <a:pt x="22" y="2"/>
                  </a:cubicBezTo>
                  <a:cubicBezTo>
                    <a:pt x="20" y="3"/>
                    <a:pt x="18" y="2"/>
                    <a:pt x="14" y="3"/>
                  </a:cubicBezTo>
                  <a:cubicBezTo>
                    <a:pt x="11" y="3"/>
                    <a:pt x="7" y="8"/>
                    <a:pt x="4" y="10"/>
                  </a:cubicBezTo>
                  <a:cubicBezTo>
                    <a:pt x="2" y="13"/>
                    <a:pt x="0" y="15"/>
                    <a:pt x="1" y="16"/>
                  </a:cubicBezTo>
                  <a:cubicBezTo>
                    <a:pt x="2" y="18"/>
                    <a:pt x="2" y="16"/>
                    <a:pt x="4" y="15"/>
                  </a:cubicBezTo>
                  <a:cubicBezTo>
                    <a:pt x="5" y="14"/>
                    <a:pt x="4" y="16"/>
                    <a:pt x="6" y="15"/>
                  </a:cubicBezTo>
                  <a:cubicBezTo>
                    <a:pt x="8" y="15"/>
                    <a:pt x="10" y="14"/>
                    <a:pt x="14" y="13"/>
                  </a:cubicBezTo>
                  <a:cubicBezTo>
                    <a:pt x="19" y="12"/>
                    <a:pt x="25" y="4"/>
                    <a:pt x="25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2" name="Freeform 84"/>
            <p:cNvSpPr>
              <a:spLocks noChangeArrowheads="1"/>
            </p:cNvSpPr>
            <p:nvPr/>
          </p:nvSpPr>
          <p:spPr bwMode="auto">
            <a:xfrm>
              <a:off x="3074442" y="1882385"/>
              <a:ext cx="93157" cy="72370"/>
            </a:xfrm>
            <a:custGeom>
              <a:avLst/>
              <a:gdLst>
                <a:gd name="T0" fmla="*/ 106923210 w 63"/>
                <a:gd name="T1" fmla="*/ 63918022 h 52"/>
                <a:gd name="T2" fmla="*/ 97376400 w 63"/>
                <a:gd name="T3" fmla="*/ 67792599 h 52"/>
                <a:gd name="T4" fmla="*/ 95468143 w 63"/>
                <a:gd name="T5" fmla="*/ 42612011 h 52"/>
                <a:gd name="T6" fmla="*/ 80192397 w 63"/>
                <a:gd name="T7" fmla="*/ 34864248 h 52"/>
                <a:gd name="T8" fmla="*/ 74464863 w 63"/>
                <a:gd name="T9" fmla="*/ 23243300 h 52"/>
                <a:gd name="T10" fmla="*/ 64918053 w 63"/>
                <a:gd name="T11" fmla="*/ 13558243 h 52"/>
                <a:gd name="T12" fmla="*/ 57280882 w 63"/>
                <a:gd name="T13" fmla="*/ 21306006 h 52"/>
                <a:gd name="T14" fmla="*/ 59190520 w 63"/>
                <a:gd name="T15" fmla="*/ 7747766 h 52"/>
                <a:gd name="T16" fmla="*/ 51551967 w 63"/>
                <a:gd name="T17" fmla="*/ 0 h 52"/>
                <a:gd name="T18" fmla="*/ 43914784 w 63"/>
                <a:gd name="T19" fmla="*/ 11620954 h 52"/>
                <a:gd name="T20" fmla="*/ 30550079 w 63"/>
                <a:gd name="T21" fmla="*/ 54232970 h 52"/>
                <a:gd name="T22" fmla="*/ 11456454 w 63"/>
                <a:gd name="T23" fmla="*/ 65855311 h 52"/>
                <a:gd name="T24" fmla="*/ 1909639 w 63"/>
                <a:gd name="T25" fmla="*/ 77476259 h 52"/>
                <a:gd name="T26" fmla="*/ 21003264 w 63"/>
                <a:gd name="T27" fmla="*/ 81350837 h 52"/>
                <a:gd name="T28" fmla="*/ 21003264 w 63"/>
                <a:gd name="T29" fmla="*/ 98782281 h 52"/>
                <a:gd name="T30" fmla="*/ 43914784 w 63"/>
                <a:gd name="T31" fmla="*/ 94909095 h 52"/>
                <a:gd name="T32" fmla="*/ 59190520 w 63"/>
                <a:gd name="T33" fmla="*/ 77476259 h 52"/>
                <a:gd name="T34" fmla="*/ 61098777 w 63"/>
                <a:gd name="T35" fmla="*/ 69728496 h 52"/>
                <a:gd name="T36" fmla="*/ 76374502 w 63"/>
                <a:gd name="T37" fmla="*/ 58107548 h 52"/>
                <a:gd name="T38" fmla="*/ 76374502 w 63"/>
                <a:gd name="T39" fmla="*/ 67792599 h 52"/>
                <a:gd name="T40" fmla="*/ 84011673 w 63"/>
                <a:gd name="T41" fmla="*/ 75540362 h 52"/>
                <a:gd name="T42" fmla="*/ 103105315 w 63"/>
                <a:gd name="T43" fmla="*/ 83286733 h 52"/>
                <a:gd name="T44" fmla="*/ 120289297 w 63"/>
                <a:gd name="T45" fmla="*/ 69728496 h 52"/>
                <a:gd name="T46" fmla="*/ 106923210 w 63"/>
                <a:gd name="T47" fmla="*/ 63918022 h 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52"/>
                <a:gd name="T74" fmla="*/ 63 w 63"/>
                <a:gd name="T75" fmla="*/ 52 h 5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52">
                  <a:moveTo>
                    <a:pt x="56" y="33"/>
                  </a:moveTo>
                  <a:cubicBezTo>
                    <a:pt x="53" y="32"/>
                    <a:pt x="54" y="34"/>
                    <a:pt x="51" y="35"/>
                  </a:cubicBezTo>
                  <a:cubicBezTo>
                    <a:pt x="48" y="37"/>
                    <a:pt x="54" y="23"/>
                    <a:pt x="50" y="22"/>
                  </a:cubicBezTo>
                  <a:cubicBezTo>
                    <a:pt x="47" y="21"/>
                    <a:pt x="42" y="21"/>
                    <a:pt x="42" y="18"/>
                  </a:cubicBezTo>
                  <a:cubicBezTo>
                    <a:pt x="42" y="15"/>
                    <a:pt x="41" y="13"/>
                    <a:pt x="39" y="12"/>
                  </a:cubicBezTo>
                  <a:cubicBezTo>
                    <a:pt x="37" y="11"/>
                    <a:pt x="36" y="8"/>
                    <a:pt x="34" y="7"/>
                  </a:cubicBezTo>
                  <a:cubicBezTo>
                    <a:pt x="32" y="6"/>
                    <a:pt x="32" y="11"/>
                    <a:pt x="30" y="11"/>
                  </a:cubicBezTo>
                  <a:cubicBezTo>
                    <a:pt x="27" y="12"/>
                    <a:pt x="30" y="6"/>
                    <a:pt x="31" y="4"/>
                  </a:cubicBezTo>
                  <a:cubicBezTo>
                    <a:pt x="32" y="2"/>
                    <a:pt x="30" y="0"/>
                    <a:pt x="27" y="0"/>
                  </a:cubicBezTo>
                  <a:cubicBezTo>
                    <a:pt x="25" y="0"/>
                    <a:pt x="24" y="4"/>
                    <a:pt x="23" y="6"/>
                  </a:cubicBezTo>
                  <a:cubicBezTo>
                    <a:pt x="22" y="8"/>
                    <a:pt x="16" y="25"/>
                    <a:pt x="16" y="28"/>
                  </a:cubicBezTo>
                  <a:cubicBezTo>
                    <a:pt x="15" y="31"/>
                    <a:pt x="12" y="31"/>
                    <a:pt x="6" y="34"/>
                  </a:cubicBezTo>
                  <a:cubicBezTo>
                    <a:pt x="0" y="36"/>
                    <a:pt x="0" y="37"/>
                    <a:pt x="1" y="40"/>
                  </a:cubicBezTo>
                  <a:cubicBezTo>
                    <a:pt x="1" y="42"/>
                    <a:pt x="9" y="41"/>
                    <a:pt x="11" y="42"/>
                  </a:cubicBezTo>
                  <a:cubicBezTo>
                    <a:pt x="14" y="42"/>
                    <a:pt x="6" y="51"/>
                    <a:pt x="11" y="51"/>
                  </a:cubicBezTo>
                  <a:cubicBezTo>
                    <a:pt x="13" y="52"/>
                    <a:pt x="23" y="49"/>
                    <a:pt x="23" y="49"/>
                  </a:cubicBezTo>
                  <a:cubicBezTo>
                    <a:pt x="24" y="48"/>
                    <a:pt x="29" y="41"/>
                    <a:pt x="31" y="40"/>
                  </a:cubicBezTo>
                  <a:cubicBezTo>
                    <a:pt x="33" y="39"/>
                    <a:pt x="32" y="37"/>
                    <a:pt x="32" y="36"/>
                  </a:cubicBezTo>
                  <a:cubicBezTo>
                    <a:pt x="32" y="35"/>
                    <a:pt x="38" y="30"/>
                    <a:pt x="40" y="30"/>
                  </a:cubicBezTo>
                  <a:cubicBezTo>
                    <a:pt x="42" y="29"/>
                    <a:pt x="41" y="34"/>
                    <a:pt x="40" y="35"/>
                  </a:cubicBezTo>
                  <a:cubicBezTo>
                    <a:pt x="39" y="36"/>
                    <a:pt x="40" y="38"/>
                    <a:pt x="44" y="39"/>
                  </a:cubicBezTo>
                  <a:cubicBezTo>
                    <a:pt x="48" y="39"/>
                    <a:pt x="50" y="43"/>
                    <a:pt x="54" y="43"/>
                  </a:cubicBezTo>
                  <a:cubicBezTo>
                    <a:pt x="58" y="43"/>
                    <a:pt x="63" y="37"/>
                    <a:pt x="63" y="36"/>
                  </a:cubicBezTo>
                  <a:cubicBezTo>
                    <a:pt x="63" y="35"/>
                    <a:pt x="59" y="33"/>
                    <a:pt x="56" y="3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3" name="Freeform 85"/>
            <p:cNvSpPr>
              <a:spLocks noChangeArrowheads="1"/>
            </p:cNvSpPr>
            <p:nvPr/>
          </p:nvSpPr>
          <p:spPr bwMode="auto">
            <a:xfrm>
              <a:off x="3190584" y="1940056"/>
              <a:ext cx="18147" cy="12439"/>
            </a:xfrm>
            <a:custGeom>
              <a:avLst/>
              <a:gdLst>
                <a:gd name="T0" fmla="*/ 5991828 w 12"/>
                <a:gd name="T1" fmla="*/ 1910077 h 9"/>
                <a:gd name="T2" fmla="*/ 5991828 w 12"/>
                <a:gd name="T3" fmla="*/ 15282001 h 9"/>
                <a:gd name="T4" fmla="*/ 19970871 w 12"/>
                <a:gd name="T5" fmla="*/ 11461848 h 9"/>
                <a:gd name="T6" fmla="*/ 13979046 w 12"/>
                <a:gd name="T7" fmla="*/ 7640310 h 9"/>
                <a:gd name="T8" fmla="*/ 5991828 w 12"/>
                <a:gd name="T9" fmla="*/ 191007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"/>
                <a:gd name="T17" fmla="*/ 12 w 1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">
                  <a:moveTo>
                    <a:pt x="3" y="1"/>
                  </a:moveTo>
                  <a:cubicBezTo>
                    <a:pt x="0" y="2"/>
                    <a:pt x="1" y="7"/>
                    <a:pt x="3" y="8"/>
                  </a:cubicBezTo>
                  <a:cubicBezTo>
                    <a:pt x="4" y="9"/>
                    <a:pt x="8" y="7"/>
                    <a:pt x="10" y="6"/>
                  </a:cubicBezTo>
                  <a:cubicBezTo>
                    <a:pt x="12" y="5"/>
                    <a:pt x="8" y="4"/>
                    <a:pt x="7" y="4"/>
                  </a:cubicBezTo>
                  <a:cubicBezTo>
                    <a:pt x="6" y="4"/>
                    <a:pt x="5" y="0"/>
                    <a:pt x="3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4" name="Freeform 86"/>
            <p:cNvSpPr>
              <a:spLocks noChangeArrowheads="1"/>
            </p:cNvSpPr>
            <p:nvPr/>
          </p:nvSpPr>
          <p:spPr bwMode="auto">
            <a:xfrm>
              <a:off x="3206312" y="1935532"/>
              <a:ext cx="14518" cy="10177"/>
            </a:xfrm>
            <a:custGeom>
              <a:avLst/>
              <a:gdLst>
                <a:gd name="T0" fmla="*/ 14725621 w 10"/>
                <a:gd name="T1" fmla="*/ 12681998 h 7"/>
                <a:gd name="T2" fmla="*/ 11043536 w 10"/>
                <a:gd name="T3" fmla="*/ 4227817 h 7"/>
                <a:gd name="T4" fmla="*/ 3680727 w 10"/>
                <a:gd name="T5" fmla="*/ 4227817 h 7"/>
                <a:gd name="T6" fmla="*/ 14725621 w 10"/>
                <a:gd name="T7" fmla="*/ 12681998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7"/>
                <a:gd name="T14" fmla="*/ 10 w 10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7">
                  <a:moveTo>
                    <a:pt x="8" y="6"/>
                  </a:moveTo>
                  <a:cubicBezTo>
                    <a:pt x="10" y="6"/>
                    <a:pt x="7" y="3"/>
                    <a:pt x="6" y="2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0" y="3"/>
                    <a:pt x="3" y="7"/>
                    <a:pt x="8" y="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5" name="Freeform 87"/>
            <p:cNvSpPr>
              <a:spLocks noChangeArrowheads="1"/>
            </p:cNvSpPr>
            <p:nvPr/>
          </p:nvSpPr>
          <p:spPr bwMode="auto">
            <a:xfrm>
              <a:off x="3255915" y="1821323"/>
              <a:ext cx="20567" cy="18093"/>
            </a:xfrm>
            <a:custGeom>
              <a:avLst/>
              <a:gdLst>
                <a:gd name="T0" fmla="*/ 9422801 w 14"/>
                <a:gd name="T1" fmla="*/ 25181284 h 13"/>
                <a:gd name="T2" fmla="*/ 20730437 w 14"/>
                <a:gd name="T3" fmla="*/ 17433302 h 13"/>
                <a:gd name="T4" fmla="*/ 16960768 w 14"/>
                <a:gd name="T5" fmla="*/ 1937343 h 13"/>
                <a:gd name="T6" fmla="*/ 0 w 14"/>
                <a:gd name="T7" fmla="*/ 11622667 h 13"/>
                <a:gd name="T8" fmla="*/ 9422801 w 14"/>
                <a:gd name="T9" fmla="*/ 2518128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3"/>
                <a:gd name="T17" fmla="*/ 14 w 1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3">
                  <a:moveTo>
                    <a:pt x="5" y="13"/>
                  </a:moveTo>
                  <a:cubicBezTo>
                    <a:pt x="8" y="13"/>
                    <a:pt x="10" y="12"/>
                    <a:pt x="11" y="9"/>
                  </a:cubicBezTo>
                  <a:cubicBezTo>
                    <a:pt x="13" y="7"/>
                    <a:pt x="14" y="1"/>
                    <a:pt x="9" y="1"/>
                  </a:cubicBezTo>
                  <a:cubicBezTo>
                    <a:pt x="5" y="0"/>
                    <a:pt x="1" y="4"/>
                    <a:pt x="0" y="6"/>
                  </a:cubicBezTo>
                  <a:cubicBezTo>
                    <a:pt x="0" y="7"/>
                    <a:pt x="0" y="13"/>
                    <a:pt x="5" y="1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6" name="Freeform 88"/>
            <p:cNvSpPr>
              <a:spLocks noChangeArrowheads="1"/>
            </p:cNvSpPr>
            <p:nvPr/>
          </p:nvSpPr>
          <p:spPr bwMode="auto">
            <a:xfrm>
              <a:off x="3199053" y="1770438"/>
              <a:ext cx="26616" cy="12439"/>
            </a:xfrm>
            <a:custGeom>
              <a:avLst/>
              <a:gdLst>
                <a:gd name="T0" fmla="*/ 32457957 w 18"/>
                <a:gd name="T1" fmla="*/ 1910077 h 9"/>
                <a:gd name="T2" fmla="*/ 7637085 w 18"/>
                <a:gd name="T3" fmla="*/ 3820155 h 9"/>
                <a:gd name="T4" fmla="*/ 15274170 w 18"/>
                <a:gd name="T5" fmla="*/ 13371925 h 9"/>
                <a:gd name="T6" fmla="*/ 30548341 w 18"/>
                <a:gd name="T7" fmla="*/ 15282001 h 9"/>
                <a:gd name="T8" fmla="*/ 32457957 w 18"/>
                <a:gd name="T9" fmla="*/ 191007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9"/>
                <a:gd name="T17" fmla="*/ 18 w 1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9">
                  <a:moveTo>
                    <a:pt x="17" y="1"/>
                  </a:moveTo>
                  <a:cubicBezTo>
                    <a:pt x="17" y="0"/>
                    <a:pt x="8" y="2"/>
                    <a:pt x="4" y="2"/>
                  </a:cubicBezTo>
                  <a:cubicBezTo>
                    <a:pt x="0" y="2"/>
                    <a:pt x="5" y="4"/>
                    <a:pt x="8" y="7"/>
                  </a:cubicBezTo>
                  <a:cubicBezTo>
                    <a:pt x="11" y="9"/>
                    <a:pt x="15" y="8"/>
                    <a:pt x="16" y="8"/>
                  </a:cubicBezTo>
                  <a:cubicBezTo>
                    <a:pt x="18" y="7"/>
                    <a:pt x="18" y="3"/>
                    <a:pt x="17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7" name="Freeform 89"/>
            <p:cNvSpPr>
              <a:spLocks noChangeArrowheads="1"/>
            </p:cNvSpPr>
            <p:nvPr/>
          </p:nvSpPr>
          <p:spPr bwMode="auto">
            <a:xfrm>
              <a:off x="3355121" y="1977371"/>
              <a:ext cx="22987" cy="14700"/>
            </a:xfrm>
            <a:custGeom>
              <a:avLst/>
              <a:gdLst>
                <a:gd name="T0" fmla="*/ 16407189 w 15"/>
                <a:gd name="T1" fmla="*/ 1785382 h 11"/>
                <a:gd name="T2" fmla="*/ 4101439 w 15"/>
                <a:gd name="T3" fmla="*/ 7142864 h 11"/>
                <a:gd name="T4" fmla="*/ 14355038 w 15"/>
                <a:gd name="T5" fmla="*/ 17859163 h 11"/>
                <a:gd name="T6" fmla="*/ 24610071 w 15"/>
                <a:gd name="T7" fmla="*/ 10714963 h 11"/>
                <a:gd name="T8" fmla="*/ 18457908 w 15"/>
                <a:gd name="T9" fmla="*/ 7142864 h 11"/>
                <a:gd name="T10" fmla="*/ 16407189 w 15"/>
                <a:gd name="T11" fmla="*/ 1785382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1"/>
                <a:gd name="T20" fmla="*/ 15 w 1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1">
                  <a:moveTo>
                    <a:pt x="8" y="1"/>
                  </a:moveTo>
                  <a:cubicBezTo>
                    <a:pt x="8" y="0"/>
                    <a:pt x="4" y="3"/>
                    <a:pt x="2" y="4"/>
                  </a:cubicBezTo>
                  <a:cubicBezTo>
                    <a:pt x="0" y="5"/>
                    <a:pt x="4" y="9"/>
                    <a:pt x="7" y="10"/>
                  </a:cubicBezTo>
                  <a:cubicBezTo>
                    <a:pt x="10" y="11"/>
                    <a:pt x="10" y="7"/>
                    <a:pt x="12" y="6"/>
                  </a:cubicBezTo>
                  <a:cubicBezTo>
                    <a:pt x="15" y="4"/>
                    <a:pt x="10" y="4"/>
                    <a:pt x="9" y="4"/>
                  </a:cubicBezTo>
                  <a:cubicBezTo>
                    <a:pt x="7" y="4"/>
                    <a:pt x="7" y="2"/>
                    <a:pt x="8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8" name="Freeform 90"/>
            <p:cNvSpPr>
              <a:spLocks noChangeArrowheads="1"/>
            </p:cNvSpPr>
            <p:nvPr/>
          </p:nvSpPr>
          <p:spPr bwMode="auto">
            <a:xfrm>
              <a:off x="3105896" y="1639267"/>
              <a:ext cx="339961" cy="344890"/>
            </a:xfrm>
            <a:custGeom>
              <a:avLst/>
              <a:gdLst>
                <a:gd name="T0" fmla="*/ 36249355 w 230"/>
                <a:gd name="T1" fmla="*/ 136213554 h 249"/>
                <a:gd name="T2" fmla="*/ 41971845 w 230"/>
                <a:gd name="T3" fmla="*/ 157316938 h 249"/>
                <a:gd name="T4" fmla="*/ 59143470 w 230"/>
                <a:gd name="T5" fmla="*/ 170746868 h 249"/>
                <a:gd name="T6" fmla="*/ 114470566 w 230"/>
                <a:gd name="T7" fmla="*/ 182258478 h 249"/>
                <a:gd name="T8" fmla="*/ 173612634 w 230"/>
                <a:gd name="T9" fmla="*/ 174583596 h 249"/>
                <a:gd name="T10" fmla="*/ 200323156 w 230"/>
                <a:gd name="T11" fmla="*/ 184176842 h 249"/>
                <a:gd name="T12" fmla="*/ 238478616 w 230"/>
                <a:gd name="T13" fmla="*/ 216790408 h 249"/>
                <a:gd name="T14" fmla="*/ 246109984 w 230"/>
                <a:gd name="T15" fmla="*/ 276263834 h 249"/>
                <a:gd name="T16" fmla="*/ 207954524 w 230"/>
                <a:gd name="T17" fmla="*/ 312715513 h 249"/>
                <a:gd name="T18" fmla="*/ 181244045 w 230"/>
                <a:gd name="T19" fmla="*/ 341493737 h 249"/>
                <a:gd name="T20" fmla="*/ 144996039 w 230"/>
                <a:gd name="T21" fmla="*/ 351085555 h 249"/>
                <a:gd name="T22" fmla="*/ 152626026 w 230"/>
                <a:gd name="T23" fmla="*/ 395212159 h 249"/>
                <a:gd name="T24" fmla="*/ 215585892 w 230"/>
                <a:gd name="T25" fmla="*/ 397130523 h 249"/>
                <a:gd name="T26" fmla="*/ 227032254 w 230"/>
                <a:gd name="T27" fmla="*/ 423988998 h 249"/>
                <a:gd name="T28" fmla="*/ 249926359 w 230"/>
                <a:gd name="T29" fmla="*/ 441255655 h 249"/>
                <a:gd name="T30" fmla="*/ 312884801 w 230"/>
                <a:gd name="T31" fmla="*/ 475788970 h 249"/>
                <a:gd name="T32" fmla="*/ 303345936 w 230"/>
                <a:gd name="T33" fmla="*/ 433582201 h 249"/>
                <a:gd name="T34" fmla="*/ 286175703 w 230"/>
                <a:gd name="T35" fmla="*/ 408640704 h 249"/>
                <a:gd name="T36" fmla="*/ 309068426 w 230"/>
                <a:gd name="T37" fmla="*/ 416315543 h 249"/>
                <a:gd name="T38" fmla="*/ 337686402 w 230"/>
                <a:gd name="T39" fmla="*/ 452767222 h 249"/>
                <a:gd name="T40" fmla="*/ 351041642 w 230"/>
                <a:gd name="T41" fmla="*/ 445092382 h 249"/>
                <a:gd name="T42" fmla="*/ 368211961 w 230"/>
                <a:gd name="T43" fmla="*/ 425907361 h 249"/>
                <a:gd name="T44" fmla="*/ 351041642 w 230"/>
                <a:gd name="T45" fmla="*/ 383700592 h 249"/>
                <a:gd name="T46" fmla="*/ 326240041 w 230"/>
                <a:gd name="T47" fmla="*/ 370270662 h 249"/>
                <a:gd name="T48" fmla="*/ 326240041 w 230"/>
                <a:gd name="T49" fmla="*/ 343412100 h 249"/>
                <a:gd name="T50" fmla="*/ 326240041 w 230"/>
                <a:gd name="T51" fmla="*/ 324227079 h 249"/>
                <a:gd name="T52" fmla="*/ 349134145 w 230"/>
                <a:gd name="T53" fmla="*/ 331900534 h 249"/>
                <a:gd name="T54" fmla="*/ 360580507 w 230"/>
                <a:gd name="T55" fmla="*/ 339575373 h 249"/>
                <a:gd name="T56" fmla="*/ 366304465 w 230"/>
                <a:gd name="T57" fmla="*/ 360678758 h 249"/>
                <a:gd name="T58" fmla="*/ 391106066 w 230"/>
                <a:gd name="T59" fmla="*/ 347248827 h 249"/>
                <a:gd name="T60" fmla="*/ 425446532 w 230"/>
                <a:gd name="T61" fmla="*/ 343412100 h 249"/>
                <a:gd name="T62" fmla="*/ 436894275 w 230"/>
                <a:gd name="T63" fmla="*/ 305042058 h 249"/>
                <a:gd name="T64" fmla="*/ 410183796 w 230"/>
                <a:gd name="T65" fmla="*/ 299286968 h 249"/>
                <a:gd name="T66" fmla="*/ 381567201 w 230"/>
                <a:gd name="T67" fmla="*/ 299286968 h 249"/>
                <a:gd name="T68" fmla="*/ 391106066 w 230"/>
                <a:gd name="T69" fmla="*/ 268590380 h 249"/>
                <a:gd name="T70" fmla="*/ 366304465 w 230"/>
                <a:gd name="T71" fmla="*/ 257078813 h 249"/>
                <a:gd name="T72" fmla="*/ 337686402 w 230"/>
                <a:gd name="T73" fmla="*/ 237893792 h 249"/>
                <a:gd name="T74" fmla="*/ 341502777 w 230"/>
                <a:gd name="T75" fmla="*/ 224465247 h 249"/>
                <a:gd name="T76" fmla="*/ 362488090 w 230"/>
                <a:gd name="T77" fmla="*/ 207198590 h 249"/>
                <a:gd name="T78" fmla="*/ 362488090 w 230"/>
                <a:gd name="T79" fmla="*/ 164991778 h 249"/>
                <a:gd name="T80" fmla="*/ 352949139 w 230"/>
                <a:gd name="T81" fmla="*/ 153480211 h 249"/>
                <a:gd name="T82" fmla="*/ 314792298 w 230"/>
                <a:gd name="T83" fmla="*/ 132376826 h 249"/>
                <a:gd name="T84" fmla="*/ 272820463 w 230"/>
                <a:gd name="T85" fmla="*/ 111273442 h 249"/>
                <a:gd name="T86" fmla="*/ 251833855 w 230"/>
                <a:gd name="T87" fmla="*/ 94006784 h 249"/>
                <a:gd name="T88" fmla="*/ 200323156 w 230"/>
                <a:gd name="T89" fmla="*/ 67148288 h 249"/>
                <a:gd name="T90" fmla="*/ 177429008 w 230"/>
                <a:gd name="T91" fmla="*/ 92088421 h 249"/>
                <a:gd name="T92" fmla="*/ 154534904 w 230"/>
                <a:gd name="T93" fmla="*/ 72903378 h 249"/>
                <a:gd name="T94" fmla="*/ 152626026 w 230"/>
                <a:gd name="T95" fmla="*/ 61391812 h 249"/>
                <a:gd name="T96" fmla="*/ 165981265 w 230"/>
                <a:gd name="T97" fmla="*/ 21103390 h 249"/>
                <a:gd name="T98" fmla="*/ 144996039 w 230"/>
                <a:gd name="T99" fmla="*/ 17266663 h 249"/>
                <a:gd name="T100" fmla="*/ 141179664 w 230"/>
                <a:gd name="T101" fmla="*/ 30696598 h 249"/>
                <a:gd name="T102" fmla="*/ 99207830 w 230"/>
                <a:gd name="T103" fmla="*/ 57555085 h 249"/>
                <a:gd name="T104" fmla="*/ 93483958 w 230"/>
                <a:gd name="T105" fmla="*/ 88251672 h 249"/>
                <a:gd name="T106" fmla="*/ 116378063 w 230"/>
                <a:gd name="T107" fmla="*/ 126621736 h 249"/>
                <a:gd name="T108" fmla="*/ 83945072 w 230"/>
                <a:gd name="T109" fmla="*/ 130458463 h 249"/>
                <a:gd name="T110" fmla="*/ 74406207 w 230"/>
                <a:gd name="T111" fmla="*/ 86333309 h 249"/>
                <a:gd name="T112" fmla="*/ 125916928 w 230"/>
                <a:gd name="T113" fmla="*/ 1918364 h 249"/>
                <a:gd name="T114" fmla="*/ 43880723 w 230"/>
                <a:gd name="T115" fmla="*/ 21103390 h 249"/>
                <a:gd name="T116" fmla="*/ 5723874 w 230"/>
                <a:gd name="T117" fmla="*/ 99761875 h 2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"/>
                <a:gd name="T178" fmla="*/ 0 h 249"/>
                <a:gd name="T179" fmla="*/ 230 w 230"/>
                <a:gd name="T180" fmla="*/ 249 h 2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" h="249">
                  <a:moveTo>
                    <a:pt x="5" y="55"/>
                  </a:moveTo>
                  <a:cubicBezTo>
                    <a:pt x="4" y="57"/>
                    <a:pt x="5" y="61"/>
                    <a:pt x="6" y="63"/>
                  </a:cubicBezTo>
                  <a:cubicBezTo>
                    <a:pt x="7" y="65"/>
                    <a:pt x="9" y="64"/>
                    <a:pt x="13" y="65"/>
                  </a:cubicBezTo>
                  <a:cubicBezTo>
                    <a:pt x="17" y="67"/>
                    <a:pt x="19" y="69"/>
                    <a:pt x="19" y="71"/>
                  </a:cubicBezTo>
                  <a:cubicBezTo>
                    <a:pt x="20" y="72"/>
                    <a:pt x="13" y="70"/>
                    <a:pt x="11" y="70"/>
                  </a:cubicBezTo>
                  <a:cubicBezTo>
                    <a:pt x="9" y="70"/>
                    <a:pt x="11" y="73"/>
                    <a:pt x="13" y="76"/>
                  </a:cubicBezTo>
                  <a:cubicBezTo>
                    <a:pt x="15" y="79"/>
                    <a:pt x="15" y="77"/>
                    <a:pt x="19" y="78"/>
                  </a:cubicBezTo>
                  <a:cubicBezTo>
                    <a:pt x="23" y="79"/>
                    <a:pt x="22" y="81"/>
                    <a:pt x="22" y="82"/>
                  </a:cubicBezTo>
                  <a:cubicBezTo>
                    <a:pt x="23" y="84"/>
                    <a:pt x="16" y="80"/>
                    <a:pt x="17" y="81"/>
                  </a:cubicBezTo>
                  <a:cubicBezTo>
                    <a:pt x="18" y="82"/>
                    <a:pt x="21" y="86"/>
                    <a:pt x="22" y="87"/>
                  </a:cubicBezTo>
                  <a:cubicBezTo>
                    <a:pt x="24" y="88"/>
                    <a:pt x="25" y="86"/>
                    <a:pt x="27" y="86"/>
                  </a:cubicBezTo>
                  <a:cubicBezTo>
                    <a:pt x="28" y="85"/>
                    <a:pt x="30" y="89"/>
                    <a:pt x="31" y="89"/>
                  </a:cubicBezTo>
                  <a:cubicBezTo>
                    <a:pt x="32" y="89"/>
                    <a:pt x="35" y="88"/>
                    <a:pt x="36" y="88"/>
                  </a:cubicBezTo>
                  <a:cubicBezTo>
                    <a:pt x="38" y="87"/>
                    <a:pt x="39" y="91"/>
                    <a:pt x="41" y="92"/>
                  </a:cubicBezTo>
                  <a:cubicBezTo>
                    <a:pt x="44" y="93"/>
                    <a:pt x="52" y="93"/>
                    <a:pt x="55" y="93"/>
                  </a:cubicBezTo>
                  <a:cubicBezTo>
                    <a:pt x="57" y="94"/>
                    <a:pt x="58" y="95"/>
                    <a:pt x="60" y="95"/>
                  </a:cubicBezTo>
                  <a:cubicBezTo>
                    <a:pt x="61" y="95"/>
                    <a:pt x="62" y="93"/>
                    <a:pt x="63" y="93"/>
                  </a:cubicBezTo>
                  <a:cubicBezTo>
                    <a:pt x="65" y="93"/>
                    <a:pt x="64" y="95"/>
                    <a:pt x="65" y="94"/>
                  </a:cubicBezTo>
                  <a:cubicBezTo>
                    <a:pt x="65" y="94"/>
                    <a:pt x="79" y="93"/>
                    <a:pt x="81" y="92"/>
                  </a:cubicBezTo>
                  <a:cubicBezTo>
                    <a:pt x="83" y="92"/>
                    <a:pt x="89" y="91"/>
                    <a:pt x="91" y="91"/>
                  </a:cubicBezTo>
                  <a:cubicBezTo>
                    <a:pt x="93" y="91"/>
                    <a:pt x="96" y="97"/>
                    <a:pt x="98" y="98"/>
                  </a:cubicBezTo>
                  <a:cubicBezTo>
                    <a:pt x="100" y="99"/>
                    <a:pt x="100" y="97"/>
                    <a:pt x="100" y="96"/>
                  </a:cubicBezTo>
                  <a:cubicBezTo>
                    <a:pt x="101" y="94"/>
                    <a:pt x="103" y="93"/>
                    <a:pt x="105" y="93"/>
                  </a:cubicBezTo>
                  <a:cubicBezTo>
                    <a:pt x="108" y="93"/>
                    <a:pt x="106" y="95"/>
                    <a:pt x="105" y="96"/>
                  </a:cubicBezTo>
                  <a:cubicBezTo>
                    <a:pt x="104" y="98"/>
                    <a:pt x="104" y="101"/>
                    <a:pt x="105" y="103"/>
                  </a:cubicBezTo>
                  <a:cubicBezTo>
                    <a:pt x="107" y="105"/>
                    <a:pt x="109" y="106"/>
                    <a:pt x="112" y="108"/>
                  </a:cubicBezTo>
                  <a:cubicBezTo>
                    <a:pt x="115" y="110"/>
                    <a:pt x="119" y="110"/>
                    <a:pt x="122" y="110"/>
                  </a:cubicBezTo>
                  <a:cubicBezTo>
                    <a:pt x="125" y="110"/>
                    <a:pt x="127" y="112"/>
                    <a:pt x="125" y="113"/>
                  </a:cubicBezTo>
                  <a:cubicBezTo>
                    <a:pt x="122" y="114"/>
                    <a:pt x="122" y="120"/>
                    <a:pt x="122" y="122"/>
                  </a:cubicBezTo>
                  <a:cubicBezTo>
                    <a:pt x="123" y="125"/>
                    <a:pt x="123" y="127"/>
                    <a:pt x="125" y="128"/>
                  </a:cubicBezTo>
                  <a:cubicBezTo>
                    <a:pt x="128" y="128"/>
                    <a:pt x="128" y="128"/>
                    <a:pt x="127" y="133"/>
                  </a:cubicBezTo>
                  <a:cubicBezTo>
                    <a:pt x="126" y="138"/>
                    <a:pt x="130" y="141"/>
                    <a:pt x="129" y="144"/>
                  </a:cubicBezTo>
                  <a:cubicBezTo>
                    <a:pt x="129" y="147"/>
                    <a:pt x="126" y="146"/>
                    <a:pt x="125" y="147"/>
                  </a:cubicBezTo>
                  <a:cubicBezTo>
                    <a:pt x="123" y="148"/>
                    <a:pt x="126" y="150"/>
                    <a:pt x="127" y="152"/>
                  </a:cubicBezTo>
                  <a:cubicBezTo>
                    <a:pt x="128" y="153"/>
                    <a:pt x="122" y="153"/>
                    <a:pt x="119" y="154"/>
                  </a:cubicBezTo>
                  <a:cubicBezTo>
                    <a:pt x="116" y="155"/>
                    <a:pt x="110" y="160"/>
                    <a:pt x="109" y="163"/>
                  </a:cubicBezTo>
                  <a:cubicBezTo>
                    <a:pt x="108" y="165"/>
                    <a:pt x="112" y="171"/>
                    <a:pt x="113" y="173"/>
                  </a:cubicBezTo>
                  <a:cubicBezTo>
                    <a:pt x="114" y="175"/>
                    <a:pt x="109" y="177"/>
                    <a:pt x="106" y="178"/>
                  </a:cubicBezTo>
                  <a:cubicBezTo>
                    <a:pt x="103" y="179"/>
                    <a:pt x="103" y="178"/>
                    <a:pt x="101" y="178"/>
                  </a:cubicBezTo>
                  <a:cubicBezTo>
                    <a:pt x="99" y="177"/>
                    <a:pt x="98" y="178"/>
                    <a:pt x="95" y="178"/>
                  </a:cubicBezTo>
                  <a:cubicBezTo>
                    <a:pt x="91" y="179"/>
                    <a:pt x="90" y="177"/>
                    <a:pt x="89" y="176"/>
                  </a:cubicBezTo>
                  <a:cubicBezTo>
                    <a:pt x="87" y="175"/>
                    <a:pt x="80" y="175"/>
                    <a:pt x="79" y="176"/>
                  </a:cubicBezTo>
                  <a:cubicBezTo>
                    <a:pt x="77" y="177"/>
                    <a:pt x="76" y="178"/>
                    <a:pt x="74" y="179"/>
                  </a:cubicBezTo>
                  <a:cubicBezTo>
                    <a:pt x="72" y="181"/>
                    <a:pt x="74" y="182"/>
                    <a:pt x="76" y="183"/>
                  </a:cubicBezTo>
                  <a:cubicBezTo>
                    <a:pt x="77" y="184"/>
                    <a:pt x="75" y="188"/>
                    <a:pt x="73" y="190"/>
                  </a:cubicBezTo>
                  <a:cubicBezTo>
                    <a:pt x="72" y="192"/>
                    <a:pt x="67" y="193"/>
                    <a:pt x="66" y="195"/>
                  </a:cubicBezTo>
                  <a:cubicBezTo>
                    <a:pt x="65" y="197"/>
                    <a:pt x="68" y="204"/>
                    <a:pt x="70" y="205"/>
                  </a:cubicBezTo>
                  <a:cubicBezTo>
                    <a:pt x="71" y="206"/>
                    <a:pt x="77" y="207"/>
                    <a:pt x="80" y="206"/>
                  </a:cubicBezTo>
                  <a:cubicBezTo>
                    <a:pt x="83" y="206"/>
                    <a:pt x="92" y="202"/>
                    <a:pt x="94" y="202"/>
                  </a:cubicBezTo>
                  <a:cubicBezTo>
                    <a:pt x="96" y="202"/>
                    <a:pt x="100" y="203"/>
                    <a:pt x="102" y="204"/>
                  </a:cubicBezTo>
                  <a:cubicBezTo>
                    <a:pt x="105" y="205"/>
                    <a:pt x="105" y="205"/>
                    <a:pt x="106" y="203"/>
                  </a:cubicBezTo>
                  <a:cubicBezTo>
                    <a:pt x="108" y="202"/>
                    <a:pt x="112" y="205"/>
                    <a:pt x="113" y="207"/>
                  </a:cubicBezTo>
                  <a:cubicBezTo>
                    <a:pt x="114" y="208"/>
                    <a:pt x="112" y="212"/>
                    <a:pt x="113" y="213"/>
                  </a:cubicBezTo>
                  <a:cubicBezTo>
                    <a:pt x="114" y="215"/>
                    <a:pt x="116" y="214"/>
                    <a:pt x="119" y="214"/>
                  </a:cubicBezTo>
                  <a:cubicBezTo>
                    <a:pt x="122" y="214"/>
                    <a:pt x="123" y="216"/>
                    <a:pt x="124" y="217"/>
                  </a:cubicBezTo>
                  <a:cubicBezTo>
                    <a:pt x="126" y="218"/>
                    <a:pt x="121" y="219"/>
                    <a:pt x="119" y="221"/>
                  </a:cubicBezTo>
                  <a:cubicBezTo>
                    <a:pt x="117" y="223"/>
                    <a:pt x="120" y="224"/>
                    <a:pt x="123" y="225"/>
                  </a:cubicBezTo>
                  <a:cubicBezTo>
                    <a:pt x="127" y="227"/>
                    <a:pt x="124" y="229"/>
                    <a:pt x="126" y="230"/>
                  </a:cubicBezTo>
                  <a:cubicBezTo>
                    <a:pt x="127" y="232"/>
                    <a:pt x="130" y="234"/>
                    <a:pt x="132" y="234"/>
                  </a:cubicBezTo>
                  <a:cubicBezTo>
                    <a:pt x="134" y="234"/>
                    <a:pt x="131" y="231"/>
                    <a:pt x="131" y="230"/>
                  </a:cubicBezTo>
                  <a:cubicBezTo>
                    <a:pt x="132" y="230"/>
                    <a:pt x="135" y="233"/>
                    <a:pt x="139" y="234"/>
                  </a:cubicBezTo>
                  <a:cubicBezTo>
                    <a:pt x="143" y="236"/>
                    <a:pt x="141" y="236"/>
                    <a:pt x="142" y="237"/>
                  </a:cubicBezTo>
                  <a:cubicBezTo>
                    <a:pt x="143" y="238"/>
                    <a:pt x="151" y="239"/>
                    <a:pt x="153" y="239"/>
                  </a:cubicBezTo>
                  <a:cubicBezTo>
                    <a:pt x="155" y="239"/>
                    <a:pt x="160" y="247"/>
                    <a:pt x="164" y="248"/>
                  </a:cubicBezTo>
                  <a:cubicBezTo>
                    <a:pt x="168" y="249"/>
                    <a:pt x="169" y="244"/>
                    <a:pt x="171" y="243"/>
                  </a:cubicBezTo>
                  <a:cubicBezTo>
                    <a:pt x="172" y="242"/>
                    <a:pt x="170" y="240"/>
                    <a:pt x="171" y="238"/>
                  </a:cubicBezTo>
                  <a:cubicBezTo>
                    <a:pt x="171" y="237"/>
                    <a:pt x="170" y="233"/>
                    <a:pt x="167" y="233"/>
                  </a:cubicBezTo>
                  <a:cubicBezTo>
                    <a:pt x="164" y="232"/>
                    <a:pt x="163" y="229"/>
                    <a:pt x="159" y="226"/>
                  </a:cubicBezTo>
                  <a:cubicBezTo>
                    <a:pt x="156" y="223"/>
                    <a:pt x="159" y="224"/>
                    <a:pt x="159" y="222"/>
                  </a:cubicBezTo>
                  <a:cubicBezTo>
                    <a:pt x="159" y="221"/>
                    <a:pt x="158" y="221"/>
                    <a:pt x="156" y="222"/>
                  </a:cubicBezTo>
                  <a:cubicBezTo>
                    <a:pt x="154" y="223"/>
                    <a:pt x="153" y="222"/>
                    <a:pt x="152" y="219"/>
                  </a:cubicBezTo>
                  <a:cubicBezTo>
                    <a:pt x="151" y="217"/>
                    <a:pt x="149" y="214"/>
                    <a:pt x="150" y="213"/>
                  </a:cubicBezTo>
                  <a:cubicBezTo>
                    <a:pt x="150" y="212"/>
                    <a:pt x="151" y="213"/>
                    <a:pt x="152" y="214"/>
                  </a:cubicBezTo>
                  <a:cubicBezTo>
                    <a:pt x="152" y="214"/>
                    <a:pt x="154" y="214"/>
                    <a:pt x="154" y="213"/>
                  </a:cubicBezTo>
                  <a:cubicBezTo>
                    <a:pt x="155" y="212"/>
                    <a:pt x="157" y="216"/>
                    <a:pt x="159" y="218"/>
                  </a:cubicBezTo>
                  <a:cubicBezTo>
                    <a:pt x="161" y="220"/>
                    <a:pt x="162" y="218"/>
                    <a:pt x="162" y="217"/>
                  </a:cubicBezTo>
                  <a:cubicBezTo>
                    <a:pt x="163" y="216"/>
                    <a:pt x="164" y="220"/>
                    <a:pt x="166" y="222"/>
                  </a:cubicBezTo>
                  <a:cubicBezTo>
                    <a:pt x="168" y="224"/>
                    <a:pt x="171" y="226"/>
                    <a:pt x="172" y="227"/>
                  </a:cubicBezTo>
                  <a:cubicBezTo>
                    <a:pt x="173" y="229"/>
                    <a:pt x="178" y="230"/>
                    <a:pt x="179" y="231"/>
                  </a:cubicBezTo>
                  <a:cubicBezTo>
                    <a:pt x="181" y="232"/>
                    <a:pt x="178" y="234"/>
                    <a:pt x="177" y="236"/>
                  </a:cubicBezTo>
                  <a:cubicBezTo>
                    <a:pt x="177" y="237"/>
                    <a:pt x="179" y="237"/>
                    <a:pt x="180" y="237"/>
                  </a:cubicBezTo>
                  <a:cubicBezTo>
                    <a:pt x="182" y="237"/>
                    <a:pt x="182" y="238"/>
                    <a:pt x="184" y="239"/>
                  </a:cubicBezTo>
                  <a:cubicBezTo>
                    <a:pt x="185" y="240"/>
                    <a:pt x="187" y="236"/>
                    <a:pt x="188" y="235"/>
                  </a:cubicBezTo>
                  <a:cubicBezTo>
                    <a:pt x="189" y="234"/>
                    <a:pt x="184" y="234"/>
                    <a:pt x="184" y="232"/>
                  </a:cubicBezTo>
                  <a:cubicBezTo>
                    <a:pt x="184" y="231"/>
                    <a:pt x="185" y="229"/>
                    <a:pt x="186" y="227"/>
                  </a:cubicBezTo>
                  <a:cubicBezTo>
                    <a:pt x="187" y="225"/>
                    <a:pt x="186" y="223"/>
                    <a:pt x="186" y="222"/>
                  </a:cubicBezTo>
                  <a:cubicBezTo>
                    <a:pt x="186" y="221"/>
                    <a:pt x="188" y="222"/>
                    <a:pt x="188" y="223"/>
                  </a:cubicBezTo>
                  <a:cubicBezTo>
                    <a:pt x="189" y="224"/>
                    <a:pt x="191" y="222"/>
                    <a:pt x="193" y="222"/>
                  </a:cubicBezTo>
                  <a:cubicBezTo>
                    <a:pt x="194" y="222"/>
                    <a:pt x="191" y="220"/>
                    <a:pt x="192" y="218"/>
                  </a:cubicBezTo>
                  <a:cubicBezTo>
                    <a:pt x="193" y="217"/>
                    <a:pt x="191" y="215"/>
                    <a:pt x="190" y="214"/>
                  </a:cubicBezTo>
                  <a:cubicBezTo>
                    <a:pt x="190" y="213"/>
                    <a:pt x="190" y="211"/>
                    <a:pt x="188" y="209"/>
                  </a:cubicBezTo>
                  <a:cubicBezTo>
                    <a:pt x="186" y="208"/>
                    <a:pt x="187" y="202"/>
                    <a:pt x="184" y="200"/>
                  </a:cubicBezTo>
                  <a:cubicBezTo>
                    <a:pt x="182" y="199"/>
                    <a:pt x="182" y="195"/>
                    <a:pt x="182" y="194"/>
                  </a:cubicBezTo>
                  <a:cubicBezTo>
                    <a:pt x="181" y="193"/>
                    <a:pt x="179" y="195"/>
                    <a:pt x="179" y="196"/>
                  </a:cubicBezTo>
                  <a:cubicBezTo>
                    <a:pt x="178" y="197"/>
                    <a:pt x="178" y="193"/>
                    <a:pt x="176" y="193"/>
                  </a:cubicBezTo>
                  <a:cubicBezTo>
                    <a:pt x="174" y="193"/>
                    <a:pt x="173" y="193"/>
                    <a:pt x="171" y="193"/>
                  </a:cubicBezTo>
                  <a:cubicBezTo>
                    <a:pt x="169" y="193"/>
                    <a:pt x="171" y="189"/>
                    <a:pt x="173" y="189"/>
                  </a:cubicBezTo>
                  <a:cubicBezTo>
                    <a:pt x="176" y="188"/>
                    <a:pt x="174" y="187"/>
                    <a:pt x="172" y="185"/>
                  </a:cubicBezTo>
                  <a:cubicBezTo>
                    <a:pt x="171" y="184"/>
                    <a:pt x="173" y="183"/>
                    <a:pt x="171" y="182"/>
                  </a:cubicBezTo>
                  <a:cubicBezTo>
                    <a:pt x="169" y="182"/>
                    <a:pt x="170" y="180"/>
                    <a:pt x="171" y="179"/>
                  </a:cubicBezTo>
                  <a:cubicBezTo>
                    <a:pt x="172" y="178"/>
                    <a:pt x="167" y="179"/>
                    <a:pt x="166" y="178"/>
                  </a:cubicBezTo>
                  <a:cubicBezTo>
                    <a:pt x="166" y="177"/>
                    <a:pt x="168" y="175"/>
                    <a:pt x="170" y="174"/>
                  </a:cubicBezTo>
                  <a:cubicBezTo>
                    <a:pt x="172" y="174"/>
                    <a:pt x="170" y="172"/>
                    <a:pt x="169" y="171"/>
                  </a:cubicBezTo>
                  <a:cubicBezTo>
                    <a:pt x="168" y="171"/>
                    <a:pt x="170" y="170"/>
                    <a:pt x="171" y="169"/>
                  </a:cubicBezTo>
                  <a:cubicBezTo>
                    <a:pt x="172" y="169"/>
                    <a:pt x="173" y="166"/>
                    <a:pt x="175" y="165"/>
                  </a:cubicBezTo>
                  <a:cubicBezTo>
                    <a:pt x="177" y="165"/>
                    <a:pt x="178" y="164"/>
                    <a:pt x="179" y="164"/>
                  </a:cubicBezTo>
                  <a:cubicBezTo>
                    <a:pt x="180" y="163"/>
                    <a:pt x="180" y="166"/>
                    <a:pt x="181" y="168"/>
                  </a:cubicBezTo>
                  <a:cubicBezTo>
                    <a:pt x="181" y="170"/>
                    <a:pt x="182" y="171"/>
                    <a:pt x="183" y="173"/>
                  </a:cubicBezTo>
                  <a:cubicBezTo>
                    <a:pt x="184" y="174"/>
                    <a:pt x="186" y="172"/>
                    <a:pt x="188" y="171"/>
                  </a:cubicBezTo>
                  <a:cubicBezTo>
                    <a:pt x="189" y="170"/>
                    <a:pt x="187" y="172"/>
                    <a:pt x="187" y="174"/>
                  </a:cubicBezTo>
                  <a:cubicBezTo>
                    <a:pt x="186" y="175"/>
                    <a:pt x="188" y="174"/>
                    <a:pt x="191" y="174"/>
                  </a:cubicBezTo>
                  <a:cubicBezTo>
                    <a:pt x="194" y="174"/>
                    <a:pt x="190" y="176"/>
                    <a:pt x="189" y="177"/>
                  </a:cubicBezTo>
                  <a:cubicBezTo>
                    <a:pt x="188" y="178"/>
                    <a:pt x="190" y="179"/>
                    <a:pt x="192" y="180"/>
                  </a:cubicBezTo>
                  <a:cubicBezTo>
                    <a:pt x="194" y="181"/>
                    <a:pt x="193" y="181"/>
                    <a:pt x="191" y="182"/>
                  </a:cubicBezTo>
                  <a:cubicBezTo>
                    <a:pt x="189" y="184"/>
                    <a:pt x="192" y="183"/>
                    <a:pt x="194" y="183"/>
                  </a:cubicBezTo>
                  <a:cubicBezTo>
                    <a:pt x="197" y="183"/>
                    <a:pt x="192" y="188"/>
                    <a:pt x="192" y="188"/>
                  </a:cubicBezTo>
                  <a:cubicBezTo>
                    <a:pt x="192" y="188"/>
                    <a:pt x="196" y="187"/>
                    <a:pt x="198" y="186"/>
                  </a:cubicBezTo>
                  <a:cubicBezTo>
                    <a:pt x="201" y="185"/>
                    <a:pt x="203" y="190"/>
                    <a:pt x="205" y="190"/>
                  </a:cubicBezTo>
                  <a:cubicBezTo>
                    <a:pt x="208" y="191"/>
                    <a:pt x="202" y="185"/>
                    <a:pt x="203" y="185"/>
                  </a:cubicBezTo>
                  <a:cubicBezTo>
                    <a:pt x="204" y="185"/>
                    <a:pt x="203" y="182"/>
                    <a:pt x="205" y="181"/>
                  </a:cubicBezTo>
                  <a:cubicBezTo>
                    <a:pt x="207" y="181"/>
                    <a:pt x="207" y="178"/>
                    <a:pt x="207" y="177"/>
                  </a:cubicBezTo>
                  <a:cubicBezTo>
                    <a:pt x="208" y="175"/>
                    <a:pt x="210" y="179"/>
                    <a:pt x="212" y="181"/>
                  </a:cubicBezTo>
                  <a:cubicBezTo>
                    <a:pt x="214" y="183"/>
                    <a:pt x="214" y="180"/>
                    <a:pt x="216" y="179"/>
                  </a:cubicBezTo>
                  <a:cubicBezTo>
                    <a:pt x="218" y="177"/>
                    <a:pt x="221" y="179"/>
                    <a:pt x="223" y="179"/>
                  </a:cubicBezTo>
                  <a:cubicBezTo>
                    <a:pt x="225" y="178"/>
                    <a:pt x="225" y="175"/>
                    <a:pt x="223" y="173"/>
                  </a:cubicBezTo>
                  <a:cubicBezTo>
                    <a:pt x="221" y="171"/>
                    <a:pt x="219" y="167"/>
                    <a:pt x="218" y="165"/>
                  </a:cubicBezTo>
                  <a:cubicBezTo>
                    <a:pt x="217" y="162"/>
                    <a:pt x="221" y="163"/>
                    <a:pt x="224" y="163"/>
                  </a:cubicBezTo>
                  <a:cubicBezTo>
                    <a:pt x="227" y="163"/>
                    <a:pt x="228" y="161"/>
                    <a:pt x="229" y="159"/>
                  </a:cubicBezTo>
                  <a:cubicBezTo>
                    <a:pt x="230" y="158"/>
                    <a:pt x="229" y="157"/>
                    <a:pt x="227" y="158"/>
                  </a:cubicBezTo>
                  <a:cubicBezTo>
                    <a:pt x="226" y="158"/>
                    <a:pt x="225" y="153"/>
                    <a:pt x="224" y="152"/>
                  </a:cubicBezTo>
                  <a:cubicBezTo>
                    <a:pt x="223" y="152"/>
                    <a:pt x="222" y="155"/>
                    <a:pt x="222" y="156"/>
                  </a:cubicBezTo>
                  <a:cubicBezTo>
                    <a:pt x="221" y="157"/>
                    <a:pt x="217" y="156"/>
                    <a:pt x="215" y="156"/>
                  </a:cubicBezTo>
                  <a:cubicBezTo>
                    <a:pt x="214" y="155"/>
                    <a:pt x="217" y="151"/>
                    <a:pt x="217" y="150"/>
                  </a:cubicBezTo>
                  <a:cubicBezTo>
                    <a:pt x="216" y="149"/>
                    <a:pt x="213" y="153"/>
                    <a:pt x="211" y="154"/>
                  </a:cubicBezTo>
                  <a:cubicBezTo>
                    <a:pt x="210" y="155"/>
                    <a:pt x="210" y="152"/>
                    <a:pt x="209" y="152"/>
                  </a:cubicBezTo>
                  <a:cubicBezTo>
                    <a:pt x="208" y="151"/>
                    <a:pt x="203" y="155"/>
                    <a:pt x="200" y="156"/>
                  </a:cubicBezTo>
                  <a:cubicBezTo>
                    <a:pt x="197" y="158"/>
                    <a:pt x="200" y="153"/>
                    <a:pt x="202" y="153"/>
                  </a:cubicBezTo>
                  <a:cubicBezTo>
                    <a:pt x="204" y="152"/>
                    <a:pt x="202" y="149"/>
                    <a:pt x="202" y="149"/>
                  </a:cubicBezTo>
                  <a:cubicBezTo>
                    <a:pt x="201" y="148"/>
                    <a:pt x="205" y="149"/>
                    <a:pt x="206" y="148"/>
                  </a:cubicBezTo>
                  <a:cubicBezTo>
                    <a:pt x="207" y="148"/>
                    <a:pt x="207" y="142"/>
                    <a:pt x="205" y="140"/>
                  </a:cubicBezTo>
                  <a:cubicBezTo>
                    <a:pt x="203" y="137"/>
                    <a:pt x="200" y="141"/>
                    <a:pt x="199" y="139"/>
                  </a:cubicBezTo>
                  <a:cubicBezTo>
                    <a:pt x="197" y="138"/>
                    <a:pt x="202" y="134"/>
                    <a:pt x="201" y="134"/>
                  </a:cubicBezTo>
                  <a:cubicBezTo>
                    <a:pt x="201" y="133"/>
                    <a:pt x="199" y="134"/>
                    <a:pt x="196" y="135"/>
                  </a:cubicBezTo>
                  <a:cubicBezTo>
                    <a:pt x="193" y="137"/>
                    <a:pt x="195" y="134"/>
                    <a:pt x="192" y="134"/>
                  </a:cubicBezTo>
                  <a:cubicBezTo>
                    <a:pt x="189" y="135"/>
                    <a:pt x="189" y="132"/>
                    <a:pt x="187" y="131"/>
                  </a:cubicBezTo>
                  <a:cubicBezTo>
                    <a:pt x="185" y="130"/>
                    <a:pt x="186" y="129"/>
                    <a:pt x="188" y="129"/>
                  </a:cubicBezTo>
                  <a:cubicBezTo>
                    <a:pt x="191" y="128"/>
                    <a:pt x="187" y="126"/>
                    <a:pt x="184" y="126"/>
                  </a:cubicBezTo>
                  <a:cubicBezTo>
                    <a:pt x="181" y="126"/>
                    <a:pt x="180" y="125"/>
                    <a:pt x="177" y="124"/>
                  </a:cubicBezTo>
                  <a:cubicBezTo>
                    <a:pt x="174" y="123"/>
                    <a:pt x="172" y="123"/>
                    <a:pt x="172" y="122"/>
                  </a:cubicBezTo>
                  <a:cubicBezTo>
                    <a:pt x="172" y="121"/>
                    <a:pt x="177" y="122"/>
                    <a:pt x="180" y="122"/>
                  </a:cubicBezTo>
                  <a:cubicBezTo>
                    <a:pt x="182" y="122"/>
                    <a:pt x="177" y="119"/>
                    <a:pt x="176" y="118"/>
                  </a:cubicBezTo>
                  <a:cubicBezTo>
                    <a:pt x="174" y="118"/>
                    <a:pt x="176" y="118"/>
                    <a:pt x="179" y="117"/>
                  </a:cubicBezTo>
                  <a:cubicBezTo>
                    <a:pt x="181" y="116"/>
                    <a:pt x="176" y="115"/>
                    <a:pt x="178" y="114"/>
                  </a:cubicBezTo>
                  <a:cubicBezTo>
                    <a:pt x="181" y="114"/>
                    <a:pt x="176" y="112"/>
                    <a:pt x="174" y="111"/>
                  </a:cubicBezTo>
                  <a:cubicBezTo>
                    <a:pt x="172" y="111"/>
                    <a:pt x="181" y="111"/>
                    <a:pt x="183" y="111"/>
                  </a:cubicBezTo>
                  <a:cubicBezTo>
                    <a:pt x="186" y="111"/>
                    <a:pt x="189" y="110"/>
                    <a:pt x="190" y="108"/>
                  </a:cubicBezTo>
                  <a:cubicBezTo>
                    <a:pt x="190" y="106"/>
                    <a:pt x="182" y="106"/>
                    <a:pt x="179" y="105"/>
                  </a:cubicBezTo>
                  <a:cubicBezTo>
                    <a:pt x="176" y="104"/>
                    <a:pt x="181" y="102"/>
                    <a:pt x="183" y="100"/>
                  </a:cubicBezTo>
                  <a:cubicBezTo>
                    <a:pt x="186" y="99"/>
                    <a:pt x="188" y="98"/>
                    <a:pt x="189" y="98"/>
                  </a:cubicBezTo>
                  <a:cubicBezTo>
                    <a:pt x="190" y="98"/>
                    <a:pt x="190" y="89"/>
                    <a:pt x="190" y="86"/>
                  </a:cubicBezTo>
                  <a:cubicBezTo>
                    <a:pt x="189" y="84"/>
                    <a:pt x="187" y="86"/>
                    <a:pt x="183" y="87"/>
                  </a:cubicBezTo>
                  <a:cubicBezTo>
                    <a:pt x="180" y="88"/>
                    <a:pt x="178" y="88"/>
                    <a:pt x="173" y="88"/>
                  </a:cubicBezTo>
                  <a:cubicBezTo>
                    <a:pt x="169" y="88"/>
                    <a:pt x="173" y="86"/>
                    <a:pt x="177" y="85"/>
                  </a:cubicBezTo>
                  <a:cubicBezTo>
                    <a:pt x="180" y="84"/>
                    <a:pt x="183" y="81"/>
                    <a:pt x="185" y="80"/>
                  </a:cubicBezTo>
                  <a:cubicBezTo>
                    <a:pt x="186" y="79"/>
                    <a:pt x="184" y="78"/>
                    <a:pt x="182" y="77"/>
                  </a:cubicBezTo>
                  <a:cubicBezTo>
                    <a:pt x="180" y="77"/>
                    <a:pt x="178" y="74"/>
                    <a:pt x="175" y="74"/>
                  </a:cubicBezTo>
                  <a:cubicBezTo>
                    <a:pt x="173" y="73"/>
                    <a:pt x="170" y="73"/>
                    <a:pt x="168" y="72"/>
                  </a:cubicBezTo>
                  <a:cubicBezTo>
                    <a:pt x="166" y="70"/>
                    <a:pt x="167" y="69"/>
                    <a:pt x="165" y="69"/>
                  </a:cubicBezTo>
                  <a:cubicBezTo>
                    <a:pt x="162" y="69"/>
                    <a:pt x="162" y="67"/>
                    <a:pt x="162" y="66"/>
                  </a:cubicBezTo>
                  <a:cubicBezTo>
                    <a:pt x="162" y="65"/>
                    <a:pt x="164" y="64"/>
                    <a:pt x="162" y="62"/>
                  </a:cubicBezTo>
                  <a:cubicBezTo>
                    <a:pt x="161" y="59"/>
                    <a:pt x="157" y="61"/>
                    <a:pt x="154" y="61"/>
                  </a:cubicBezTo>
                  <a:cubicBezTo>
                    <a:pt x="151" y="62"/>
                    <a:pt x="146" y="58"/>
                    <a:pt x="143" y="58"/>
                  </a:cubicBezTo>
                  <a:cubicBezTo>
                    <a:pt x="140" y="58"/>
                    <a:pt x="141" y="56"/>
                    <a:pt x="140" y="55"/>
                  </a:cubicBezTo>
                  <a:cubicBezTo>
                    <a:pt x="139" y="54"/>
                    <a:pt x="137" y="54"/>
                    <a:pt x="136" y="54"/>
                  </a:cubicBezTo>
                  <a:cubicBezTo>
                    <a:pt x="135" y="54"/>
                    <a:pt x="137" y="52"/>
                    <a:pt x="137" y="51"/>
                  </a:cubicBezTo>
                  <a:cubicBezTo>
                    <a:pt x="136" y="50"/>
                    <a:pt x="134" y="50"/>
                    <a:pt x="132" y="49"/>
                  </a:cubicBezTo>
                  <a:cubicBezTo>
                    <a:pt x="130" y="48"/>
                    <a:pt x="133" y="45"/>
                    <a:pt x="132" y="43"/>
                  </a:cubicBezTo>
                  <a:cubicBezTo>
                    <a:pt x="131" y="42"/>
                    <a:pt x="129" y="38"/>
                    <a:pt x="126" y="38"/>
                  </a:cubicBezTo>
                  <a:cubicBezTo>
                    <a:pt x="123" y="37"/>
                    <a:pt x="123" y="37"/>
                    <a:pt x="121" y="36"/>
                  </a:cubicBezTo>
                  <a:cubicBezTo>
                    <a:pt x="118" y="35"/>
                    <a:pt x="107" y="34"/>
                    <a:pt x="105" y="35"/>
                  </a:cubicBezTo>
                  <a:cubicBezTo>
                    <a:pt x="104" y="35"/>
                    <a:pt x="102" y="37"/>
                    <a:pt x="101" y="38"/>
                  </a:cubicBezTo>
                  <a:cubicBezTo>
                    <a:pt x="100" y="39"/>
                    <a:pt x="105" y="41"/>
                    <a:pt x="104" y="42"/>
                  </a:cubicBezTo>
                  <a:cubicBezTo>
                    <a:pt x="104" y="43"/>
                    <a:pt x="100" y="41"/>
                    <a:pt x="98" y="41"/>
                  </a:cubicBezTo>
                  <a:cubicBezTo>
                    <a:pt x="96" y="40"/>
                    <a:pt x="95" y="46"/>
                    <a:pt x="93" y="48"/>
                  </a:cubicBezTo>
                  <a:cubicBezTo>
                    <a:pt x="90" y="49"/>
                    <a:pt x="93" y="39"/>
                    <a:pt x="93" y="37"/>
                  </a:cubicBezTo>
                  <a:cubicBezTo>
                    <a:pt x="94" y="35"/>
                    <a:pt x="92" y="34"/>
                    <a:pt x="91" y="34"/>
                  </a:cubicBezTo>
                  <a:cubicBezTo>
                    <a:pt x="90" y="34"/>
                    <a:pt x="86" y="37"/>
                    <a:pt x="85" y="38"/>
                  </a:cubicBezTo>
                  <a:cubicBezTo>
                    <a:pt x="84" y="39"/>
                    <a:pt x="82" y="38"/>
                    <a:pt x="81" y="38"/>
                  </a:cubicBezTo>
                  <a:cubicBezTo>
                    <a:pt x="80" y="37"/>
                    <a:pt x="77" y="42"/>
                    <a:pt x="75" y="44"/>
                  </a:cubicBezTo>
                  <a:cubicBezTo>
                    <a:pt x="73" y="47"/>
                    <a:pt x="70" y="49"/>
                    <a:pt x="68" y="48"/>
                  </a:cubicBezTo>
                  <a:cubicBezTo>
                    <a:pt x="66" y="48"/>
                    <a:pt x="72" y="40"/>
                    <a:pt x="74" y="37"/>
                  </a:cubicBezTo>
                  <a:cubicBezTo>
                    <a:pt x="76" y="34"/>
                    <a:pt x="78" y="34"/>
                    <a:pt x="80" y="32"/>
                  </a:cubicBezTo>
                  <a:cubicBezTo>
                    <a:pt x="82" y="31"/>
                    <a:pt x="82" y="23"/>
                    <a:pt x="81" y="22"/>
                  </a:cubicBezTo>
                  <a:cubicBezTo>
                    <a:pt x="81" y="21"/>
                    <a:pt x="84" y="19"/>
                    <a:pt x="85" y="18"/>
                  </a:cubicBezTo>
                  <a:cubicBezTo>
                    <a:pt x="86" y="17"/>
                    <a:pt x="85" y="17"/>
                    <a:pt x="84" y="15"/>
                  </a:cubicBezTo>
                  <a:cubicBezTo>
                    <a:pt x="84" y="14"/>
                    <a:pt x="87" y="13"/>
                    <a:pt x="87" y="11"/>
                  </a:cubicBezTo>
                  <a:cubicBezTo>
                    <a:pt x="88" y="8"/>
                    <a:pt x="88" y="5"/>
                    <a:pt x="89" y="3"/>
                  </a:cubicBezTo>
                  <a:cubicBezTo>
                    <a:pt x="89" y="1"/>
                    <a:pt x="83" y="2"/>
                    <a:pt x="81" y="3"/>
                  </a:cubicBezTo>
                  <a:cubicBezTo>
                    <a:pt x="79" y="3"/>
                    <a:pt x="75" y="3"/>
                    <a:pt x="74" y="4"/>
                  </a:cubicBezTo>
                  <a:cubicBezTo>
                    <a:pt x="73" y="6"/>
                    <a:pt x="76" y="9"/>
                    <a:pt x="76" y="9"/>
                  </a:cubicBezTo>
                  <a:cubicBezTo>
                    <a:pt x="75" y="10"/>
                    <a:pt x="73" y="9"/>
                    <a:pt x="71" y="8"/>
                  </a:cubicBezTo>
                  <a:cubicBezTo>
                    <a:pt x="69" y="7"/>
                    <a:pt x="65" y="9"/>
                    <a:pt x="65" y="9"/>
                  </a:cubicBezTo>
                  <a:cubicBezTo>
                    <a:pt x="64" y="10"/>
                    <a:pt x="70" y="11"/>
                    <a:pt x="71" y="12"/>
                  </a:cubicBezTo>
                  <a:cubicBezTo>
                    <a:pt x="71" y="14"/>
                    <a:pt x="73" y="14"/>
                    <a:pt x="74" y="16"/>
                  </a:cubicBezTo>
                  <a:cubicBezTo>
                    <a:pt x="75" y="18"/>
                    <a:pt x="69" y="20"/>
                    <a:pt x="66" y="20"/>
                  </a:cubicBezTo>
                  <a:cubicBezTo>
                    <a:pt x="63" y="20"/>
                    <a:pt x="63" y="18"/>
                    <a:pt x="60" y="20"/>
                  </a:cubicBezTo>
                  <a:cubicBezTo>
                    <a:pt x="57" y="21"/>
                    <a:pt x="58" y="19"/>
                    <a:pt x="55" y="19"/>
                  </a:cubicBezTo>
                  <a:cubicBezTo>
                    <a:pt x="53" y="20"/>
                    <a:pt x="53" y="26"/>
                    <a:pt x="52" y="30"/>
                  </a:cubicBezTo>
                  <a:cubicBezTo>
                    <a:pt x="51" y="33"/>
                    <a:pt x="53" y="34"/>
                    <a:pt x="55" y="36"/>
                  </a:cubicBezTo>
                  <a:cubicBezTo>
                    <a:pt x="57" y="38"/>
                    <a:pt x="56" y="39"/>
                    <a:pt x="54" y="40"/>
                  </a:cubicBezTo>
                  <a:cubicBezTo>
                    <a:pt x="53" y="40"/>
                    <a:pt x="50" y="38"/>
                    <a:pt x="49" y="39"/>
                  </a:cubicBezTo>
                  <a:cubicBezTo>
                    <a:pt x="48" y="39"/>
                    <a:pt x="49" y="43"/>
                    <a:pt x="49" y="46"/>
                  </a:cubicBezTo>
                  <a:cubicBezTo>
                    <a:pt x="48" y="48"/>
                    <a:pt x="52" y="51"/>
                    <a:pt x="54" y="52"/>
                  </a:cubicBezTo>
                  <a:cubicBezTo>
                    <a:pt x="57" y="53"/>
                    <a:pt x="56" y="53"/>
                    <a:pt x="56" y="55"/>
                  </a:cubicBezTo>
                  <a:cubicBezTo>
                    <a:pt x="57" y="57"/>
                    <a:pt x="64" y="60"/>
                    <a:pt x="65" y="62"/>
                  </a:cubicBezTo>
                  <a:cubicBezTo>
                    <a:pt x="65" y="64"/>
                    <a:pt x="62" y="65"/>
                    <a:pt x="61" y="66"/>
                  </a:cubicBezTo>
                  <a:cubicBezTo>
                    <a:pt x="59" y="67"/>
                    <a:pt x="59" y="65"/>
                    <a:pt x="58" y="65"/>
                  </a:cubicBezTo>
                  <a:cubicBezTo>
                    <a:pt x="57" y="65"/>
                    <a:pt x="56" y="68"/>
                    <a:pt x="54" y="69"/>
                  </a:cubicBezTo>
                  <a:cubicBezTo>
                    <a:pt x="52" y="70"/>
                    <a:pt x="53" y="65"/>
                    <a:pt x="53" y="64"/>
                  </a:cubicBezTo>
                  <a:cubicBezTo>
                    <a:pt x="52" y="63"/>
                    <a:pt x="47" y="67"/>
                    <a:pt x="44" y="68"/>
                  </a:cubicBezTo>
                  <a:cubicBezTo>
                    <a:pt x="41" y="69"/>
                    <a:pt x="47" y="63"/>
                    <a:pt x="48" y="62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6" y="60"/>
                    <a:pt x="49" y="57"/>
                    <a:pt x="46" y="55"/>
                  </a:cubicBezTo>
                  <a:cubicBezTo>
                    <a:pt x="43" y="53"/>
                    <a:pt x="40" y="49"/>
                    <a:pt x="39" y="45"/>
                  </a:cubicBezTo>
                  <a:cubicBezTo>
                    <a:pt x="38" y="42"/>
                    <a:pt x="44" y="35"/>
                    <a:pt x="44" y="33"/>
                  </a:cubicBezTo>
                  <a:cubicBezTo>
                    <a:pt x="45" y="30"/>
                    <a:pt x="44" y="26"/>
                    <a:pt x="45" y="21"/>
                  </a:cubicBezTo>
                  <a:cubicBezTo>
                    <a:pt x="47" y="17"/>
                    <a:pt x="57" y="9"/>
                    <a:pt x="59" y="8"/>
                  </a:cubicBezTo>
                  <a:cubicBezTo>
                    <a:pt x="61" y="6"/>
                    <a:pt x="65" y="2"/>
                    <a:pt x="66" y="1"/>
                  </a:cubicBezTo>
                  <a:cubicBezTo>
                    <a:pt x="66" y="0"/>
                    <a:pt x="65" y="0"/>
                    <a:pt x="63" y="1"/>
                  </a:cubicBezTo>
                  <a:cubicBezTo>
                    <a:pt x="61" y="2"/>
                    <a:pt x="46" y="1"/>
                    <a:pt x="44" y="2"/>
                  </a:cubicBezTo>
                  <a:cubicBezTo>
                    <a:pt x="42" y="2"/>
                    <a:pt x="31" y="6"/>
                    <a:pt x="30" y="7"/>
                  </a:cubicBezTo>
                  <a:cubicBezTo>
                    <a:pt x="28" y="8"/>
                    <a:pt x="25" y="9"/>
                    <a:pt x="23" y="11"/>
                  </a:cubicBezTo>
                  <a:cubicBezTo>
                    <a:pt x="21" y="13"/>
                    <a:pt x="17" y="16"/>
                    <a:pt x="15" y="17"/>
                  </a:cubicBezTo>
                  <a:cubicBezTo>
                    <a:pt x="13" y="18"/>
                    <a:pt x="13" y="25"/>
                    <a:pt x="13" y="27"/>
                  </a:cubicBezTo>
                  <a:cubicBezTo>
                    <a:pt x="12" y="30"/>
                    <a:pt x="5" y="39"/>
                    <a:pt x="3" y="42"/>
                  </a:cubicBezTo>
                  <a:cubicBezTo>
                    <a:pt x="0" y="44"/>
                    <a:pt x="1" y="49"/>
                    <a:pt x="3" y="52"/>
                  </a:cubicBezTo>
                  <a:cubicBezTo>
                    <a:pt x="6" y="54"/>
                    <a:pt x="6" y="54"/>
                    <a:pt x="5" y="5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89" name="Freeform 91"/>
            <p:cNvSpPr>
              <a:spLocks noChangeArrowheads="1"/>
            </p:cNvSpPr>
            <p:nvPr/>
          </p:nvSpPr>
          <p:spPr bwMode="auto">
            <a:xfrm>
              <a:off x="3232929" y="1639267"/>
              <a:ext cx="61701" cy="42970"/>
            </a:xfrm>
            <a:custGeom>
              <a:avLst/>
              <a:gdLst>
                <a:gd name="T0" fmla="*/ 3769735 w 42"/>
                <a:gd name="T1" fmla="*/ 57640797 h 31"/>
                <a:gd name="T2" fmla="*/ 45229960 w 42"/>
                <a:gd name="T3" fmla="*/ 55719623 h 31"/>
                <a:gd name="T4" fmla="*/ 64077256 w 42"/>
                <a:gd name="T5" fmla="*/ 59561972 h 31"/>
                <a:gd name="T6" fmla="*/ 73500217 w 42"/>
                <a:gd name="T7" fmla="*/ 42270005 h 31"/>
                <a:gd name="T8" fmla="*/ 73500217 w 42"/>
                <a:gd name="T9" fmla="*/ 26899224 h 31"/>
                <a:gd name="T10" fmla="*/ 73500217 w 42"/>
                <a:gd name="T11" fmla="*/ 17291961 h 31"/>
                <a:gd name="T12" fmla="*/ 67845616 w 42"/>
                <a:gd name="T13" fmla="*/ 11528438 h 31"/>
                <a:gd name="T14" fmla="*/ 45229960 w 42"/>
                <a:gd name="T15" fmla="*/ 11528438 h 31"/>
                <a:gd name="T16" fmla="*/ 32038628 w 42"/>
                <a:gd name="T17" fmla="*/ 3842350 h 31"/>
                <a:gd name="T18" fmla="*/ 16961061 w 42"/>
                <a:gd name="T19" fmla="*/ 5763526 h 31"/>
                <a:gd name="T20" fmla="*/ 9422964 w 42"/>
                <a:gd name="T21" fmla="*/ 13449612 h 31"/>
                <a:gd name="T22" fmla="*/ 5653230 w 42"/>
                <a:gd name="T23" fmla="*/ 38427657 h 31"/>
                <a:gd name="T24" fmla="*/ 3769735 w 42"/>
                <a:gd name="T25" fmla="*/ 57640797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31"/>
                <a:gd name="T41" fmla="*/ 42 w 42"/>
                <a:gd name="T42" fmla="*/ 31 h 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31">
                  <a:moveTo>
                    <a:pt x="2" y="30"/>
                  </a:moveTo>
                  <a:cubicBezTo>
                    <a:pt x="4" y="31"/>
                    <a:pt x="21" y="30"/>
                    <a:pt x="24" y="29"/>
                  </a:cubicBezTo>
                  <a:cubicBezTo>
                    <a:pt x="27" y="29"/>
                    <a:pt x="29" y="31"/>
                    <a:pt x="34" y="31"/>
                  </a:cubicBezTo>
                  <a:cubicBezTo>
                    <a:pt x="42" y="30"/>
                    <a:pt x="40" y="25"/>
                    <a:pt x="39" y="22"/>
                  </a:cubicBezTo>
                  <a:cubicBezTo>
                    <a:pt x="39" y="19"/>
                    <a:pt x="40" y="16"/>
                    <a:pt x="39" y="14"/>
                  </a:cubicBezTo>
                  <a:cubicBezTo>
                    <a:pt x="38" y="13"/>
                    <a:pt x="39" y="10"/>
                    <a:pt x="39" y="9"/>
                  </a:cubicBezTo>
                  <a:cubicBezTo>
                    <a:pt x="40" y="8"/>
                    <a:pt x="38" y="6"/>
                    <a:pt x="36" y="6"/>
                  </a:cubicBezTo>
                  <a:cubicBezTo>
                    <a:pt x="33" y="5"/>
                    <a:pt x="26" y="6"/>
                    <a:pt x="24" y="6"/>
                  </a:cubicBezTo>
                  <a:cubicBezTo>
                    <a:pt x="23" y="6"/>
                    <a:pt x="18" y="4"/>
                    <a:pt x="17" y="2"/>
                  </a:cubicBezTo>
                  <a:cubicBezTo>
                    <a:pt x="17" y="0"/>
                    <a:pt x="13" y="2"/>
                    <a:pt x="9" y="3"/>
                  </a:cubicBezTo>
                  <a:cubicBezTo>
                    <a:pt x="6" y="4"/>
                    <a:pt x="6" y="6"/>
                    <a:pt x="5" y="7"/>
                  </a:cubicBezTo>
                  <a:cubicBezTo>
                    <a:pt x="5" y="9"/>
                    <a:pt x="3" y="16"/>
                    <a:pt x="3" y="20"/>
                  </a:cubicBezTo>
                  <a:cubicBezTo>
                    <a:pt x="3" y="23"/>
                    <a:pt x="0" y="29"/>
                    <a:pt x="2" y="3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0" name="Freeform 92"/>
            <p:cNvSpPr>
              <a:spLocks noChangeArrowheads="1"/>
            </p:cNvSpPr>
            <p:nvPr/>
          </p:nvSpPr>
          <p:spPr bwMode="auto">
            <a:xfrm>
              <a:off x="2947409" y="1768176"/>
              <a:ext cx="59281" cy="42970"/>
            </a:xfrm>
            <a:custGeom>
              <a:avLst/>
              <a:gdLst>
                <a:gd name="T0" fmla="*/ 63295225 w 40"/>
                <a:gd name="T1" fmla="*/ 17291961 h 31"/>
                <a:gd name="T2" fmla="*/ 55622743 w 40"/>
                <a:gd name="T3" fmla="*/ 15370786 h 31"/>
                <a:gd name="T4" fmla="*/ 51786502 w 40"/>
                <a:gd name="T5" fmla="*/ 9607261 h 31"/>
                <a:gd name="T6" fmla="*/ 42195890 w 40"/>
                <a:gd name="T7" fmla="*/ 1921175 h 31"/>
                <a:gd name="T8" fmla="*/ 36442913 w 40"/>
                <a:gd name="T9" fmla="*/ 7686086 h 31"/>
                <a:gd name="T10" fmla="*/ 28770432 w 40"/>
                <a:gd name="T11" fmla="*/ 17291961 h 31"/>
                <a:gd name="T12" fmla="*/ 26852311 w 40"/>
                <a:gd name="T13" fmla="*/ 23056875 h 31"/>
                <a:gd name="T14" fmla="*/ 19179824 w 40"/>
                <a:gd name="T15" fmla="*/ 34583922 h 31"/>
                <a:gd name="T16" fmla="*/ 3836242 w 40"/>
                <a:gd name="T17" fmla="*/ 36505096 h 31"/>
                <a:gd name="T18" fmla="*/ 5754364 w 40"/>
                <a:gd name="T19" fmla="*/ 46112365 h 31"/>
                <a:gd name="T20" fmla="*/ 15343584 w 40"/>
                <a:gd name="T21" fmla="*/ 49954714 h 31"/>
                <a:gd name="T22" fmla="*/ 32606673 w 40"/>
                <a:gd name="T23" fmla="*/ 55719623 h 31"/>
                <a:gd name="T24" fmla="*/ 49868382 w 40"/>
                <a:gd name="T25" fmla="*/ 59561972 h 31"/>
                <a:gd name="T26" fmla="*/ 72884442 w 40"/>
                <a:gd name="T27" fmla="*/ 49954714 h 31"/>
                <a:gd name="T28" fmla="*/ 70966321 w 40"/>
                <a:gd name="T29" fmla="*/ 46112365 h 31"/>
                <a:gd name="T30" fmla="*/ 67130081 w 40"/>
                <a:gd name="T31" fmla="*/ 34583922 h 31"/>
                <a:gd name="T32" fmla="*/ 67130081 w 40"/>
                <a:gd name="T33" fmla="*/ 28820399 h 31"/>
                <a:gd name="T34" fmla="*/ 63295225 w 40"/>
                <a:gd name="T35" fmla="*/ 17291961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31"/>
                <a:gd name="T56" fmla="*/ 40 w 40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31">
                  <a:moveTo>
                    <a:pt x="33" y="9"/>
                  </a:moveTo>
                  <a:cubicBezTo>
                    <a:pt x="32" y="7"/>
                    <a:pt x="31" y="7"/>
                    <a:pt x="29" y="8"/>
                  </a:cubicBezTo>
                  <a:cubicBezTo>
                    <a:pt x="28" y="8"/>
                    <a:pt x="26" y="6"/>
                    <a:pt x="27" y="5"/>
                  </a:cubicBezTo>
                  <a:cubicBezTo>
                    <a:pt x="28" y="3"/>
                    <a:pt x="23" y="2"/>
                    <a:pt x="22" y="1"/>
                  </a:cubicBezTo>
                  <a:cubicBezTo>
                    <a:pt x="21" y="0"/>
                    <a:pt x="20" y="3"/>
                    <a:pt x="19" y="4"/>
                  </a:cubicBezTo>
                  <a:cubicBezTo>
                    <a:pt x="17" y="5"/>
                    <a:pt x="16" y="9"/>
                    <a:pt x="15" y="9"/>
                  </a:cubicBezTo>
                  <a:cubicBezTo>
                    <a:pt x="14" y="10"/>
                    <a:pt x="13" y="10"/>
                    <a:pt x="14" y="12"/>
                  </a:cubicBezTo>
                  <a:cubicBezTo>
                    <a:pt x="15" y="13"/>
                    <a:pt x="12" y="17"/>
                    <a:pt x="10" y="18"/>
                  </a:cubicBezTo>
                  <a:cubicBezTo>
                    <a:pt x="7" y="19"/>
                    <a:pt x="3" y="19"/>
                    <a:pt x="2" y="19"/>
                  </a:cubicBezTo>
                  <a:cubicBezTo>
                    <a:pt x="0" y="19"/>
                    <a:pt x="1" y="23"/>
                    <a:pt x="3" y="24"/>
                  </a:cubicBezTo>
                  <a:cubicBezTo>
                    <a:pt x="4" y="25"/>
                    <a:pt x="7" y="25"/>
                    <a:pt x="8" y="26"/>
                  </a:cubicBezTo>
                  <a:cubicBezTo>
                    <a:pt x="9" y="26"/>
                    <a:pt x="15" y="28"/>
                    <a:pt x="17" y="29"/>
                  </a:cubicBezTo>
                  <a:cubicBezTo>
                    <a:pt x="20" y="29"/>
                    <a:pt x="24" y="31"/>
                    <a:pt x="26" y="31"/>
                  </a:cubicBezTo>
                  <a:cubicBezTo>
                    <a:pt x="29" y="31"/>
                    <a:pt x="36" y="27"/>
                    <a:pt x="38" y="26"/>
                  </a:cubicBezTo>
                  <a:cubicBezTo>
                    <a:pt x="40" y="25"/>
                    <a:pt x="39" y="25"/>
                    <a:pt x="37" y="24"/>
                  </a:cubicBezTo>
                  <a:cubicBezTo>
                    <a:pt x="35" y="22"/>
                    <a:pt x="36" y="19"/>
                    <a:pt x="35" y="18"/>
                  </a:cubicBezTo>
                  <a:cubicBezTo>
                    <a:pt x="33" y="18"/>
                    <a:pt x="34" y="15"/>
                    <a:pt x="35" y="15"/>
                  </a:cubicBezTo>
                  <a:cubicBezTo>
                    <a:pt x="36" y="15"/>
                    <a:pt x="34" y="11"/>
                    <a:pt x="33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1" name="Freeform 93"/>
            <p:cNvSpPr>
              <a:spLocks noChangeArrowheads="1"/>
            </p:cNvSpPr>
            <p:nvPr/>
          </p:nvSpPr>
          <p:spPr bwMode="auto">
            <a:xfrm>
              <a:off x="2644953" y="1617782"/>
              <a:ext cx="152438" cy="118732"/>
            </a:xfrm>
            <a:custGeom>
              <a:avLst/>
              <a:gdLst>
                <a:gd name="T0" fmla="*/ 13388918 w 103"/>
                <a:gd name="T1" fmla="*/ 134630909 h 85"/>
                <a:gd name="T2" fmla="*/ 21039726 w 103"/>
                <a:gd name="T3" fmla="*/ 159996245 h 85"/>
                <a:gd name="T4" fmla="*/ 32515942 w 103"/>
                <a:gd name="T5" fmla="*/ 161947640 h 85"/>
                <a:gd name="T6" fmla="*/ 43992154 w 103"/>
                <a:gd name="T7" fmla="*/ 159996245 h 85"/>
                <a:gd name="T8" fmla="*/ 49730270 w 103"/>
                <a:gd name="T9" fmla="*/ 150240669 h 85"/>
                <a:gd name="T10" fmla="*/ 63119183 w 103"/>
                <a:gd name="T11" fmla="*/ 150240669 h 85"/>
                <a:gd name="T12" fmla="*/ 89897009 w 103"/>
                <a:gd name="T13" fmla="*/ 136582303 h 85"/>
                <a:gd name="T14" fmla="*/ 112850836 w 103"/>
                <a:gd name="T15" fmla="*/ 93657208 h 85"/>
                <a:gd name="T16" fmla="*/ 130065153 w 103"/>
                <a:gd name="T17" fmla="*/ 81950216 h 85"/>
                <a:gd name="T18" fmla="*/ 147279469 w 103"/>
                <a:gd name="T19" fmla="*/ 74144637 h 85"/>
                <a:gd name="T20" fmla="*/ 170231892 w 103"/>
                <a:gd name="T21" fmla="*/ 68291850 h 85"/>
                <a:gd name="T22" fmla="*/ 195097059 w 103"/>
                <a:gd name="T23" fmla="*/ 48779300 h 85"/>
                <a:gd name="T24" fmla="*/ 187446252 w 103"/>
                <a:gd name="T25" fmla="*/ 42926502 h 85"/>
                <a:gd name="T26" fmla="*/ 181708146 w 103"/>
                <a:gd name="T27" fmla="*/ 37072319 h 85"/>
                <a:gd name="T28" fmla="*/ 170231892 w 103"/>
                <a:gd name="T29" fmla="*/ 21462553 h 85"/>
                <a:gd name="T30" fmla="*/ 154930277 w 103"/>
                <a:gd name="T31" fmla="*/ 19511158 h 85"/>
                <a:gd name="T32" fmla="*/ 149192171 w 103"/>
                <a:gd name="T33" fmla="*/ 27316742 h 85"/>
                <a:gd name="T34" fmla="*/ 145366768 w 103"/>
                <a:gd name="T35" fmla="*/ 21462553 h 85"/>
                <a:gd name="T36" fmla="*/ 139628662 w 103"/>
                <a:gd name="T37" fmla="*/ 17561160 h 85"/>
                <a:gd name="T38" fmla="*/ 126239749 w 103"/>
                <a:gd name="T39" fmla="*/ 11706976 h 85"/>
                <a:gd name="T40" fmla="*/ 110938134 w 103"/>
                <a:gd name="T41" fmla="*/ 15609766 h 85"/>
                <a:gd name="T42" fmla="*/ 118588942 w 103"/>
                <a:gd name="T43" fmla="*/ 5854187 h 85"/>
                <a:gd name="T44" fmla="*/ 116676240 w 103"/>
                <a:gd name="T45" fmla="*/ 1951395 h 85"/>
                <a:gd name="T46" fmla="*/ 91809733 w 103"/>
                <a:gd name="T47" fmla="*/ 3902791 h 85"/>
                <a:gd name="T48" fmla="*/ 72682692 w 103"/>
                <a:gd name="T49" fmla="*/ 11706976 h 85"/>
                <a:gd name="T50" fmla="*/ 53555674 w 103"/>
                <a:gd name="T51" fmla="*/ 23413953 h 85"/>
                <a:gd name="T52" fmla="*/ 57381077 w 103"/>
                <a:gd name="T53" fmla="*/ 25365348 h 85"/>
                <a:gd name="T54" fmla="*/ 55468376 w 103"/>
                <a:gd name="T55" fmla="*/ 33169529 h 85"/>
                <a:gd name="T56" fmla="*/ 57381077 w 103"/>
                <a:gd name="T57" fmla="*/ 39023713 h 85"/>
                <a:gd name="T58" fmla="*/ 53555674 w 103"/>
                <a:gd name="T59" fmla="*/ 46827906 h 85"/>
                <a:gd name="T60" fmla="*/ 42079452 w 103"/>
                <a:gd name="T61" fmla="*/ 52682090 h 85"/>
                <a:gd name="T62" fmla="*/ 28690539 w 103"/>
                <a:gd name="T63" fmla="*/ 78047426 h 85"/>
                <a:gd name="T64" fmla="*/ 22952433 w 103"/>
                <a:gd name="T65" fmla="*/ 85851608 h 85"/>
                <a:gd name="T66" fmla="*/ 19127024 w 103"/>
                <a:gd name="T67" fmla="*/ 91705814 h 85"/>
                <a:gd name="T68" fmla="*/ 7650810 w 103"/>
                <a:gd name="T69" fmla="*/ 115119756 h 85"/>
                <a:gd name="T70" fmla="*/ 1912703 w 103"/>
                <a:gd name="T71" fmla="*/ 124875332 h 85"/>
                <a:gd name="T72" fmla="*/ 13388918 w 103"/>
                <a:gd name="T73" fmla="*/ 134630909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3"/>
                <a:gd name="T112" fmla="*/ 0 h 85"/>
                <a:gd name="T113" fmla="*/ 103 w 103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3" h="85">
                  <a:moveTo>
                    <a:pt x="7" y="69"/>
                  </a:moveTo>
                  <a:cubicBezTo>
                    <a:pt x="10" y="71"/>
                    <a:pt x="10" y="79"/>
                    <a:pt x="11" y="82"/>
                  </a:cubicBezTo>
                  <a:cubicBezTo>
                    <a:pt x="11" y="85"/>
                    <a:pt x="15" y="83"/>
                    <a:pt x="17" y="83"/>
                  </a:cubicBezTo>
                  <a:cubicBezTo>
                    <a:pt x="19" y="83"/>
                    <a:pt x="21" y="82"/>
                    <a:pt x="23" y="82"/>
                  </a:cubicBezTo>
                  <a:cubicBezTo>
                    <a:pt x="24" y="81"/>
                    <a:pt x="24" y="79"/>
                    <a:pt x="26" y="77"/>
                  </a:cubicBezTo>
                  <a:cubicBezTo>
                    <a:pt x="28" y="74"/>
                    <a:pt x="28" y="77"/>
                    <a:pt x="33" y="77"/>
                  </a:cubicBezTo>
                  <a:cubicBezTo>
                    <a:pt x="39" y="76"/>
                    <a:pt x="44" y="73"/>
                    <a:pt x="47" y="70"/>
                  </a:cubicBezTo>
                  <a:cubicBezTo>
                    <a:pt x="51" y="67"/>
                    <a:pt x="58" y="49"/>
                    <a:pt x="59" y="48"/>
                  </a:cubicBezTo>
                  <a:cubicBezTo>
                    <a:pt x="60" y="46"/>
                    <a:pt x="65" y="42"/>
                    <a:pt x="68" y="42"/>
                  </a:cubicBezTo>
                  <a:cubicBezTo>
                    <a:pt x="72" y="42"/>
                    <a:pt x="74" y="40"/>
                    <a:pt x="77" y="38"/>
                  </a:cubicBezTo>
                  <a:cubicBezTo>
                    <a:pt x="81" y="37"/>
                    <a:pt x="86" y="36"/>
                    <a:pt x="89" y="35"/>
                  </a:cubicBezTo>
                  <a:cubicBezTo>
                    <a:pt x="93" y="34"/>
                    <a:pt x="101" y="27"/>
                    <a:pt x="102" y="25"/>
                  </a:cubicBezTo>
                  <a:cubicBezTo>
                    <a:pt x="103" y="24"/>
                    <a:pt x="100" y="22"/>
                    <a:pt x="98" y="22"/>
                  </a:cubicBezTo>
                  <a:cubicBezTo>
                    <a:pt x="96" y="22"/>
                    <a:pt x="97" y="19"/>
                    <a:pt x="95" y="19"/>
                  </a:cubicBezTo>
                  <a:cubicBezTo>
                    <a:pt x="94" y="18"/>
                    <a:pt x="91" y="14"/>
                    <a:pt x="89" y="11"/>
                  </a:cubicBezTo>
                  <a:cubicBezTo>
                    <a:pt x="88" y="9"/>
                    <a:pt x="83" y="10"/>
                    <a:pt x="81" y="10"/>
                  </a:cubicBezTo>
                  <a:cubicBezTo>
                    <a:pt x="78" y="11"/>
                    <a:pt x="80" y="13"/>
                    <a:pt x="78" y="14"/>
                  </a:cubicBezTo>
                  <a:cubicBezTo>
                    <a:pt x="75" y="15"/>
                    <a:pt x="75" y="12"/>
                    <a:pt x="76" y="11"/>
                  </a:cubicBezTo>
                  <a:cubicBezTo>
                    <a:pt x="76" y="10"/>
                    <a:pt x="76" y="9"/>
                    <a:pt x="73" y="9"/>
                  </a:cubicBezTo>
                  <a:cubicBezTo>
                    <a:pt x="70" y="10"/>
                    <a:pt x="69" y="7"/>
                    <a:pt x="66" y="6"/>
                  </a:cubicBezTo>
                  <a:cubicBezTo>
                    <a:pt x="63" y="6"/>
                    <a:pt x="62" y="8"/>
                    <a:pt x="58" y="8"/>
                  </a:cubicBezTo>
                  <a:cubicBezTo>
                    <a:pt x="55" y="8"/>
                    <a:pt x="60" y="4"/>
                    <a:pt x="62" y="3"/>
                  </a:cubicBezTo>
                  <a:cubicBezTo>
                    <a:pt x="64" y="1"/>
                    <a:pt x="64" y="0"/>
                    <a:pt x="61" y="1"/>
                  </a:cubicBezTo>
                  <a:cubicBezTo>
                    <a:pt x="58" y="3"/>
                    <a:pt x="51" y="2"/>
                    <a:pt x="48" y="2"/>
                  </a:cubicBezTo>
                  <a:cubicBezTo>
                    <a:pt x="45" y="2"/>
                    <a:pt x="43" y="6"/>
                    <a:pt x="38" y="6"/>
                  </a:cubicBezTo>
                  <a:cubicBezTo>
                    <a:pt x="33" y="6"/>
                    <a:pt x="30" y="10"/>
                    <a:pt x="28" y="12"/>
                  </a:cubicBezTo>
                  <a:cubicBezTo>
                    <a:pt x="25" y="13"/>
                    <a:pt x="29" y="13"/>
                    <a:pt x="30" y="13"/>
                  </a:cubicBezTo>
                  <a:cubicBezTo>
                    <a:pt x="30" y="13"/>
                    <a:pt x="29" y="16"/>
                    <a:pt x="29" y="17"/>
                  </a:cubicBezTo>
                  <a:cubicBezTo>
                    <a:pt x="28" y="19"/>
                    <a:pt x="30" y="20"/>
                    <a:pt x="30" y="20"/>
                  </a:cubicBezTo>
                  <a:cubicBezTo>
                    <a:pt x="30" y="20"/>
                    <a:pt x="30" y="24"/>
                    <a:pt x="28" y="24"/>
                  </a:cubicBezTo>
                  <a:cubicBezTo>
                    <a:pt x="26" y="24"/>
                    <a:pt x="26" y="25"/>
                    <a:pt x="22" y="27"/>
                  </a:cubicBezTo>
                  <a:cubicBezTo>
                    <a:pt x="19" y="30"/>
                    <a:pt x="16" y="39"/>
                    <a:pt x="15" y="40"/>
                  </a:cubicBezTo>
                  <a:cubicBezTo>
                    <a:pt x="15" y="41"/>
                    <a:pt x="14" y="43"/>
                    <a:pt x="12" y="44"/>
                  </a:cubicBezTo>
                  <a:cubicBezTo>
                    <a:pt x="9" y="45"/>
                    <a:pt x="11" y="45"/>
                    <a:pt x="10" y="47"/>
                  </a:cubicBezTo>
                  <a:cubicBezTo>
                    <a:pt x="10" y="49"/>
                    <a:pt x="5" y="58"/>
                    <a:pt x="4" y="59"/>
                  </a:cubicBezTo>
                  <a:cubicBezTo>
                    <a:pt x="2" y="60"/>
                    <a:pt x="2" y="61"/>
                    <a:pt x="1" y="64"/>
                  </a:cubicBezTo>
                  <a:cubicBezTo>
                    <a:pt x="0" y="67"/>
                    <a:pt x="5" y="67"/>
                    <a:pt x="7" y="6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2" name="Freeform 94"/>
            <p:cNvSpPr>
              <a:spLocks noChangeArrowheads="1"/>
            </p:cNvSpPr>
            <p:nvPr/>
          </p:nvSpPr>
          <p:spPr bwMode="auto">
            <a:xfrm>
              <a:off x="2722382" y="1658490"/>
              <a:ext cx="221398" cy="149264"/>
            </a:xfrm>
            <a:custGeom>
              <a:avLst/>
              <a:gdLst>
                <a:gd name="T0" fmla="*/ 45658309 w 150"/>
                <a:gd name="T1" fmla="*/ 28651780 h 108"/>
                <a:gd name="T2" fmla="*/ 22828465 w 150"/>
                <a:gd name="T3" fmla="*/ 40113317 h 108"/>
                <a:gd name="T4" fmla="*/ 26633897 w 150"/>
                <a:gd name="T5" fmla="*/ 53483509 h 108"/>
                <a:gd name="T6" fmla="*/ 1902027 w 150"/>
                <a:gd name="T7" fmla="*/ 72585149 h 108"/>
                <a:gd name="T8" fmla="*/ 7609487 w 150"/>
                <a:gd name="T9" fmla="*/ 84045304 h 108"/>
                <a:gd name="T10" fmla="*/ 19024407 w 150"/>
                <a:gd name="T11" fmla="*/ 91686811 h 108"/>
                <a:gd name="T12" fmla="*/ 49462362 w 150"/>
                <a:gd name="T13" fmla="*/ 87865356 h 108"/>
                <a:gd name="T14" fmla="*/ 41852866 w 150"/>
                <a:gd name="T15" fmla="*/ 93596837 h 108"/>
                <a:gd name="T16" fmla="*/ 9511514 w 150"/>
                <a:gd name="T17" fmla="*/ 103146966 h 108"/>
                <a:gd name="T18" fmla="*/ 19024407 w 150"/>
                <a:gd name="T19" fmla="*/ 126068658 h 108"/>
                <a:gd name="T20" fmla="*/ 38048813 w 150"/>
                <a:gd name="T21" fmla="*/ 124158633 h 108"/>
                <a:gd name="T22" fmla="*/ 79901679 w 150"/>
                <a:gd name="T23" fmla="*/ 120338581 h 108"/>
                <a:gd name="T24" fmla="*/ 112243045 w 150"/>
                <a:gd name="T25" fmla="*/ 127978684 h 108"/>
                <a:gd name="T26" fmla="*/ 100828129 w 150"/>
                <a:gd name="T27" fmla="*/ 137528813 h 108"/>
                <a:gd name="T28" fmla="*/ 77998274 w 150"/>
                <a:gd name="T29" fmla="*/ 143260273 h 108"/>
                <a:gd name="T30" fmla="*/ 30437949 w 150"/>
                <a:gd name="T31" fmla="*/ 145170299 h 108"/>
                <a:gd name="T32" fmla="*/ 9511514 w 150"/>
                <a:gd name="T33" fmla="*/ 162360531 h 108"/>
                <a:gd name="T34" fmla="*/ 22828465 w 150"/>
                <a:gd name="T35" fmla="*/ 181462215 h 108"/>
                <a:gd name="T36" fmla="*/ 55169820 w 150"/>
                <a:gd name="T37" fmla="*/ 191012344 h 108"/>
                <a:gd name="T38" fmla="*/ 66584736 w 150"/>
                <a:gd name="T39" fmla="*/ 206293933 h 108"/>
                <a:gd name="T40" fmla="*/ 112243045 w 150"/>
                <a:gd name="T41" fmla="*/ 204383907 h 108"/>
                <a:gd name="T42" fmla="*/ 161705385 w 150"/>
                <a:gd name="T43" fmla="*/ 189102318 h 108"/>
                <a:gd name="T44" fmla="*/ 186435909 w 150"/>
                <a:gd name="T45" fmla="*/ 187192292 h 108"/>
                <a:gd name="T46" fmla="*/ 197850825 w 150"/>
                <a:gd name="T47" fmla="*/ 196743804 h 108"/>
                <a:gd name="T48" fmla="*/ 233996222 w 150"/>
                <a:gd name="T49" fmla="*/ 198653829 h 108"/>
                <a:gd name="T50" fmla="*/ 264435540 w 150"/>
                <a:gd name="T51" fmla="*/ 181462215 h 108"/>
                <a:gd name="T52" fmla="*/ 253020624 w 150"/>
                <a:gd name="T53" fmla="*/ 170002017 h 108"/>
                <a:gd name="T54" fmla="*/ 233996222 w 150"/>
                <a:gd name="T55" fmla="*/ 173822068 h 108"/>
                <a:gd name="T56" fmla="*/ 233996222 w 150"/>
                <a:gd name="T57" fmla="*/ 168091991 h 108"/>
                <a:gd name="T58" fmla="*/ 233996222 w 150"/>
                <a:gd name="T59" fmla="*/ 158540480 h 108"/>
                <a:gd name="T60" fmla="*/ 249216571 w 150"/>
                <a:gd name="T61" fmla="*/ 164270557 h 108"/>
                <a:gd name="T62" fmla="*/ 258728082 w 150"/>
                <a:gd name="T63" fmla="*/ 158540480 h 108"/>
                <a:gd name="T64" fmla="*/ 277752483 w 150"/>
                <a:gd name="T65" fmla="*/ 162360531 h 108"/>
                <a:gd name="T66" fmla="*/ 277752483 w 150"/>
                <a:gd name="T67" fmla="*/ 150900376 h 108"/>
                <a:gd name="T68" fmla="*/ 273947051 w 150"/>
                <a:gd name="T69" fmla="*/ 143260273 h 108"/>
                <a:gd name="T70" fmla="*/ 258728082 w 150"/>
                <a:gd name="T71" fmla="*/ 137528813 h 108"/>
                <a:gd name="T72" fmla="*/ 233996222 w 150"/>
                <a:gd name="T73" fmla="*/ 110787070 h 108"/>
                <a:gd name="T74" fmla="*/ 251118597 w 150"/>
                <a:gd name="T75" fmla="*/ 38201909 h 108"/>
                <a:gd name="T76" fmla="*/ 237801654 w 150"/>
                <a:gd name="T77" fmla="*/ 13371568 h 108"/>
                <a:gd name="T78" fmla="*/ 220679279 w 150"/>
                <a:gd name="T79" fmla="*/ 9550132 h 108"/>
                <a:gd name="T80" fmla="*/ 209265742 w 150"/>
                <a:gd name="T81" fmla="*/ 13371568 h 108"/>
                <a:gd name="T82" fmla="*/ 207363716 w 150"/>
                <a:gd name="T83" fmla="*/ 34381858 h 108"/>
                <a:gd name="T84" fmla="*/ 197850825 w 150"/>
                <a:gd name="T85" fmla="*/ 80225253 h 108"/>
                <a:gd name="T86" fmla="*/ 182631856 w 150"/>
                <a:gd name="T87" fmla="*/ 80225253 h 108"/>
                <a:gd name="T88" fmla="*/ 176924355 w 150"/>
                <a:gd name="T89" fmla="*/ 19101646 h 108"/>
                <a:gd name="T90" fmla="*/ 161705385 w 150"/>
                <a:gd name="T91" fmla="*/ 19101646 h 108"/>
                <a:gd name="T92" fmla="*/ 169314870 w 150"/>
                <a:gd name="T93" fmla="*/ 38201909 h 108"/>
                <a:gd name="T94" fmla="*/ 131266067 w 150"/>
                <a:gd name="T95" fmla="*/ 42023343 h 108"/>
                <a:gd name="T96" fmla="*/ 142680984 w 150"/>
                <a:gd name="T97" fmla="*/ 17191620 h 108"/>
                <a:gd name="T98" fmla="*/ 127462015 w 150"/>
                <a:gd name="T99" fmla="*/ 19101646 h 108"/>
                <a:gd name="T100" fmla="*/ 106535587 w 150"/>
                <a:gd name="T101" fmla="*/ 34381858 h 108"/>
                <a:gd name="T102" fmla="*/ 106535587 w 150"/>
                <a:gd name="T103" fmla="*/ 21011672 h 108"/>
                <a:gd name="T104" fmla="*/ 112243045 w 150"/>
                <a:gd name="T105" fmla="*/ 1910027 h 108"/>
                <a:gd name="T106" fmla="*/ 81803706 w 150"/>
                <a:gd name="T107" fmla="*/ 11460160 h 1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50"/>
                <a:gd name="T163" fmla="*/ 0 h 108"/>
                <a:gd name="T164" fmla="*/ 150 w 150"/>
                <a:gd name="T165" fmla="*/ 108 h 1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50" h="108">
                  <a:moveTo>
                    <a:pt x="30" y="12"/>
                  </a:moveTo>
                  <a:cubicBezTo>
                    <a:pt x="29" y="12"/>
                    <a:pt x="26" y="14"/>
                    <a:pt x="24" y="15"/>
                  </a:cubicBezTo>
                  <a:cubicBezTo>
                    <a:pt x="23" y="17"/>
                    <a:pt x="22" y="18"/>
                    <a:pt x="20" y="18"/>
                  </a:cubicBezTo>
                  <a:cubicBezTo>
                    <a:pt x="17" y="18"/>
                    <a:pt x="12" y="19"/>
                    <a:pt x="12" y="21"/>
                  </a:cubicBezTo>
                  <a:cubicBezTo>
                    <a:pt x="12" y="22"/>
                    <a:pt x="13" y="24"/>
                    <a:pt x="13" y="25"/>
                  </a:cubicBezTo>
                  <a:cubicBezTo>
                    <a:pt x="12" y="26"/>
                    <a:pt x="15" y="26"/>
                    <a:pt x="14" y="28"/>
                  </a:cubicBezTo>
                  <a:cubicBezTo>
                    <a:pt x="13" y="29"/>
                    <a:pt x="6" y="31"/>
                    <a:pt x="5" y="32"/>
                  </a:cubicBezTo>
                  <a:cubicBezTo>
                    <a:pt x="4" y="33"/>
                    <a:pt x="2" y="37"/>
                    <a:pt x="1" y="38"/>
                  </a:cubicBezTo>
                  <a:cubicBezTo>
                    <a:pt x="0" y="40"/>
                    <a:pt x="1" y="41"/>
                    <a:pt x="2" y="41"/>
                  </a:cubicBezTo>
                  <a:cubicBezTo>
                    <a:pt x="4" y="41"/>
                    <a:pt x="1" y="44"/>
                    <a:pt x="4" y="44"/>
                  </a:cubicBezTo>
                  <a:cubicBezTo>
                    <a:pt x="7" y="44"/>
                    <a:pt x="9" y="44"/>
                    <a:pt x="9" y="44"/>
                  </a:cubicBezTo>
                  <a:cubicBezTo>
                    <a:pt x="9" y="45"/>
                    <a:pt x="8" y="48"/>
                    <a:pt x="10" y="48"/>
                  </a:cubicBezTo>
                  <a:cubicBezTo>
                    <a:pt x="12" y="47"/>
                    <a:pt x="16" y="49"/>
                    <a:pt x="19" y="47"/>
                  </a:cubicBezTo>
                  <a:cubicBezTo>
                    <a:pt x="21" y="46"/>
                    <a:pt x="23" y="46"/>
                    <a:pt x="26" y="46"/>
                  </a:cubicBezTo>
                  <a:cubicBezTo>
                    <a:pt x="30" y="46"/>
                    <a:pt x="34" y="48"/>
                    <a:pt x="32" y="48"/>
                  </a:cubicBezTo>
                  <a:cubicBezTo>
                    <a:pt x="30" y="48"/>
                    <a:pt x="24" y="48"/>
                    <a:pt x="22" y="49"/>
                  </a:cubicBezTo>
                  <a:cubicBezTo>
                    <a:pt x="21" y="49"/>
                    <a:pt x="19" y="50"/>
                    <a:pt x="15" y="51"/>
                  </a:cubicBezTo>
                  <a:cubicBezTo>
                    <a:pt x="11" y="51"/>
                    <a:pt x="5" y="54"/>
                    <a:pt x="5" y="54"/>
                  </a:cubicBezTo>
                  <a:cubicBezTo>
                    <a:pt x="4" y="54"/>
                    <a:pt x="3" y="61"/>
                    <a:pt x="4" y="62"/>
                  </a:cubicBezTo>
                  <a:cubicBezTo>
                    <a:pt x="4" y="63"/>
                    <a:pt x="7" y="66"/>
                    <a:pt x="10" y="66"/>
                  </a:cubicBezTo>
                  <a:cubicBezTo>
                    <a:pt x="14" y="66"/>
                    <a:pt x="14" y="67"/>
                    <a:pt x="16" y="66"/>
                  </a:cubicBezTo>
                  <a:cubicBezTo>
                    <a:pt x="17" y="65"/>
                    <a:pt x="17" y="65"/>
                    <a:pt x="20" y="65"/>
                  </a:cubicBezTo>
                  <a:cubicBezTo>
                    <a:pt x="23" y="66"/>
                    <a:pt x="24" y="66"/>
                    <a:pt x="28" y="65"/>
                  </a:cubicBezTo>
                  <a:cubicBezTo>
                    <a:pt x="32" y="64"/>
                    <a:pt x="40" y="62"/>
                    <a:pt x="42" y="63"/>
                  </a:cubicBezTo>
                  <a:cubicBezTo>
                    <a:pt x="43" y="64"/>
                    <a:pt x="46" y="65"/>
                    <a:pt x="49" y="65"/>
                  </a:cubicBezTo>
                  <a:cubicBezTo>
                    <a:pt x="52" y="65"/>
                    <a:pt x="62" y="66"/>
                    <a:pt x="59" y="67"/>
                  </a:cubicBezTo>
                  <a:cubicBezTo>
                    <a:pt x="57" y="67"/>
                    <a:pt x="51" y="70"/>
                    <a:pt x="52" y="70"/>
                  </a:cubicBezTo>
                  <a:cubicBezTo>
                    <a:pt x="53" y="70"/>
                    <a:pt x="54" y="72"/>
                    <a:pt x="53" y="72"/>
                  </a:cubicBezTo>
                  <a:cubicBezTo>
                    <a:pt x="52" y="72"/>
                    <a:pt x="51" y="75"/>
                    <a:pt x="50" y="75"/>
                  </a:cubicBezTo>
                  <a:cubicBezTo>
                    <a:pt x="49" y="75"/>
                    <a:pt x="44" y="75"/>
                    <a:pt x="41" y="75"/>
                  </a:cubicBezTo>
                  <a:cubicBezTo>
                    <a:pt x="38" y="74"/>
                    <a:pt x="29" y="76"/>
                    <a:pt x="26" y="77"/>
                  </a:cubicBezTo>
                  <a:cubicBezTo>
                    <a:pt x="23" y="77"/>
                    <a:pt x="20" y="75"/>
                    <a:pt x="16" y="76"/>
                  </a:cubicBezTo>
                  <a:cubicBezTo>
                    <a:pt x="12" y="76"/>
                    <a:pt x="6" y="77"/>
                    <a:pt x="7" y="78"/>
                  </a:cubicBezTo>
                  <a:cubicBezTo>
                    <a:pt x="8" y="80"/>
                    <a:pt x="4" y="84"/>
                    <a:pt x="5" y="85"/>
                  </a:cubicBezTo>
                  <a:cubicBezTo>
                    <a:pt x="6" y="86"/>
                    <a:pt x="9" y="87"/>
                    <a:pt x="9" y="89"/>
                  </a:cubicBezTo>
                  <a:cubicBezTo>
                    <a:pt x="8" y="91"/>
                    <a:pt x="9" y="94"/>
                    <a:pt x="12" y="95"/>
                  </a:cubicBezTo>
                  <a:cubicBezTo>
                    <a:pt x="16" y="97"/>
                    <a:pt x="24" y="95"/>
                    <a:pt x="26" y="96"/>
                  </a:cubicBezTo>
                  <a:cubicBezTo>
                    <a:pt x="28" y="97"/>
                    <a:pt x="30" y="98"/>
                    <a:pt x="29" y="100"/>
                  </a:cubicBezTo>
                  <a:cubicBezTo>
                    <a:pt x="28" y="102"/>
                    <a:pt x="27" y="103"/>
                    <a:pt x="28" y="104"/>
                  </a:cubicBezTo>
                  <a:cubicBezTo>
                    <a:pt x="29" y="106"/>
                    <a:pt x="30" y="108"/>
                    <a:pt x="35" y="108"/>
                  </a:cubicBezTo>
                  <a:cubicBezTo>
                    <a:pt x="39" y="108"/>
                    <a:pt x="48" y="105"/>
                    <a:pt x="51" y="105"/>
                  </a:cubicBezTo>
                  <a:cubicBezTo>
                    <a:pt x="54" y="106"/>
                    <a:pt x="55" y="108"/>
                    <a:pt x="59" y="107"/>
                  </a:cubicBezTo>
                  <a:cubicBezTo>
                    <a:pt x="63" y="106"/>
                    <a:pt x="68" y="102"/>
                    <a:pt x="71" y="101"/>
                  </a:cubicBezTo>
                  <a:cubicBezTo>
                    <a:pt x="74" y="101"/>
                    <a:pt x="84" y="100"/>
                    <a:pt x="85" y="99"/>
                  </a:cubicBezTo>
                  <a:cubicBezTo>
                    <a:pt x="86" y="98"/>
                    <a:pt x="89" y="96"/>
                    <a:pt x="91" y="97"/>
                  </a:cubicBezTo>
                  <a:cubicBezTo>
                    <a:pt x="94" y="97"/>
                    <a:pt x="94" y="98"/>
                    <a:pt x="98" y="98"/>
                  </a:cubicBezTo>
                  <a:cubicBezTo>
                    <a:pt x="101" y="98"/>
                    <a:pt x="108" y="98"/>
                    <a:pt x="107" y="99"/>
                  </a:cubicBezTo>
                  <a:cubicBezTo>
                    <a:pt x="105" y="100"/>
                    <a:pt x="102" y="103"/>
                    <a:pt x="104" y="103"/>
                  </a:cubicBezTo>
                  <a:cubicBezTo>
                    <a:pt x="107" y="103"/>
                    <a:pt x="112" y="101"/>
                    <a:pt x="115" y="102"/>
                  </a:cubicBezTo>
                  <a:cubicBezTo>
                    <a:pt x="118" y="104"/>
                    <a:pt x="120" y="105"/>
                    <a:pt x="123" y="104"/>
                  </a:cubicBezTo>
                  <a:cubicBezTo>
                    <a:pt x="126" y="104"/>
                    <a:pt x="135" y="99"/>
                    <a:pt x="135" y="98"/>
                  </a:cubicBezTo>
                  <a:cubicBezTo>
                    <a:pt x="136" y="97"/>
                    <a:pt x="139" y="95"/>
                    <a:pt x="139" y="95"/>
                  </a:cubicBezTo>
                  <a:cubicBezTo>
                    <a:pt x="139" y="95"/>
                    <a:pt x="136" y="96"/>
                    <a:pt x="136" y="95"/>
                  </a:cubicBezTo>
                  <a:cubicBezTo>
                    <a:pt x="135" y="93"/>
                    <a:pt x="135" y="89"/>
                    <a:pt x="133" y="89"/>
                  </a:cubicBezTo>
                  <a:cubicBezTo>
                    <a:pt x="132" y="89"/>
                    <a:pt x="128" y="92"/>
                    <a:pt x="127" y="92"/>
                  </a:cubicBezTo>
                  <a:cubicBezTo>
                    <a:pt x="125" y="92"/>
                    <a:pt x="125" y="91"/>
                    <a:pt x="123" y="91"/>
                  </a:cubicBezTo>
                  <a:cubicBezTo>
                    <a:pt x="122" y="92"/>
                    <a:pt x="118" y="94"/>
                    <a:pt x="120" y="92"/>
                  </a:cubicBezTo>
                  <a:cubicBezTo>
                    <a:pt x="122" y="90"/>
                    <a:pt x="124" y="89"/>
                    <a:pt x="123" y="88"/>
                  </a:cubicBezTo>
                  <a:cubicBezTo>
                    <a:pt x="121" y="88"/>
                    <a:pt x="119" y="89"/>
                    <a:pt x="119" y="87"/>
                  </a:cubicBezTo>
                  <a:cubicBezTo>
                    <a:pt x="120" y="85"/>
                    <a:pt x="122" y="82"/>
                    <a:pt x="123" y="83"/>
                  </a:cubicBezTo>
                  <a:cubicBezTo>
                    <a:pt x="123" y="84"/>
                    <a:pt x="124" y="87"/>
                    <a:pt x="126" y="88"/>
                  </a:cubicBezTo>
                  <a:cubicBezTo>
                    <a:pt x="129" y="88"/>
                    <a:pt x="133" y="88"/>
                    <a:pt x="131" y="86"/>
                  </a:cubicBezTo>
                  <a:cubicBezTo>
                    <a:pt x="129" y="85"/>
                    <a:pt x="127" y="85"/>
                    <a:pt x="130" y="85"/>
                  </a:cubicBezTo>
                  <a:cubicBezTo>
                    <a:pt x="134" y="84"/>
                    <a:pt x="134" y="82"/>
                    <a:pt x="136" y="83"/>
                  </a:cubicBezTo>
                  <a:cubicBezTo>
                    <a:pt x="138" y="84"/>
                    <a:pt x="141" y="83"/>
                    <a:pt x="142" y="84"/>
                  </a:cubicBezTo>
                  <a:cubicBezTo>
                    <a:pt x="143" y="85"/>
                    <a:pt x="144" y="86"/>
                    <a:pt x="146" y="85"/>
                  </a:cubicBezTo>
                  <a:cubicBezTo>
                    <a:pt x="147" y="84"/>
                    <a:pt x="149" y="82"/>
                    <a:pt x="148" y="81"/>
                  </a:cubicBezTo>
                  <a:cubicBezTo>
                    <a:pt x="147" y="81"/>
                    <a:pt x="144" y="80"/>
                    <a:pt x="146" y="79"/>
                  </a:cubicBezTo>
                  <a:cubicBezTo>
                    <a:pt x="147" y="78"/>
                    <a:pt x="150" y="78"/>
                    <a:pt x="149" y="77"/>
                  </a:cubicBezTo>
                  <a:cubicBezTo>
                    <a:pt x="148" y="76"/>
                    <a:pt x="146" y="74"/>
                    <a:pt x="144" y="75"/>
                  </a:cubicBezTo>
                  <a:cubicBezTo>
                    <a:pt x="143" y="76"/>
                    <a:pt x="140" y="78"/>
                    <a:pt x="139" y="76"/>
                  </a:cubicBezTo>
                  <a:cubicBezTo>
                    <a:pt x="137" y="75"/>
                    <a:pt x="138" y="76"/>
                    <a:pt x="136" y="72"/>
                  </a:cubicBezTo>
                  <a:cubicBezTo>
                    <a:pt x="134" y="69"/>
                    <a:pt x="134" y="67"/>
                    <a:pt x="131" y="66"/>
                  </a:cubicBezTo>
                  <a:cubicBezTo>
                    <a:pt x="129" y="64"/>
                    <a:pt x="124" y="61"/>
                    <a:pt x="123" y="58"/>
                  </a:cubicBezTo>
                  <a:cubicBezTo>
                    <a:pt x="122" y="56"/>
                    <a:pt x="129" y="33"/>
                    <a:pt x="129" y="31"/>
                  </a:cubicBezTo>
                  <a:cubicBezTo>
                    <a:pt x="130" y="28"/>
                    <a:pt x="131" y="22"/>
                    <a:pt x="132" y="20"/>
                  </a:cubicBezTo>
                  <a:cubicBezTo>
                    <a:pt x="132" y="19"/>
                    <a:pt x="131" y="17"/>
                    <a:pt x="130" y="15"/>
                  </a:cubicBezTo>
                  <a:cubicBezTo>
                    <a:pt x="129" y="13"/>
                    <a:pt x="126" y="9"/>
                    <a:pt x="125" y="7"/>
                  </a:cubicBezTo>
                  <a:cubicBezTo>
                    <a:pt x="124" y="5"/>
                    <a:pt x="121" y="2"/>
                    <a:pt x="120" y="2"/>
                  </a:cubicBezTo>
                  <a:cubicBezTo>
                    <a:pt x="119" y="3"/>
                    <a:pt x="118" y="6"/>
                    <a:pt x="116" y="5"/>
                  </a:cubicBezTo>
                  <a:cubicBezTo>
                    <a:pt x="114" y="4"/>
                    <a:pt x="111" y="2"/>
                    <a:pt x="110" y="3"/>
                  </a:cubicBezTo>
                  <a:cubicBezTo>
                    <a:pt x="110" y="4"/>
                    <a:pt x="112" y="6"/>
                    <a:pt x="110" y="7"/>
                  </a:cubicBezTo>
                  <a:cubicBezTo>
                    <a:pt x="109" y="7"/>
                    <a:pt x="108" y="7"/>
                    <a:pt x="108" y="9"/>
                  </a:cubicBezTo>
                  <a:cubicBezTo>
                    <a:pt x="107" y="11"/>
                    <a:pt x="109" y="16"/>
                    <a:pt x="109" y="18"/>
                  </a:cubicBezTo>
                  <a:cubicBezTo>
                    <a:pt x="109" y="20"/>
                    <a:pt x="108" y="30"/>
                    <a:pt x="106" y="32"/>
                  </a:cubicBezTo>
                  <a:cubicBezTo>
                    <a:pt x="105" y="34"/>
                    <a:pt x="104" y="41"/>
                    <a:pt x="104" y="42"/>
                  </a:cubicBezTo>
                  <a:cubicBezTo>
                    <a:pt x="103" y="43"/>
                    <a:pt x="101" y="43"/>
                    <a:pt x="100" y="43"/>
                  </a:cubicBezTo>
                  <a:cubicBezTo>
                    <a:pt x="99" y="43"/>
                    <a:pt x="96" y="42"/>
                    <a:pt x="96" y="42"/>
                  </a:cubicBezTo>
                  <a:cubicBezTo>
                    <a:pt x="96" y="41"/>
                    <a:pt x="99" y="21"/>
                    <a:pt x="99" y="20"/>
                  </a:cubicBezTo>
                  <a:cubicBezTo>
                    <a:pt x="99" y="19"/>
                    <a:pt x="93" y="12"/>
                    <a:pt x="93" y="10"/>
                  </a:cubicBezTo>
                  <a:cubicBezTo>
                    <a:pt x="94" y="8"/>
                    <a:pt x="86" y="4"/>
                    <a:pt x="85" y="5"/>
                  </a:cubicBezTo>
                  <a:cubicBezTo>
                    <a:pt x="84" y="5"/>
                    <a:pt x="84" y="9"/>
                    <a:pt x="85" y="10"/>
                  </a:cubicBezTo>
                  <a:cubicBezTo>
                    <a:pt x="86" y="12"/>
                    <a:pt x="90" y="11"/>
                    <a:pt x="89" y="14"/>
                  </a:cubicBezTo>
                  <a:cubicBezTo>
                    <a:pt x="89" y="18"/>
                    <a:pt x="92" y="20"/>
                    <a:pt x="89" y="20"/>
                  </a:cubicBezTo>
                  <a:cubicBezTo>
                    <a:pt x="85" y="20"/>
                    <a:pt x="84" y="19"/>
                    <a:pt x="81" y="19"/>
                  </a:cubicBezTo>
                  <a:cubicBezTo>
                    <a:pt x="79" y="19"/>
                    <a:pt x="71" y="24"/>
                    <a:pt x="69" y="22"/>
                  </a:cubicBezTo>
                  <a:cubicBezTo>
                    <a:pt x="68" y="21"/>
                    <a:pt x="80" y="17"/>
                    <a:pt x="80" y="14"/>
                  </a:cubicBezTo>
                  <a:cubicBezTo>
                    <a:pt x="79" y="11"/>
                    <a:pt x="75" y="11"/>
                    <a:pt x="75" y="9"/>
                  </a:cubicBezTo>
                  <a:cubicBezTo>
                    <a:pt x="74" y="7"/>
                    <a:pt x="70" y="5"/>
                    <a:pt x="68" y="6"/>
                  </a:cubicBezTo>
                  <a:cubicBezTo>
                    <a:pt x="67" y="6"/>
                    <a:pt x="68" y="9"/>
                    <a:pt x="67" y="10"/>
                  </a:cubicBezTo>
                  <a:cubicBezTo>
                    <a:pt x="66" y="11"/>
                    <a:pt x="63" y="20"/>
                    <a:pt x="61" y="19"/>
                  </a:cubicBezTo>
                  <a:cubicBezTo>
                    <a:pt x="59" y="19"/>
                    <a:pt x="58" y="17"/>
                    <a:pt x="56" y="18"/>
                  </a:cubicBezTo>
                  <a:cubicBezTo>
                    <a:pt x="55" y="18"/>
                    <a:pt x="51" y="20"/>
                    <a:pt x="50" y="18"/>
                  </a:cubicBezTo>
                  <a:cubicBezTo>
                    <a:pt x="48" y="17"/>
                    <a:pt x="54" y="12"/>
                    <a:pt x="56" y="11"/>
                  </a:cubicBezTo>
                  <a:cubicBezTo>
                    <a:pt x="57" y="10"/>
                    <a:pt x="59" y="9"/>
                    <a:pt x="59" y="7"/>
                  </a:cubicBezTo>
                  <a:cubicBezTo>
                    <a:pt x="60" y="5"/>
                    <a:pt x="61" y="2"/>
                    <a:pt x="59" y="1"/>
                  </a:cubicBezTo>
                  <a:cubicBezTo>
                    <a:pt x="58" y="1"/>
                    <a:pt x="54" y="0"/>
                    <a:pt x="52" y="1"/>
                  </a:cubicBezTo>
                  <a:cubicBezTo>
                    <a:pt x="51" y="2"/>
                    <a:pt x="45" y="5"/>
                    <a:pt x="43" y="6"/>
                  </a:cubicBezTo>
                  <a:cubicBezTo>
                    <a:pt x="40" y="7"/>
                    <a:pt x="32" y="11"/>
                    <a:pt x="30" y="1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3" name="Freeform 95"/>
            <p:cNvSpPr>
              <a:spLocks noChangeArrowheads="1"/>
            </p:cNvSpPr>
            <p:nvPr/>
          </p:nvSpPr>
          <p:spPr bwMode="auto">
            <a:xfrm>
              <a:off x="2899016" y="1640397"/>
              <a:ext cx="43554" cy="36185"/>
            </a:xfrm>
            <a:custGeom>
              <a:avLst/>
              <a:gdLst>
                <a:gd name="T0" fmla="*/ 15757919 w 29"/>
                <a:gd name="T1" fmla="*/ 27116485 h 26"/>
                <a:gd name="T2" fmla="*/ 23635477 w 29"/>
                <a:gd name="T3" fmla="*/ 42612011 h 26"/>
                <a:gd name="T4" fmla="*/ 31514434 w 29"/>
                <a:gd name="T5" fmla="*/ 38738825 h 26"/>
                <a:gd name="T6" fmla="*/ 39393390 w 29"/>
                <a:gd name="T7" fmla="*/ 32926959 h 26"/>
                <a:gd name="T8" fmla="*/ 51211836 w 29"/>
                <a:gd name="T9" fmla="*/ 17432820 h 26"/>
                <a:gd name="T10" fmla="*/ 55151314 w 29"/>
                <a:gd name="T11" fmla="*/ 3873187 h 26"/>
                <a:gd name="T12" fmla="*/ 15757919 w 29"/>
                <a:gd name="T13" fmla="*/ 3873187 h 26"/>
                <a:gd name="T14" fmla="*/ 3939480 w 29"/>
                <a:gd name="T15" fmla="*/ 15495531 h 26"/>
                <a:gd name="T16" fmla="*/ 15757919 w 29"/>
                <a:gd name="T17" fmla="*/ 27116485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6"/>
                <a:gd name="T29" fmla="*/ 29 w 29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6">
                  <a:moveTo>
                    <a:pt x="8" y="14"/>
                  </a:moveTo>
                  <a:cubicBezTo>
                    <a:pt x="10" y="16"/>
                    <a:pt x="11" y="19"/>
                    <a:pt x="12" y="22"/>
                  </a:cubicBezTo>
                  <a:cubicBezTo>
                    <a:pt x="13" y="26"/>
                    <a:pt x="15" y="21"/>
                    <a:pt x="16" y="20"/>
                  </a:cubicBezTo>
                  <a:cubicBezTo>
                    <a:pt x="17" y="18"/>
                    <a:pt x="18" y="18"/>
                    <a:pt x="20" y="17"/>
                  </a:cubicBezTo>
                  <a:cubicBezTo>
                    <a:pt x="21" y="16"/>
                    <a:pt x="23" y="12"/>
                    <a:pt x="26" y="9"/>
                  </a:cubicBezTo>
                  <a:cubicBezTo>
                    <a:pt x="28" y="6"/>
                    <a:pt x="29" y="4"/>
                    <a:pt x="28" y="2"/>
                  </a:cubicBezTo>
                  <a:cubicBezTo>
                    <a:pt x="26" y="0"/>
                    <a:pt x="9" y="1"/>
                    <a:pt x="8" y="2"/>
                  </a:cubicBezTo>
                  <a:cubicBezTo>
                    <a:pt x="7" y="2"/>
                    <a:pt x="4" y="5"/>
                    <a:pt x="2" y="8"/>
                  </a:cubicBezTo>
                  <a:cubicBezTo>
                    <a:pt x="0" y="10"/>
                    <a:pt x="5" y="12"/>
                    <a:pt x="8" y="1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4" name="Freeform 96"/>
            <p:cNvSpPr>
              <a:spLocks noChangeArrowheads="1"/>
            </p:cNvSpPr>
            <p:nvPr/>
          </p:nvSpPr>
          <p:spPr bwMode="auto">
            <a:xfrm>
              <a:off x="2493725" y="1779484"/>
              <a:ext cx="12099" cy="10177"/>
            </a:xfrm>
            <a:custGeom>
              <a:avLst/>
              <a:gdLst>
                <a:gd name="T0" fmla="*/ 11982947 w 8"/>
                <a:gd name="T1" fmla="*/ 11328273 h 8"/>
                <a:gd name="T2" fmla="*/ 9986022 w 8"/>
                <a:gd name="T3" fmla="*/ 0 h 8"/>
                <a:gd name="T4" fmla="*/ 1996922 w 8"/>
                <a:gd name="T5" fmla="*/ 9710128 h 8"/>
                <a:gd name="T6" fmla="*/ 11982947 w 8"/>
                <a:gd name="T7" fmla="*/ 11328273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6" y="7"/>
                  </a:moveTo>
                  <a:cubicBezTo>
                    <a:pt x="8" y="7"/>
                    <a:pt x="6" y="0"/>
                    <a:pt x="5" y="0"/>
                  </a:cubicBezTo>
                  <a:cubicBezTo>
                    <a:pt x="4" y="0"/>
                    <a:pt x="1" y="4"/>
                    <a:pt x="1" y="6"/>
                  </a:cubicBezTo>
                  <a:cubicBezTo>
                    <a:pt x="0" y="8"/>
                    <a:pt x="4" y="7"/>
                    <a:pt x="6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5" name="Freeform 97"/>
            <p:cNvSpPr>
              <a:spLocks noChangeArrowheads="1"/>
            </p:cNvSpPr>
            <p:nvPr/>
          </p:nvSpPr>
          <p:spPr bwMode="auto">
            <a:xfrm>
              <a:off x="3033307" y="1632482"/>
              <a:ext cx="87107" cy="74632"/>
            </a:xfrm>
            <a:custGeom>
              <a:avLst/>
              <a:gdLst>
                <a:gd name="T0" fmla="*/ 51393761 w 59"/>
                <a:gd name="T1" fmla="*/ 5730080 h 54"/>
                <a:gd name="T2" fmla="*/ 34262504 w 59"/>
                <a:gd name="T3" fmla="*/ 3820053 h 54"/>
                <a:gd name="T4" fmla="*/ 32358572 w 59"/>
                <a:gd name="T5" fmla="*/ 13371568 h 54"/>
                <a:gd name="T6" fmla="*/ 24745604 w 59"/>
                <a:gd name="T7" fmla="*/ 22921703 h 54"/>
                <a:gd name="T8" fmla="*/ 20937736 w 59"/>
                <a:gd name="T9" fmla="*/ 19101646 h 54"/>
                <a:gd name="T10" fmla="*/ 15227320 w 59"/>
                <a:gd name="T11" fmla="*/ 32471832 h 54"/>
                <a:gd name="T12" fmla="*/ 13324768 w 59"/>
                <a:gd name="T13" fmla="*/ 47753432 h 54"/>
                <a:gd name="T14" fmla="*/ 7614350 w 59"/>
                <a:gd name="T15" fmla="*/ 51573483 h 54"/>
                <a:gd name="T16" fmla="*/ 9516902 w 59"/>
                <a:gd name="T17" fmla="*/ 66855072 h 54"/>
                <a:gd name="T18" fmla="*/ 3806485 w 59"/>
                <a:gd name="T19" fmla="*/ 70675124 h 54"/>
                <a:gd name="T20" fmla="*/ 7614350 w 59"/>
                <a:gd name="T21" fmla="*/ 74495175 h 54"/>
                <a:gd name="T22" fmla="*/ 13324768 w 59"/>
                <a:gd name="T23" fmla="*/ 80225253 h 54"/>
                <a:gd name="T24" fmla="*/ 9516902 w 59"/>
                <a:gd name="T25" fmla="*/ 93596837 h 54"/>
                <a:gd name="T26" fmla="*/ 15227320 w 59"/>
                <a:gd name="T27" fmla="*/ 99326915 h 54"/>
                <a:gd name="T28" fmla="*/ 11420836 w 59"/>
                <a:gd name="T29" fmla="*/ 101236941 h 54"/>
                <a:gd name="T30" fmla="*/ 26648156 w 59"/>
                <a:gd name="T31" fmla="*/ 103146966 h 54"/>
                <a:gd name="T32" fmla="*/ 34262504 w 59"/>
                <a:gd name="T33" fmla="*/ 93596837 h 54"/>
                <a:gd name="T34" fmla="*/ 30456020 w 59"/>
                <a:gd name="T35" fmla="*/ 80225253 h 54"/>
                <a:gd name="T36" fmla="*/ 30456020 w 59"/>
                <a:gd name="T37" fmla="*/ 72585149 h 54"/>
                <a:gd name="T38" fmla="*/ 45683345 w 59"/>
                <a:gd name="T39" fmla="*/ 66855072 h 54"/>
                <a:gd name="T40" fmla="*/ 51393761 w 59"/>
                <a:gd name="T41" fmla="*/ 66855072 h 54"/>
                <a:gd name="T42" fmla="*/ 66621076 w 59"/>
                <a:gd name="T43" fmla="*/ 64945046 h 54"/>
                <a:gd name="T44" fmla="*/ 81848390 w 59"/>
                <a:gd name="T45" fmla="*/ 53483509 h 54"/>
                <a:gd name="T46" fmla="*/ 85656254 w 59"/>
                <a:gd name="T47" fmla="*/ 42023343 h 54"/>
                <a:gd name="T48" fmla="*/ 98979658 w 59"/>
                <a:gd name="T49" fmla="*/ 28651780 h 54"/>
                <a:gd name="T50" fmla="*/ 110400489 w 59"/>
                <a:gd name="T51" fmla="*/ 13371568 h 54"/>
                <a:gd name="T52" fmla="*/ 106594005 w 59"/>
                <a:gd name="T53" fmla="*/ 7640106 h 54"/>
                <a:gd name="T54" fmla="*/ 97077106 w 59"/>
                <a:gd name="T55" fmla="*/ 3820053 h 54"/>
                <a:gd name="T56" fmla="*/ 87558806 w 59"/>
                <a:gd name="T57" fmla="*/ 5730080 h 54"/>
                <a:gd name="T58" fmla="*/ 81848390 w 59"/>
                <a:gd name="T59" fmla="*/ 9550132 h 54"/>
                <a:gd name="T60" fmla="*/ 76137975 w 59"/>
                <a:gd name="T61" fmla="*/ 1910027 h 54"/>
                <a:gd name="T62" fmla="*/ 57104176 w 59"/>
                <a:gd name="T63" fmla="*/ 1910027 h 54"/>
                <a:gd name="T64" fmla="*/ 51393761 w 59"/>
                <a:gd name="T65" fmla="*/ 573008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54"/>
                <a:gd name="T101" fmla="*/ 59 w 59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54">
                  <a:moveTo>
                    <a:pt x="27" y="3"/>
                  </a:moveTo>
                  <a:cubicBezTo>
                    <a:pt x="27" y="5"/>
                    <a:pt x="21" y="2"/>
                    <a:pt x="18" y="2"/>
                  </a:cubicBezTo>
                  <a:cubicBezTo>
                    <a:pt x="15" y="3"/>
                    <a:pt x="15" y="6"/>
                    <a:pt x="17" y="7"/>
                  </a:cubicBezTo>
                  <a:cubicBezTo>
                    <a:pt x="18" y="9"/>
                    <a:pt x="15" y="11"/>
                    <a:pt x="13" y="12"/>
                  </a:cubicBezTo>
                  <a:cubicBezTo>
                    <a:pt x="11" y="12"/>
                    <a:pt x="13" y="11"/>
                    <a:pt x="11" y="10"/>
                  </a:cubicBezTo>
                  <a:cubicBezTo>
                    <a:pt x="10" y="9"/>
                    <a:pt x="9" y="14"/>
                    <a:pt x="8" y="17"/>
                  </a:cubicBezTo>
                  <a:cubicBezTo>
                    <a:pt x="7" y="19"/>
                    <a:pt x="8" y="22"/>
                    <a:pt x="7" y="25"/>
                  </a:cubicBezTo>
                  <a:cubicBezTo>
                    <a:pt x="7" y="27"/>
                    <a:pt x="5" y="26"/>
                    <a:pt x="4" y="27"/>
                  </a:cubicBezTo>
                  <a:cubicBezTo>
                    <a:pt x="2" y="28"/>
                    <a:pt x="5" y="34"/>
                    <a:pt x="5" y="35"/>
                  </a:cubicBezTo>
                  <a:cubicBezTo>
                    <a:pt x="4" y="37"/>
                    <a:pt x="3" y="36"/>
                    <a:pt x="2" y="37"/>
                  </a:cubicBezTo>
                  <a:cubicBezTo>
                    <a:pt x="0" y="37"/>
                    <a:pt x="2" y="38"/>
                    <a:pt x="4" y="39"/>
                  </a:cubicBezTo>
                  <a:cubicBezTo>
                    <a:pt x="7" y="40"/>
                    <a:pt x="6" y="40"/>
                    <a:pt x="7" y="42"/>
                  </a:cubicBezTo>
                  <a:cubicBezTo>
                    <a:pt x="9" y="45"/>
                    <a:pt x="5" y="48"/>
                    <a:pt x="5" y="49"/>
                  </a:cubicBezTo>
                  <a:cubicBezTo>
                    <a:pt x="5" y="50"/>
                    <a:pt x="6" y="51"/>
                    <a:pt x="8" y="52"/>
                  </a:cubicBezTo>
                  <a:cubicBezTo>
                    <a:pt x="10" y="53"/>
                    <a:pt x="7" y="53"/>
                    <a:pt x="6" y="53"/>
                  </a:cubicBezTo>
                  <a:cubicBezTo>
                    <a:pt x="5" y="54"/>
                    <a:pt x="12" y="54"/>
                    <a:pt x="14" y="54"/>
                  </a:cubicBezTo>
                  <a:cubicBezTo>
                    <a:pt x="17" y="54"/>
                    <a:pt x="18" y="50"/>
                    <a:pt x="18" y="49"/>
                  </a:cubicBezTo>
                  <a:cubicBezTo>
                    <a:pt x="19" y="48"/>
                    <a:pt x="17" y="45"/>
                    <a:pt x="16" y="42"/>
                  </a:cubicBezTo>
                  <a:cubicBezTo>
                    <a:pt x="16" y="40"/>
                    <a:pt x="15" y="38"/>
                    <a:pt x="16" y="38"/>
                  </a:cubicBezTo>
                  <a:cubicBezTo>
                    <a:pt x="17" y="38"/>
                    <a:pt x="23" y="35"/>
                    <a:pt x="24" y="35"/>
                  </a:cubicBezTo>
                  <a:cubicBezTo>
                    <a:pt x="25" y="34"/>
                    <a:pt x="26" y="35"/>
                    <a:pt x="27" y="35"/>
                  </a:cubicBezTo>
                  <a:cubicBezTo>
                    <a:pt x="28" y="36"/>
                    <a:pt x="33" y="34"/>
                    <a:pt x="35" y="34"/>
                  </a:cubicBezTo>
                  <a:cubicBezTo>
                    <a:pt x="37" y="34"/>
                    <a:pt x="42" y="29"/>
                    <a:pt x="43" y="28"/>
                  </a:cubicBezTo>
                  <a:cubicBezTo>
                    <a:pt x="44" y="26"/>
                    <a:pt x="44" y="24"/>
                    <a:pt x="45" y="22"/>
                  </a:cubicBezTo>
                  <a:cubicBezTo>
                    <a:pt x="46" y="20"/>
                    <a:pt x="50" y="17"/>
                    <a:pt x="52" y="15"/>
                  </a:cubicBezTo>
                  <a:cubicBezTo>
                    <a:pt x="54" y="12"/>
                    <a:pt x="57" y="8"/>
                    <a:pt x="58" y="7"/>
                  </a:cubicBezTo>
                  <a:cubicBezTo>
                    <a:pt x="59" y="6"/>
                    <a:pt x="59" y="5"/>
                    <a:pt x="56" y="4"/>
                  </a:cubicBezTo>
                  <a:cubicBezTo>
                    <a:pt x="53" y="3"/>
                    <a:pt x="53" y="2"/>
                    <a:pt x="51" y="2"/>
                  </a:cubicBezTo>
                  <a:cubicBezTo>
                    <a:pt x="49" y="3"/>
                    <a:pt x="51" y="4"/>
                    <a:pt x="46" y="3"/>
                  </a:cubicBezTo>
                  <a:cubicBezTo>
                    <a:pt x="42" y="3"/>
                    <a:pt x="45" y="5"/>
                    <a:pt x="43" y="5"/>
                  </a:cubicBezTo>
                  <a:cubicBezTo>
                    <a:pt x="41" y="5"/>
                    <a:pt x="41" y="3"/>
                    <a:pt x="40" y="1"/>
                  </a:cubicBezTo>
                  <a:cubicBezTo>
                    <a:pt x="39" y="0"/>
                    <a:pt x="33" y="1"/>
                    <a:pt x="30" y="1"/>
                  </a:cubicBezTo>
                  <a:cubicBezTo>
                    <a:pt x="26" y="0"/>
                    <a:pt x="28" y="1"/>
                    <a:pt x="27" y="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6" name="Freeform 98"/>
            <p:cNvSpPr>
              <a:spLocks noChangeArrowheads="1"/>
            </p:cNvSpPr>
            <p:nvPr/>
          </p:nvSpPr>
          <p:spPr bwMode="auto">
            <a:xfrm>
              <a:off x="2947409" y="1635874"/>
              <a:ext cx="82268" cy="92724"/>
            </a:xfrm>
            <a:custGeom>
              <a:avLst/>
              <a:gdLst>
                <a:gd name="T0" fmla="*/ 1884884 w 56"/>
                <a:gd name="T1" fmla="*/ 68950664 h 67"/>
                <a:gd name="T2" fmla="*/ 0 w 56"/>
                <a:gd name="T3" fmla="*/ 76612154 h 67"/>
                <a:gd name="T4" fmla="*/ 9423046 w 56"/>
                <a:gd name="T5" fmla="*/ 93849144 h 67"/>
                <a:gd name="T6" fmla="*/ 16961209 w 56"/>
                <a:gd name="T7" fmla="*/ 91933771 h 67"/>
                <a:gd name="T8" fmla="*/ 20730976 w 56"/>
                <a:gd name="T9" fmla="*/ 101510634 h 67"/>
                <a:gd name="T10" fmla="*/ 28269142 w 56"/>
                <a:gd name="T11" fmla="*/ 101510634 h 67"/>
                <a:gd name="T12" fmla="*/ 35808675 w 56"/>
                <a:gd name="T13" fmla="*/ 113001485 h 67"/>
                <a:gd name="T14" fmla="*/ 37692186 w 56"/>
                <a:gd name="T15" fmla="*/ 126409093 h 67"/>
                <a:gd name="T16" fmla="*/ 47116613 w 56"/>
                <a:gd name="T17" fmla="*/ 124493720 h 67"/>
                <a:gd name="T18" fmla="*/ 56539657 w 56"/>
                <a:gd name="T19" fmla="*/ 118747603 h 67"/>
                <a:gd name="T20" fmla="*/ 69731094 w 56"/>
                <a:gd name="T21" fmla="*/ 113001485 h 67"/>
                <a:gd name="T22" fmla="*/ 77270627 w 56"/>
                <a:gd name="T23" fmla="*/ 107256751 h 67"/>
                <a:gd name="T24" fmla="*/ 86693671 w 56"/>
                <a:gd name="T25" fmla="*/ 105341379 h 67"/>
                <a:gd name="T26" fmla="*/ 94231853 w 56"/>
                <a:gd name="T27" fmla="*/ 99595261 h 67"/>
                <a:gd name="T28" fmla="*/ 92346970 w 56"/>
                <a:gd name="T29" fmla="*/ 88103005 h 67"/>
                <a:gd name="T30" fmla="*/ 103654897 w 56"/>
                <a:gd name="T31" fmla="*/ 80441515 h 67"/>
                <a:gd name="T32" fmla="*/ 101770013 w 56"/>
                <a:gd name="T33" fmla="*/ 63204546 h 67"/>
                <a:gd name="T34" fmla="*/ 92346970 w 56"/>
                <a:gd name="T35" fmla="*/ 59373801 h 67"/>
                <a:gd name="T36" fmla="*/ 90462086 w 56"/>
                <a:gd name="T37" fmla="*/ 47882950 h 67"/>
                <a:gd name="T38" fmla="*/ 82923904 w 56"/>
                <a:gd name="T39" fmla="*/ 57458429 h 67"/>
                <a:gd name="T40" fmla="*/ 75385744 w 56"/>
                <a:gd name="T41" fmla="*/ 47882950 h 67"/>
                <a:gd name="T42" fmla="*/ 79155511 w 56"/>
                <a:gd name="T43" fmla="*/ 44052194 h 67"/>
                <a:gd name="T44" fmla="*/ 84808788 w 56"/>
                <a:gd name="T45" fmla="*/ 32559959 h 67"/>
                <a:gd name="T46" fmla="*/ 92346970 w 56"/>
                <a:gd name="T47" fmla="*/ 32559959 h 67"/>
                <a:gd name="T48" fmla="*/ 98001620 w 56"/>
                <a:gd name="T49" fmla="*/ 28729214 h 67"/>
                <a:gd name="T50" fmla="*/ 94231853 w 56"/>
                <a:gd name="T51" fmla="*/ 19152346 h 67"/>
                <a:gd name="T52" fmla="*/ 101770013 w 56"/>
                <a:gd name="T53" fmla="*/ 15322985 h 67"/>
                <a:gd name="T54" fmla="*/ 96116736 w 56"/>
                <a:gd name="T55" fmla="*/ 3830746 h 67"/>
                <a:gd name="T56" fmla="*/ 88578554 w 56"/>
                <a:gd name="T57" fmla="*/ 7661493 h 67"/>
                <a:gd name="T58" fmla="*/ 71615977 w 56"/>
                <a:gd name="T59" fmla="*/ 11492240 h 67"/>
                <a:gd name="T60" fmla="*/ 60308050 w 56"/>
                <a:gd name="T61" fmla="*/ 7661493 h 67"/>
                <a:gd name="T62" fmla="*/ 64077817 w 56"/>
                <a:gd name="T63" fmla="*/ 1915373 h 67"/>
                <a:gd name="T64" fmla="*/ 50885007 w 56"/>
                <a:gd name="T65" fmla="*/ 3830746 h 67"/>
                <a:gd name="T66" fmla="*/ 39577069 w 56"/>
                <a:gd name="T67" fmla="*/ 1915373 h 67"/>
                <a:gd name="T68" fmla="*/ 30154025 w 56"/>
                <a:gd name="T69" fmla="*/ 21067719 h 67"/>
                <a:gd name="T70" fmla="*/ 30154025 w 56"/>
                <a:gd name="T71" fmla="*/ 30644587 h 67"/>
                <a:gd name="T72" fmla="*/ 41461952 w 56"/>
                <a:gd name="T73" fmla="*/ 34475332 h 67"/>
                <a:gd name="T74" fmla="*/ 39577069 w 56"/>
                <a:gd name="T75" fmla="*/ 47882950 h 67"/>
                <a:gd name="T76" fmla="*/ 43346836 w 56"/>
                <a:gd name="T77" fmla="*/ 55543056 h 67"/>
                <a:gd name="T78" fmla="*/ 33923792 w 56"/>
                <a:gd name="T79" fmla="*/ 61289174 h 67"/>
                <a:gd name="T80" fmla="*/ 24500748 w 56"/>
                <a:gd name="T81" fmla="*/ 59373801 h 67"/>
                <a:gd name="T82" fmla="*/ 16961209 w 56"/>
                <a:gd name="T83" fmla="*/ 51712311 h 67"/>
                <a:gd name="T84" fmla="*/ 22615865 w 56"/>
                <a:gd name="T85" fmla="*/ 45967578 h 67"/>
                <a:gd name="T86" fmla="*/ 15077699 w 56"/>
                <a:gd name="T87" fmla="*/ 38306077 h 67"/>
                <a:gd name="T88" fmla="*/ 5653280 w 56"/>
                <a:gd name="T89" fmla="*/ 45967578 h 67"/>
                <a:gd name="T90" fmla="*/ 1884884 w 56"/>
                <a:gd name="T91" fmla="*/ 53627684 h 67"/>
                <a:gd name="T92" fmla="*/ 1884884 w 56"/>
                <a:gd name="T93" fmla="*/ 68950664 h 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6"/>
                <a:gd name="T142" fmla="*/ 0 h 67"/>
                <a:gd name="T143" fmla="*/ 56 w 56"/>
                <a:gd name="T144" fmla="*/ 67 h 6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6" h="67">
                  <a:moveTo>
                    <a:pt x="1" y="36"/>
                  </a:moveTo>
                  <a:cubicBezTo>
                    <a:pt x="2" y="39"/>
                    <a:pt x="1" y="39"/>
                    <a:pt x="0" y="40"/>
                  </a:cubicBezTo>
                  <a:cubicBezTo>
                    <a:pt x="0" y="42"/>
                    <a:pt x="4" y="48"/>
                    <a:pt x="5" y="49"/>
                  </a:cubicBezTo>
                  <a:cubicBezTo>
                    <a:pt x="6" y="49"/>
                    <a:pt x="8" y="48"/>
                    <a:pt x="9" y="48"/>
                  </a:cubicBezTo>
                  <a:cubicBezTo>
                    <a:pt x="10" y="48"/>
                    <a:pt x="10" y="52"/>
                    <a:pt x="11" y="53"/>
                  </a:cubicBezTo>
                  <a:cubicBezTo>
                    <a:pt x="12" y="54"/>
                    <a:pt x="14" y="53"/>
                    <a:pt x="15" y="53"/>
                  </a:cubicBezTo>
                  <a:cubicBezTo>
                    <a:pt x="16" y="53"/>
                    <a:pt x="18" y="57"/>
                    <a:pt x="19" y="59"/>
                  </a:cubicBezTo>
                  <a:cubicBezTo>
                    <a:pt x="19" y="61"/>
                    <a:pt x="19" y="64"/>
                    <a:pt x="20" y="66"/>
                  </a:cubicBezTo>
                  <a:cubicBezTo>
                    <a:pt x="20" y="67"/>
                    <a:pt x="23" y="66"/>
                    <a:pt x="25" y="65"/>
                  </a:cubicBezTo>
                  <a:cubicBezTo>
                    <a:pt x="27" y="65"/>
                    <a:pt x="28" y="64"/>
                    <a:pt x="30" y="62"/>
                  </a:cubicBezTo>
                  <a:cubicBezTo>
                    <a:pt x="32" y="60"/>
                    <a:pt x="34" y="61"/>
                    <a:pt x="37" y="59"/>
                  </a:cubicBezTo>
                  <a:cubicBezTo>
                    <a:pt x="39" y="58"/>
                    <a:pt x="39" y="57"/>
                    <a:pt x="41" y="56"/>
                  </a:cubicBezTo>
                  <a:cubicBezTo>
                    <a:pt x="42" y="55"/>
                    <a:pt x="43" y="56"/>
                    <a:pt x="46" y="55"/>
                  </a:cubicBezTo>
                  <a:cubicBezTo>
                    <a:pt x="48" y="55"/>
                    <a:pt x="49" y="53"/>
                    <a:pt x="50" y="52"/>
                  </a:cubicBezTo>
                  <a:cubicBezTo>
                    <a:pt x="51" y="51"/>
                    <a:pt x="48" y="48"/>
                    <a:pt x="49" y="46"/>
                  </a:cubicBezTo>
                  <a:cubicBezTo>
                    <a:pt x="49" y="44"/>
                    <a:pt x="53" y="43"/>
                    <a:pt x="55" y="42"/>
                  </a:cubicBezTo>
                  <a:cubicBezTo>
                    <a:pt x="56" y="40"/>
                    <a:pt x="55" y="36"/>
                    <a:pt x="54" y="33"/>
                  </a:cubicBezTo>
                  <a:cubicBezTo>
                    <a:pt x="52" y="31"/>
                    <a:pt x="51" y="31"/>
                    <a:pt x="49" y="31"/>
                  </a:cubicBezTo>
                  <a:cubicBezTo>
                    <a:pt x="47" y="30"/>
                    <a:pt x="50" y="26"/>
                    <a:pt x="48" y="25"/>
                  </a:cubicBezTo>
                  <a:cubicBezTo>
                    <a:pt x="45" y="24"/>
                    <a:pt x="46" y="28"/>
                    <a:pt x="44" y="30"/>
                  </a:cubicBezTo>
                  <a:cubicBezTo>
                    <a:pt x="43" y="32"/>
                    <a:pt x="41" y="27"/>
                    <a:pt x="40" y="25"/>
                  </a:cubicBezTo>
                  <a:cubicBezTo>
                    <a:pt x="39" y="24"/>
                    <a:pt x="40" y="23"/>
                    <a:pt x="42" y="23"/>
                  </a:cubicBezTo>
                  <a:cubicBezTo>
                    <a:pt x="43" y="23"/>
                    <a:pt x="44" y="18"/>
                    <a:pt x="45" y="17"/>
                  </a:cubicBezTo>
                  <a:cubicBezTo>
                    <a:pt x="47" y="16"/>
                    <a:pt x="47" y="17"/>
                    <a:pt x="49" y="17"/>
                  </a:cubicBezTo>
                  <a:cubicBezTo>
                    <a:pt x="51" y="17"/>
                    <a:pt x="53" y="16"/>
                    <a:pt x="52" y="15"/>
                  </a:cubicBezTo>
                  <a:cubicBezTo>
                    <a:pt x="51" y="13"/>
                    <a:pt x="49" y="11"/>
                    <a:pt x="50" y="10"/>
                  </a:cubicBezTo>
                  <a:cubicBezTo>
                    <a:pt x="50" y="8"/>
                    <a:pt x="53" y="8"/>
                    <a:pt x="54" y="8"/>
                  </a:cubicBezTo>
                  <a:cubicBezTo>
                    <a:pt x="55" y="8"/>
                    <a:pt x="52" y="3"/>
                    <a:pt x="51" y="2"/>
                  </a:cubicBezTo>
                  <a:cubicBezTo>
                    <a:pt x="50" y="2"/>
                    <a:pt x="48" y="3"/>
                    <a:pt x="47" y="4"/>
                  </a:cubicBezTo>
                  <a:cubicBezTo>
                    <a:pt x="45" y="5"/>
                    <a:pt x="41" y="6"/>
                    <a:pt x="38" y="6"/>
                  </a:cubicBezTo>
                  <a:cubicBezTo>
                    <a:pt x="36" y="7"/>
                    <a:pt x="34" y="6"/>
                    <a:pt x="32" y="4"/>
                  </a:cubicBezTo>
                  <a:cubicBezTo>
                    <a:pt x="30" y="2"/>
                    <a:pt x="33" y="2"/>
                    <a:pt x="34" y="1"/>
                  </a:cubicBezTo>
                  <a:cubicBezTo>
                    <a:pt x="35" y="0"/>
                    <a:pt x="29" y="1"/>
                    <a:pt x="27" y="2"/>
                  </a:cubicBezTo>
                  <a:cubicBezTo>
                    <a:pt x="25" y="2"/>
                    <a:pt x="24" y="1"/>
                    <a:pt x="21" y="1"/>
                  </a:cubicBezTo>
                  <a:cubicBezTo>
                    <a:pt x="18" y="2"/>
                    <a:pt x="15" y="11"/>
                    <a:pt x="16" y="11"/>
                  </a:cubicBezTo>
                  <a:cubicBezTo>
                    <a:pt x="16" y="12"/>
                    <a:pt x="17" y="14"/>
                    <a:pt x="16" y="16"/>
                  </a:cubicBezTo>
                  <a:cubicBezTo>
                    <a:pt x="16" y="18"/>
                    <a:pt x="20" y="18"/>
                    <a:pt x="22" y="18"/>
                  </a:cubicBezTo>
                  <a:cubicBezTo>
                    <a:pt x="24" y="19"/>
                    <a:pt x="21" y="24"/>
                    <a:pt x="21" y="25"/>
                  </a:cubicBezTo>
                  <a:cubicBezTo>
                    <a:pt x="21" y="26"/>
                    <a:pt x="23" y="28"/>
                    <a:pt x="23" y="29"/>
                  </a:cubicBezTo>
                  <a:cubicBezTo>
                    <a:pt x="22" y="29"/>
                    <a:pt x="19" y="31"/>
                    <a:pt x="18" y="32"/>
                  </a:cubicBezTo>
                  <a:cubicBezTo>
                    <a:pt x="17" y="33"/>
                    <a:pt x="14" y="31"/>
                    <a:pt x="13" y="31"/>
                  </a:cubicBezTo>
                  <a:cubicBezTo>
                    <a:pt x="13" y="30"/>
                    <a:pt x="9" y="29"/>
                    <a:pt x="9" y="27"/>
                  </a:cubicBezTo>
                  <a:cubicBezTo>
                    <a:pt x="9" y="26"/>
                    <a:pt x="10" y="25"/>
                    <a:pt x="12" y="24"/>
                  </a:cubicBezTo>
                  <a:cubicBezTo>
                    <a:pt x="13" y="23"/>
                    <a:pt x="10" y="21"/>
                    <a:pt x="8" y="20"/>
                  </a:cubicBezTo>
                  <a:cubicBezTo>
                    <a:pt x="7" y="20"/>
                    <a:pt x="3" y="22"/>
                    <a:pt x="3" y="24"/>
                  </a:cubicBezTo>
                  <a:cubicBezTo>
                    <a:pt x="2" y="26"/>
                    <a:pt x="1" y="26"/>
                    <a:pt x="1" y="28"/>
                  </a:cubicBezTo>
                  <a:cubicBezTo>
                    <a:pt x="1" y="29"/>
                    <a:pt x="0" y="34"/>
                    <a:pt x="1" y="3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7" name="Freeform 99"/>
            <p:cNvSpPr>
              <a:spLocks noChangeArrowheads="1"/>
            </p:cNvSpPr>
            <p:nvPr/>
          </p:nvSpPr>
          <p:spPr bwMode="auto">
            <a:xfrm>
              <a:off x="2947409" y="1583858"/>
              <a:ext cx="14518" cy="13569"/>
            </a:xfrm>
            <a:custGeom>
              <a:avLst/>
              <a:gdLst>
                <a:gd name="T0" fmla="*/ 3680727 w 10"/>
                <a:gd name="T1" fmla="*/ 12887837 h 10"/>
                <a:gd name="T2" fmla="*/ 5521768 w 10"/>
                <a:gd name="T3" fmla="*/ 16570462 h 10"/>
                <a:gd name="T4" fmla="*/ 16565306 w 10"/>
                <a:gd name="T5" fmla="*/ 11046521 h 10"/>
                <a:gd name="T6" fmla="*/ 14725621 w 10"/>
                <a:gd name="T7" fmla="*/ 1841313 h 10"/>
                <a:gd name="T8" fmla="*/ 9202495 w 10"/>
                <a:gd name="T9" fmla="*/ 0 h 10"/>
                <a:gd name="T10" fmla="*/ 0 w 10"/>
                <a:gd name="T11" fmla="*/ 12887837 h 10"/>
                <a:gd name="T12" fmla="*/ 3680727 w 10"/>
                <a:gd name="T13" fmla="*/ 1288783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0"/>
                <a:gd name="T23" fmla="*/ 10 w 10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0">
                  <a:moveTo>
                    <a:pt x="2" y="7"/>
                  </a:moveTo>
                  <a:cubicBezTo>
                    <a:pt x="3" y="7"/>
                    <a:pt x="2" y="10"/>
                    <a:pt x="3" y="9"/>
                  </a:cubicBezTo>
                  <a:cubicBezTo>
                    <a:pt x="4" y="9"/>
                    <a:pt x="8" y="7"/>
                    <a:pt x="9" y="6"/>
                  </a:cubicBezTo>
                  <a:cubicBezTo>
                    <a:pt x="10" y="5"/>
                    <a:pt x="9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3" y="1"/>
                    <a:pt x="0" y="5"/>
                    <a:pt x="0" y="7"/>
                  </a:cubicBezTo>
                  <a:cubicBezTo>
                    <a:pt x="0" y="9"/>
                    <a:pt x="1" y="7"/>
                    <a:pt x="2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8" name="Freeform 100"/>
            <p:cNvSpPr>
              <a:spLocks noChangeArrowheads="1"/>
            </p:cNvSpPr>
            <p:nvPr/>
          </p:nvSpPr>
          <p:spPr bwMode="auto">
            <a:xfrm>
              <a:off x="5498933" y="1549935"/>
              <a:ext cx="25407" cy="11308"/>
            </a:xfrm>
            <a:custGeom>
              <a:avLst/>
              <a:gdLst>
                <a:gd name="T0" fmla="*/ 3900671 w 17"/>
                <a:gd name="T1" fmla="*/ 11987893 h 8"/>
                <a:gd name="T2" fmla="*/ 27306092 w 17"/>
                <a:gd name="T3" fmla="*/ 9989202 h 8"/>
                <a:gd name="T4" fmla="*/ 31206761 w 17"/>
                <a:gd name="T5" fmla="*/ 0 h 8"/>
                <a:gd name="T6" fmla="*/ 11703410 w 17"/>
                <a:gd name="T7" fmla="*/ 5993240 h 8"/>
                <a:gd name="T8" fmla="*/ 3900671 w 17"/>
                <a:gd name="T9" fmla="*/ 1198789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2" y="6"/>
                  </a:moveTo>
                  <a:cubicBezTo>
                    <a:pt x="0" y="8"/>
                    <a:pt x="11" y="6"/>
                    <a:pt x="14" y="5"/>
                  </a:cubicBezTo>
                  <a:cubicBezTo>
                    <a:pt x="17" y="5"/>
                    <a:pt x="17" y="0"/>
                    <a:pt x="16" y="0"/>
                  </a:cubicBezTo>
                  <a:cubicBezTo>
                    <a:pt x="14" y="1"/>
                    <a:pt x="9" y="3"/>
                    <a:pt x="6" y="3"/>
                  </a:cubicBezTo>
                  <a:cubicBezTo>
                    <a:pt x="4" y="2"/>
                    <a:pt x="4" y="3"/>
                    <a:pt x="2" y="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99" name="Freeform 101"/>
            <p:cNvSpPr>
              <a:spLocks noChangeArrowheads="1"/>
            </p:cNvSpPr>
            <p:nvPr/>
          </p:nvSpPr>
          <p:spPr bwMode="auto">
            <a:xfrm>
              <a:off x="5495303" y="1522796"/>
              <a:ext cx="19357" cy="12439"/>
            </a:xfrm>
            <a:custGeom>
              <a:avLst/>
              <a:gdLst>
                <a:gd name="T0" fmla="*/ 19362187 w 13"/>
                <a:gd name="T1" fmla="*/ 13371925 h 9"/>
                <a:gd name="T2" fmla="*/ 25170151 w 13"/>
                <a:gd name="T3" fmla="*/ 1910077 h 9"/>
                <a:gd name="T4" fmla="*/ 17425273 w 13"/>
                <a:gd name="T5" fmla="*/ 7640310 h 9"/>
                <a:gd name="T6" fmla="*/ 3872438 w 13"/>
                <a:gd name="T7" fmla="*/ 13371925 h 9"/>
                <a:gd name="T8" fmla="*/ 19362187 w 13"/>
                <a:gd name="T9" fmla="*/ 133719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9"/>
                <a:gd name="T17" fmla="*/ 13 w 1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9">
                  <a:moveTo>
                    <a:pt x="10" y="7"/>
                  </a:moveTo>
                  <a:cubicBezTo>
                    <a:pt x="13" y="7"/>
                    <a:pt x="13" y="3"/>
                    <a:pt x="13" y="1"/>
                  </a:cubicBezTo>
                  <a:cubicBezTo>
                    <a:pt x="12" y="0"/>
                    <a:pt x="11" y="2"/>
                    <a:pt x="9" y="4"/>
                  </a:cubicBezTo>
                  <a:cubicBezTo>
                    <a:pt x="6" y="6"/>
                    <a:pt x="4" y="5"/>
                    <a:pt x="2" y="7"/>
                  </a:cubicBezTo>
                  <a:cubicBezTo>
                    <a:pt x="0" y="9"/>
                    <a:pt x="9" y="7"/>
                    <a:pt x="10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0" name="Freeform 102"/>
            <p:cNvSpPr>
              <a:spLocks noChangeArrowheads="1"/>
            </p:cNvSpPr>
            <p:nvPr/>
          </p:nvSpPr>
          <p:spPr bwMode="auto">
            <a:xfrm>
              <a:off x="4920636" y="1781746"/>
              <a:ext cx="21777" cy="22616"/>
            </a:xfrm>
            <a:custGeom>
              <a:avLst/>
              <a:gdLst>
                <a:gd name="T0" fmla="*/ 11043267 w 15"/>
                <a:gd name="T1" fmla="*/ 29969024 h 16"/>
                <a:gd name="T2" fmla="*/ 27608170 w 15"/>
                <a:gd name="T3" fmla="*/ 11987893 h 16"/>
                <a:gd name="T4" fmla="*/ 16564901 w 15"/>
                <a:gd name="T5" fmla="*/ 1998689 h 16"/>
                <a:gd name="T6" fmla="*/ 1840997 w 15"/>
                <a:gd name="T7" fmla="*/ 5993240 h 16"/>
                <a:gd name="T8" fmla="*/ 11043267 w 15"/>
                <a:gd name="T9" fmla="*/ 29969024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6" y="15"/>
                  </a:moveTo>
                  <a:cubicBezTo>
                    <a:pt x="9" y="15"/>
                    <a:pt x="15" y="8"/>
                    <a:pt x="15" y="6"/>
                  </a:cubicBezTo>
                  <a:cubicBezTo>
                    <a:pt x="15" y="5"/>
                    <a:pt x="11" y="2"/>
                    <a:pt x="9" y="1"/>
                  </a:cubicBezTo>
                  <a:cubicBezTo>
                    <a:pt x="7" y="0"/>
                    <a:pt x="1" y="0"/>
                    <a:pt x="1" y="3"/>
                  </a:cubicBezTo>
                  <a:cubicBezTo>
                    <a:pt x="1" y="5"/>
                    <a:pt x="0" y="16"/>
                    <a:pt x="6" y="1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1" name="Freeform 103"/>
            <p:cNvSpPr>
              <a:spLocks noChangeArrowheads="1"/>
            </p:cNvSpPr>
            <p:nvPr/>
          </p:nvSpPr>
          <p:spPr bwMode="auto">
            <a:xfrm>
              <a:off x="5052507" y="1750084"/>
              <a:ext cx="25407" cy="24877"/>
            </a:xfrm>
            <a:custGeom>
              <a:avLst/>
              <a:gdLst>
                <a:gd name="T0" fmla="*/ 21454384 w 17"/>
                <a:gd name="T1" fmla="*/ 15280005 h 18"/>
                <a:gd name="T2" fmla="*/ 9752374 w 17"/>
                <a:gd name="T3" fmla="*/ 3820001 h 18"/>
                <a:gd name="T4" fmla="*/ 1951034 w 17"/>
                <a:gd name="T5" fmla="*/ 13370005 h 18"/>
                <a:gd name="T6" fmla="*/ 13653046 w 17"/>
                <a:gd name="T7" fmla="*/ 28651392 h 18"/>
                <a:gd name="T8" fmla="*/ 23405423 w 17"/>
                <a:gd name="T9" fmla="*/ 34381392 h 18"/>
                <a:gd name="T10" fmla="*/ 31206761 w 17"/>
                <a:gd name="T11" fmla="*/ 26741392 h 18"/>
                <a:gd name="T12" fmla="*/ 21454384 w 17"/>
                <a:gd name="T13" fmla="*/ 15280005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11" y="8"/>
                  </a:moveTo>
                  <a:cubicBezTo>
                    <a:pt x="8" y="6"/>
                    <a:pt x="7" y="4"/>
                    <a:pt x="5" y="2"/>
                  </a:cubicBezTo>
                  <a:cubicBezTo>
                    <a:pt x="4" y="0"/>
                    <a:pt x="2" y="5"/>
                    <a:pt x="1" y="7"/>
                  </a:cubicBezTo>
                  <a:cubicBezTo>
                    <a:pt x="0" y="9"/>
                    <a:pt x="4" y="14"/>
                    <a:pt x="7" y="15"/>
                  </a:cubicBezTo>
                  <a:cubicBezTo>
                    <a:pt x="10" y="15"/>
                    <a:pt x="9" y="18"/>
                    <a:pt x="12" y="18"/>
                  </a:cubicBezTo>
                  <a:cubicBezTo>
                    <a:pt x="17" y="18"/>
                    <a:pt x="17" y="16"/>
                    <a:pt x="16" y="14"/>
                  </a:cubicBezTo>
                  <a:cubicBezTo>
                    <a:pt x="16" y="12"/>
                    <a:pt x="14" y="10"/>
                    <a:pt x="11" y="8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2" name="Freeform 104"/>
            <p:cNvSpPr>
              <a:spLocks noChangeArrowheads="1"/>
            </p:cNvSpPr>
            <p:nvPr/>
          </p:nvSpPr>
          <p:spPr bwMode="auto">
            <a:xfrm>
              <a:off x="5198896" y="1653967"/>
              <a:ext cx="21777" cy="22616"/>
            </a:xfrm>
            <a:custGeom>
              <a:avLst/>
              <a:gdLst>
                <a:gd name="T0" fmla="*/ 5521633 w 15"/>
                <a:gd name="T1" fmla="*/ 23975787 h 16"/>
                <a:gd name="T2" fmla="*/ 14723905 w 15"/>
                <a:gd name="T3" fmla="*/ 25973061 h 16"/>
                <a:gd name="T4" fmla="*/ 23927535 w 15"/>
                <a:gd name="T5" fmla="*/ 11987893 h 16"/>
                <a:gd name="T6" fmla="*/ 16564901 w 15"/>
                <a:gd name="T7" fmla="*/ 1998689 h 16"/>
                <a:gd name="T8" fmla="*/ 1840997 w 15"/>
                <a:gd name="T9" fmla="*/ 7991928 h 16"/>
                <a:gd name="T10" fmla="*/ 1840997 w 15"/>
                <a:gd name="T11" fmla="*/ 27971749 h 16"/>
                <a:gd name="T12" fmla="*/ 5521633 w 15"/>
                <a:gd name="T13" fmla="*/ 23975787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6"/>
                <a:gd name="T23" fmla="*/ 15 w 1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6">
                  <a:moveTo>
                    <a:pt x="3" y="12"/>
                  </a:moveTo>
                  <a:cubicBezTo>
                    <a:pt x="5" y="10"/>
                    <a:pt x="6" y="13"/>
                    <a:pt x="8" y="13"/>
                  </a:cubicBezTo>
                  <a:cubicBezTo>
                    <a:pt x="15" y="13"/>
                    <a:pt x="15" y="8"/>
                    <a:pt x="13" y="6"/>
                  </a:cubicBezTo>
                  <a:cubicBezTo>
                    <a:pt x="12" y="4"/>
                    <a:pt x="11" y="3"/>
                    <a:pt x="9" y="1"/>
                  </a:cubicBezTo>
                  <a:cubicBezTo>
                    <a:pt x="7" y="0"/>
                    <a:pt x="3" y="2"/>
                    <a:pt x="1" y="4"/>
                  </a:cubicBezTo>
                  <a:cubicBezTo>
                    <a:pt x="0" y="5"/>
                    <a:pt x="0" y="12"/>
                    <a:pt x="1" y="14"/>
                  </a:cubicBezTo>
                  <a:cubicBezTo>
                    <a:pt x="2" y="16"/>
                    <a:pt x="2" y="14"/>
                    <a:pt x="3" y="1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3" name="Freeform 105"/>
            <p:cNvSpPr>
              <a:spLocks noChangeArrowheads="1"/>
            </p:cNvSpPr>
            <p:nvPr/>
          </p:nvSpPr>
          <p:spPr bwMode="auto">
            <a:xfrm>
              <a:off x="5250919" y="1663013"/>
              <a:ext cx="9678" cy="10177"/>
            </a:xfrm>
            <a:custGeom>
              <a:avLst/>
              <a:gdLst>
                <a:gd name="T0" fmla="*/ 6677057 w 7"/>
                <a:gd name="T1" fmla="*/ 11328273 h 8"/>
                <a:gd name="T2" fmla="*/ 10015584 w 7"/>
                <a:gd name="T3" fmla="*/ 3236286 h 8"/>
                <a:gd name="T4" fmla="*/ 3338528 w 7"/>
                <a:gd name="T5" fmla="*/ 3236286 h 8"/>
                <a:gd name="T6" fmla="*/ 6677057 w 7"/>
                <a:gd name="T7" fmla="*/ 11328273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8"/>
                <a:gd name="T14" fmla="*/ 7 w 7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8">
                  <a:moveTo>
                    <a:pt x="4" y="7"/>
                  </a:moveTo>
                  <a:cubicBezTo>
                    <a:pt x="6" y="7"/>
                    <a:pt x="7" y="3"/>
                    <a:pt x="6" y="2"/>
                  </a:cubicBezTo>
                  <a:cubicBezTo>
                    <a:pt x="5" y="0"/>
                    <a:pt x="4" y="0"/>
                    <a:pt x="2" y="2"/>
                  </a:cubicBezTo>
                  <a:cubicBezTo>
                    <a:pt x="0" y="4"/>
                    <a:pt x="2" y="8"/>
                    <a:pt x="4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4" name="Freeform 106"/>
            <p:cNvSpPr>
              <a:spLocks noChangeArrowheads="1"/>
            </p:cNvSpPr>
            <p:nvPr/>
          </p:nvSpPr>
          <p:spPr bwMode="auto">
            <a:xfrm>
              <a:off x="5292053" y="1670929"/>
              <a:ext cx="16938" cy="10177"/>
            </a:xfrm>
            <a:custGeom>
              <a:avLst/>
              <a:gdLst>
                <a:gd name="T0" fmla="*/ 12422103 w 11"/>
                <a:gd name="T1" fmla="*/ 12681998 h 7"/>
                <a:gd name="T2" fmla="*/ 8282361 w 11"/>
                <a:gd name="T3" fmla="*/ 0 h 7"/>
                <a:gd name="T4" fmla="*/ 2070590 w 11"/>
                <a:gd name="T5" fmla="*/ 8454180 h 7"/>
                <a:gd name="T6" fmla="*/ 12422103 w 11"/>
                <a:gd name="T7" fmla="*/ 12681998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7"/>
                <a:gd name="T14" fmla="*/ 11 w 11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7">
                  <a:moveTo>
                    <a:pt x="6" y="6"/>
                  </a:moveTo>
                  <a:cubicBezTo>
                    <a:pt x="11" y="6"/>
                    <a:pt x="6" y="0"/>
                    <a:pt x="4" y="0"/>
                  </a:cubicBezTo>
                  <a:cubicBezTo>
                    <a:pt x="2" y="0"/>
                    <a:pt x="0" y="2"/>
                    <a:pt x="1" y="4"/>
                  </a:cubicBezTo>
                  <a:cubicBezTo>
                    <a:pt x="1" y="7"/>
                    <a:pt x="4" y="6"/>
                    <a:pt x="6" y="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5" name="Freeform 107"/>
            <p:cNvSpPr>
              <a:spLocks noChangeArrowheads="1"/>
            </p:cNvSpPr>
            <p:nvPr/>
          </p:nvSpPr>
          <p:spPr bwMode="auto">
            <a:xfrm>
              <a:off x="5306570" y="1657359"/>
              <a:ext cx="15727" cy="12439"/>
            </a:xfrm>
            <a:custGeom>
              <a:avLst/>
              <a:gdLst>
                <a:gd name="T0" fmla="*/ 10800824 w 10"/>
                <a:gd name="T1" fmla="*/ 17192078 h 9"/>
                <a:gd name="T2" fmla="*/ 12959815 w 10"/>
                <a:gd name="T3" fmla="*/ 1910077 h 9"/>
                <a:gd name="T4" fmla="*/ 2160459 w 10"/>
                <a:gd name="T5" fmla="*/ 11461848 h 9"/>
                <a:gd name="T6" fmla="*/ 10800824 w 10"/>
                <a:gd name="T7" fmla="*/ 17192078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9"/>
                <a:gd name="T14" fmla="*/ 10 w 10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9">
                  <a:moveTo>
                    <a:pt x="5" y="9"/>
                  </a:moveTo>
                  <a:cubicBezTo>
                    <a:pt x="10" y="9"/>
                    <a:pt x="7" y="2"/>
                    <a:pt x="6" y="1"/>
                  </a:cubicBezTo>
                  <a:cubicBezTo>
                    <a:pt x="6" y="0"/>
                    <a:pt x="3" y="4"/>
                    <a:pt x="1" y="6"/>
                  </a:cubicBezTo>
                  <a:cubicBezTo>
                    <a:pt x="0" y="8"/>
                    <a:pt x="4" y="9"/>
                    <a:pt x="5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6" name="Freeform 108"/>
            <p:cNvSpPr>
              <a:spLocks noChangeArrowheads="1"/>
            </p:cNvSpPr>
            <p:nvPr/>
          </p:nvSpPr>
          <p:spPr bwMode="auto">
            <a:xfrm>
              <a:off x="5721541" y="1617782"/>
              <a:ext cx="21777" cy="12439"/>
            </a:xfrm>
            <a:custGeom>
              <a:avLst/>
              <a:gdLst>
                <a:gd name="T0" fmla="*/ 5521633 w 15"/>
                <a:gd name="T1" fmla="*/ 1910077 h 9"/>
                <a:gd name="T2" fmla="*/ 0 w 15"/>
                <a:gd name="T3" fmla="*/ 11461848 h 9"/>
                <a:gd name="T4" fmla="*/ 22086533 w 15"/>
                <a:gd name="T5" fmla="*/ 15282001 h 9"/>
                <a:gd name="T6" fmla="*/ 20245537 w 15"/>
                <a:gd name="T7" fmla="*/ 3820155 h 9"/>
                <a:gd name="T8" fmla="*/ 5521633 w 15"/>
                <a:gd name="T9" fmla="*/ 191007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9"/>
                <a:gd name="T17" fmla="*/ 15 w 15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9">
                  <a:moveTo>
                    <a:pt x="3" y="1"/>
                  </a:moveTo>
                  <a:cubicBezTo>
                    <a:pt x="1" y="1"/>
                    <a:pt x="0" y="4"/>
                    <a:pt x="0" y="6"/>
                  </a:cubicBezTo>
                  <a:cubicBezTo>
                    <a:pt x="0" y="9"/>
                    <a:pt x="10" y="8"/>
                    <a:pt x="12" y="8"/>
                  </a:cubicBezTo>
                  <a:cubicBezTo>
                    <a:pt x="15" y="8"/>
                    <a:pt x="12" y="4"/>
                    <a:pt x="11" y="2"/>
                  </a:cubicBezTo>
                  <a:cubicBezTo>
                    <a:pt x="10" y="0"/>
                    <a:pt x="5" y="1"/>
                    <a:pt x="3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7" name="Freeform 109"/>
            <p:cNvSpPr>
              <a:spLocks noChangeArrowheads="1"/>
            </p:cNvSpPr>
            <p:nvPr/>
          </p:nvSpPr>
          <p:spPr bwMode="auto">
            <a:xfrm>
              <a:off x="6090538" y="1647182"/>
              <a:ext cx="49603" cy="24877"/>
            </a:xfrm>
            <a:custGeom>
              <a:avLst/>
              <a:gdLst>
                <a:gd name="T0" fmla="*/ 11151984 w 34"/>
                <a:gd name="T1" fmla="*/ 24831392 h 18"/>
                <a:gd name="T2" fmla="*/ 57618138 w 34"/>
                <a:gd name="T3" fmla="*/ 32471392 h 18"/>
                <a:gd name="T4" fmla="*/ 44607937 w 34"/>
                <a:gd name="T5" fmla="*/ 7640003 h 18"/>
                <a:gd name="T6" fmla="*/ 26021755 w 34"/>
                <a:gd name="T7" fmla="*/ 1910001 h 18"/>
                <a:gd name="T8" fmla="*/ 14869768 w 34"/>
                <a:gd name="T9" fmla="*/ 1910001 h 18"/>
                <a:gd name="T10" fmla="*/ 11151984 w 34"/>
                <a:gd name="T11" fmla="*/ 13370005 h 18"/>
                <a:gd name="T12" fmla="*/ 1858210 w 34"/>
                <a:gd name="T13" fmla="*/ 24831392 h 18"/>
                <a:gd name="T14" fmla="*/ 11151984 w 34"/>
                <a:gd name="T15" fmla="*/ 24831392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"/>
                <a:gd name="T25" fmla="*/ 0 h 18"/>
                <a:gd name="T26" fmla="*/ 34 w 34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" h="18">
                  <a:moveTo>
                    <a:pt x="6" y="13"/>
                  </a:moveTo>
                  <a:cubicBezTo>
                    <a:pt x="9" y="13"/>
                    <a:pt x="26" y="16"/>
                    <a:pt x="31" y="17"/>
                  </a:cubicBezTo>
                  <a:cubicBezTo>
                    <a:pt x="34" y="18"/>
                    <a:pt x="28" y="7"/>
                    <a:pt x="24" y="4"/>
                  </a:cubicBezTo>
                  <a:cubicBezTo>
                    <a:pt x="21" y="1"/>
                    <a:pt x="17" y="1"/>
                    <a:pt x="14" y="1"/>
                  </a:cubicBezTo>
                  <a:cubicBezTo>
                    <a:pt x="11" y="0"/>
                    <a:pt x="9" y="1"/>
                    <a:pt x="8" y="1"/>
                  </a:cubicBezTo>
                  <a:cubicBezTo>
                    <a:pt x="6" y="1"/>
                    <a:pt x="5" y="5"/>
                    <a:pt x="6" y="7"/>
                  </a:cubicBezTo>
                  <a:cubicBezTo>
                    <a:pt x="6" y="9"/>
                    <a:pt x="2" y="11"/>
                    <a:pt x="1" y="13"/>
                  </a:cubicBezTo>
                  <a:cubicBezTo>
                    <a:pt x="0" y="15"/>
                    <a:pt x="4" y="13"/>
                    <a:pt x="6" y="1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8" name="Freeform 110"/>
            <p:cNvSpPr>
              <a:spLocks noChangeArrowheads="1"/>
            </p:cNvSpPr>
            <p:nvPr/>
          </p:nvSpPr>
          <p:spPr bwMode="auto">
            <a:xfrm>
              <a:off x="6083279" y="1635874"/>
              <a:ext cx="14518" cy="14700"/>
            </a:xfrm>
            <a:custGeom>
              <a:avLst/>
              <a:gdLst>
                <a:gd name="T0" fmla="*/ 18406347 w 10"/>
                <a:gd name="T1" fmla="*/ 4321800 h 10"/>
                <a:gd name="T2" fmla="*/ 9202495 w 10"/>
                <a:gd name="T3" fmla="*/ 0 h 10"/>
                <a:gd name="T4" fmla="*/ 7362811 w 10"/>
                <a:gd name="T5" fmla="*/ 17287199 h 10"/>
                <a:gd name="T6" fmla="*/ 18406347 w 10"/>
                <a:gd name="T7" fmla="*/ 432180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0"/>
                <a:gd name="T14" fmla="*/ 10 w 10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0">
                  <a:moveTo>
                    <a:pt x="10" y="2"/>
                  </a:moveTo>
                  <a:cubicBezTo>
                    <a:pt x="10" y="1"/>
                    <a:pt x="7" y="0"/>
                    <a:pt x="5" y="0"/>
                  </a:cubicBezTo>
                  <a:cubicBezTo>
                    <a:pt x="3" y="0"/>
                    <a:pt x="0" y="6"/>
                    <a:pt x="4" y="8"/>
                  </a:cubicBezTo>
                  <a:cubicBezTo>
                    <a:pt x="9" y="10"/>
                    <a:pt x="10" y="3"/>
                    <a:pt x="10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09" name="Freeform 111"/>
            <p:cNvSpPr>
              <a:spLocks noChangeArrowheads="1"/>
            </p:cNvSpPr>
            <p:nvPr/>
          </p:nvSpPr>
          <p:spPr bwMode="auto">
            <a:xfrm>
              <a:off x="6030047" y="1564635"/>
              <a:ext cx="112514" cy="56539"/>
            </a:xfrm>
            <a:custGeom>
              <a:avLst/>
              <a:gdLst>
                <a:gd name="T0" fmla="*/ 30622606 w 76"/>
                <a:gd name="T1" fmla="*/ 70360712 h 41"/>
                <a:gd name="T2" fmla="*/ 47847913 w 76"/>
                <a:gd name="T3" fmla="*/ 77967274 h 41"/>
                <a:gd name="T4" fmla="*/ 53590601 w 76"/>
                <a:gd name="T5" fmla="*/ 68459072 h 41"/>
                <a:gd name="T6" fmla="*/ 55503908 w 76"/>
                <a:gd name="T7" fmla="*/ 60852511 h 41"/>
                <a:gd name="T8" fmla="*/ 65073209 w 76"/>
                <a:gd name="T9" fmla="*/ 66557432 h 41"/>
                <a:gd name="T10" fmla="*/ 88041193 w 76"/>
                <a:gd name="T11" fmla="*/ 62754151 h 41"/>
                <a:gd name="T12" fmla="*/ 93782519 w 76"/>
                <a:gd name="T13" fmla="*/ 62754151 h 41"/>
                <a:gd name="T14" fmla="*/ 101438514 w 76"/>
                <a:gd name="T15" fmla="*/ 68459072 h 41"/>
                <a:gd name="T16" fmla="*/ 120577117 w 76"/>
                <a:gd name="T17" fmla="*/ 66557432 h 41"/>
                <a:gd name="T18" fmla="*/ 111007815 w 76"/>
                <a:gd name="T19" fmla="*/ 60852511 h 41"/>
                <a:gd name="T20" fmla="*/ 89954500 w 76"/>
                <a:gd name="T21" fmla="*/ 39934457 h 41"/>
                <a:gd name="T22" fmla="*/ 88041193 w 76"/>
                <a:gd name="T23" fmla="*/ 30426255 h 41"/>
                <a:gd name="T24" fmla="*/ 101438514 w 76"/>
                <a:gd name="T25" fmla="*/ 28524615 h 41"/>
                <a:gd name="T26" fmla="*/ 97610517 w 76"/>
                <a:gd name="T27" fmla="*/ 38032817 h 41"/>
                <a:gd name="T28" fmla="*/ 109093125 w 76"/>
                <a:gd name="T29" fmla="*/ 55147590 h 41"/>
                <a:gd name="T30" fmla="*/ 126319805 w 76"/>
                <a:gd name="T31" fmla="*/ 60852511 h 41"/>
                <a:gd name="T32" fmla="*/ 137802413 w 76"/>
                <a:gd name="T33" fmla="*/ 53245950 h 41"/>
                <a:gd name="T34" fmla="*/ 133974416 w 76"/>
                <a:gd name="T35" fmla="*/ 39934457 h 41"/>
                <a:gd name="T36" fmla="*/ 143545101 w 76"/>
                <a:gd name="T37" fmla="*/ 34229536 h 41"/>
                <a:gd name="T38" fmla="*/ 120577117 w 76"/>
                <a:gd name="T39" fmla="*/ 22819694 h 41"/>
                <a:gd name="T40" fmla="*/ 99523824 w 76"/>
                <a:gd name="T41" fmla="*/ 20918049 h 41"/>
                <a:gd name="T42" fmla="*/ 82298506 w 76"/>
                <a:gd name="T43" fmla="*/ 11409847 h 41"/>
                <a:gd name="T44" fmla="*/ 70815897 w 76"/>
                <a:gd name="T45" fmla="*/ 3803282 h 41"/>
                <a:gd name="T46" fmla="*/ 68901207 w 76"/>
                <a:gd name="T47" fmla="*/ 9508204 h 41"/>
                <a:gd name="T48" fmla="*/ 68901207 w 76"/>
                <a:gd name="T49" fmla="*/ 22819694 h 41"/>
                <a:gd name="T50" fmla="*/ 66987900 w 76"/>
                <a:gd name="T51" fmla="*/ 30426255 h 41"/>
                <a:gd name="T52" fmla="*/ 61245212 w 76"/>
                <a:gd name="T53" fmla="*/ 22819694 h 41"/>
                <a:gd name="T54" fmla="*/ 51675910 w 76"/>
                <a:gd name="T55" fmla="*/ 20918049 h 41"/>
                <a:gd name="T56" fmla="*/ 44019905 w 76"/>
                <a:gd name="T57" fmla="*/ 15213128 h 41"/>
                <a:gd name="T58" fmla="*/ 32537296 w 76"/>
                <a:gd name="T59" fmla="*/ 5704924 h 41"/>
                <a:gd name="T60" fmla="*/ 21053299 w 76"/>
                <a:gd name="T61" fmla="*/ 5704924 h 41"/>
                <a:gd name="T62" fmla="*/ 5741307 w 76"/>
                <a:gd name="T63" fmla="*/ 13311487 h 41"/>
                <a:gd name="T64" fmla="*/ 7655997 w 76"/>
                <a:gd name="T65" fmla="*/ 22819694 h 41"/>
                <a:gd name="T66" fmla="*/ 5741307 w 76"/>
                <a:gd name="T67" fmla="*/ 26622975 h 41"/>
                <a:gd name="T68" fmla="*/ 11483997 w 76"/>
                <a:gd name="T69" fmla="*/ 43737737 h 41"/>
                <a:gd name="T70" fmla="*/ 3827999 w 76"/>
                <a:gd name="T71" fmla="*/ 43737737 h 41"/>
                <a:gd name="T72" fmla="*/ 15311995 w 76"/>
                <a:gd name="T73" fmla="*/ 57049230 h 41"/>
                <a:gd name="T74" fmla="*/ 30622606 w 76"/>
                <a:gd name="T75" fmla="*/ 70360712 h 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6"/>
                <a:gd name="T115" fmla="*/ 0 h 41"/>
                <a:gd name="T116" fmla="*/ 76 w 76"/>
                <a:gd name="T117" fmla="*/ 41 h 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6" h="41">
                  <a:moveTo>
                    <a:pt x="16" y="37"/>
                  </a:moveTo>
                  <a:cubicBezTo>
                    <a:pt x="18" y="40"/>
                    <a:pt x="21" y="41"/>
                    <a:pt x="25" y="41"/>
                  </a:cubicBezTo>
                  <a:cubicBezTo>
                    <a:pt x="29" y="41"/>
                    <a:pt x="28" y="39"/>
                    <a:pt x="28" y="36"/>
                  </a:cubicBezTo>
                  <a:cubicBezTo>
                    <a:pt x="27" y="34"/>
                    <a:pt x="27" y="33"/>
                    <a:pt x="29" y="32"/>
                  </a:cubicBezTo>
                  <a:cubicBezTo>
                    <a:pt x="30" y="32"/>
                    <a:pt x="31" y="34"/>
                    <a:pt x="34" y="35"/>
                  </a:cubicBezTo>
                  <a:cubicBezTo>
                    <a:pt x="36" y="35"/>
                    <a:pt x="43" y="35"/>
                    <a:pt x="46" y="33"/>
                  </a:cubicBezTo>
                  <a:cubicBezTo>
                    <a:pt x="50" y="32"/>
                    <a:pt x="49" y="32"/>
                    <a:pt x="49" y="33"/>
                  </a:cubicBezTo>
                  <a:cubicBezTo>
                    <a:pt x="49" y="34"/>
                    <a:pt x="51" y="36"/>
                    <a:pt x="53" y="36"/>
                  </a:cubicBezTo>
                  <a:cubicBezTo>
                    <a:pt x="55" y="35"/>
                    <a:pt x="62" y="35"/>
                    <a:pt x="63" y="35"/>
                  </a:cubicBezTo>
                  <a:cubicBezTo>
                    <a:pt x="64" y="34"/>
                    <a:pt x="63" y="34"/>
                    <a:pt x="58" y="32"/>
                  </a:cubicBezTo>
                  <a:cubicBezTo>
                    <a:pt x="52" y="30"/>
                    <a:pt x="48" y="22"/>
                    <a:pt x="47" y="21"/>
                  </a:cubicBezTo>
                  <a:cubicBezTo>
                    <a:pt x="46" y="20"/>
                    <a:pt x="45" y="16"/>
                    <a:pt x="46" y="16"/>
                  </a:cubicBezTo>
                  <a:cubicBezTo>
                    <a:pt x="47" y="15"/>
                    <a:pt x="51" y="14"/>
                    <a:pt x="53" y="15"/>
                  </a:cubicBezTo>
                  <a:cubicBezTo>
                    <a:pt x="54" y="16"/>
                    <a:pt x="52" y="19"/>
                    <a:pt x="51" y="20"/>
                  </a:cubicBezTo>
                  <a:cubicBezTo>
                    <a:pt x="51" y="22"/>
                    <a:pt x="55" y="28"/>
                    <a:pt x="57" y="29"/>
                  </a:cubicBezTo>
                  <a:cubicBezTo>
                    <a:pt x="60" y="31"/>
                    <a:pt x="64" y="31"/>
                    <a:pt x="66" y="32"/>
                  </a:cubicBezTo>
                  <a:cubicBezTo>
                    <a:pt x="68" y="33"/>
                    <a:pt x="70" y="29"/>
                    <a:pt x="72" y="28"/>
                  </a:cubicBezTo>
                  <a:cubicBezTo>
                    <a:pt x="73" y="26"/>
                    <a:pt x="71" y="22"/>
                    <a:pt x="70" y="21"/>
                  </a:cubicBezTo>
                  <a:cubicBezTo>
                    <a:pt x="70" y="20"/>
                    <a:pt x="73" y="19"/>
                    <a:pt x="75" y="18"/>
                  </a:cubicBezTo>
                  <a:cubicBezTo>
                    <a:pt x="76" y="18"/>
                    <a:pt x="66" y="14"/>
                    <a:pt x="63" y="12"/>
                  </a:cubicBezTo>
                  <a:cubicBezTo>
                    <a:pt x="59" y="10"/>
                    <a:pt x="55" y="11"/>
                    <a:pt x="52" y="11"/>
                  </a:cubicBezTo>
                  <a:cubicBezTo>
                    <a:pt x="49" y="11"/>
                    <a:pt x="47" y="8"/>
                    <a:pt x="43" y="6"/>
                  </a:cubicBezTo>
                  <a:cubicBezTo>
                    <a:pt x="40" y="4"/>
                    <a:pt x="39" y="3"/>
                    <a:pt x="37" y="2"/>
                  </a:cubicBezTo>
                  <a:cubicBezTo>
                    <a:pt x="34" y="1"/>
                    <a:pt x="38" y="4"/>
                    <a:pt x="36" y="5"/>
                  </a:cubicBezTo>
                  <a:cubicBezTo>
                    <a:pt x="34" y="6"/>
                    <a:pt x="35" y="9"/>
                    <a:pt x="36" y="12"/>
                  </a:cubicBezTo>
                  <a:cubicBezTo>
                    <a:pt x="36" y="15"/>
                    <a:pt x="37" y="15"/>
                    <a:pt x="35" y="16"/>
                  </a:cubicBezTo>
                  <a:cubicBezTo>
                    <a:pt x="33" y="16"/>
                    <a:pt x="32" y="13"/>
                    <a:pt x="32" y="12"/>
                  </a:cubicBezTo>
                  <a:cubicBezTo>
                    <a:pt x="31" y="10"/>
                    <a:pt x="30" y="11"/>
                    <a:pt x="27" y="11"/>
                  </a:cubicBezTo>
                  <a:cubicBezTo>
                    <a:pt x="25" y="12"/>
                    <a:pt x="24" y="9"/>
                    <a:pt x="23" y="8"/>
                  </a:cubicBezTo>
                  <a:cubicBezTo>
                    <a:pt x="23" y="7"/>
                    <a:pt x="20" y="5"/>
                    <a:pt x="17" y="3"/>
                  </a:cubicBezTo>
                  <a:cubicBezTo>
                    <a:pt x="14" y="0"/>
                    <a:pt x="13" y="1"/>
                    <a:pt x="11" y="3"/>
                  </a:cubicBezTo>
                  <a:cubicBezTo>
                    <a:pt x="9" y="4"/>
                    <a:pt x="4" y="6"/>
                    <a:pt x="3" y="7"/>
                  </a:cubicBezTo>
                  <a:cubicBezTo>
                    <a:pt x="2" y="8"/>
                    <a:pt x="4" y="10"/>
                    <a:pt x="4" y="12"/>
                  </a:cubicBezTo>
                  <a:cubicBezTo>
                    <a:pt x="5" y="15"/>
                    <a:pt x="4" y="12"/>
                    <a:pt x="3" y="14"/>
                  </a:cubicBezTo>
                  <a:cubicBezTo>
                    <a:pt x="1" y="15"/>
                    <a:pt x="6" y="21"/>
                    <a:pt x="6" y="23"/>
                  </a:cubicBezTo>
                  <a:cubicBezTo>
                    <a:pt x="7" y="24"/>
                    <a:pt x="4" y="22"/>
                    <a:pt x="2" y="23"/>
                  </a:cubicBezTo>
                  <a:cubicBezTo>
                    <a:pt x="0" y="24"/>
                    <a:pt x="4" y="28"/>
                    <a:pt x="8" y="30"/>
                  </a:cubicBezTo>
                  <a:cubicBezTo>
                    <a:pt x="11" y="33"/>
                    <a:pt x="14" y="34"/>
                    <a:pt x="16" y="3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0" name="Freeform 112"/>
            <p:cNvSpPr>
              <a:spLocks noChangeArrowheads="1"/>
            </p:cNvSpPr>
            <p:nvPr/>
          </p:nvSpPr>
          <p:spPr bwMode="auto">
            <a:xfrm>
              <a:off x="6151030" y="1591774"/>
              <a:ext cx="64120" cy="29400"/>
            </a:xfrm>
            <a:custGeom>
              <a:avLst/>
              <a:gdLst>
                <a:gd name="T0" fmla="*/ 25242623 w 43"/>
                <a:gd name="T1" fmla="*/ 23520002 h 21"/>
                <a:gd name="T2" fmla="*/ 46601659 w 43"/>
                <a:gd name="T3" fmla="*/ 33319999 h 21"/>
                <a:gd name="T4" fmla="*/ 58252417 w 43"/>
                <a:gd name="T5" fmla="*/ 39199997 h 21"/>
                <a:gd name="T6" fmla="*/ 62136003 w 43"/>
                <a:gd name="T7" fmla="*/ 35279998 h 21"/>
                <a:gd name="T8" fmla="*/ 71844271 w 43"/>
                <a:gd name="T9" fmla="*/ 39199997 h 21"/>
                <a:gd name="T10" fmla="*/ 81553932 w 43"/>
                <a:gd name="T11" fmla="*/ 25480002 h 21"/>
                <a:gd name="T12" fmla="*/ 75727857 w 43"/>
                <a:gd name="T13" fmla="*/ 19599998 h 21"/>
                <a:gd name="T14" fmla="*/ 54368831 w 43"/>
                <a:gd name="T15" fmla="*/ 11760001 h 21"/>
                <a:gd name="T16" fmla="*/ 42718062 w 43"/>
                <a:gd name="T17" fmla="*/ 13720000 h 21"/>
                <a:gd name="T18" fmla="*/ 40776966 w 43"/>
                <a:gd name="T19" fmla="*/ 7840000 h 21"/>
                <a:gd name="T20" fmla="*/ 31067305 w 43"/>
                <a:gd name="T21" fmla="*/ 5880001 h 21"/>
                <a:gd name="T22" fmla="*/ 15534349 w 43"/>
                <a:gd name="T23" fmla="*/ 5880001 h 21"/>
                <a:gd name="T24" fmla="*/ 1941097 w 43"/>
                <a:gd name="T25" fmla="*/ 0 h 21"/>
                <a:gd name="T26" fmla="*/ 13591859 w 43"/>
                <a:gd name="T27" fmla="*/ 11760001 h 21"/>
                <a:gd name="T28" fmla="*/ 25242623 w 43"/>
                <a:gd name="T29" fmla="*/ 23520002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"/>
                <a:gd name="T46" fmla="*/ 0 h 21"/>
                <a:gd name="T47" fmla="*/ 43 w 43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" h="21">
                  <a:moveTo>
                    <a:pt x="13" y="12"/>
                  </a:moveTo>
                  <a:cubicBezTo>
                    <a:pt x="15" y="12"/>
                    <a:pt x="21" y="17"/>
                    <a:pt x="24" y="17"/>
                  </a:cubicBezTo>
                  <a:cubicBezTo>
                    <a:pt x="28" y="18"/>
                    <a:pt x="28" y="20"/>
                    <a:pt x="30" y="20"/>
                  </a:cubicBezTo>
                  <a:cubicBezTo>
                    <a:pt x="32" y="21"/>
                    <a:pt x="31" y="19"/>
                    <a:pt x="32" y="18"/>
                  </a:cubicBezTo>
                  <a:cubicBezTo>
                    <a:pt x="33" y="18"/>
                    <a:pt x="34" y="20"/>
                    <a:pt x="37" y="20"/>
                  </a:cubicBezTo>
                  <a:cubicBezTo>
                    <a:pt x="39" y="19"/>
                    <a:pt x="42" y="15"/>
                    <a:pt x="42" y="13"/>
                  </a:cubicBezTo>
                  <a:cubicBezTo>
                    <a:pt x="43" y="12"/>
                    <a:pt x="41" y="10"/>
                    <a:pt x="39" y="10"/>
                  </a:cubicBezTo>
                  <a:cubicBezTo>
                    <a:pt x="37" y="10"/>
                    <a:pt x="34" y="8"/>
                    <a:pt x="28" y="6"/>
                  </a:cubicBezTo>
                  <a:cubicBezTo>
                    <a:pt x="23" y="4"/>
                    <a:pt x="25" y="7"/>
                    <a:pt x="22" y="7"/>
                  </a:cubicBezTo>
                  <a:cubicBezTo>
                    <a:pt x="19" y="7"/>
                    <a:pt x="20" y="6"/>
                    <a:pt x="21" y="4"/>
                  </a:cubicBezTo>
                  <a:cubicBezTo>
                    <a:pt x="22" y="2"/>
                    <a:pt x="20" y="3"/>
                    <a:pt x="16" y="3"/>
                  </a:cubicBezTo>
                  <a:cubicBezTo>
                    <a:pt x="12" y="3"/>
                    <a:pt x="12" y="3"/>
                    <a:pt x="8" y="3"/>
                  </a:cubicBez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5" y="5"/>
                    <a:pt x="7" y="6"/>
                  </a:cubicBezTo>
                  <a:cubicBezTo>
                    <a:pt x="9" y="8"/>
                    <a:pt x="12" y="12"/>
                    <a:pt x="13" y="1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1" name="Freeform 113"/>
            <p:cNvSpPr>
              <a:spLocks noChangeArrowheads="1"/>
            </p:cNvSpPr>
            <p:nvPr/>
          </p:nvSpPr>
          <p:spPr bwMode="auto">
            <a:xfrm>
              <a:off x="6023997" y="1635874"/>
              <a:ext cx="16938" cy="14700"/>
            </a:xfrm>
            <a:custGeom>
              <a:avLst/>
              <a:gdLst>
                <a:gd name="T0" fmla="*/ 17397610 w 12"/>
                <a:gd name="T1" fmla="*/ 21608997 h 10"/>
                <a:gd name="T2" fmla="*/ 5219283 w 12"/>
                <a:gd name="T3" fmla="*/ 0 h 10"/>
                <a:gd name="T4" fmla="*/ 17397610 w 12"/>
                <a:gd name="T5" fmla="*/ 21608997 h 10"/>
                <a:gd name="T6" fmla="*/ 0 60000 65536"/>
                <a:gd name="T7" fmla="*/ 0 60000 65536"/>
                <a:gd name="T8" fmla="*/ 0 60000 65536"/>
                <a:gd name="T9" fmla="*/ 0 w 12"/>
                <a:gd name="T10" fmla="*/ 0 h 10"/>
                <a:gd name="T11" fmla="*/ 12 w 12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0">
                  <a:moveTo>
                    <a:pt x="10" y="10"/>
                  </a:moveTo>
                  <a:cubicBezTo>
                    <a:pt x="12" y="10"/>
                    <a:pt x="5" y="0"/>
                    <a:pt x="3" y="0"/>
                  </a:cubicBezTo>
                  <a:cubicBezTo>
                    <a:pt x="0" y="0"/>
                    <a:pt x="5" y="10"/>
                    <a:pt x="10" y="1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2" name="Freeform 114"/>
            <p:cNvSpPr>
              <a:spLocks noChangeArrowheads="1"/>
            </p:cNvSpPr>
            <p:nvPr/>
          </p:nvSpPr>
          <p:spPr bwMode="auto">
            <a:xfrm>
              <a:off x="6489780" y="1768176"/>
              <a:ext cx="16938" cy="14700"/>
            </a:xfrm>
            <a:custGeom>
              <a:avLst/>
              <a:gdLst>
                <a:gd name="T0" fmla="*/ 16563282 w 11"/>
                <a:gd name="T1" fmla="*/ 17859163 h 11"/>
                <a:gd name="T2" fmla="*/ 22775051 w 11"/>
                <a:gd name="T3" fmla="*/ 1785382 h 11"/>
                <a:gd name="T4" fmla="*/ 6211771 w 11"/>
                <a:gd name="T5" fmla="*/ 1785382 h 11"/>
                <a:gd name="T6" fmla="*/ 4141180 w 11"/>
                <a:gd name="T7" fmla="*/ 5357481 h 11"/>
                <a:gd name="T8" fmla="*/ 16563282 w 11"/>
                <a:gd name="T9" fmla="*/ 1785916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1"/>
                <a:gd name="T17" fmla="*/ 11 w 11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1">
                  <a:moveTo>
                    <a:pt x="8" y="10"/>
                  </a:moveTo>
                  <a:cubicBezTo>
                    <a:pt x="11" y="11"/>
                    <a:pt x="10" y="3"/>
                    <a:pt x="11" y="1"/>
                  </a:cubicBezTo>
                  <a:cubicBezTo>
                    <a:pt x="11" y="0"/>
                    <a:pt x="7" y="1"/>
                    <a:pt x="3" y="1"/>
                  </a:cubicBezTo>
                  <a:cubicBezTo>
                    <a:pt x="0" y="1"/>
                    <a:pt x="0" y="2"/>
                    <a:pt x="2" y="3"/>
                  </a:cubicBezTo>
                  <a:cubicBezTo>
                    <a:pt x="3" y="4"/>
                    <a:pt x="5" y="9"/>
                    <a:pt x="8" y="1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3" name="Freeform 115"/>
            <p:cNvSpPr>
              <a:spLocks noChangeArrowheads="1"/>
            </p:cNvSpPr>
            <p:nvPr/>
          </p:nvSpPr>
          <p:spPr bwMode="auto">
            <a:xfrm>
              <a:off x="6620441" y="1727468"/>
              <a:ext cx="44764" cy="12439"/>
            </a:xfrm>
            <a:custGeom>
              <a:avLst/>
              <a:gdLst>
                <a:gd name="T0" fmla="*/ 15554162 w 30"/>
                <a:gd name="T1" fmla="*/ 13371925 h 9"/>
                <a:gd name="T2" fmla="*/ 50551378 w 30"/>
                <a:gd name="T3" fmla="*/ 15282001 h 9"/>
                <a:gd name="T4" fmla="*/ 56384012 w 30"/>
                <a:gd name="T5" fmla="*/ 7640310 h 9"/>
                <a:gd name="T6" fmla="*/ 34997211 w 30"/>
                <a:gd name="T7" fmla="*/ 3820155 h 9"/>
                <a:gd name="T8" fmla="*/ 9721525 w 30"/>
                <a:gd name="T9" fmla="*/ 3820155 h 9"/>
                <a:gd name="T10" fmla="*/ 15554162 w 30"/>
                <a:gd name="T11" fmla="*/ 13371925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9"/>
                <a:gd name="T20" fmla="*/ 30 w 30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9">
                  <a:moveTo>
                    <a:pt x="8" y="7"/>
                  </a:moveTo>
                  <a:cubicBezTo>
                    <a:pt x="13" y="9"/>
                    <a:pt x="23" y="8"/>
                    <a:pt x="26" y="8"/>
                  </a:cubicBezTo>
                  <a:cubicBezTo>
                    <a:pt x="30" y="8"/>
                    <a:pt x="30" y="5"/>
                    <a:pt x="29" y="4"/>
                  </a:cubicBezTo>
                  <a:cubicBezTo>
                    <a:pt x="29" y="2"/>
                    <a:pt x="24" y="4"/>
                    <a:pt x="18" y="2"/>
                  </a:cubicBezTo>
                  <a:cubicBezTo>
                    <a:pt x="11" y="0"/>
                    <a:pt x="9" y="1"/>
                    <a:pt x="5" y="2"/>
                  </a:cubicBezTo>
                  <a:cubicBezTo>
                    <a:pt x="0" y="4"/>
                    <a:pt x="3" y="5"/>
                    <a:pt x="8" y="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4" name="Freeform 116"/>
            <p:cNvSpPr>
              <a:spLocks noChangeArrowheads="1"/>
            </p:cNvSpPr>
            <p:nvPr/>
          </p:nvSpPr>
          <p:spPr bwMode="auto">
            <a:xfrm>
              <a:off x="4959351" y="1653967"/>
              <a:ext cx="79849" cy="94986"/>
            </a:xfrm>
            <a:custGeom>
              <a:avLst/>
              <a:gdLst>
                <a:gd name="T0" fmla="*/ 7637189 w 54"/>
                <a:gd name="T1" fmla="*/ 91706192 h 68"/>
                <a:gd name="T2" fmla="*/ 22912951 w 54"/>
                <a:gd name="T3" fmla="*/ 95608997 h 68"/>
                <a:gd name="T4" fmla="*/ 26730853 w 54"/>
                <a:gd name="T5" fmla="*/ 97560400 h 68"/>
                <a:gd name="T6" fmla="*/ 32459778 w 54"/>
                <a:gd name="T7" fmla="*/ 97560400 h 68"/>
                <a:gd name="T8" fmla="*/ 38187322 w 54"/>
                <a:gd name="T9" fmla="*/ 101461808 h 68"/>
                <a:gd name="T10" fmla="*/ 38187322 w 54"/>
                <a:gd name="T11" fmla="*/ 109267419 h 68"/>
                <a:gd name="T12" fmla="*/ 36277681 w 54"/>
                <a:gd name="T13" fmla="*/ 119023036 h 68"/>
                <a:gd name="T14" fmla="*/ 59190631 w 54"/>
                <a:gd name="T15" fmla="*/ 124877244 h 68"/>
                <a:gd name="T16" fmla="*/ 68737459 w 54"/>
                <a:gd name="T17" fmla="*/ 126827250 h 68"/>
                <a:gd name="T18" fmla="*/ 72555361 w 54"/>
                <a:gd name="T19" fmla="*/ 124877244 h 68"/>
                <a:gd name="T20" fmla="*/ 80192547 w 54"/>
                <a:gd name="T21" fmla="*/ 130730055 h 68"/>
                <a:gd name="T22" fmla="*/ 85921473 w 54"/>
                <a:gd name="T23" fmla="*/ 128778652 h 68"/>
                <a:gd name="T24" fmla="*/ 93558680 w 54"/>
                <a:gd name="T25" fmla="*/ 130730055 h 68"/>
                <a:gd name="T26" fmla="*/ 101195866 w 54"/>
                <a:gd name="T27" fmla="*/ 128778652 h 68"/>
                <a:gd name="T28" fmla="*/ 99286224 w 54"/>
                <a:gd name="T29" fmla="*/ 122925841 h 68"/>
                <a:gd name="T30" fmla="*/ 97377964 w 54"/>
                <a:gd name="T31" fmla="*/ 119023036 h 68"/>
                <a:gd name="T32" fmla="*/ 89739375 w 54"/>
                <a:gd name="T33" fmla="*/ 115120230 h 68"/>
                <a:gd name="T34" fmla="*/ 80192547 w 54"/>
                <a:gd name="T35" fmla="*/ 105364614 h 68"/>
                <a:gd name="T36" fmla="*/ 76374645 w 54"/>
                <a:gd name="T37" fmla="*/ 97560400 h 68"/>
                <a:gd name="T38" fmla="*/ 68737459 w 54"/>
                <a:gd name="T39" fmla="*/ 85853359 h 68"/>
                <a:gd name="T40" fmla="*/ 64918175 w 54"/>
                <a:gd name="T41" fmla="*/ 74144943 h 68"/>
                <a:gd name="T42" fmla="*/ 68737459 w 54"/>
                <a:gd name="T43" fmla="*/ 64389326 h 68"/>
                <a:gd name="T44" fmla="*/ 64918175 w 54"/>
                <a:gd name="T45" fmla="*/ 60486521 h 68"/>
                <a:gd name="T46" fmla="*/ 63008533 w 54"/>
                <a:gd name="T47" fmla="*/ 50730904 h 68"/>
                <a:gd name="T48" fmla="*/ 63008533 w 54"/>
                <a:gd name="T49" fmla="*/ 44878082 h 68"/>
                <a:gd name="T50" fmla="*/ 68737459 w 54"/>
                <a:gd name="T51" fmla="*/ 35121069 h 68"/>
                <a:gd name="T52" fmla="*/ 66827817 w 54"/>
                <a:gd name="T53" fmla="*/ 29268257 h 68"/>
                <a:gd name="T54" fmla="*/ 74465003 w 54"/>
                <a:gd name="T55" fmla="*/ 29268257 h 68"/>
                <a:gd name="T56" fmla="*/ 74465003 w 54"/>
                <a:gd name="T57" fmla="*/ 23414049 h 68"/>
                <a:gd name="T58" fmla="*/ 80192547 w 54"/>
                <a:gd name="T59" fmla="*/ 19512635 h 68"/>
                <a:gd name="T60" fmla="*/ 80192547 w 54"/>
                <a:gd name="T61" fmla="*/ 9755619 h 68"/>
                <a:gd name="T62" fmla="*/ 70645719 w 54"/>
                <a:gd name="T63" fmla="*/ 7804217 h 68"/>
                <a:gd name="T64" fmla="*/ 61098891 w 54"/>
                <a:gd name="T65" fmla="*/ 3902807 h 68"/>
                <a:gd name="T66" fmla="*/ 51553445 w 54"/>
                <a:gd name="T67" fmla="*/ 0 h 68"/>
                <a:gd name="T68" fmla="*/ 51553445 w 54"/>
                <a:gd name="T69" fmla="*/ 5854211 h 68"/>
                <a:gd name="T70" fmla="*/ 38187322 w 54"/>
                <a:gd name="T71" fmla="*/ 5854211 h 68"/>
                <a:gd name="T72" fmla="*/ 34368039 w 54"/>
                <a:gd name="T73" fmla="*/ 19512635 h 68"/>
                <a:gd name="T74" fmla="*/ 24821211 w 54"/>
                <a:gd name="T75" fmla="*/ 21462641 h 68"/>
                <a:gd name="T76" fmla="*/ 22912951 w 54"/>
                <a:gd name="T77" fmla="*/ 27316855 h 68"/>
                <a:gd name="T78" fmla="*/ 15274377 w 54"/>
                <a:gd name="T79" fmla="*/ 29268257 h 68"/>
                <a:gd name="T80" fmla="*/ 15274377 w 54"/>
                <a:gd name="T81" fmla="*/ 35121069 h 68"/>
                <a:gd name="T82" fmla="*/ 24821211 w 54"/>
                <a:gd name="T83" fmla="*/ 37072471 h 68"/>
                <a:gd name="T84" fmla="*/ 21003303 w 54"/>
                <a:gd name="T85" fmla="*/ 42926679 h 68"/>
                <a:gd name="T86" fmla="*/ 15274377 w 54"/>
                <a:gd name="T87" fmla="*/ 58536515 h 68"/>
                <a:gd name="T88" fmla="*/ 19093661 w 54"/>
                <a:gd name="T89" fmla="*/ 64389326 h 68"/>
                <a:gd name="T90" fmla="*/ 11456475 w 54"/>
                <a:gd name="T91" fmla="*/ 62437923 h 68"/>
                <a:gd name="T92" fmla="*/ 7637189 w 54"/>
                <a:gd name="T93" fmla="*/ 64389326 h 68"/>
                <a:gd name="T94" fmla="*/ 3819285 w 54"/>
                <a:gd name="T95" fmla="*/ 66340729 h 68"/>
                <a:gd name="T96" fmla="*/ 0 w 54"/>
                <a:gd name="T97" fmla="*/ 81950553 h 68"/>
                <a:gd name="T98" fmla="*/ 7637189 w 54"/>
                <a:gd name="T99" fmla="*/ 91706192 h 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"/>
                <a:gd name="T151" fmla="*/ 0 h 68"/>
                <a:gd name="T152" fmla="*/ 54 w 54"/>
                <a:gd name="T153" fmla="*/ 68 h 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" h="68">
                  <a:moveTo>
                    <a:pt x="4" y="47"/>
                  </a:moveTo>
                  <a:cubicBezTo>
                    <a:pt x="5" y="48"/>
                    <a:pt x="10" y="49"/>
                    <a:pt x="12" y="49"/>
                  </a:cubicBezTo>
                  <a:cubicBezTo>
                    <a:pt x="13" y="49"/>
                    <a:pt x="12" y="49"/>
                    <a:pt x="14" y="50"/>
                  </a:cubicBezTo>
                  <a:cubicBezTo>
                    <a:pt x="15" y="51"/>
                    <a:pt x="16" y="51"/>
                    <a:pt x="17" y="50"/>
                  </a:cubicBezTo>
                  <a:cubicBezTo>
                    <a:pt x="18" y="48"/>
                    <a:pt x="18" y="51"/>
                    <a:pt x="20" y="52"/>
                  </a:cubicBezTo>
                  <a:cubicBezTo>
                    <a:pt x="21" y="53"/>
                    <a:pt x="19" y="55"/>
                    <a:pt x="20" y="56"/>
                  </a:cubicBezTo>
                  <a:cubicBezTo>
                    <a:pt x="22" y="58"/>
                    <a:pt x="19" y="60"/>
                    <a:pt x="19" y="61"/>
                  </a:cubicBezTo>
                  <a:cubicBezTo>
                    <a:pt x="19" y="63"/>
                    <a:pt x="29" y="64"/>
                    <a:pt x="31" y="64"/>
                  </a:cubicBezTo>
                  <a:cubicBezTo>
                    <a:pt x="32" y="64"/>
                    <a:pt x="34" y="65"/>
                    <a:pt x="36" y="65"/>
                  </a:cubicBezTo>
                  <a:cubicBezTo>
                    <a:pt x="37" y="66"/>
                    <a:pt x="37" y="64"/>
                    <a:pt x="38" y="64"/>
                  </a:cubicBezTo>
                  <a:cubicBezTo>
                    <a:pt x="38" y="64"/>
                    <a:pt x="41" y="67"/>
                    <a:pt x="42" y="67"/>
                  </a:cubicBezTo>
                  <a:cubicBezTo>
                    <a:pt x="43" y="68"/>
                    <a:pt x="45" y="66"/>
                    <a:pt x="45" y="66"/>
                  </a:cubicBezTo>
                  <a:cubicBezTo>
                    <a:pt x="45" y="66"/>
                    <a:pt x="48" y="67"/>
                    <a:pt x="49" y="67"/>
                  </a:cubicBezTo>
                  <a:cubicBezTo>
                    <a:pt x="50" y="66"/>
                    <a:pt x="51" y="66"/>
                    <a:pt x="53" y="66"/>
                  </a:cubicBezTo>
                  <a:cubicBezTo>
                    <a:pt x="54" y="65"/>
                    <a:pt x="53" y="62"/>
                    <a:pt x="52" y="63"/>
                  </a:cubicBezTo>
                  <a:cubicBezTo>
                    <a:pt x="52" y="63"/>
                    <a:pt x="51" y="62"/>
                    <a:pt x="51" y="61"/>
                  </a:cubicBezTo>
                  <a:cubicBezTo>
                    <a:pt x="50" y="60"/>
                    <a:pt x="48" y="60"/>
                    <a:pt x="47" y="59"/>
                  </a:cubicBezTo>
                  <a:cubicBezTo>
                    <a:pt x="46" y="57"/>
                    <a:pt x="42" y="55"/>
                    <a:pt x="42" y="54"/>
                  </a:cubicBezTo>
                  <a:cubicBezTo>
                    <a:pt x="42" y="53"/>
                    <a:pt x="40" y="51"/>
                    <a:pt x="40" y="50"/>
                  </a:cubicBezTo>
                  <a:cubicBezTo>
                    <a:pt x="41" y="49"/>
                    <a:pt x="36" y="45"/>
                    <a:pt x="36" y="44"/>
                  </a:cubicBezTo>
                  <a:cubicBezTo>
                    <a:pt x="36" y="43"/>
                    <a:pt x="34" y="40"/>
                    <a:pt x="34" y="38"/>
                  </a:cubicBezTo>
                  <a:cubicBezTo>
                    <a:pt x="33" y="37"/>
                    <a:pt x="35" y="35"/>
                    <a:pt x="36" y="33"/>
                  </a:cubicBezTo>
                  <a:cubicBezTo>
                    <a:pt x="37" y="32"/>
                    <a:pt x="35" y="31"/>
                    <a:pt x="34" y="31"/>
                  </a:cubicBezTo>
                  <a:cubicBezTo>
                    <a:pt x="32" y="31"/>
                    <a:pt x="33" y="28"/>
                    <a:pt x="33" y="26"/>
                  </a:cubicBezTo>
                  <a:cubicBezTo>
                    <a:pt x="33" y="24"/>
                    <a:pt x="32" y="24"/>
                    <a:pt x="33" y="23"/>
                  </a:cubicBezTo>
                  <a:cubicBezTo>
                    <a:pt x="33" y="23"/>
                    <a:pt x="36" y="19"/>
                    <a:pt x="36" y="18"/>
                  </a:cubicBezTo>
                  <a:cubicBezTo>
                    <a:pt x="36" y="18"/>
                    <a:pt x="35" y="16"/>
                    <a:pt x="35" y="15"/>
                  </a:cubicBezTo>
                  <a:cubicBezTo>
                    <a:pt x="35" y="13"/>
                    <a:pt x="38" y="15"/>
                    <a:pt x="39" y="15"/>
                  </a:cubicBezTo>
                  <a:cubicBezTo>
                    <a:pt x="41" y="16"/>
                    <a:pt x="39" y="13"/>
                    <a:pt x="39" y="12"/>
                  </a:cubicBezTo>
                  <a:cubicBezTo>
                    <a:pt x="39" y="12"/>
                    <a:pt x="41" y="11"/>
                    <a:pt x="42" y="10"/>
                  </a:cubicBezTo>
                  <a:cubicBezTo>
                    <a:pt x="42" y="10"/>
                    <a:pt x="42" y="6"/>
                    <a:pt x="42" y="5"/>
                  </a:cubicBezTo>
                  <a:cubicBezTo>
                    <a:pt x="41" y="5"/>
                    <a:pt x="39" y="5"/>
                    <a:pt x="37" y="4"/>
                  </a:cubicBezTo>
                  <a:cubicBezTo>
                    <a:pt x="35" y="3"/>
                    <a:pt x="34" y="2"/>
                    <a:pt x="32" y="2"/>
                  </a:cubicBez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7" y="2"/>
                    <a:pt x="27" y="3"/>
                  </a:cubicBezTo>
                  <a:cubicBezTo>
                    <a:pt x="27" y="4"/>
                    <a:pt x="22" y="2"/>
                    <a:pt x="20" y="3"/>
                  </a:cubicBezTo>
                  <a:cubicBezTo>
                    <a:pt x="18" y="3"/>
                    <a:pt x="19" y="9"/>
                    <a:pt x="18" y="10"/>
                  </a:cubicBezTo>
                  <a:cubicBezTo>
                    <a:pt x="17" y="12"/>
                    <a:pt x="14" y="10"/>
                    <a:pt x="13" y="11"/>
                  </a:cubicBezTo>
                  <a:cubicBezTo>
                    <a:pt x="11" y="11"/>
                    <a:pt x="12" y="13"/>
                    <a:pt x="12" y="14"/>
                  </a:cubicBezTo>
                  <a:cubicBezTo>
                    <a:pt x="12" y="15"/>
                    <a:pt x="11" y="15"/>
                    <a:pt x="8" y="15"/>
                  </a:cubicBezTo>
                  <a:cubicBezTo>
                    <a:pt x="6" y="15"/>
                    <a:pt x="6" y="16"/>
                    <a:pt x="8" y="18"/>
                  </a:cubicBezTo>
                  <a:cubicBezTo>
                    <a:pt x="10" y="20"/>
                    <a:pt x="11" y="19"/>
                    <a:pt x="13" y="19"/>
                  </a:cubicBezTo>
                  <a:cubicBezTo>
                    <a:pt x="14" y="19"/>
                    <a:pt x="12" y="21"/>
                    <a:pt x="11" y="22"/>
                  </a:cubicBezTo>
                  <a:cubicBezTo>
                    <a:pt x="10" y="23"/>
                    <a:pt x="8" y="28"/>
                    <a:pt x="8" y="30"/>
                  </a:cubicBezTo>
                  <a:cubicBezTo>
                    <a:pt x="9" y="32"/>
                    <a:pt x="10" y="32"/>
                    <a:pt x="10" y="33"/>
                  </a:cubicBezTo>
                  <a:cubicBezTo>
                    <a:pt x="10" y="34"/>
                    <a:pt x="9" y="33"/>
                    <a:pt x="6" y="32"/>
                  </a:cubicBezTo>
                  <a:cubicBezTo>
                    <a:pt x="4" y="31"/>
                    <a:pt x="6" y="32"/>
                    <a:pt x="4" y="33"/>
                  </a:cubicBezTo>
                  <a:cubicBezTo>
                    <a:pt x="3" y="34"/>
                    <a:pt x="4" y="34"/>
                    <a:pt x="2" y="34"/>
                  </a:cubicBezTo>
                  <a:cubicBezTo>
                    <a:pt x="1" y="34"/>
                    <a:pt x="0" y="40"/>
                    <a:pt x="0" y="42"/>
                  </a:cubicBezTo>
                  <a:cubicBezTo>
                    <a:pt x="0" y="44"/>
                    <a:pt x="3" y="46"/>
                    <a:pt x="4" y="4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5" name="Freeform 117"/>
            <p:cNvSpPr>
              <a:spLocks noChangeArrowheads="1"/>
            </p:cNvSpPr>
            <p:nvPr/>
          </p:nvSpPr>
          <p:spPr bwMode="auto">
            <a:xfrm>
              <a:off x="4971449" y="1726337"/>
              <a:ext cx="10888" cy="11308"/>
            </a:xfrm>
            <a:custGeom>
              <a:avLst/>
              <a:gdLst>
                <a:gd name="T0" fmla="*/ 3235650 w 8"/>
                <a:gd name="T1" fmla="*/ 0 h 8"/>
                <a:gd name="T2" fmla="*/ 3235650 w 8"/>
                <a:gd name="T3" fmla="*/ 5993240 h 8"/>
                <a:gd name="T4" fmla="*/ 11323503 w 8"/>
                <a:gd name="T5" fmla="*/ 15983856 h 8"/>
                <a:gd name="T6" fmla="*/ 9705676 w 8"/>
                <a:gd name="T7" fmla="*/ 3995964 h 8"/>
                <a:gd name="T8" fmla="*/ 3235650 w 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"/>
                <a:gd name="T17" fmla="*/ 8 w 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">
                  <a:moveTo>
                    <a:pt x="2" y="0"/>
                  </a:moveTo>
                  <a:cubicBezTo>
                    <a:pt x="0" y="0"/>
                    <a:pt x="0" y="2"/>
                    <a:pt x="2" y="3"/>
                  </a:cubicBezTo>
                  <a:cubicBezTo>
                    <a:pt x="4" y="4"/>
                    <a:pt x="4" y="8"/>
                    <a:pt x="7" y="8"/>
                  </a:cubicBezTo>
                  <a:cubicBezTo>
                    <a:pt x="8" y="7"/>
                    <a:pt x="6" y="3"/>
                    <a:pt x="6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6" name="Freeform 118"/>
            <p:cNvSpPr>
              <a:spLocks noChangeArrowheads="1"/>
            </p:cNvSpPr>
            <p:nvPr/>
          </p:nvSpPr>
          <p:spPr bwMode="auto">
            <a:xfrm>
              <a:off x="4976288" y="1522796"/>
              <a:ext cx="194782" cy="135694"/>
            </a:xfrm>
            <a:custGeom>
              <a:avLst/>
              <a:gdLst>
                <a:gd name="T0" fmla="*/ 17375265 w 131"/>
                <a:gd name="T1" fmla="*/ 174466472 h 98"/>
                <a:gd name="T2" fmla="*/ 40543210 w 131"/>
                <a:gd name="T3" fmla="*/ 180216850 h 98"/>
                <a:gd name="T4" fmla="*/ 63709771 w 131"/>
                <a:gd name="T5" fmla="*/ 187886371 h 98"/>
                <a:gd name="T6" fmla="*/ 69502451 w 131"/>
                <a:gd name="T7" fmla="*/ 172548757 h 98"/>
                <a:gd name="T8" fmla="*/ 77225097 w 131"/>
                <a:gd name="T9" fmla="*/ 168714710 h 98"/>
                <a:gd name="T10" fmla="*/ 81086420 w 131"/>
                <a:gd name="T11" fmla="*/ 161045232 h 98"/>
                <a:gd name="T12" fmla="*/ 83016387 w 131"/>
                <a:gd name="T13" fmla="*/ 151459423 h 98"/>
                <a:gd name="T14" fmla="*/ 86877710 w 131"/>
                <a:gd name="T15" fmla="*/ 145707661 h 98"/>
                <a:gd name="T16" fmla="*/ 92669022 w 131"/>
                <a:gd name="T17" fmla="*/ 134204137 h 98"/>
                <a:gd name="T18" fmla="*/ 94600379 w 131"/>
                <a:gd name="T19" fmla="*/ 128452374 h 98"/>
                <a:gd name="T20" fmla="*/ 104252992 w 131"/>
                <a:gd name="T21" fmla="*/ 124618328 h 98"/>
                <a:gd name="T22" fmla="*/ 108114315 w 131"/>
                <a:gd name="T23" fmla="*/ 115032519 h 98"/>
                <a:gd name="T24" fmla="*/ 125489575 w 131"/>
                <a:gd name="T25" fmla="*/ 113114803 h 98"/>
                <a:gd name="T26" fmla="*/ 135143578 w 131"/>
                <a:gd name="T27" fmla="*/ 101612664 h 98"/>
                <a:gd name="T28" fmla="*/ 144796191 w 131"/>
                <a:gd name="T29" fmla="*/ 99694948 h 98"/>
                <a:gd name="T30" fmla="*/ 166032774 w 131"/>
                <a:gd name="T31" fmla="*/ 86273686 h 98"/>
                <a:gd name="T32" fmla="*/ 193062080 w 131"/>
                <a:gd name="T33" fmla="*/ 70936115 h 98"/>
                <a:gd name="T34" fmla="*/ 223951277 w 131"/>
                <a:gd name="T35" fmla="*/ 72853831 h 98"/>
                <a:gd name="T36" fmla="*/ 243257893 w 131"/>
                <a:gd name="T37" fmla="*/ 59433975 h 98"/>
                <a:gd name="T38" fmla="*/ 247119216 w 131"/>
                <a:gd name="T39" fmla="*/ 49846782 h 98"/>
                <a:gd name="T40" fmla="*/ 250980540 w 131"/>
                <a:gd name="T41" fmla="*/ 36426915 h 98"/>
                <a:gd name="T42" fmla="*/ 250980540 w 131"/>
                <a:gd name="T43" fmla="*/ 21089339 h 98"/>
                <a:gd name="T44" fmla="*/ 243257893 w 131"/>
                <a:gd name="T45" fmla="*/ 7669481 h 98"/>
                <a:gd name="T46" fmla="*/ 227812600 w 131"/>
                <a:gd name="T47" fmla="*/ 3834048 h 98"/>
                <a:gd name="T48" fmla="*/ 214298663 w 131"/>
                <a:gd name="T49" fmla="*/ 5751765 h 98"/>
                <a:gd name="T50" fmla="*/ 208505984 w 131"/>
                <a:gd name="T51" fmla="*/ 23007060 h 98"/>
                <a:gd name="T52" fmla="*/ 187269401 w 131"/>
                <a:gd name="T53" fmla="*/ 42178678 h 98"/>
                <a:gd name="T54" fmla="*/ 156380161 w 131"/>
                <a:gd name="T55" fmla="*/ 49846782 h 98"/>
                <a:gd name="T56" fmla="*/ 146726158 w 131"/>
                <a:gd name="T57" fmla="*/ 46012735 h 98"/>
                <a:gd name="T58" fmla="*/ 131282255 w 131"/>
                <a:gd name="T59" fmla="*/ 42178678 h 98"/>
                <a:gd name="T60" fmla="*/ 117766929 w 131"/>
                <a:gd name="T61" fmla="*/ 46012735 h 98"/>
                <a:gd name="T62" fmla="*/ 113905605 w 131"/>
                <a:gd name="T63" fmla="*/ 55598544 h 98"/>
                <a:gd name="T64" fmla="*/ 90739034 w 131"/>
                <a:gd name="T65" fmla="*/ 70936115 h 98"/>
                <a:gd name="T66" fmla="*/ 86877710 w 131"/>
                <a:gd name="T67" fmla="*/ 72853831 h 98"/>
                <a:gd name="T68" fmla="*/ 67571094 w 131"/>
                <a:gd name="T69" fmla="*/ 84357355 h 98"/>
                <a:gd name="T70" fmla="*/ 63709771 w 131"/>
                <a:gd name="T71" fmla="*/ 92025470 h 98"/>
                <a:gd name="T72" fmla="*/ 50195834 w 131"/>
                <a:gd name="T73" fmla="*/ 107363041 h 98"/>
                <a:gd name="T74" fmla="*/ 38611854 w 131"/>
                <a:gd name="T75" fmla="*/ 111198472 h 98"/>
                <a:gd name="T76" fmla="*/ 38611854 w 131"/>
                <a:gd name="T77" fmla="*/ 120784281 h 98"/>
                <a:gd name="T78" fmla="*/ 36681887 w 131"/>
                <a:gd name="T79" fmla="*/ 128452374 h 98"/>
                <a:gd name="T80" fmla="*/ 32820564 w 131"/>
                <a:gd name="T81" fmla="*/ 136121852 h 98"/>
                <a:gd name="T82" fmla="*/ 38611854 w 131"/>
                <a:gd name="T83" fmla="*/ 153377139 h 98"/>
                <a:gd name="T84" fmla="*/ 21236589 w 131"/>
                <a:gd name="T85" fmla="*/ 153377139 h 98"/>
                <a:gd name="T86" fmla="*/ 5791293 w 131"/>
                <a:gd name="T87" fmla="*/ 166796995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1"/>
                <a:gd name="T133" fmla="*/ 0 h 98"/>
                <a:gd name="T134" fmla="*/ 131 w 131"/>
                <a:gd name="T135" fmla="*/ 98 h 9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1" h="98">
                  <a:moveTo>
                    <a:pt x="9" y="86"/>
                  </a:moveTo>
                  <a:cubicBezTo>
                    <a:pt x="11" y="85"/>
                    <a:pt x="8" y="90"/>
                    <a:pt x="9" y="91"/>
                  </a:cubicBezTo>
                  <a:cubicBezTo>
                    <a:pt x="9" y="92"/>
                    <a:pt x="14" y="92"/>
                    <a:pt x="16" y="92"/>
                  </a:cubicBezTo>
                  <a:cubicBezTo>
                    <a:pt x="18" y="92"/>
                    <a:pt x="20" y="94"/>
                    <a:pt x="21" y="94"/>
                  </a:cubicBezTo>
                  <a:cubicBezTo>
                    <a:pt x="23" y="95"/>
                    <a:pt x="26" y="95"/>
                    <a:pt x="26" y="96"/>
                  </a:cubicBezTo>
                  <a:cubicBezTo>
                    <a:pt x="27" y="97"/>
                    <a:pt x="31" y="98"/>
                    <a:pt x="33" y="98"/>
                  </a:cubicBezTo>
                  <a:cubicBezTo>
                    <a:pt x="34" y="98"/>
                    <a:pt x="36" y="96"/>
                    <a:pt x="36" y="95"/>
                  </a:cubicBezTo>
                  <a:cubicBezTo>
                    <a:pt x="36" y="94"/>
                    <a:pt x="38" y="91"/>
                    <a:pt x="36" y="90"/>
                  </a:cubicBezTo>
                  <a:cubicBezTo>
                    <a:pt x="35" y="89"/>
                    <a:pt x="33" y="88"/>
                    <a:pt x="34" y="87"/>
                  </a:cubicBezTo>
                  <a:cubicBezTo>
                    <a:pt x="35" y="87"/>
                    <a:pt x="39" y="89"/>
                    <a:pt x="40" y="88"/>
                  </a:cubicBezTo>
                  <a:cubicBezTo>
                    <a:pt x="42" y="86"/>
                    <a:pt x="39" y="85"/>
                    <a:pt x="39" y="84"/>
                  </a:cubicBezTo>
                  <a:cubicBezTo>
                    <a:pt x="39" y="83"/>
                    <a:pt x="42" y="86"/>
                    <a:pt x="42" y="84"/>
                  </a:cubicBezTo>
                  <a:cubicBezTo>
                    <a:pt x="42" y="83"/>
                    <a:pt x="41" y="82"/>
                    <a:pt x="39" y="81"/>
                  </a:cubicBezTo>
                  <a:cubicBezTo>
                    <a:pt x="38" y="80"/>
                    <a:pt x="42" y="80"/>
                    <a:pt x="43" y="79"/>
                  </a:cubicBezTo>
                  <a:cubicBezTo>
                    <a:pt x="45" y="79"/>
                    <a:pt x="43" y="78"/>
                    <a:pt x="43" y="77"/>
                  </a:cubicBezTo>
                  <a:cubicBezTo>
                    <a:pt x="42" y="76"/>
                    <a:pt x="44" y="76"/>
                    <a:pt x="45" y="76"/>
                  </a:cubicBezTo>
                  <a:cubicBezTo>
                    <a:pt x="46" y="76"/>
                    <a:pt x="49" y="76"/>
                    <a:pt x="48" y="74"/>
                  </a:cubicBezTo>
                  <a:cubicBezTo>
                    <a:pt x="48" y="72"/>
                    <a:pt x="47" y="70"/>
                    <a:pt x="48" y="70"/>
                  </a:cubicBezTo>
                  <a:cubicBezTo>
                    <a:pt x="50" y="70"/>
                    <a:pt x="53" y="70"/>
                    <a:pt x="52" y="69"/>
                  </a:cubicBezTo>
                  <a:cubicBezTo>
                    <a:pt x="52" y="68"/>
                    <a:pt x="49" y="68"/>
                    <a:pt x="49" y="67"/>
                  </a:cubicBezTo>
                  <a:cubicBezTo>
                    <a:pt x="49" y="66"/>
                    <a:pt x="50" y="66"/>
                    <a:pt x="51" y="66"/>
                  </a:cubicBezTo>
                  <a:cubicBezTo>
                    <a:pt x="52" y="65"/>
                    <a:pt x="53" y="65"/>
                    <a:pt x="54" y="65"/>
                  </a:cubicBezTo>
                  <a:cubicBezTo>
                    <a:pt x="55" y="64"/>
                    <a:pt x="57" y="65"/>
                    <a:pt x="57" y="64"/>
                  </a:cubicBezTo>
                  <a:cubicBezTo>
                    <a:pt x="58" y="63"/>
                    <a:pt x="57" y="61"/>
                    <a:pt x="56" y="60"/>
                  </a:cubicBezTo>
                  <a:cubicBezTo>
                    <a:pt x="56" y="59"/>
                    <a:pt x="61" y="61"/>
                    <a:pt x="63" y="62"/>
                  </a:cubicBezTo>
                  <a:cubicBezTo>
                    <a:pt x="65" y="62"/>
                    <a:pt x="64" y="60"/>
                    <a:pt x="65" y="59"/>
                  </a:cubicBezTo>
                  <a:cubicBezTo>
                    <a:pt x="65" y="59"/>
                    <a:pt x="67" y="60"/>
                    <a:pt x="68" y="59"/>
                  </a:cubicBezTo>
                  <a:cubicBezTo>
                    <a:pt x="69" y="59"/>
                    <a:pt x="69" y="54"/>
                    <a:pt x="70" y="53"/>
                  </a:cubicBezTo>
                  <a:cubicBezTo>
                    <a:pt x="71" y="52"/>
                    <a:pt x="71" y="53"/>
                    <a:pt x="72" y="54"/>
                  </a:cubicBezTo>
                  <a:cubicBezTo>
                    <a:pt x="73" y="55"/>
                    <a:pt x="74" y="53"/>
                    <a:pt x="75" y="52"/>
                  </a:cubicBezTo>
                  <a:cubicBezTo>
                    <a:pt x="77" y="51"/>
                    <a:pt x="77" y="51"/>
                    <a:pt x="78" y="51"/>
                  </a:cubicBezTo>
                  <a:cubicBezTo>
                    <a:pt x="79" y="50"/>
                    <a:pt x="84" y="46"/>
                    <a:pt x="86" y="45"/>
                  </a:cubicBezTo>
                  <a:cubicBezTo>
                    <a:pt x="88" y="44"/>
                    <a:pt x="91" y="42"/>
                    <a:pt x="92" y="40"/>
                  </a:cubicBezTo>
                  <a:cubicBezTo>
                    <a:pt x="94" y="38"/>
                    <a:pt x="98" y="37"/>
                    <a:pt x="100" y="37"/>
                  </a:cubicBezTo>
                  <a:cubicBezTo>
                    <a:pt x="101" y="37"/>
                    <a:pt x="105" y="38"/>
                    <a:pt x="108" y="39"/>
                  </a:cubicBezTo>
                  <a:cubicBezTo>
                    <a:pt x="111" y="40"/>
                    <a:pt x="113" y="39"/>
                    <a:pt x="116" y="38"/>
                  </a:cubicBezTo>
                  <a:cubicBezTo>
                    <a:pt x="118" y="37"/>
                    <a:pt x="118" y="36"/>
                    <a:pt x="120" y="35"/>
                  </a:cubicBezTo>
                  <a:cubicBezTo>
                    <a:pt x="122" y="34"/>
                    <a:pt x="125" y="32"/>
                    <a:pt x="126" y="31"/>
                  </a:cubicBezTo>
                  <a:cubicBezTo>
                    <a:pt x="128" y="30"/>
                    <a:pt x="131" y="28"/>
                    <a:pt x="130" y="29"/>
                  </a:cubicBezTo>
                  <a:cubicBezTo>
                    <a:pt x="129" y="29"/>
                    <a:pt x="128" y="27"/>
                    <a:pt x="128" y="26"/>
                  </a:cubicBezTo>
                  <a:cubicBezTo>
                    <a:pt x="128" y="25"/>
                    <a:pt x="128" y="22"/>
                    <a:pt x="130" y="21"/>
                  </a:cubicBezTo>
                  <a:cubicBezTo>
                    <a:pt x="131" y="21"/>
                    <a:pt x="131" y="20"/>
                    <a:pt x="130" y="19"/>
                  </a:cubicBezTo>
                  <a:cubicBezTo>
                    <a:pt x="129" y="19"/>
                    <a:pt x="129" y="15"/>
                    <a:pt x="128" y="14"/>
                  </a:cubicBezTo>
                  <a:cubicBezTo>
                    <a:pt x="128" y="12"/>
                    <a:pt x="130" y="12"/>
                    <a:pt x="130" y="11"/>
                  </a:cubicBezTo>
                  <a:cubicBezTo>
                    <a:pt x="131" y="11"/>
                    <a:pt x="129" y="8"/>
                    <a:pt x="127" y="7"/>
                  </a:cubicBezTo>
                  <a:cubicBezTo>
                    <a:pt x="126" y="7"/>
                    <a:pt x="126" y="5"/>
                    <a:pt x="126" y="4"/>
                  </a:cubicBezTo>
                  <a:cubicBezTo>
                    <a:pt x="127" y="3"/>
                    <a:pt x="124" y="2"/>
                    <a:pt x="121" y="1"/>
                  </a:cubicBezTo>
                  <a:cubicBezTo>
                    <a:pt x="119" y="0"/>
                    <a:pt x="119" y="2"/>
                    <a:pt x="118" y="2"/>
                  </a:cubicBezTo>
                  <a:cubicBezTo>
                    <a:pt x="117" y="3"/>
                    <a:pt x="116" y="2"/>
                    <a:pt x="116" y="2"/>
                  </a:cubicBezTo>
                  <a:cubicBezTo>
                    <a:pt x="116" y="1"/>
                    <a:pt x="111" y="2"/>
                    <a:pt x="111" y="3"/>
                  </a:cubicBezTo>
                  <a:cubicBezTo>
                    <a:pt x="110" y="3"/>
                    <a:pt x="111" y="5"/>
                    <a:pt x="111" y="7"/>
                  </a:cubicBezTo>
                  <a:cubicBezTo>
                    <a:pt x="111" y="8"/>
                    <a:pt x="108" y="10"/>
                    <a:pt x="108" y="12"/>
                  </a:cubicBezTo>
                  <a:cubicBezTo>
                    <a:pt x="107" y="14"/>
                    <a:pt x="104" y="18"/>
                    <a:pt x="102" y="18"/>
                  </a:cubicBezTo>
                  <a:cubicBezTo>
                    <a:pt x="99" y="18"/>
                    <a:pt x="99" y="20"/>
                    <a:pt x="97" y="22"/>
                  </a:cubicBezTo>
                  <a:cubicBezTo>
                    <a:pt x="95" y="24"/>
                    <a:pt x="90" y="25"/>
                    <a:pt x="86" y="24"/>
                  </a:cubicBezTo>
                  <a:cubicBezTo>
                    <a:pt x="83" y="24"/>
                    <a:pt x="84" y="25"/>
                    <a:pt x="81" y="26"/>
                  </a:cubicBezTo>
                  <a:cubicBezTo>
                    <a:pt x="79" y="27"/>
                    <a:pt x="79" y="24"/>
                    <a:pt x="78" y="22"/>
                  </a:cubicBezTo>
                  <a:cubicBezTo>
                    <a:pt x="77" y="21"/>
                    <a:pt x="77" y="23"/>
                    <a:pt x="76" y="24"/>
                  </a:cubicBezTo>
                  <a:cubicBezTo>
                    <a:pt x="75" y="25"/>
                    <a:pt x="74" y="25"/>
                    <a:pt x="73" y="25"/>
                  </a:cubicBezTo>
                  <a:cubicBezTo>
                    <a:pt x="72" y="25"/>
                    <a:pt x="69" y="23"/>
                    <a:pt x="68" y="22"/>
                  </a:cubicBezTo>
                  <a:cubicBezTo>
                    <a:pt x="67" y="21"/>
                    <a:pt x="65" y="22"/>
                    <a:pt x="64" y="23"/>
                  </a:cubicBezTo>
                  <a:cubicBezTo>
                    <a:pt x="63" y="24"/>
                    <a:pt x="63" y="24"/>
                    <a:pt x="61" y="24"/>
                  </a:cubicBezTo>
                  <a:cubicBezTo>
                    <a:pt x="58" y="24"/>
                    <a:pt x="60" y="25"/>
                    <a:pt x="61" y="25"/>
                  </a:cubicBezTo>
                  <a:cubicBezTo>
                    <a:pt x="62" y="26"/>
                    <a:pt x="60" y="27"/>
                    <a:pt x="59" y="29"/>
                  </a:cubicBezTo>
                  <a:cubicBezTo>
                    <a:pt x="58" y="30"/>
                    <a:pt x="52" y="35"/>
                    <a:pt x="50" y="35"/>
                  </a:cubicBezTo>
                  <a:cubicBezTo>
                    <a:pt x="48" y="36"/>
                    <a:pt x="49" y="37"/>
                    <a:pt x="47" y="37"/>
                  </a:cubicBezTo>
                  <a:cubicBezTo>
                    <a:pt x="46" y="37"/>
                    <a:pt x="47" y="35"/>
                    <a:pt x="45" y="35"/>
                  </a:cubicBezTo>
                  <a:cubicBezTo>
                    <a:pt x="44" y="35"/>
                    <a:pt x="44" y="37"/>
                    <a:pt x="45" y="38"/>
                  </a:cubicBezTo>
                  <a:cubicBezTo>
                    <a:pt x="45" y="39"/>
                    <a:pt x="44" y="40"/>
                    <a:pt x="42" y="41"/>
                  </a:cubicBezTo>
                  <a:cubicBezTo>
                    <a:pt x="40" y="42"/>
                    <a:pt x="38" y="43"/>
                    <a:pt x="35" y="44"/>
                  </a:cubicBezTo>
                  <a:cubicBezTo>
                    <a:pt x="33" y="45"/>
                    <a:pt x="36" y="46"/>
                    <a:pt x="36" y="47"/>
                  </a:cubicBezTo>
                  <a:cubicBezTo>
                    <a:pt x="36" y="48"/>
                    <a:pt x="35" y="48"/>
                    <a:pt x="33" y="48"/>
                  </a:cubicBezTo>
                  <a:cubicBezTo>
                    <a:pt x="32" y="48"/>
                    <a:pt x="29" y="50"/>
                    <a:pt x="30" y="50"/>
                  </a:cubicBezTo>
                  <a:cubicBezTo>
                    <a:pt x="32" y="50"/>
                    <a:pt x="27" y="55"/>
                    <a:pt x="26" y="56"/>
                  </a:cubicBezTo>
                  <a:cubicBezTo>
                    <a:pt x="25" y="58"/>
                    <a:pt x="25" y="57"/>
                    <a:pt x="23" y="56"/>
                  </a:cubicBezTo>
                  <a:cubicBezTo>
                    <a:pt x="22" y="56"/>
                    <a:pt x="20" y="58"/>
                    <a:pt x="20" y="58"/>
                  </a:cubicBezTo>
                  <a:cubicBezTo>
                    <a:pt x="20" y="59"/>
                    <a:pt x="20" y="59"/>
                    <a:pt x="22" y="59"/>
                  </a:cubicBezTo>
                  <a:cubicBezTo>
                    <a:pt x="23" y="59"/>
                    <a:pt x="22" y="62"/>
                    <a:pt x="20" y="63"/>
                  </a:cubicBezTo>
                  <a:cubicBezTo>
                    <a:pt x="19" y="64"/>
                    <a:pt x="24" y="65"/>
                    <a:pt x="24" y="66"/>
                  </a:cubicBezTo>
                  <a:cubicBezTo>
                    <a:pt x="23" y="67"/>
                    <a:pt x="20" y="66"/>
                    <a:pt x="19" y="67"/>
                  </a:cubicBezTo>
                  <a:cubicBezTo>
                    <a:pt x="17" y="67"/>
                    <a:pt x="20" y="69"/>
                    <a:pt x="22" y="71"/>
                  </a:cubicBezTo>
                  <a:cubicBezTo>
                    <a:pt x="23" y="72"/>
                    <a:pt x="19" y="71"/>
                    <a:pt x="17" y="71"/>
                  </a:cubicBezTo>
                  <a:cubicBezTo>
                    <a:pt x="15" y="72"/>
                    <a:pt x="19" y="74"/>
                    <a:pt x="18" y="76"/>
                  </a:cubicBezTo>
                  <a:cubicBezTo>
                    <a:pt x="17" y="77"/>
                    <a:pt x="19" y="78"/>
                    <a:pt x="20" y="80"/>
                  </a:cubicBezTo>
                  <a:cubicBezTo>
                    <a:pt x="20" y="82"/>
                    <a:pt x="17" y="78"/>
                    <a:pt x="14" y="78"/>
                  </a:cubicBezTo>
                  <a:cubicBezTo>
                    <a:pt x="12" y="78"/>
                    <a:pt x="11" y="78"/>
                    <a:pt x="11" y="80"/>
                  </a:cubicBezTo>
                  <a:cubicBezTo>
                    <a:pt x="10" y="81"/>
                    <a:pt x="11" y="83"/>
                    <a:pt x="8" y="83"/>
                  </a:cubicBezTo>
                  <a:cubicBezTo>
                    <a:pt x="6" y="83"/>
                    <a:pt x="5" y="84"/>
                    <a:pt x="3" y="87"/>
                  </a:cubicBezTo>
                  <a:cubicBezTo>
                    <a:pt x="0" y="91"/>
                    <a:pt x="7" y="86"/>
                    <a:pt x="9" y="8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7" name="Freeform 119"/>
            <p:cNvSpPr>
              <a:spLocks noChangeArrowheads="1"/>
            </p:cNvSpPr>
            <p:nvPr/>
          </p:nvSpPr>
          <p:spPr bwMode="auto">
            <a:xfrm>
              <a:off x="4568577" y="1737645"/>
              <a:ext cx="19357" cy="13569"/>
            </a:xfrm>
            <a:custGeom>
              <a:avLst/>
              <a:gdLst>
                <a:gd name="T0" fmla="*/ 3872438 w 13"/>
                <a:gd name="T1" fmla="*/ 18411774 h 10"/>
                <a:gd name="T2" fmla="*/ 25170151 w 13"/>
                <a:gd name="T3" fmla="*/ 7365253 h 10"/>
                <a:gd name="T4" fmla="*/ 21297709 w 13"/>
                <a:gd name="T5" fmla="*/ 0 h 10"/>
                <a:gd name="T6" fmla="*/ 3872438 w 13"/>
                <a:gd name="T7" fmla="*/ 11046521 h 10"/>
                <a:gd name="T8" fmla="*/ 3872438 w 13"/>
                <a:gd name="T9" fmla="*/ 1841177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2" y="10"/>
                  </a:moveTo>
                  <a:cubicBezTo>
                    <a:pt x="5" y="10"/>
                    <a:pt x="13" y="6"/>
                    <a:pt x="13" y="4"/>
                  </a:cubicBezTo>
                  <a:cubicBezTo>
                    <a:pt x="13" y="2"/>
                    <a:pt x="13" y="0"/>
                    <a:pt x="11" y="0"/>
                  </a:cubicBezTo>
                  <a:cubicBezTo>
                    <a:pt x="9" y="1"/>
                    <a:pt x="2" y="4"/>
                    <a:pt x="2" y="6"/>
                  </a:cubicBezTo>
                  <a:cubicBezTo>
                    <a:pt x="1" y="7"/>
                    <a:pt x="0" y="10"/>
                    <a:pt x="2" y="1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8" name="Freeform 120"/>
            <p:cNvSpPr>
              <a:spLocks noChangeArrowheads="1"/>
            </p:cNvSpPr>
            <p:nvPr/>
          </p:nvSpPr>
          <p:spPr bwMode="auto">
            <a:xfrm>
              <a:off x="4498407" y="1780615"/>
              <a:ext cx="18147" cy="19223"/>
            </a:xfrm>
            <a:custGeom>
              <a:avLst/>
              <a:gdLst>
                <a:gd name="T0" fmla="*/ 3993609 w 12"/>
                <a:gd name="T1" fmla="*/ 22624102 h 14"/>
                <a:gd name="T2" fmla="*/ 21967674 w 12"/>
                <a:gd name="T3" fmla="*/ 7540909 h 14"/>
                <a:gd name="T4" fmla="*/ 15975850 w 12"/>
                <a:gd name="T5" fmla="*/ 1885227 h 14"/>
                <a:gd name="T6" fmla="*/ 9985435 w 12"/>
                <a:gd name="T7" fmla="*/ 13197964 h 14"/>
                <a:gd name="T8" fmla="*/ 3993609 w 12"/>
                <a:gd name="T9" fmla="*/ 2262410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4"/>
                <a:gd name="T17" fmla="*/ 12 w 1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4">
                  <a:moveTo>
                    <a:pt x="2" y="12"/>
                  </a:moveTo>
                  <a:cubicBezTo>
                    <a:pt x="5" y="9"/>
                    <a:pt x="12" y="6"/>
                    <a:pt x="11" y="4"/>
                  </a:cubicBezTo>
                  <a:cubicBezTo>
                    <a:pt x="10" y="3"/>
                    <a:pt x="10" y="0"/>
                    <a:pt x="8" y="1"/>
                  </a:cubicBezTo>
                  <a:cubicBezTo>
                    <a:pt x="6" y="2"/>
                    <a:pt x="7" y="6"/>
                    <a:pt x="5" y="7"/>
                  </a:cubicBezTo>
                  <a:cubicBezTo>
                    <a:pt x="4" y="9"/>
                    <a:pt x="0" y="14"/>
                    <a:pt x="2" y="1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19" name="Freeform 121"/>
            <p:cNvSpPr>
              <a:spLocks noChangeArrowheads="1"/>
            </p:cNvSpPr>
            <p:nvPr/>
          </p:nvSpPr>
          <p:spPr bwMode="auto">
            <a:xfrm>
              <a:off x="4717385" y="2465871"/>
              <a:ext cx="32665" cy="16962"/>
            </a:xfrm>
            <a:custGeom>
              <a:avLst/>
              <a:gdLst>
                <a:gd name="T0" fmla="*/ 32728349 w 22"/>
                <a:gd name="T1" fmla="*/ 17982547 h 12"/>
                <a:gd name="T2" fmla="*/ 38503122 w 22"/>
                <a:gd name="T3" fmla="*/ 1998689 h 12"/>
                <a:gd name="T4" fmla="*/ 11550939 w 22"/>
                <a:gd name="T5" fmla="*/ 9990618 h 12"/>
                <a:gd name="T6" fmla="*/ 0 w 22"/>
                <a:gd name="T7" fmla="*/ 17982547 h 12"/>
                <a:gd name="T8" fmla="*/ 32728349 w 22"/>
                <a:gd name="T9" fmla="*/ 179825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2"/>
                <a:gd name="T17" fmla="*/ 22 w 2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2">
                  <a:moveTo>
                    <a:pt x="17" y="9"/>
                  </a:moveTo>
                  <a:cubicBezTo>
                    <a:pt x="18" y="9"/>
                    <a:pt x="19" y="2"/>
                    <a:pt x="20" y="1"/>
                  </a:cubicBezTo>
                  <a:cubicBezTo>
                    <a:pt x="22" y="0"/>
                    <a:pt x="12" y="4"/>
                    <a:pt x="6" y="5"/>
                  </a:cubicBezTo>
                  <a:cubicBezTo>
                    <a:pt x="1" y="6"/>
                    <a:pt x="1" y="7"/>
                    <a:pt x="0" y="9"/>
                  </a:cubicBezTo>
                  <a:cubicBezTo>
                    <a:pt x="0" y="12"/>
                    <a:pt x="14" y="10"/>
                    <a:pt x="17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0" name="Freeform 122"/>
            <p:cNvSpPr>
              <a:spLocks noChangeArrowheads="1"/>
            </p:cNvSpPr>
            <p:nvPr/>
          </p:nvSpPr>
          <p:spPr bwMode="auto">
            <a:xfrm>
              <a:off x="2409037" y="2205790"/>
              <a:ext cx="64120" cy="42970"/>
            </a:xfrm>
            <a:custGeom>
              <a:avLst/>
              <a:gdLst>
                <a:gd name="T0" fmla="*/ 67960685 w 43"/>
                <a:gd name="T1" fmla="*/ 38427657 h 31"/>
                <a:gd name="T2" fmla="*/ 56309927 w 43"/>
                <a:gd name="T3" fmla="*/ 26899224 h 31"/>
                <a:gd name="T4" fmla="*/ 38834476 w 43"/>
                <a:gd name="T5" fmla="*/ 11528438 h 31"/>
                <a:gd name="T6" fmla="*/ 9708271 w 43"/>
                <a:gd name="T7" fmla="*/ 0 h 31"/>
                <a:gd name="T8" fmla="*/ 3883587 w 43"/>
                <a:gd name="T9" fmla="*/ 9607261 h 31"/>
                <a:gd name="T10" fmla="*/ 33009794 w 43"/>
                <a:gd name="T11" fmla="*/ 34583922 h 31"/>
                <a:gd name="T12" fmla="*/ 42718062 w 43"/>
                <a:gd name="T13" fmla="*/ 42270005 h 31"/>
                <a:gd name="T14" fmla="*/ 52427735 w 43"/>
                <a:gd name="T15" fmla="*/ 49954714 h 31"/>
                <a:gd name="T16" fmla="*/ 73786760 w 43"/>
                <a:gd name="T17" fmla="*/ 57640797 h 31"/>
                <a:gd name="T18" fmla="*/ 67960685 w 43"/>
                <a:gd name="T19" fmla="*/ 38427657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31"/>
                <a:gd name="T32" fmla="*/ 43 w 43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31">
                  <a:moveTo>
                    <a:pt x="35" y="20"/>
                  </a:moveTo>
                  <a:cubicBezTo>
                    <a:pt x="33" y="17"/>
                    <a:pt x="29" y="16"/>
                    <a:pt x="29" y="14"/>
                  </a:cubicBezTo>
                  <a:cubicBezTo>
                    <a:pt x="29" y="12"/>
                    <a:pt x="23" y="7"/>
                    <a:pt x="20" y="6"/>
                  </a:cubicBezTo>
                  <a:cubicBezTo>
                    <a:pt x="17" y="5"/>
                    <a:pt x="8" y="1"/>
                    <a:pt x="5" y="0"/>
                  </a:cubicBezTo>
                  <a:cubicBezTo>
                    <a:pt x="3" y="0"/>
                    <a:pt x="0" y="4"/>
                    <a:pt x="2" y="5"/>
                  </a:cubicBezTo>
                  <a:cubicBezTo>
                    <a:pt x="5" y="7"/>
                    <a:pt x="14" y="15"/>
                    <a:pt x="17" y="18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3" y="22"/>
                    <a:pt x="26" y="23"/>
                    <a:pt x="27" y="26"/>
                  </a:cubicBezTo>
                  <a:cubicBezTo>
                    <a:pt x="27" y="29"/>
                    <a:pt x="35" y="31"/>
                    <a:pt x="38" y="30"/>
                  </a:cubicBezTo>
                  <a:cubicBezTo>
                    <a:pt x="43" y="30"/>
                    <a:pt x="38" y="24"/>
                    <a:pt x="35" y="2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1" name="Freeform 123"/>
            <p:cNvSpPr>
              <a:spLocks noChangeArrowheads="1"/>
            </p:cNvSpPr>
            <p:nvPr/>
          </p:nvSpPr>
          <p:spPr bwMode="auto">
            <a:xfrm>
              <a:off x="2380001" y="2099496"/>
              <a:ext cx="31455" cy="27139"/>
            </a:xfrm>
            <a:custGeom>
              <a:avLst/>
              <a:gdLst>
                <a:gd name="T0" fmla="*/ 29388401 w 21"/>
                <a:gd name="T1" fmla="*/ 20253833 h 20"/>
                <a:gd name="T2" fmla="*/ 19591799 w 21"/>
                <a:gd name="T3" fmla="*/ 14731049 h 20"/>
                <a:gd name="T4" fmla="*/ 9796599 w 21"/>
                <a:gd name="T5" fmla="*/ 0 h 20"/>
                <a:gd name="T6" fmla="*/ 3917800 w 21"/>
                <a:gd name="T7" fmla="*/ 18413810 h 20"/>
                <a:gd name="T8" fmla="*/ 1959600 w 21"/>
                <a:gd name="T9" fmla="*/ 29460741 h 20"/>
                <a:gd name="T10" fmla="*/ 19591799 w 21"/>
                <a:gd name="T11" fmla="*/ 34984882 h 20"/>
                <a:gd name="T12" fmla="*/ 39183598 w 21"/>
                <a:gd name="T13" fmla="*/ 23936599 h 20"/>
                <a:gd name="T14" fmla="*/ 29388401 w 21"/>
                <a:gd name="T15" fmla="*/ 20253833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0"/>
                <a:gd name="T26" fmla="*/ 21 w 21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0">
                  <a:moveTo>
                    <a:pt x="15" y="11"/>
                  </a:moveTo>
                  <a:cubicBezTo>
                    <a:pt x="13" y="11"/>
                    <a:pt x="12" y="11"/>
                    <a:pt x="10" y="8"/>
                  </a:cubicBezTo>
                  <a:cubicBezTo>
                    <a:pt x="7" y="5"/>
                    <a:pt x="7" y="1"/>
                    <a:pt x="5" y="0"/>
                  </a:cubicBezTo>
                  <a:cubicBezTo>
                    <a:pt x="2" y="0"/>
                    <a:pt x="1" y="5"/>
                    <a:pt x="2" y="10"/>
                  </a:cubicBezTo>
                  <a:cubicBezTo>
                    <a:pt x="3" y="15"/>
                    <a:pt x="2" y="14"/>
                    <a:pt x="1" y="16"/>
                  </a:cubicBezTo>
                  <a:cubicBezTo>
                    <a:pt x="0" y="18"/>
                    <a:pt x="6" y="19"/>
                    <a:pt x="10" y="19"/>
                  </a:cubicBezTo>
                  <a:cubicBezTo>
                    <a:pt x="12" y="20"/>
                    <a:pt x="19" y="16"/>
                    <a:pt x="20" y="13"/>
                  </a:cubicBezTo>
                  <a:cubicBezTo>
                    <a:pt x="21" y="11"/>
                    <a:pt x="18" y="10"/>
                    <a:pt x="15" y="1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2" name="Freeform 124"/>
            <p:cNvSpPr>
              <a:spLocks noChangeArrowheads="1"/>
            </p:cNvSpPr>
            <p:nvPr/>
          </p:nvSpPr>
          <p:spPr bwMode="auto">
            <a:xfrm>
              <a:off x="2373952" y="2136812"/>
              <a:ext cx="20567" cy="35054"/>
            </a:xfrm>
            <a:custGeom>
              <a:avLst/>
              <a:gdLst>
                <a:gd name="T0" fmla="*/ 22613904 w 14"/>
                <a:gd name="T1" fmla="*/ 7271009 h 26"/>
                <a:gd name="T2" fmla="*/ 13192472 w 14"/>
                <a:gd name="T3" fmla="*/ 5453593 h 26"/>
                <a:gd name="T4" fmla="*/ 7537967 w 14"/>
                <a:gd name="T5" fmla="*/ 1817415 h 26"/>
                <a:gd name="T6" fmla="*/ 1884835 w 14"/>
                <a:gd name="T7" fmla="*/ 23630444 h 26"/>
                <a:gd name="T8" fmla="*/ 5653133 w 14"/>
                <a:gd name="T9" fmla="*/ 45443474 h 26"/>
                <a:gd name="T10" fmla="*/ 15075934 w 14"/>
                <a:gd name="T11" fmla="*/ 25447859 h 26"/>
                <a:gd name="T12" fmla="*/ 22613904 w 14"/>
                <a:gd name="T13" fmla="*/ 7271009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6"/>
                <a:gd name="T23" fmla="*/ 14 w 14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6">
                  <a:moveTo>
                    <a:pt x="12" y="4"/>
                  </a:moveTo>
                  <a:cubicBezTo>
                    <a:pt x="11" y="3"/>
                    <a:pt x="8" y="4"/>
                    <a:pt x="7" y="3"/>
                  </a:cubicBezTo>
                  <a:cubicBezTo>
                    <a:pt x="6" y="2"/>
                    <a:pt x="5" y="0"/>
                    <a:pt x="4" y="1"/>
                  </a:cubicBezTo>
                  <a:cubicBezTo>
                    <a:pt x="3" y="2"/>
                    <a:pt x="1" y="9"/>
                    <a:pt x="1" y="13"/>
                  </a:cubicBezTo>
                  <a:cubicBezTo>
                    <a:pt x="1" y="17"/>
                    <a:pt x="0" y="26"/>
                    <a:pt x="3" y="25"/>
                  </a:cubicBezTo>
                  <a:cubicBezTo>
                    <a:pt x="6" y="23"/>
                    <a:pt x="8" y="16"/>
                    <a:pt x="8" y="14"/>
                  </a:cubicBezTo>
                  <a:cubicBezTo>
                    <a:pt x="8" y="12"/>
                    <a:pt x="14" y="4"/>
                    <a:pt x="12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3" name="Freeform 125"/>
            <p:cNvSpPr>
              <a:spLocks noChangeArrowheads="1"/>
            </p:cNvSpPr>
            <p:nvPr/>
          </p:nvSpPr>
          <p:spPr bwMode="auto">
            <a:xfrm>
              <a:off x="2357014" y="2061050"/>
              <a:ext cx="18147" cy="40708"/>
            </a:xfrm>
            <a:custGeom>
              <a:avLst/>
              <a:gdLst>
                <a:gd name="T0" fmla="*/ 17974067 w 12"/>
                <a:gd name="T1" fmla="*/ 17734652 h 29"/>
                <a:gd name="T2" fmla="*/ 11982242 w 12"/>
                <a:gd name="T3" fmla="*/ 7881912 h 29"/>
                <a:gd name="T4" fmla="*/ 3993609 w 12"/>
                <a:gd name="T5" fmla="*/ 1970829 h 29"/>
                <a:gd name="T6" fmla="*/ 9985435 w 12"/>
                <a:gd name="T7" fmla="*/ 19704076 h 29"/>
                <a:gd name="T8" fmla="*/ 13979046 w 12"/>
                <a:gd name="T9" fmla="*/ 51231728 h 29"/>
                <a:gd name="T10" fmla="*/ 23964484 w 12"/>
                <a:gd name="T11" fmla="*/ 29556819 h 29"/>
                <a:gd name="T12" fmla="*/ 17974067 w 12"/>
                <a:gd name="T13" fmla="*/ 17734652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29"/>
                <a:gd name="T23" fmla="*/ 12 w 12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29">
                  <a:moveTo>
                    <a:pt x="9" y="9"/>
                  </a:moveTo>
                  <a:cubicBezTo>
                    <a:pt x="9" y="8"/>
                    <a:pt x="9" y="6"/>
                    <a:pt x="6" y="4"/>
                  </a:cubicBezTo>
                  <a:cubicBezTo>
                    <a:pt x="4" y="1"/>
                    <a:pt x="4" y="0"/>
                    <a:pt x="2" y="1"/>
                  </a:cubicBezTo>
                  <a:cubicBezTo>
                    <a:pt x="0" y="2"/>
                    <a:pt x="3" y="8"/>
                    <a:pt x="5" y="10"/>
                  </a:cubicBezTo>
                  <a:cubicBezTo>
                    <a:pt x="6" y="13"/>
                    <a:pt x="5" y="22"/>
                    <a:pt x="7" y="26"/>
                  </a:cubicBezTo>
                  <a:cubicBezTo>
                    <a:pt x="8" y="29"/>
                    <a:pt x="12" y="17"/>
                    <a:pt x="12" y="15"/>
                  </a:cubicBezTo>
                  <a:cubicBezTo>
                    <a:pt x="11" y="14"/>
                    <a:pt x="9" y="10"/>
                    <a:pt x="9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4" name="Freeform 126"/>
            <p:cNvSpPr>
              <a:spLocks noChangeArrowheads="1"/>
            </p:cNvSpPr>
            <p:nvPr/>
          </p:nvSpPr>
          <p:spPr bwMode="auto">
            <a:xfrm>
              <a:off x="2375161" y="2064442"/>
              <a:ext cx="16938" cy="20354"/>
            </a:xfrm>
            <a:custGeom>
              <a:avLst/>
              <a:gdLst>
                <a:gd name="T0" fmla="*/ 4141180 w 11"/>
                <a:gd name="T1" fmla="*/ 0 h 15"/>
                <a:gd name="T2" fmla="*/ 8282361 w 11"/>
                <a:gd name="T3" fmla="*/ 11048151 h 15"/>
                <a:gd name="T4" fmla="*/ 6211771 w 11"/>
                <a:gd name="T5" fmla="*/ 22094945 h 15"/>
                <a:gd name="T6" fmla="*/ 20704461 w 11"/>
                <a:gd name="T7" fmla="*/ 9206793 h 15"/>
                <a:gd name="T8" fmla="*/ 4141180 w 11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5"/>
                <a:gd name="T17" fmla="*/ 11 w 11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5">
                  <a:moveTo>
                    <a:pt x="2" y="0"/>
                  </a:moveTo>
                  <a:cubicBezTo>
                    <a:pt x="0" y="0"/>
                    <a:pt x="3" y="4"/>
                    <a:pt x="4" y="6"/>
                  </a:cubicBezTo>
                  <a:cubicBezTo>
                    <a:pt x="6" y="9"/>
                    <a:pt x="3" y="10"/>
                    <a:pt x="3" y="12"/>
                  </a:cubicBezTo>
                  <a:cubicBezTo>
                    <a:pt x="4" y="15"/>
                    <a:pt x="10" y="7"/>
                    <a:pt x="10" y="5"/>
                  </a:cubicBezTo>
                  <a:cubicBezTo>
                    <a:pt x="11" y="4"/>
                    <a:pt x="3" y="0"/>
                    <a:pt x="2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5" name="Freeform 127"/>
            <p:cNvSpPr>
              <a:spLocks noChangeArrowheads="1"/>
            </p:cNvSpPr>
            <p:nvPr/>
          </p:nvSpPr>
          <p:spPr bwMode="auto">
            <a:xfrm>
              <a:off x="2383630" y="2079142"/>
              <a:ext cx="10888" cy="15831"/>
            </a:xfrm>
            <a:custGeom>
              <a:avLst/>
              <a:gdLst>
                <a:gd name="T0" fmla="*/ 8451065 w 7"/>
                <a:gd name="T1" fmla="*/ 20712703 h 11"/>
                <a:gd name="T2" fmla="*/ 4225532 w 7"/>
                <a:gd name="T3" fmla="*/ 6214388 h 11"/>
                <a:gd name="T4" fmla="*/ 2113493 w 7"/>
                <a:gd name="T5" fmla="*/ 18641721 h 11"/>
                <a:gd name="T6" fmla="*/ 8451065 w 7"/>
                <a:gd name="T7" fmla="*/ 20712703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1"/>
                <a:gd name="T14" fmla="*/ 7 w 7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1">
                  <a:moveTo>
                    <a:pt x="4" y="10"/>
                  </a:moveTo>
                  <a:cubicBezTo>
                    <a:pt x="5" y="8"/>
                    <a:pt x="7" y="0"/>
                    <a:pt x="2" y="3"/>
                  </a:cubicBezTo>
                  <a:cubicBezTo>
                    <a:pt x="0" y="4"/>
                    <a:pt x="2" y="8"/>
                    <a:pt x="1" y="9"/>
                  </a:cubicBezTo>
                  <a:cubicBezTo>
                    <a:pt x="0" y="10"/>
                    <a:pt x="3" y="11"/>
                    <a:pt x="4" y="1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6" name="Freeform 128"/>
            <p:cNvSpPr>
              <a:spLocks noChangeArrowheads="1"/>
            </p:cNvSpPr>
            <p:nvPr/>
          </p:nvSpPr>
          <p:spPr bwMode="auto">
            <a:xfrm>
              <a:off x="2089643" y="2063311"/>
              <a:ext cx="39924" cy="33924"/>
            </a:xfrm>
            <a:custGeom>
              <a:avLst/>
              <a:gdLst>
                <a:gd name="T0" fmla="*/ 45823905 w 27"/>
                <a:gd name="T1" fmla="*/ 11048368 h 25"/>
                <a:gd name="T2" fmla="*/ 42004662 w 27"/>
                <a:gd name="T3" fmla="*/ 3682790 h 25"/>
                <a:gd name="T4" fmla="*/ 40095045 w 27"/>
                <a:gd name="T5" fmla="*/ 9206973 h 25"/>
                <a:gd name="T6" fmla="*/ 26730494 w 27"/>
                <a:gd name="T7" fmla="*/ 11048368 h 25"/>
                <a:gd name="T8" fmla="*/ 22911262 w 27"/>
                <a:gd name="T9" fmla="*/ 16572553 h 25"/>
                <a:gd name="T10" fmla="*/ 13364556 w 27"/>
                <a:gd name="T11" fmla="*/ 16572553 h 25"/>
                <a:gd name="T12" fmla="*/ 1909617 w 27"/>
                <a:gd name="T13" fmla="*/ 27619566 h 25"/>
                <a:gd name="T14" fmla="*/ 9546703 w 27"/>
                <a:gd name="T15" fmla="*/ 33143748 h 25"/>
                <a:gd name="T16" fmla="*/ 9546703 w 27"/>
                <a:gd name="T17" fmla="*/ 40509325 h 25"/>
                <a:gd name="T18" fmla="*/ 24820878 w 27"/>
                <a:gd name="T19" fmla="*/ 31302354 h 25"/>
                <a:gd name="T20" fmla="*/ 30548345 w 27"/>
                <a:gd name="T21" fmla="*/ 34985143 h 25"/>
                <a:gd name="T22" fmla="*/ 45823905 w 27"/>
                <a:gd name="T23" fmla="*/ 20255341 h 25"/>
                <a:gd name="T24" fmla="*/ 45823905 w 27"/>
                <a:gd name="T25" fmla="*/ 11048368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5"/>
                <a:gd name="T41" fmla="*/ 27 w 27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5">
                  <a:moveTo>
                    <a:pt x="24" y="6"/>
                  </a:moveTo>
                  <a:cubicBezTo>
                    <a:pt x="23" y="6"/>
                    <a:pt x="23" y="4"/>
                    <a:pt x="22" y="2"/>
                  </a:cubicBezTo>
                  <a:cubicBezTo>
                    <a:pt x="21" y="0"/>
                    <a:pt x="21" y="4"/>
                    <a:pt x="21" y="5"/>
                  </a:cubicBezTo>
                  <a:cubicBezTo>
                    <a:pt x="20" y="6"/>
                    <a:pt x="17" y="6"/>
                    <a:pt x="14" y="6"/>
                  </a:cubicBezTo>
                  <a:cubicBezTo>
                    <a:pt x="12" y="6"/>
                    <a:pt x="13" y="8"/>
                    <a:pt x="12" y="9"/>
                  </a:cubicBezTo>
                  <a:cubicBezTo>
                    <a:pt x="11" y="11"/>
                    <a:pt x="9" y="9"/>
                    <a:pt x="7" y="9"/>
                  </a:cubicBezTo>
                  <a:cubicBezTo>
                    <a:pt x="5" y="9"/>
                    <a:pt x="3" y="13"/>
                    <a:pt x="1" y="15"/>
                  </a:cubicBezTo>
                  <a:cubicBezTo>
                    <a:pt x="0" y="18"/>
                    <a:pt x="4" y="18"/>
                    <a:pt x="5" y="18"/>
                  </a:cubicBezTo>
                  <a:cubicBezTo>
                    <a:pt x="6" y="18"/>
                    <a:pt x="5" y="20"/>
                    <a:pt x="5" y="22"/>
                  </a:cubicBezTo>
                  <a:cubicBezTo>
                    <a:pt x="6" y="25"/>
                    <a:pt x="12" y="18"/>
                    <a:pt x="13" y="17"/>
                  </a:cubicBezTo>
                  <a:cubicBezTo>
                    <a:pt x="14" y="16"/>
                    <a:pt x="15" y="18"/>
                    <a:pt x="16" y="19"/>
                  </a:cubicBezTo>
                  <a:cubicBezTo>
                    <a:pt x="17" y="19"/>
                    <a:pt x="22" y="13"/>
                    <a:pt x="24" y="11"/>
                  </a:cubicBezTo>
                  <a:cubicBezTo>
                    <a:pt x="27" y="10"/>
                    <a:pt x="26" y="7"/>
                    <a:pt x="24" y="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7" name="Freeform 129"/>
            <p:cNvSpPr>
              <a:spLocks noChangeArrowheads="1"/>
            </p:cNvSpPr>
            <p:nvPr/>
          </p:nvSpPr>
          <p:spPr bwMode="auto">
            <a:xfrm>
              <a:off x="2127147" y="2058788"/>
              <a:ext cx="16938" cy="6785"/>
            </a:xfrm>
            <a:custGeom>
              <a:avLst/>
              <a:gdLst>
                <a:gd name="T0" fmla="*/ 5219283 w 12"/>
                <a:gd name="T1" fmla="*/ 0 h 5"/>
                <a:gd name="T2" fmla="*/ 6959044 w 12"/>
                <a:gd name="T3" fmla="*/ 9207244 h 5"/>
                <a:gd name="T4" fmla="*/ 17397610 w 12"/>
                <a:gd name="T5" fmla="*/ 5524346 h 5"/>
                <a:gd name="T6" fmla="*/ 5219283 w 1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3" y="0"/>
                  </a:moveTo>
                  <a:cubicBezTo>
                    <a:pt x="0" y="1"/>
                    <a:pt x="1" y="5"/>
                    <a:pt x="4" y="5"/>
                  </a:cubicBezTo>
                  <a:cubicBezTo>
                    <a:pt x="7" y="4"/>
                    <a:pt x="12" y="3"/>
                    <a:pt x="10" y="3"/>
                  </a:cubicBezTo>
                  <a:cubicBezTo>
                    <a:pt x="9" y="3"/>
                    <a:pt x="5" y="0"/>
                    <a:pt x="3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8" name="Freeform 130"/>
            <p:cNvSpPr>
              <a:spLocks noChangeArrowheads="1"/>
            </p:cNvSpPr>
            <p:nvPr/>
          </p:nvSpPr>
          <p:spPr bwMode="auto">
            <a:xfrm>
              <a:off x="1928736" y="2124374"/>
              <a:ext cx="21777" cy="12439"/>
            </a:xfrm>
            <a:custGeom>
              <a:avLst/>
              <a:gdLst>
                <a:gd name="T0" fmla="*/ 12884265 w 15"/>
                <a:gd name="T1" fmla="*/ 5730233 h 9"/>
                <a:gd name="T2" fmla="*/ 1840997 w 15"/>
                <a:gd name="T3" fmla="*/ 15282001 h 9"/>
                <a:gd name="T4" fmla="*/ 23927535 w 15"/>
                <a:gd name="T5" fmla="*/ 11461848 h 9"/>
                <a:gd name="T6" fmla="*/ 25767174 w 15"/>
                <a:gd name="T7" fmla="*/ 1910077 h 9"/>
                <a:gd name="T8" fmla="*/ 12884265 w 15"/>
                <a:gd name="T9" fmla="*/ 573023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9"/>
                <a:gd name="T17" fmla="*/ 15 w 15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9">
                  <a:moveTo>
                    <a:pt x="7" y="3"/>
                  </a:moveTo>
                  <a:cubicBezTo>
                    <a:pt x="5" y="3"/>
                    <a:pt x="0" y="6"/>
                    <a:pt x="1" y="8"/>
                  </a:cubicBezTo>
                  <a:cubicBezTo>
                    <a:pt x="1" y="9"/>
                    <a:pt x="9" y="6"/>
                    <a:pt x="13" y="6"/>
                  </a:cubicBezTo>
                  <a:cubicBezTo>
                    <a:pt x="15" y="6"/>
                    <a:pt x="14" y="2"/>
                    <a:pt x="14" y="1"/>
                  </a:cubicBezTo>
                  <a:cubicBezTo>
                    <a:pt x="13" y="0"/>
                    <a:pt x="9" y="2"/>
                    <a:pt x="7" y="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29" name="Freeform 131"/>
            <p:cNvSpPr>
              <a:spLocks noChangeArrowheads="1"/>
            </p:cNvSpPr>
            <p:nvPr/>
          </p:nvSpPr>
          <p:spPr bwMode="auto">
            <a:xfrm>
              <a:off x="1885182" y="2145858"/>
              <a:ext cx="14518" cy="12439"/>
            </a:xfrm>
            <a:custGeom>
              <a:avLst/>
              <a:gdLst>
                <a:gd name="T0" fmla="*/ 12884580 w 10"/>
                <a:gd name="T1" fmla="*/ 1910077 h 9"/>
                <a:gd name="T2" fmla="*/ 0 w 10"/>
                <a:gd name="T3" fmla="*/ 15282001 h 9"/>
                <a:gd name="T4" fmla="*/ 14725621 w 10"/>
                <a:gd name="T5" fmla="*/ 7640310 h 9"/>
                <a:gd name="T6" fmla="*/ 12884580 w 10"/>
                <a:gd name="T7" fmla="*/ 191007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9"/>
                <a:gd name="T14" fmla="*/ 10 w 10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9">
                  <a:moveTo>
                    <a:pt x="7" y="1"/>
                  </a:moveTo>
                  <a:cubicBezTo>
                    <a:pt x="5" y="0"/>
                    <a:pt x="0" y="7"/>
                    <a:pt x="0" y="8"/>
                  </a:cubicBezTo>
                  <a:cubicBezTo>
                    <a:pt x="0" y="9"/>
                    <a:pt x="8" y="4"/>
                    <a:pt x="8" y="4"/>
                  </a:cubicBezTo>
                  <a:cubicBezTo>
                    <a:pt x="10" y="3"/>
                    <a:pt x="9" y="1"/>
                    <a:pt x="7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0" name="Freeform 132"/>
            <p:cNvSpPr>
              <a:spLocks noChangeArrowheads="1"/>
            </p:cNvSpPr>
            <p:nvPr/>
          </p:nvSpPr>
          <p:spPr bwMode="auto">
            <a:xfrm>
              <a:off x="1857356" y="2156036"/>
              <a:ext cx="21777" cy="12439"/>
            </a:xfrm>
            <a:custGeom>
              <a:avLst/>
              <a:gdLst>
                <a:gd name="T0" fmla="*/ 20245537 w 15"/>
                <a:gd name="T1" fmla="*/ 0 h 9"/>
                <a:gd name="T2" fmla="*/ 1840997 w 15"/>
                <a:gd name="T3" fmla="*/ 13371925 h 9"/>
                <a:gd name="T4" fmla="*/ 20245537 w 15"/>
                <a:gd name="T5" fmla="*/ 0 h 9"/>
                <a:gd name="T6" fmla="*/ 0 60000 65536"/>
                <a:gd name="T7" fmla="*/ 0 60000 65536"/>
                <a:gd name="T8" fmla="*/ 0 60000 65536"/>
                <a:gd name="T9" fmla="*/ 0 w 15"/>
                <a:gd name="T10" fmla="*/ 0 h 9"/>
                <a:gd name="T11" fmla="*/ 15 w 15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9">
                  <a:moveTo>
                    <a:pt x="11" y="0"/>
                  </a:moveTo>
                  <a:cubicBezTo>
                    <a:pt x="10" y="0"/>
                    <a:pt x="0" y="5"/>
                    <a:pt x="1" y="7"/>
                  </a:cubicBezTo>
                  <a:cubicBezTo>
                    <a:pt x="3" y="9"/>
                    <a:pt x="15" y="1"/>
                    <a:pt x="11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1" name="Freeform 133"/>
            <p:cNvSpPr>
              <a:spLocks noChangeArrowheads="1"/>
            </p:cNvSpPr>
            <p:nvPr/>
          </p:nvSpPr>
          <p:spPr bwMode="auto">
            <a:xfrm>
              <a:off x="1942044" y="2011295"/>
              <a:ext cx="24196" cy="15831"/>
            </a:xfrm>
            <a:custGeom>
              <a:avLst/>
              <a:gdLst>
                <a:gd name="T0" fmla="*/ 5306934 w 17"/>
                <a:gd name="T1" fmla="*/ 10356352 h 11"/>
                <a:gd name="T2" fmla="*/ 12382847 w 17"/>
                <a:gd name="T3" fmla="*/ 20712703 h 11"/>
                <a:gd name="T4" fmla="*/ 24767025 w 17"/>
                <a:gd name="T5" fmla="*/ 18641721 h 11"/>
                <a:gd name="T6" fmla="*/ 26536002 w 17"/>
                <a:gd name="T7" fmla="*/ 4141965 h 11"/>
                <a:gd name="T8" fmla="*/ 5306934 w 17"/>
                <a:gd name="T9" fmla="*/ 1035635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1"/>
                <a:gd name="T17" fmla="*/ 17 w 17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1">
                  <a:moveTo>
                    <a:pt x="3" y="5"/>
                  </a:moveTo>
                  <a:cubicBezTo>
                    <a:pt x="0" y="6"/>
                    <a:pt x="6" y="9"/>
                    <a:pt x="7" y="10"/>
                  </a:cubicBezTo>
                  <a:cubicBezTo>
                    <a:pt x="9" y="11"/>
                    <a:pt x="12" y="9"/>
                    <a:pt x="14" y="9"/>
                  </a:cubicBezTo>
                  <a:cubicBezTo>
                    <a:pt x="17" y="9"/>
                    <a:pt x="15" y="4"/>
                    <a:pt x="15" y="2"/>
                  </a:cubicBezTo>
                  <a:cubicBezTo>
                    <a:pt x="14" y="0"/>
                    <a:pt x="6" y="4"/>
                    <a:pt x="3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2" name="Freeform 134"/>
            <p:cNvSpPr>
              <a:spLocks noChangeArrowheads="1"/>
            </p:cNvSpPr>
            <p:nvPr/>
          </p:nvSpPr>
          <p:spPr bwMode="auto">
            <a:xfrm>
              <a:off x="3078070" y="2157166"/>
              <a:ext cx="27826" cy="13569"/>
            </a:xfrm>
            <a:custGeom>
              <a:avLst/>
              <a:gdLst>
                <a:gd name="T0" fmla="*/ 29217259 w 18"/>
                <a:gd name="T1" fmla="*/ 18411774 h 10"/>
                <a:gd name="T2" fmla="*/ 22956311 w 18"/>
                <a:gd name="T3" fmla="*/ 7365253 h 10"/>
                <a:gd name="T4" fmla="*/ 2087463 w 18"/>
                <a:gd name="T5" fmla="*/ 1841313 h 10"/>
                <a:gd name="T6" fmla="*/ 4173481 w 18"/>
                <a:gd name="T7" fmla="*/ 11046521 h 10"/>
                <a:gd name="T8" fmla="*/ 29217259 w 18"/>
                <a:gd name="T9" fmla="*/ 1841177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0"/>
                <a:gd name="T17" fmla="*/ 18 w 1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0">
                  <a:moveTo>
                    <a:pt x="14" y="10"/>
                  </a:moveTo>
                  <a:cubicBezTo>
                    <a:pt x="18" y="9"/>
                    <a:pt x="15" y="5"/>
                    <a:pt x="11" y="4"/>
                  </a:cubicBezTo>
                  <a:cubicBezTo>
                    <a:pt x="7" y="3"/>
                    <a:pt x="3" y="1"/>
                    <a:pt x="1" y="1"/>
                  </a:cubicBezTo>
                  <a:cubicBezTo>
                    <a:pt x="0" y="0"/>
                    <a:pt x="0" y="4"/>
                    <a:pt x="2" y="6"/>
                  </a:cubicBezTo>
                  <a:cubicBezTo>
                    <a:pt x="4" y="8"/>
                    <a:pt x="10" y="10"/>
                    <a:pt x="14" y="1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3" name="Freeform 135"/>
            <p:cNvSpPr>
              <a:spLocks noChangeArrowheads="1"/>
            </p:cNvSpPr>
            <p:nvPr/>
          </p:nvSpPr>
          <p:spPr bwMode="auto">
            <a:xfrm>
              <a:off x="4404040" y="2107412"/>
              <a:ext cx="29035" cy="21485"/>
            </a:xfrm>
            <a:custGeom>
              <a:avLst/>
              <a:gdLst>
                <a:gd name="T0" fmla="*/ 18405669 w 20"/>
                <a:gd name="T1" fmla="*/ 7212245 h 16"/>
                <a:gd name="T2" fmla="*/ 3680591 w 20"/>
                <a:gd name="T3" fmla="*/ 10819038 h 16"/>
                <a:gd name="T4" fmla="*/ 11043129 w 20"/>
                <a:gd name="T5" fmla="*/ 18031283 h 16"/>
                <a:gd name="T6" fmla="*/ 20245286 w 20"/>
                <a:gd name="T7" fmla="*/ 28850323 h 16"/>
                <a:gd name="T8" fmla="*/ 31288418 w 20"/>
                <a:gd name="T9" fmla="*/ 27046927 h 16"/>
                <a:gd name="T10" fmla="*/ 29447444 w 20"/>
                <a:gd name="T11" fmla="*/ 14425833 h 16"/>
                <a:gd name="T12" fmla="*/ 33129391 w 20"/>
                <a:gd name="T13" fmla="*/ 1803397 h 16"/>
                <a:gd name="T14" fmla="*/ 18405669 w 20"/>
                <a:gd name="T15" fmla="*/ 7212245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6"/>
                <a:gd name="T26" fmla="*/ 20 w 20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6">
                  <a:moveTo>
                    <a:pt x="10" y="4"/>
                  </a:moveTo>
                  <a:cubicBezTo>
                    <a:pt x="9" y="6"/>
                    <a:pt x="5" y="6"/>
                    <a:pt x="2" y="6"/>
                  </a:cubicBezTo>
                  <a:cubicBezTo>
                    <a:pt x="0" y="5"/>
                    <a:pt x="2" y="8"/>
                    <a:pt x="6" y="10"/>
                  </a:cubicBezTo>
                  <a:cubicBezTo>
                    <a:pt x="10" y="12"/>
                    <a:pt x="9" y="15"/>
                    <a:pt x="11" y="16"/>
                  </a:cubicBezTo>
                  <a:cubicBezTo>
                    <a:pt x="15" y="16"/>
                    <a:pt x="15" y="15"/>
                    <a:pt x="17" y="15"/>
                  </a:cubicBezTo>
                  <a:cubicBezTo>
                    <a:pt x="20" y="15"/>
                    <a:pt x="16" y="10"/>
                    <a:pt x="16" y="8"/>
                  </a:cubicBezTo>
                  <a:cubicBezTo>
                    <a:pt x="16" y="5"/>
                    <a:pt x="17" y="3"/>
                    <a:pt x="18" y="1"/>
                  </a:cubicBezTo>
                  <a:cubicBezTo>
                    <a:pt x="19" y="0"/>
                    <a:pt x="12" y="3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4" name="Freeform 136"/>
            <p:cNvSpPr>
              <a:spLocks noChangeArrowheads="1"/>
            </p:cNvSpPr>
            <p:nvPr/>
          </p:nvSpPr>
          <p:spPr bwMode="auto">
            <a:xfrm>
              <a:off x="4511715" y="2070096"/>
              <a:ext cx="19357" cy="23746"/>
            </a:xfrm>
            <a:custGeom>
              <a:avLst/>
              <a:gdLst>
                <a:gd name="T0" fmla="*/ 17425273 w 13"/>
                <a:gd name="T1" fmla="*/ 17559466 h 17"/>
                <a:gd name="T2" fmla="*/ 23234629 w 13"/>
                <a:gd name="T3" fmla="*/ 3902725 h 17"/>
                <a:gd name="T4" fmla="*/ 7744875 w 13"/>
                <a:gd name="T5" fmla="*/ 9755414 h 17"/>
                <a:gd name="T6" fmla="*/ 3872438 w 13"/>
                <a:gd name="T7" fmla="*/ 29266244 h 17"/>
                <a:gd name="T8" fmla="*/ 17425273 w 13"/>
                <a:gd name="T9" fmla="*/ 1755946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7"/>
                <a:gd name="T17" fmla="*/ 13 w 1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7">
                  <a:moveTo>
                    <a:pt x="9" y="9"/>
                  </a:moveTo>
                  <a:cubicBezTo>
                    <a:pt x="10" y="8"/>
                    <a:pt x="10" y="4"/>
                    <a:pt x="12" y="2"/>
                  </a:cubicBezTo>
                  <a:cubicBezTo>
                    <a:pt x="13" y="0"/>
                    <a:pt x="8" y="2"/>
                    <a:pt x="4" y="5"/>
                  </a:cubicBezTo>
                  <a:cubicBezTo>
                    <a:pt x="0" y="7"/>
                    <a:pt x="0" y="13"/>
                    <a:pt x="2" y="15"/>
                  </a:cubicBezTo>
                  <a:cubicBezTo>
                    <a:pt x="3" y="17"/>
                    <a:pt x="8" y="10"/>
                    <a:pt x="9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5" name="Freeform 137"/>
            <p:cNvSpPr>
              <a:spLocks noChangeArrowheads="1"/>
            </p:cNvSpPr>
            <p:nvPr/>
          </p:nvSpPr>
          <p:spPr bwMode="auto">
            <a:xfrm>
              <a:off x="4562527" y="2054265"/>
              <a:ext cx="20567" cy="12439"/>
            </a:xfrm>
            <a:custGeom>
              <a:avLst/>
              <a:gdLst>
                <a:gd name="T0" fmla="*/ 9422801 w 14"/>
                <a:gd name="T1" fmla="*/ 17192078 h 9"/>
                <a:gd name="T2" fmla="*/ 24498738 w 14"/>
                <a:gd name="T3" fmla="*/ 5730233 h 9"/>
                <a:gd name="T4" fmla="*/ 16960768 w 14"/>
                <a:gd name="T5" fmla="*/ 1910077 h 9"/>
                <a:gd name="T6" fmla="*/ 3769670 w 14"/>
                <a:gd name="T7" fmla="*/ 3820155 h 9"/>
                <a:gd name="T8" fmla="*/ 9422801 w 14"/>
                <a:gd name="T9" fmla="*/ 1719207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5" y="9"/>
                  </a:moveTo>
                  <a:cubicBezTo>
                    <a:pt x="9" y="8"/>
                    <a:pt x="12" y="4"/>
                    <a:pt x="13" y="3"/>
                  </a:cubicBezTo>
                  <a:cubicBezTo>
                    <a:pt x="14" y="2"/>
                    <a:pt x="12" y="0"/>
                    <a:pt x="9" y="1"/>
                  </a:cubicBezTo>
                  <a:cubicBezTo>
                    <a:pt x="7" y="2"/>
                    <a:pt x="4" y="1"/>
                    <a:pt x="2" y="2"/>
                  </a:cubicBezTo>
                  <a:cubicBezTo>
                    <a:pt x="0" y="3"/>
                    <a:pt x="2" y="9"/>
                    <a:pt x="5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6" name="Freeform 138"/>
            <p:cNvSpPr>
              <a:spLocks noChangeArrowheads="1"/>
            </p:cNvSpPr>
            <p:nvPr/>
          </p:nvSpPr>
          <p:spPr bwMode="auto">
            <a:xfrm>
              <a:off x="4566157" y="2045219"/>
              <a:ext cx="10888" cy="5654"/>
            </a:xfrm>
            <a:custGeom>
              <a:avLst/>
              <a:gdLst>
                <a:gd name="T0" fmla="*/ 10564557 w 7"/>
                <a:gd name="T1" fmla="*/ 1998689 h 4"/>
                <a:gd name="T2" fmla="*/ 6339026 w 7"/>
                <a:gd name="T3" fmla="*/ 7991928 h 4"/>
                <a:gd name="T4" fmla="*/ 10564557 w 7"/>
                <a:gd name="T5" fmla="*/ 1998689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5" y="1"/>
                  </a:moveTo>
                  <a:cubicBezTo>
                    <a:pt x="3" y="2"/>
                    <a:pt x="0" y="4"/>
                    <a:pt x="3" y="4"/>
                  </a:cubicBezTo>
                  <a:cubicBezTo>
                    <a:pt x="7" y="4"/>
                    <a:pt x="6" y="0"/>
                    <a:pt x="5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7" name="Freeform 139"/>
            <p:cNvSpPr>
              <a:spLocks noChangeArrowheads="1"/>
            </p:cNvSpPr>
            <p:nvPr/>
          </p:nvSpPr>
          <p:spPr bwMode="auto">
            <a:xfrm>
              <a:off x="5119048" y="3337706"/>
              <a:ext cx="14518" cy="13569"/>
            </a:xfrm>
            <a:custGeom>
              <a:avLst/>
              <a:gdLst>
                <a:gd name="T0" fmla="*/ 5521768 w 10"/>
                <a:gd name="T1" fmla="*/ 3682627 h 10"/>
                <a:gd name="T2" fmla="*/ 14725621 w 10"/>
                <a:gd name="T3" fmla="*/ 14729149 h 10"/>
                <a:gd name="T4" fmla="*/ 5521768 w 10"/>
                <a:gd name="T5" fmla="*/ 3682627 h 10"/>
                <a:gd name="T6" fmla="*/ 0 60000 65536"/>
                <a:gd name="T7" fmla="*/ 0 60000 65536"/>
                <a:gd name="T8" fmla="*/ 0 60000 65536"/>
                <a:gd name="T9" fmla="*/ 0 w 10"/>
                <a:gd name="T10" fmla="*/ 0 h 10"/>
                <a:gd name="T11" fmla="*/ 10 w 1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0">
                  <a:moveTo>
                    <a:pt x="3" y="2"/>
                  </a:moveTo>
                  <a:cubicBezTo>
                    <a:pt x="0" y="4"/>
                    <a:pt x="5" y="10"/>
                    <a:pt x="8" y="8"/>
                  </a:cubicBezTo>
                  <a:cubicBezTo>
                    <a:pt x="10" y="5"/>
                    <a:pt x="7" y="0"/>
                    <a:pt x="3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8" name="Freeform 140"/>
            <p:cNvSpPr>
              <a:spLocks noChangeArrowheads="1"/>
            </p:cNvSpPr>
            <p:nvPr/>
          </p:nvSpPr>
          <p:spPr bwMode="auto">
            <a:xfrm>
              <a:off x="6830951" y="3143211"/>
              <a:ext cx="26616" cy="11308"/>
            </a:xfrm>
            <a:custGeom>
              <a:avLst/>
              <a:gdLst>
                <a:gd name="T0" fmla="*/ 15274170 w 18"/>
                <a:gd name="T1" fmla="*/ 11987893 h 8"/>
                <a:gd name="T2" fmla="*/ 32457957 w 18"/>
                <a:gd name="T3" fmla="*/ 11987893 h 8"/>
                <a:gd name="T4" fmla="*/ 3819234 w 18"/>
                <a:gd name="T5" fmla="*/ 0 h 8"/>
                <a:gd name="T6" fmla="*/ 15274170 w 18"/>
                <a:gd name="T7" fmla="*/ 11987893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8"/>
                <a:gd name="T14" fmla="*/ 18 w 1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8">
                  <a:moveTo>
                    <a:pt x="8" y="6"/>
                  </a:moveTo>
                  <a:cubicBezTo>
                    <a:pt x="11" y="8"/>
                    <a:pt x="16" y="7"/>
                    <a:pt x="17" y="6"/>
                  </a:cubicBezTo>
                  <a:cubicBezTo>
                    <a:pt x="18" y="3"/>
                    <a:pt x="4" y="0"/>
                    <a:pt x="2" y="0"/>
                  </a:cubicBezTo>
                  <a:cubicBezTo>
                    <a:pt x="0" y="1"/>
                    <a:pt x="4" y="4"/>
                    <a:pt x="8" y="6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39" name="Freeform 141"/>
            <p:cNvSpPr>
              <a:spLocks noChangeArrowheads="1"/>
            </p:cNvSpPr>
            <p:nvPr/>
          </p:nvSpPr>
          <p:spPr bwMode="auto">
            <a:xfrm>
              <a:off x="6876925" y="3162435"/>
              <a:ext cx="15727" cy="7915"/>
            </a:xfrm>
            <a:custGeom>
              <a:avLst/>
              <a:gdLst>
                <a:gd name="T0" fmla="*/ 1785017 w 11"/>
                <a:gd name="T1" fmla="*/ 5011778 h 5"/>
                <a:gd name="T2" fmla="*/ 17851510 w 11"/>
                <a:gd name="T3" fmla="*/ 7517667 h 5"/>
                <a:gd name="T4" fmla="*/ 1785017 w 11"/>
                <a:gd name="T5" fmla="*/ 5011778 h 5"/>
                <a:gd name="T6" fmla="*/ 0 60000 65536"/>
                <a:gd name="T7" fmla="*/ 0 60000 65536"/>
                <a:gd name="T8" fmla="*/ 0 60000 65536"/>
                <a:gd name="T9" fmla="*/ 0 w 11"/>
                <a:gd name="T10" fmla="*/ 0 h 5"/>
                <a:gd name="T11" fmla="*/ 11 w 11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5">
                  <a:moveTo>
                    <a:pt x="1" y="2"/>
                  </a:moveTo>
                  <a:cubicBezTo>
                    <a:pt x="1" y="4"/>
                    <a:pt x="10" y="5"/>
                    <a:pt x="10" y="3"/>
                  </a:cubicBezTo>
                  <a:cubicBezTo>
                    <a:pt x="11" y="1"/>
                    <a:pt x="0" y="0"/>
                    <a:pt x="1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0" name="Freeform 142"/>
            <p:cNvSpPr>
              <a:spLocks noChangeArrowheads="1"/>
            </p:cNvSpPr>
            <p:nvPr/>
          </p:nvSpPr>
          <p:spPr bwMode="auto">
            <a:xfrm>
              <a:off x="6797077" y="3116072"/>
              <a:ext cx="36295" cy="18093"/>
            </a:xfrm>
            <a:custGeom>
              <a:avLst/>
              <a:gdLst>
                <a:gd name="T0" fmla="*/ 12884391 w 25"/>
                <a:gd name="T1" fmla="*/ 0 h 13"/>
                <a:gd name="T2" fmla="*/ 40492826 w 25"/>
                <a:gd name="T3" fmla="*/ 19370644 h 13"/>
                <a:gd name="T4" fmla="*/ 12884391 w 25"/>
                <a:gd name="T5" fmla="*/ 0 h 13"/>
                <a:gd name="T6" fmla="*/ 0 60000 65536"/>
                <a:gd name="T7" fmla="*/ 0 60000 65536"/>
                <a:gd name="T8" fmla="*/ 0 60000 65536"/>
                <a:gd name="T9" fmla="*/ 0 w 25"/>
                <a:gd name="T10" fmla="*/ 0 h 13"/>
                <a:gd name="T11" fmla="*/ 25 w 25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13">
                  <a:moveTo>
                    <a:pt x="7" y="0"/>
                  </a:moveTo>
                  <a:cubicBezTo>
                    <a:pt x="0" y="0"/>
                    <a:pt x="20" y="13"/>
                    <a:pt x="22" y="10"/>
                  </a:cubicBezTo>
                  <a:cubicBezTo>
                    <a:pt x="25" y="5"/>
                    <a:pt x="13" y="0"/>
                    <a:pt x="7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1" name="Freeform 143"/>
            <p:cNvSpPr>
              <a:spLocks noChangeArrowheads="1"/>
            </p:cNvSpPr>
            <p:nvPr/>
          </p:nvSpPr>
          <p:spPr bwMode="auto">
            <a:xfrm>
              <a:off x="4446385" y="2463609"/>
              <a:ext cx="10888" cy="5654"/>
            </a:xfrm>
            <a:custGeom>
              <a:avLst/>
              <a:gdLst>
                <a:gd name="T0" fmla="*/ 2113493 w 7"/>
                <a:gd name="T1" fmla="*/ 3995964 h 4"/>
                <a:gd name="T2" fmla="*/ 12676599 w 7"/>
                <a:gd name="T3" fmla="*/ 3995964 h 4"/>
                <a:gd name="T4" fmla="*/ 2113493 w 7"/>
                <a:gd name="T5" fmla="*/ 3995964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1" y="2"/>
                  </a:moveTo>
                  <a:cubicBezTo>
                    <a:pt x="2" y="4"/>
                    <a:pt x="7" y="4"/>
                    <a:pt x="6" y="2"/>
                  </a:cubicBezTo>
                  <a:cubicBezTo>
                    <a:pt x="4" y="0"/>
                    <a:pt x="0" y="0"/>
                    <a:pt x="1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2" name="Freeform 144"/>
            <p:cNvSpPr>
              <a:spLocks noChangeArrowheads="1"/>
            </p:cNvSpPr>
            <p:nvPr/>
          </p:nvSpPr>
          <p:spPr bwMode="auto">
            <a:xfrm>
              <a:off x="3840261" y="2782491"/>
              <a:ext cx="10888" cy="6785"/>
            </a:xfrm>
            <a:custGeom>
              <a:avLst/>
              <a:gdLst>
                <a:gd name="T0" fmla="*/ 4853474 w 8"/>
                <a:gd name="T1" fmla="*/ 3682898 h 5"/>
                <a:gd name="T2" fmla="*/ 9705676 w 8"/>
                <a:gd name="T3" fmla="*/ 5524346 h 5"/>
                <a:gd name="T4" fmla="*/ 4853474 w 8"/>
                <a:gd name="T5" fmla="*/ 3682898 h 5"/>
                <a:gd name="T6" fmla="*/ 0 60000 65536"/>
                <a:gd name="T7" fmla="*/ 0 60000 65536"/>
                <a:gd name="T8" fmla="*/ 0 60000 65536"/>
                <a:gd name="T9" fmla="*/ 0 w 8"/>
                <a:gd name="T10" fmla="*/ 0 h 5"/>
                <a:gd name="T11" fmla="*/ 8 w 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5">
                  <a:moveTo>
                    <a:pt x="3" y="2"/>
                  </a:moveTo>
                  <a:cubicBezTo>
                    <a:pt x="0" y="3"/>
                    <a:pt x="5" y="5"/>
                    <a:pt x="6" y="3"/>
                  </a:cubicBezTo>
                  <a:cubicBezTo>
                    <a:pt x="8" y="2"/>
                    <a:pt x="6" y="0"/>
                    <a:pt x="3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3" name="Freeform 145"/>
            <p:cNvSpPr>
              <a:spLocks noChangeArrowheads="1"/>
            </p:cNvSpPr>
            <p:nvPr/>
          </p:nvSpPr>
          <p:spPr bwMode="auto">
            <a:xfrm>
              <a:off x="4333870" y="2952108"/>
              <a:ext cx="12099" cy="6785"/>
            </a:xfrm>
            <a:custGeom>
              <a:avLst/>
              <a:gdLst>
                <a:gd name="T0" fmla="*/ 11982947 w 8"/>
                <a:gd name="T1" fmla="*/ 7365796 h 5"/>
                <a:gd name="T2" fmla="*/ 7989101 w 8"/>
                <a:gd name="T3" fmla="*/ 1841449 h 5"/>
                <a:gd name="T4" fmla="*/ 11982947 w 8"/>
                <a:gd name="T5" fmla="*/ 7365796 h 5"/>
                <a:gd name="T6" fmla="*/ 0 60000 65536"/>
                <a:gd name="T7" fmla="*/ 0 60000 65536"/>
                <a:gd name="T8" fmla="*/ 0 60000 65536"/>
                <a:gd name="T9" fmla="*/ 0 w 8"/>
                <a:gd name="T10" fmla="*/ 0 h 5"/>
                <a:gd name="T11" fmla="*/ 8 w 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5">
                  <a:moveTo>
                    <a:pt x="6" y="4"/>
                  </a:moveTo>
                  <a:cubicBezTo>
                    <a:pt x="7" y="3"/>
                    <a:pt x="8" y="0"/>
                    <a:pt x="4" y="1"/>
                  </a:cubicBezTo>
                  <a:cubicBezTo>
                    <a:pt x="0" y="2"/>
                    <a:pt x="5" y="5"/>
                    <a:pt x="6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4" name="Freeform 146"/>
            <p:cNvSpPr>
              <a:spLocks noChangeArrowheads="1"/>
            </p:cNvSpPr>
            <p:nvPr/>
          </p:nvSpPr>
          <p:spPr bwMode="auto">
            <a:xfrm>
              <a:off x="4307254" y="2992817"/>
              <a:ext cx="7259" cy="5654"/>
            </a:xfrm>
            <a:custGeom>
              <a:avLst/>
              <a:gdLst>
                <a:gd name="T0" fmla="*/ 3680456 w 5"/>
                <a:gd name="T1" fmla="*/ 1998689 h 4"/>
                <a:gd name="T2" fmla="*/ 5521361 w 5"/>
                <a:gd name="T3" fmla="*/ 7991928 h 4"/>
                <a:gd name="T4" fmla="*/ 3680456 w 5"/>
                <a:gd name="T5" fmla="*/ 1998689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2" y="1"/>
                  </a:moveTo>
                  <a:cubicBezTo>
                    <a:pt x="0" y="3"/>
                    <a:pt x="1" y="4"/>
                    <a:pt x="3" y="4"/>
                  </a:cubicBezTo>
                  <a:cubicBezTo>
                    <a:pt x="5" y="4"/>
                    <a:pt x="3" y="0"/>
                    <a:pt x="2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5" name="Freeform 147"/>
            <p:cNvSpPr>
              <a:spLocks noChangeArrowheads="1"/>
            </p:cNvSpPr>
            <p:nvPr/>
          </p:nvSpPr>
          <p:spPr bwMode="auto">
            <a:xfrm>
              <a:off x="5100901" y="3061795"/>
              <a:ext cx="12099" cy="7915"/>
            </a:xfrm>
            <a:custGeom>
              <a:avLst/>
              <a:gdLst>
                <a:gd name="T0" fmla="*/ 13981281 w 8"/>
                <a:gd name="T1" fmla="*/ 6961243 h 6"/>
                <a:gd name="T2" fmla="*/ 7989101 w 8"/>
                <a:gd name="T3" fmla="*/ 3479962 h 6"/>
                <a:gd name="T4" fmla="*/ 13981281 w 8"/>
                <a:gd name="T5" fmla="*/ 6961243 h 6"/>
                <a:gd name="T6" fmla="*/ 0 60000 65536"/>
                <a:gd name="T7" fmla="*/ 0 60000 65536"/>
                <a:gd name="T8" fmla="*/ 0 60000 65536"/>
                <a:gd name="T9" fmla="*/ 0 w 8"/>
                <a:gd name="T10" fmla="*/ 0 h 6"/>
                <a:gd name="T11" fmla="*/ 8 w 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">
                  <a:moveTo>
                    <a:pt x="7" y="4"/>
                  </a:moveTo>
                  <a:cubicBezTo>
                    <a:pt x="8" y="3"/>
                    <a:pt x="7" y="0"/>
                    <a:pt x="4" y="2"/>
                  </a:cubicBezTo>
                  <a:cubicBezTo>
                    <a:pt x="0" y="3"/>
                    <a:pt x="5" y="6"/>
                    <a:pt x="7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6" name="Freeform 148"/>
            <p:cNvSpPr>
              <a:spLocks noChangeArrowheads="1"/>
            </p:cNvSpPr>
            <p:nvPr/>
          </p:nvSpPr>
          <p:spPr bwMode="auto">
            <a:xfrm>
              <a:off x="4998065" y="2606088"/>
              <a:ext cx="4839" cy="6785"/>
            </a:xfrm>
            <a:custGeom>
              <a:avLst/>
              <a:gdLst>
                <a:gd name="T0" fmla="*/ 1278595 w 4"/>
                <a:gd name="T1" fmla="*/ 3682898 h 5"/>
                <a:gd name="T2" fmla="*/ 5112121 w 4"/>
                <a:gd name="T3" fmla="*/ 7365796 h 5"/>
                <a:gd name="T4" fmla="*/ 1278595 w 4"/>
                <a:gd name="T5" fmla="*/ 3682898 h 5"/>
                <a:gd name="T6" fmla="*/ 0 60000 65536"/>
                <a:gd name="T7" fmla="*/ 0 60000 65536"/>
                <a:gd name="T8" fmla="*/ 0 60000 65536"/>
                <a:gd name="T9" fmla="*/ 0 w 4"/>
                <a:gd name="T10" fmla="*/ 0 h 5"/>
                <a:gd name="T11" fmla="*/ 4 w 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5">
                  <a:moveTo>
                    <a:pt x="1" y="2"/>
                  </a:moveTo>
                  <a:cubicBezTo>
                    <a:pt x="0" y="3"/>
                    <a:pt x="3" y="5"/>
                    <a:pt x="4" y="4"/>
                  </a:cubicBezTo>
                  <a:cubicBezTo>
                    <a:pt x="4" y="3"/>
                    <a:pt x="2" y="0"/>
                    <a:pt x="1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7" name="Freeform 149"/>
            <p:cNvSpPr>
              <a:spLocks noChangeArrowheads="1"/>
            </p:cNvSpPr>
            <p:nvPr/>
          </p:nvSpPr>
          <p:spPr bwMode="auto">
            <a:xfrm>
              <a:off x="4902488" y="3183919"/>
              <a:ext cx="19357" cy="9046"/>
            </a:xfrm>
            <a:custGeom>
              <a:avLst/>
              <a:gdLst>
                <a:gd name="T0" fmla="*/ 9680398 w 13"/>
                <a:gd name="T1" fmla="*/ 0 h 7"/>
                <a:gd name="T2" fmla="*/ 15489751 w 13"/>
                <a:gd name="T3" fmla="*/ 11690018 h 7"/>
                <a:gd name="T4" fmla="*/ 9680398 w 13"/>
                <a:gd name="T5" fmla="*/ 0 h 7"/>
                <a:gd name="T6" fmla="*/ 0 60000 65536"/>
                <a:gd name="T7" fmla="*/ 0 60000 65536"/>
                <a:gd name="T8" fmla="*/ 0 60000 65536"/>
                <a:gd name="T9" fmla="*/ 0 w 13"/>
                <a:gd name="T10" fmla="*/ 0 h 7"/>
                <a:gd name="T11" fmla="*/ 13 w 1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7">
                  <a:moveTo>
                    <a:pt x="5" y="0"/>
                  </a:moveTo>
                  <a:cubicBezTo>
                    <a:pt x="0" y="0"/>
                    <a:pt x="5" y="7"/>
                    <a:pt x="8" y="7"/>
                  </a:cubicBezTo>
                  <a:cubicBezTo>
                    <a:pt x="13" y="7"/>
                    <a:pt x="10" y="0"/>
                    <a:pt x="5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8" name="Freeform 150"/>
            <p:cNvSpPr>
              <a:spLocks noChangeArrowheads="1"/>
            </p:cNvSpPr>
            <p:nvPr/>
          </p:nvSpPr>
          <p:spPr bwMode="auto">
            <a:xfrm>
              <a:off x="3241397" y="2840161"/>
              <a:ext cx="13308" cy="13569"/>
            </a:xfrm>
            <a:custGeom>
              <a:avLst/>
              <a:gdLst>
                <a:gd name="T0" fmla="*/ 1909617 w 9"/>
                <a:gd name="T1" fmla="*/ 9206566 h 10"/>
                <a:gd name="T2" fmla="*/ 13364554 w 9"/>
                <a:gd name="T3" fmla="*/ 11046521 h 10"/>
                <a:gd name="T4" fmla="*/ 1909617 w 9"/>
                <a:gd name="T5" fmla="*/ 9206566 h 10"/>
                <a:gd name="T6" fmla="*/ 0 60000 65536"/>
                <a:gd name="T7" fmla="*/ 0 60000 65536"/>
                <a:gd name="T8" fmla="*/ 0 60000 65536"/>
                <a:gd name="T9" fmla="*/ 0 w 9"/>
                <a:gd name="T10" fmla="*/ 0 h 10"/>
                <a:gd name="T11" fmla="*/ 9 w 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0">
                  <a:moveTo>
                    <a:pt x="1" y="5"/>
                  </a:moveTo>
                  <a:cubicBezTo>
                    <a:pt x="0" y="10"/>
                    <a:pt x="5" y="9"/>
                    <a:pt x="7" y="6"/>
                  </a:cubicBezTo>
                  <a:cubicBezTo>
                    <a:pt x="9" y="2"/>
                    <a:pt x="3" y="0"/>
                    <a:pt x="1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49" name="Freeform 151"/>
            <p:cNvSpPr>
              <a:spLocks noChangeArrowheads="1"/>
            </p:cNvSpPr>
            <p:nvPr/>
          </p:nvSpPr>
          <p:spPr bwMode="auto">
            <a:xfrm>
              <a:off x="6365169" y="2324523"/>
              <a:ext cx="15727" cy="12439"/>
            </a:xfrm>
            <a:custGeom>
              <a:avLst/>
              <a:gdLst>
                <a:gd name="T0" fmla="*/ 4319448 w 10"/>
                <a:gd name="T1" fmla="*/ 15282001 h 9"/>
                <a:gd name="T2" fmla="*/ 19439720 w 10"/>
                <a:gd name="T3" fmla="*/ 1910077 h 9"/>
                <a:gd name="T4" fmla="*/ 4319448 w 10"/>
                <a:gd name="T5" fmla="*/ 15282001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2" y="8"/>
                  </a:moveTo>
                  <a:cubicBezTo>
                    <a:pt x="3" y="9"/>
                    <a:pt x="10" y="2"/>
                    <a:pt x="9" y="1"/>
                  </a:cubicBezTo>
                  <a:cubicBezTo>
                    <a:pt x="8" y="0"/>
                    <a:pt x="0" y="7"/>
                    <a:pt x="2" y="8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50" name="Freeform 152"/>
            <p:cNvSpPr>
              <a:spLocks noChangeArrowheads="1"/>
            </p:cNvSpPr>
            <p:nvPr/>
          </p:nvSpPr>
          <p:spPr bwMode="auto">
            <a:xfrm>
              <a:off x="6382106" y="2306430"/>
              <a:ext cx="25407" cy="18093"/>
            </a:xfrm>
            <a:custGeom>
              <a:avLst/>
              <a:gdLst>
                <a:gd name="T0" fmla="*/ 31206761 w 17"/>
                <a:gd name="T1" fmla="*/ 0 h 13"/>
                <a:gd name="T2" fmla="*/ 19504748 w 17"/>
                <a:gd name="T3" fmla="*/ 7747980 h 13"/>
                <a:gd name="T4" fmla="*/ 7801341 w 17"/>
                <a:gd name="T5" fmla="*/ 25181284 h 13"/>
                <a:gd name="T6" fmla="*/ 31206761 w 17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3"/>
                <a:gd name="T14" fmla="*/ 17 w 17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3">
                  <a:moveTo>
                    <a:pt x="16" y="0"/>
                  </a:moveTo>
                  <a:cubicBezTo>
                    <a:pt x="15" y="0"/>
                    <a:pt x="12" y="4"/>
                    <a:pt x="10" y="4"/>
                  </a:cubicBezTo>
                  <a:cubicBezTo>
                    <a:pt x="8" y="4"/>
                    <a:pt x="0" y="10"/>
                    <a:pt x="4" y="13"/>
                  </a:cubicBezTo>
                  <a:cubicBezTo>
                    <a:pt x="5" y="13"/>
                    <a:pt x="17" y="0"/>
                    <a:pt x="16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51" name="Freeform 153"/>
            <p:cNvSpPr>
              <a:spLocks noChangeArrowheads="1"/>
            </p:cNvSpPr>
            <p:nvPr/>
          </p:nvSpPr>
          <p:spPr bwMode="auto">
            <a:xfrm>
              <a:off x="6413561" y="2291730"/>
              <a:ext cx="13308" cy="12439"/>
            </a:xfrm>
            <a:custGeom>
              <a:avLst/>
              <a:gdLst>
                <a:gd name="T0" fmla="*/ 13364554 w 9"/>
                <a:gd name="T1" fmla="*/ 3820155 h 9"/>
                <a:gd name="T2" fmla="*/ 3819234 w 9"/>
                <a:gd name="T3" fmla="*/ 15282001 h 9"/>
                <a:gd name="T4" fmla="*/ 13364554 w 9"/>
                <a:gd name="T5" fmla="*/ 3820155 h 9"/>
                <a:gd name="T6" fmla="*/ 0 60000 65536"/>
                <a:gd name="T7" fmla="*/ 0 60000 65536"/>
                <a:gd name="T8" fmla="*/ 0 60000 65536"/>
                <a:gd name="T9" fmla="*/ 0 w 9"/>
                <a:gd name="T10" fmla="*/ 0 h 9"/>
                <a:gd name="T11" fmla="*/ 9 w 9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9">
                  <a:moveTo>
                    <a:pt x="7" y="2"/>
                  </a:moveTo>
                  <a:cubicBezTo>
                    <a:pt x="5" y="0"/>
                    <a:pt x="0" y="8"/>
                    <a:pt x="2" y="8"/>
                  </a:cubicBezTo>
                  <a:cubicBezTo>
                    <a:pt x="4" y="9"/>
                    <a:pt x="9" y="4"/>
                    <a:pt x="7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52" name="Freeform 154"/>
            <p:cNvSpPr>
              <a:spLocks noChangeArrowheads="1"/>
            </p:cNvSpPr>
            <p:nvPr/>
          </p:nvSpPr>
          <p:spPr bwMode="auto">
            <a:xfrm>
              <a:off x="6435338" y="2275899"/>
              <a:ext cx="9678" cy="9046"/>
            </a:xfrm>
            <a:custGeom>
              <a:avLst/>
              <a:gdLst>
                <a:gd name="T0" fmla="*/ 10015584 w 7"/>
                <a:gd name="T1" fmla="*/ 2273561 h 6"/>
                <a:gd name="T2" fmla="*/ 3338528 w 7"/>
                <a:gd name="T3" fmla="*/ 9092738 h 6"/>
                <a:gd name="T4" fmla="*/ 10015584 w 7"/>
                <a:gd name="T5" fmla="*/ 2273561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6" y="1"/>
                  </a:moveTo>
                  <a:cubicBezTo>
                    <a:pt x="4" y="0"/>
                    <a:pt x="0" y="2"/>
                    <a:pt x="2" y="4"/>
                  </a:cubicBezTo>
                  <a:cubicBezTo>
                    <a:pt x="4" y="6"/>
                    <a:pt x="7" y="1"/>
                    <a:pt x="6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53" name="Freeform 155"/>
            <p:cNvSpPr>
              <a:spLocks noChangeArrowheads="1"/>
            </p:cNvSpPr>
            <p:nvPr/>
          </p:nvSpPr>
          <p:spPr bwMode="auto">
            <a:xfrm>
              <a:off x="6469214" y="2212575"/>
              <a:ext cx="16938" cy="12439"/>
            </a:xfrm>
            <a:custGeom>
              <a:avLst/>
              <a:gdLst>
                <a:gd name="T0" fmla="*/ 18633872 w 11"/>
                <a:gd name="T1" fmla="*/ 1910077 h 9"/>
                <a:gd name="T2" fmla="*/ 6211771 w 11"/>
                <a:gd name="T3" fmla="*/ 7640310 h 9"/>
                <a:gd name="T4" fmla="*/ 6211771 w 11"/>
                <a:gd name="T5" fmla="*/ 17192078 h 9"/>
                <a:gd name="T6" fmla="*/ 18633872 w 11"/>
                <a:gd name="T7" fmla="*/ 191007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9"/>
                <a:gd name="T14" fmla="*/ 11 w 11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9">
                  <a:moveTo>
                    <a:pt x="9" y="1"/>
                  </a:moveTo>
                  <a:cubicBezTo>
                    <a:pt x="6" y="0"/>
                    <a:pt x="6" y="3"/>
                    <a:pt x="3" y="4"/>
                  </a:cubicBezTo>
                  <a:cubicBezTo>
                    <a:pt x="1" y="4"/>
                    <a:pt x="0" y="8"/>
                    <a:pt x="3" y="9"/>
                  </a:cubicBezTo>
                  <a:cubicBezTo>
                    <a:pt x="5" y="9"/>
                    <a:pt x="11" y="1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54" name="Freeform 156"/>
            <p:cNvSpPr>
              <a:spLocks noChangeArrowheads="1"/>
            </p:cNvSpPr>
            <p:nvPr/>
          </p:nvSpPr>
          <p:spPr bwMode="auto">
            <a:xfrm>
              <a:off x="6461955" y="2245368"/>
              <a:ext cx="4839" cy="3392"/>
            </a:xfrm>
            <a:custGeom>
              <a:avLst/>
              <a:gdLst>
                <a:gd name="T0" fmla="*/ 2271551 w 3"/>
                <a:gd name="T1" fmla="*/ 5752831 h 2"/>
                <a:gd name="T2" fmla="*/ 4544610 w 3"/>
                <a:gd name="T3" fmla="*/ 0 h 2"/>
                <a:gd name="T4" fmla="*/ 2271551 w 3"/>
                <a:gd name="T5" fmla="*/ 5752831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55" name="Freeform 157"/>
            <p:cNvSpPr>
              <a:spLocks noChangeArrowheads="1"/>
            </p:cNvSpPr>
            <p:nvPr/>
          </p:nvSpPr>
          <p:spPr bwMode="auto">
            <a:xfrm>
              <a:off x="6112315" y="2641142"/>
              <a:ext cx="3630" cy="2262"/>
            </a:xfrm>
            <a:custGeom>
              <a:avLst/>
              <a:gdLst>
                <a:gd name="T0" fmla="*/ 2876415 w 2"/>
                <a:gd name="T1" fmla="*/ 1279161 h 2"/>
                <a:gd name="T2" fmla="*/ 2876415 w 2"/>
                <a:gd name="T3" fmla="*/ 2558322 h 2"/>
                <a:gd name="T4" fmla="*/ 2876415 w 2"/>
                <a:gd name="T5" fmla="*/ 1279161 h 2"/>
                <a:gd name="T6" fmla="*/ 0 60000 65536"/>
                <a:gd name="T7" fmla="*/ 0 60000 65536"/>
                <a:gd name="T8" fmla="*/ 0 60000 65536"/>
                <a:gd name="T9" fmla="*/ 0 w 2"/>
                <a:gd name="T10" fmla="*/ 0 h 2"/>
                <a:gd name="T11" fmla="*/ 2 w 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2">
                  <a:moveTo>
                    <a:pt x="1" y="1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0"/>
                    <a:pt x="1" y="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  <p:sp>
          <p:nvSpPr>
            <p:cNvPr id="156" name="Freeform 158"/>
            <p:cNvSpPr>
              <a:spLocks noChangeArrowheads="1"/>
            </p:cNvSpPr>
            <p:nvPr/>
          </p:nvSpPr>
          <p:spPr bwMode="auto">
            <a:xfrm>
              <a:off x="4458482" y="3693904"/>
              <a:ext cx="32665" cy="39577"/>
            </a:xfrm>
            <a:custGeom>
              <a:avLst/>
              <a:gdLst>
                <a:gd name="T0" fmla="*/ 7700625 w 22"/>
                <a:gd name="T1" fmla="*/ 46561667 h 29"/>
                <a:gd name="T2" fmla="*/ 36578661 w 22"/>
                <a:gd name="T3" fmla="*/ 13037212 h 29"/>
                <a:gd name="T4" fmla="*/ 42353434 w 22"/>
                <a:gd name="T5" fmla="*/ 0 h 29"/>
                <a:gd name="T6" fmla="*/ 9626474 w 22"/>
                <a:gd name="T7" fmla="*/ 0 h 29"/>
                <a:gd name="T8" fmla="*/ 7700625 w 22"/>
                <a:gd name="T9" fmla="*/ 46561667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9"/>
                <a:gd name="T17" fmla="*/ 22 w 22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9">
                  <a:moveTo>
                    <a:pt x="4" y="25"/>
                  </a:moveTo>
                  <a:cubicBezTo>
                    <a:pt x="7" y="29"/>
                    <a:pt x="17" y="11"/>
                    <a:pt x="19" y="7"/>
                  </a:cubicBezTo>
                  <a:cubicBezTo>
                    <a:pt x="20" y="6"/>
                    <a:pt x="21" y="3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7"/>
                    <a:pt x="0" y="19"/>
                    <a:pt x="4" y="2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alpha val="20000"/>
                </a:schemeClr>
              </a:solidFill>
              <a:bevel/>
            </a:ln>
          </p:spPr>
          <p:txBody>
            <a:bodyPr/>
            <a:lstStyle/>
            <a:p>
              <a:endParaRPr lang="zh-C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sym typeface="宋体" pitchFamily="2" charset="-122"/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2700674" y="3269367"/>
            <a:ext cx="6858048" cy="748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dist"/>
            <a:r>
              <a:rPr lang="zh-TW" altLang="en-US" sz="4265" b="1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 先給大家看一段影片</a:t>
            </a:r>
            <a:endParaRPr lang="zh-CN" altLang="en-US" sz="4265" b="1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213" name="组合 212"/>
          <p:cNvGrpSpPr/>
          <p:nvPr/>
        </p:nvGrpSpPr>
        <p:grpSpPr>
          <a:xfrm>
            <a:off x="3790496" y="841828"/>
            <a:ext cx="4540704" cy="1074057"/>
            <a:chOff x="3659868" y="841828"/>
            <a:chExt cx="4540704" cy="1074057"/>
          </a:xfrm>
        </p:grpSpPr>
        <p:sp>
          <p:nvSpPr>
            <p:cNvPr id="214" name="任意多边形 213"/>
            <p:cNvSpPr/>
            <p:nvPr/>
          </p:nvSpPr>
          <p:spPr>
            <a:xfrm>
              <a:off x="4311650" y="1082675"/>
              <a:ext cx="3025775" cy="809625"/>
            </a:xfrm>
            <a:custGeom>
              <a:avLst/>
              <a:gdLst>
                <a:gd name="connsiteX0" fmla="*/ 22225 w 3025775"/>
                <a:gd name="connsiteY0" fmla="*/ 34925 h 809625"/>
                <a:gd name="connsiteX1" fmla="*/ 0 w 3025775"/>
                <a:gd name="connsiteY1" fmla="*/ 581025 h 809625"/>
                <a:gd name="connsiteX2" fmla="*/ 3175 w 3025775"/>
                <a:gd name="connsiteY2" fmla="*/ 762000 h 809625"/>
                <a:gd name="connsiteX3" fmla="*/ 63500 w 3025775"/>
                <a:gd name="connsiteY3" fmla="*/ 809625 h 809625"/>
                <a:gd name="connsiteX4" fmla="*/ 2936875 w 3025775"/>
                <a:gd name="connsiteY4" fmla="*/ 752475 h 809625"/>
                <a:gd name="connsiteX5" fmla="*/ 3022600 w 3025775"/>
                <a:gd name="connsiteY5" fmla="*/ 717550 h 809625"/>
                <a:gd name="connsiteX6" fmla="*/ 3025775 w 3025775"/>
                <a:gd name="connsiteY6" fmla="*/ 660400 h 809625"/>
                <a:gd name="connsiteX7" fmla="*/ 3003550 w 3025775"/>
                <a:gd name="connsiteY7" fmla="*/ 50800 h 809625"/>
                <a:gd name="connsiteX8" fmla="*/ 2946400 w 3025775"/>
                <a:gd name="connsiteY8" fmla="*/ 9525 h 809625"/>
                <a:gd name="connsiteX9" fmla="*/ 2419350 w 3025775"/>
                <a:gd name="connsiteY9" fmla="*/ 0 h 809625"/>
                <a:gd name="connsiteX10" fmla="*/ 22225 w 3025775"/>
                <a:gd name="connsiteY10" fmla="*/ 34925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25775" h="809625">
                  <a:moveTo>
                    <a:pt x="22225" y="34925"/>
                  </a:moveTo>
                  <a:lnTo>
                    <a:pt x="0" y="581025"/>
                  </a:lnTo>
                  <a:cubicBezTo>
                    <a:pt x="1058" y="641350"/>
                    <a:pt x="2117" y="701675"/>
                    <a:pt x="3175" y="762000"/>
                  </a:cubicBezTo>
                  <a:lnTo>
                    <a:pt x="63500" y="809625"/>
                  </a:lnTo>
                  <a:lnTo>
                    <a:pt x="2936875" y="752475"/>
                  </a:lnTo>
                  <a:lnTo>
                    <a:pt x="3022600" y="717550"/>
                  </a:lnTo>
                  <a:lnTo>
                    <a:pt x="3025775" y="660400"/>
                  </a:lnTo>
                  <a:lnTo>
                    <a:pt x="3003550" y="50800"/>
                  </a:lnTo>
                  <a:lnTo>
                    <a:pt x="2946400" y="9525"/>
                  </a:lnTo>
                  <a:lnTo>
                    <a:pt x="2419350" y="0"/>
                  </a:lnTo>
                  <a:lnTo>
                    <a:pt x="22225" y="34925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5" name="组合 214"/>
            <p:cNvGrpSpPr/>
            <p:nvPr/>
          </p:nvGrpSpPr>
          <p:grpSpPr>
            <a:xfrm>
              <a:off x="3659868" y="841828"/>
              <a:ext cx="4540704" cy="1074057"/>
              <a:chOff x="4429125" y="2685143"/>
              <a:chExt cx="4118758" cy="1182009"/>
            </a:xfrm>
          </p:grpSpPr>
          <p:sp>
            <p:nvSpPr>
              <p:cNvPr id="217" name="Freeform 92"/>
              <p:cNvSpPr>
                <a:spLocks noEditPoints="1"/>
              </p:cNvSpPr>
              <p:nvPr/>
            </p:nvSpPr>
            <p:spPr bwMode="auto">
              <a:xfrm>
                <a:off x="4429125" y="2685143"/>
                <a:ext cx="4118758" cy="1182009"/>
              </a:xfrm>
              <a:custGeom>
                <a:avLst/>
                <a:gdLst>
                  <a:gd name="T0" fmla="*/ 1235 w 1305"/>
                  <a:gd name="T1" fmla="*/ 116 h 339"/>
                  <a:gd name="T2" fmla="*/ 1299 w 1305"/>
                  <a:gd name="T3" fmla="*/ 11 h 339"/>
                  <a:gd name="T4" fmla="*/ 868 w 1305"/>
                  <a:gd name="T5" fmla="*/ 14 h 339"/>
                  <a:gd name="T6" fmla="*/ 862 w 1305"/>
                  <a:gd name="T7" fmla="*/ 70 h 339"/>
                  <a:gd name="T8" fmla="*/ 408 w 1305"/>
                  <a:gd name="T9" fmla="*/ 31 h 339"/>
                  <a:gd name="T10" fmla="*/ 1 w 1305"/>
                  <a:gd name="T11" fmla="*/ 36 h 339"/>
                  <a:gd name="T12" fmla="*/ 20 w 1305"/>
                  <a:gd name="T13" fmla="*/ 231 h 339"/>
                  <a:gd name="T14" fmla="*/ 174 w 1305"/>
                  <a:gd name="T15" fmla="*/ 250 h 339"/>
                  <a:gd name="T16" fmla="*/ 61 w 1305"/>
                  <a:gd name="T17" fmla="*/ 177 h 339"/>
                  <a:gd name="T18" fmla="*/ 45 w 1305"/>
                  <a:gd name="T19" fmla="*/ 90 h 339"/>
                  <a:gd name="T20" fmla="*/ 44 w 1305"/>
                  <a:gd name="T21" fmla="*/ 40 h 339"/>
                  <a:gd name="T22" fmla="*/ 14 w 1305"/>
                  <a:gd name="T23" fmla="*/ 37 h 339"/>
                  <a:gd name="T24" fmla="*/ 189 w 1305"/>
                  <a:gd name="T25" fmla="*/ 89 h 339"/>
                  <a:gd name="T26" fmla="*/ 199 w 1305"/>
                  <a:gd name="T27" fmla="*/ 335 h 339"/>
                  <a:gd name="T28" fmla="*/ 778 w 1305"/>
                  <a:gd name="T29" fmla="*/ 327 h 339"/>
                  <a:gd name="T30" fmla="*/ 1061 w 1305"/>
                  <a:gd name="T31" fmla="*/ 273 h 339"/>
                  <a:gd name="T32" fmla="*/ 1076 w 1305"/>
                  <a:gd name="T33" fmla="*/ 231 h 339"/>
                  <a:gd name="T34" fmla="*/ 1299 w 1305"/>
                  <a:gd name="T35" fmla="*/ 209 h 339"/>
                  <a:gd name="T36" fmla="*/ 909 w 1305"/>
                  <a:gd name="T37" fmla="*/ 71 h 339"/>
                  <a:gd name="T38" fmla="*/ 925 w 1305"/>
                  <a:gd name="T39" fmla="*/ 71 h 339"/>
                  <a:gd name="T40" fmla="*/ 886 w 1305"/>
                  <a:gd name="T41" fmla="*/ 30 h 339"/>
                  <a:gd name="T42" fmla="*/ 870 w 1305"/>
                  <a:gd name="T43" fmla="*/ 25 h 339"/>
                  <a:gd name="T44" fmla="*/ 869 w 1305"/>
                  <a:gd name="T45" fmla="*/ 70 h 339"/>
                  <a:gd name="T46" fmla="*/ 399 w 1305"/>
                  <a:gd name="T47" fmla="*/ 56 h 339"/>
                  <a:gd name="T48" fmla="*/ 382 w 1305"/>
                  <a:gd name="T49" fmla="*/ 47 h 339"/>
                  <a:gd name="T50" fmla="*/ 382 w 1305"/>
                  <a:gd name="T51" fmla="*/ 47 h 339"/>
                  <a:gd name="T52" fmla="*/ 349 w 1305"/>
                  <a:gd name="T53" fmla="*/ 70 h 339"/>
                  <a:gd name="T54" fmla="*/ 325 w 1305"/>
                  <a:gd name="T55" fmla="*/ 63 h 339"/>
                  <a:gd name="T56" fmla="*/ 325 w 1305"/>
                  <a:gd name="T57" fmla="*/ 76 h 339"/>
                  <a:gd name="T58" fmla="*/ 318 w 1305"/>
                  <a:gd name="T59" fmla="*/ 76 h 339"/>
                  <a:gd name="T60" fmla="*/ 298 w 1305"/>
                  <a:gd name="T61" fmla="*/ 70 h 339"/>
                  <a:gd name="T62" fmla="*/ 1049 w 1305"/>
                  <a:gd name="T63" fmla="*/ 289 h 339"/>
                  <a:gd name="T64" fmla="*/ 1042 w 1305"/>
                  <a:gd name="T65" fmla="*/ 297 h 339"/>
                  <a:gd name="T66" fmla="*/ 762 w 1305"/>
                  <a:gd name="T67" fmla="*/ 315 h 339"/>
                  <a:gd name="T68" fmla="*/ 192 w 1305"/>
                  <a:gd name="T69" fmla="*/ 310 h 339"/>
                  <a:gd name="T70" fmla="*/ 213 w 1305"/>
                  <a:gd name="T71" fmla="*/ 302 h 339"/>
                  <a:gd name="T72" fmla="*/ 192 w 1305"/>
                  <a:gd name="T73" fmla="*/ 236 h 339"/>
                  <a:gd name="T74" fmla="*/ 223 w 1305"/>
                  <a:gd name="T75" fmla="*/ 111 h 339"/>
                  <a:gd name="T76" fmla="*/ 196 w 1305"/>
                  <a:gd name="T77" fmla="*/ 104 h 339"/>
                  <a:gd name="T78" fmla="*/ 1036 w 1305"/>
                  <a:gd name="T79" fmla="*/ 88 h 339"/>
                  <a:gd name="T80" fmla="*/ 1043 w 1305"/>
                  <a:gd name="T81" fmla="*/ 99 h 339"/>
                  <a:gd name="T82" fmla="*/ 1049 w 1305"/>
                  <a:gd name="T83" fmla="*/ 289 h 339"/>
                  <a:gd name="T84" fmla="*/ 947 w 1305"/>
                  <a:gd name="T85" fmla="*/ 72 h 339"/>
                  <a:gd name="T86" fmla="*/ 952 w 1305"/>
                  <a:gd name="T87" fmla="*/ 62 h 339"/>
                  <a:gd name="T88" fmla="*/ 968 w 1305"/>
                  <a:gd name="T89" fmla="*/ 72 h 339"/>
                  <a:gd name="T90" fmla="*/ 1004 w 1305"/>
                  <a:gd name="T91" fmla="*/ 73 h 339"/>
                  <a:gd name="T92" fmla="*/ 1176 w 1305"/>
                  <a:gd name="T93" fmla="*/ 209 h 339"/>
                  <a:gd name="T94" fmla="*/ 1059 w 1305"/>
                  <a:gd name="T95" fmla="*/ 210 h 339"/>
                  <a:gd name="T96" fmla="*/ 1071 w 1305"/>
                  <a:gd name="T97" fmla="*/ 206 h 339"/>
                  <a:gd name="T98" fmla="*/ 1044 w 1305"/>
                  <a:gd name="T99" fmla="*/ 78 h 339"/>
                  <a:gd name="T100" fmla="*/ 972 w 1305"/>
                  <a:gd name="T101" fmla="*/ 44 h 339"/>
                  <a:gd name="T102" fmla="*/ 949 w 1305"/>
                  <a:gd name="T103" fmla="*/ 41 h 339"/>
                  <a:gd name="T104" fmla="*/ 1232 w 1305"/>
                  <a:gd name="T105" fmla="*/ 99 h 339"/>
                  <a:gd name="T106" fmla="*/ 1269 w 1305"/>
                  <a:gd name="T107" fmla="*/ 185 h 339"/>
                  <a:gd name="T108" fmla="*/ 1280 w 1305"/>
                  <a:gd name="T109" fmla="*/ 18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05" h="339">
                    <a:moveTo>
                      <a:pt x="1303" y="200"/>
                    </a:moveTo>
                    <a:cubicBezTo>
                      <a:pt x="1293" y="186"/>
                      <a:pt x="1281" y="173"/>
                      <a:pt x="1269" y="160"/>
                    </a:cubicBezTo>
                    <a:cubicBezTo>
                      <a:pt x="1263" y="152"/>
                      <a:pt x="1256" y="145"/>
                      <a:pt x="1250" y="138"/>
                    </a:cubicBezTo>
                    <a:cubicBezTo>
                      <a:pt x="1244" y="132"/>
                      <a:pt x="1233" y="124"/>
                      <a:pt x="1235" y="116"/>
                    </a:cubicBezTo>
                    <a:cubicBezTo>
                      <a:pt x="1236" y="109"/>
                      <a:pt x="1245" y="99"/>
                      <a:pt x="1249" y="93"/>
                    </a:cubicBezTo>
                    <a:cubicBezTo>
                      <a:pt x="1254" y="85"/>
                      <a:pt x="1260" y="77"/>
                      <a:pt x="1265" y="68"/>
                    </a:cubicBezTo>
                    <a:cubicBezTo>
                      <a:pt x="1276" y="50"/>
                      <a:pt x="1287" y="32"/>
                      <a:pt x="1298" y="14"/>
                    </a:cubicBezTo>
                    <a:cubicBezTo>
                      <a:pt x="1299" y="13"/>
                      <a:pt x="1299" y="12"/>
                      <a:pt x="1299" y="11"/>
                    </a:cubicBezTo>
                    <a:cubicBezTo>
                      <a:pt x="1303" y="8"/>
                      <a:pt x="1300" y="0"/>
                      <a:pt x="1294" y="1"/>
                    </a:cubicBezTo>
                    <a:cubicBezTo>
                      <a:pt x="1154" y="22"/>
                      <a:pt x="1012" y="26"/>
                      <a:pt x="872" y="13"/>
                    </a:cubicBezTo>
                    <a:cubicBezTo>
                      <a:pt x="870" y="13"/>
                      <a:pt x="869" y="14"/>
                      <a:pt x="868" y="15"/>
                    </a:cubicBezTo>
                    <a:cubicBezTo>
                      <a:pt x="868" y="15"/>
                      <a:pt x="868" y="14"/>
                      <a:pt x="868" y="14"/>
                    </a:cubicBezTo>
                    <a:cubicBezTo>
                      <a:pt x="867" y="11"/>
                      <a:pt x="862" y="12"/>
                      <a:pt x="862" y="15"/>
                    </a:cubicBezTo>
                    <a:cubicBezTo>
                      <a:pt x="861" y="24"/>
                      <a:pt x="862" y="34"/>
                      <a:pt x="862" y="44"/>
                    </a:cubicBezTo>
                    <a:cubicBezTo>
                      <a:pt x="862" y="52"/>
                      <a:pt x="860" y="61"/>
                      <a:pt x="862" y="69"/>
                    </a:cubicBezTo>
                    <a:cubicBezTo>
                      <a:pt x="862" y="70"/>
                      <a:pt x="862" y="70"/>
                      <a:pt x="862" y="70"/>
                    </a:cubicBezTo>
                    <a:cubicBezTo>
                      <a:pt x="710" y="68"/>
                      <a:pt x="559" y="69"/>
                      <a:pt x="407" y="73"/>
                    </a:cubicBezTo>
                    <a:cubicBezTo>
                      <a:pt x="408" y="68"/>
                      <a:pt x="408" y="62"/>
                      <a:pt x="409" y="57"/>
                    </a:cubicBezTo>
                    <a:cubicBezTo>
                      <a:pt x="409" y="49"/>
                      <a:pt x="410" y="41"/>
                      <a:pt x="409" y="33"/>
                    </a:cubicBezTo>
                    <a:cubicBezTo>
                      <a:pt x="409" y="32"/>
                      <a:pt x="409" y="31"/>
                      <a:pt x="408" y="31"/>
                    </a:cubicBezTo>
                    <a:cubicBezTo>
                      <a:pt x="407" y="30"/>
                      <a:pt x="406" y="29"/>
                      <a:pt x="404" y="29"/>
                    </a:cubicBezTo>
                    <a:cubicBezTo>
                      <a:pt x="338" y="26"/>
                      <a:pt x="272" y="26"/>
                      <a:pt x="206" y="26"/>
                    </a:cubicBezTo>
                    <a:cubicBezTo>
                      <a:pt x="141" y="26"/>
                      <a:pt x="74" y="24"/>
                      <a:pt x="9" y="30"/>
                    </a:cubicBezTo>
                    <a:cubicBezTo>
                      <a:pt x="6" y="27"/>
                      <a:pt x="0" y="31"/>
                      <a:pt x="1" y="36"/>
                    </a:cubicBezTo>
                    <a:cubicBezTo>
                      <a:pt x="10" y="71"/>
                      <a:pt x="38" y="103"/>
                      <a:pt x="63" y="128"/>
                    </a:cubicBezTo>
                    <a:cubicBezTo>
                      <a:pt x="73" y="138"/>
                      <a:pt x="73" y="139"/>
                      <a:pt x="65" y="151"/>
                    </a:cubicBezTo>
                    <a:cubicBezTo>
                      <a:pt x="59" y="159"/>
                      <a:pt x="53" y="167"/>
                      <a:pt x="48" y="176"/>
                    </a:cubicBezTo>
                    <a:cubicBezTo>
                      <a:pt x="37" y="193"/>
                      <a:pt x="26" y="211"/>
                      <a:pt x="20" y="231"/>
                    </a:cubicBezTo>
                    <a:cubicBezTo>
                      <a:pt x="19" y="234"/>
                      <a:pt x="22" y="236"/>
                      <a:pt x="24" y="235"/>
                    </a:cubicBezTo>
                    <a:cubicBezTo>
                      <a:pt x="24" y="237"/>
                      <a:pt x="24" y="239"/>
                      <a:pt x="27" y="239"/>
                    </a:cubicBezTo>
                    <a:cubicBezTo>
                      <a:pt x="50" y="243"/>
                      <a:pt x="74" y="244"/>
                      <a:pt x="98" y="246"/>
                    </a:cubicBezTo>
                    <a:cubicBezTo>
                      <a:pt x="123" y="248"/>
                      <a:pt x="149" y="252"/>
                      <a:pt x="174" y="250"/>
                    </a:cubicBezTo>
                    <a:cubicBezTo>
                      <a:pt x="179" y="249"/>
                      <a:pt x="181" y="242"/>
                      <a:pt x="176" y="241"/>
                    </a:cubicBezTo>
                    <a:cubicBezTo>
                      <a:pt x="152" y="236"/>
                      <a:pt x="128" y="236"/>
                      <a:pt x="104" y="235"/>
                    </a:cubicBezTo>
                    <a:cubicBezTo>
                      <a:pt x="79" y="233"/>
                      <a:pt x="53" y="231"/>
                      <a:pt x="28" y="232"/>
                    </a:cubicBezTo>
                    <a:cubicBezTo>
                      <a:pt x="40" y="214"/>
                      <a:pt x="50" y="195"/>
                      <a:pt x="61" y="177"/>
                    </a:cubicBezTo>
                    <a:cubicBezTo>
                      <a:pt x="68" y="167"/>
                      <a:pt x="77" y="157"/>
                      <a:pt x="83" y="147"/>
                    </a:cubicBezTo>
                    <a:cubicBezTo>
                      <a:pt x="86" y="142"/>
                      <a:pt x="87" y="139"/>
                      <a:pt x="84" y="133"/>
                    </a:cubicBezTo>
                    <a:cubicBezTo>
                      <a:pt x="81" y="126"/>
                      <a:pt x="73" y="121"/>
                      <a:pt x="67" y="115"/>
                    </a:cubicBezTo>
                    <a:cubicBezTo>
                      <a:pt x="60" y="107"/>
                      <a:pt x="52" y="99"/>
                      <a:pt x="45" y="90"/>
                    </a:cubicBezTo>
                    <a:cubicBezTo>
                      <a:pt x="35" y="77"/>
                      <a:pt x="27" y="62"/>
                      <a:pt x="19" y="48"/>
                    </a:cubicBezTo>
                    <a:cubicBezTo>
                      <a:pt x="23" y="48"/>
                      <a:pt x="27" y="48"/>
                      <a:pt x="31" y="48"/>
                    </a:cubicBezTo>
                    <a:cubicBezTo>
                      <a:pt x="35" y="48"/>
                      <a:pt x="40" y="49"/>
                      <a:pt x="44" y="47"/>
                    </a:cubicBezTo>
                    <a:cubicBezTo>
                      <a:pt x="48" y="46"/>
                      <a:pt x="48" y="42"/>
                      <a:pt x="44" y="40"/>
                    </a:cubicBezTo>
                    <a:cubicBezTo>
                      <a:pt x="40" y="39"/>
                      <a:pt x="35" y="39"/>
                      <a:pt x="31" y="40"/>
                    </a:cubicBezTo>
                    <a:cubicBezTo>
                      <a:pt x="26" y="40"/>
                      <a:pt x="21" y="40"/>
                      <a:pt x="17" y="40"/>
                    </a:cubicBezTo>
                    <a:cubicBezTo>
                      <a:pt x="16" y="40"/>
                      <a:pt x="16" y="40"/>
                      <a:pt x="15" y="40"/>
                    </a:cubicBezTo>
                    <a:cubicBezTo>
                      <a:pt x="15" y="39"/>
                      <a:pt x="14" y="38"/>
                      <a:pt x="14" y="37"/>
                    </a:cubicBezTo>
                    <a:cubicBezTo>
                      <a:pt x="78" y="39"/>
                      <a:pt x="142" y="36"/>
                      <a:pt x="206" y="36"/>
                    </a:cubicBezTo>
                    <a:cubicBezTo>
                      <a:pt x="263" y="36"/>
                      <a:pt x="320" y="37"/>
                      <a:pt x="377" y="38"/>
                    </a:cubicBezTo>
                    <a:cubicBezTo>
                      <a:pt x="317" y="58"/>
                      <a:pt x="254" y="69"/>
                      <a:pt x="191" y="81"/>
                    </a:cubicBezTo>
                    <a:cubicBezTo>
                      <a:pt x="187" y="81"/>
                      <a:pt x="187" y="86"/>
                      <a:pt x="189" y="89"/>
                    </a:cubicBezTo>
                    <a:cubicBezTo>
                      <a:pt x="188" y="90"/>
                      <a:pt x="187" y="91"/>
                      <a:pt x="187" y="93"/>
                    </a:cubicBezTo>
                    <a:cubicBezTo>
                      <a:pt x="183" y="143"/>
                      <a:pt x="182" y="192"/>
                      <a:pt x="180" y="242"/>
                    </a:cubicBezTo>
                    <a:cubicBezTo>
                      <a:pt x="179" y="263"/>
                      <a:pt x="177" y="284"/>
                      <a:pt x="178" y="304"/>
                    </a:cubicBezTo>
                    <a:cubicBezTo>
                      <a:pt x="179" y="318"/>
                      <a:pt x="185" y="330"/>
                      <a:pt x="199" y="335"/>
                    </a:cubicBezTo>
                    <a:cubicBezTo>
                      <a:pt x="217" y="339"/>
                      <a:pt x="238" y="336"/>
                      <a:pt x="255" y="336"/>
                    </a:cubicBezTo>
                    <a:cubicBezTo>
                      <a:pt x="282" y="335"/>
                      <a:pt x="309" y="335"/>
                      <a:pt x="335" y="335"/>
                    </a:cubicBezTo>
                    <a:cubicBezTo>
                      <a:pt x="384" y="334"/>
                      <a:pt x="433" y="333"/>
                      <a:pt x="482" y="333"/>
                    </a:cubicBezTo>
                    <a:cubicBezTo>
                      <a:pt x="581" y="331"/>
                      <a:pt x="679" y="329"/>
                      <a:pt x="778" y="327"/>
                    </a:cubicBezTo>
                    <a:cubicBezTo>
                      <a:pt x="828" y="326"/>
                      <a:pt x="878" y="324"/>
                      <a:pt x="928" y="323"/>
                    </a:cubicBezTo>
                    <a:cubicBezTo>
                      <a:pt x="950" y="322"/>
                      <a:pt x="972" y="322"/>
                      <a:pt x="995" y="321"/>
                    </a:cubicBezTo>
                    <a:cubicBezTo>
                      <a:pt x="1011" y="321"/>
                      <a:pt x="1036" y="325"/>
                      <a:pt x="1051" y="315"/>
                    </a:cubicBezTo>
                    <a:cubicBezTo>
                      <a:pt x="1064" y="305"/>
                      <a:pt x="1061" y="287"/>
                      <a:pt x="1061" y="273"/>
                    </a:cubicBezTo>
                    <a:cubicBezTo>
                      <a:pt x="1060" y="259"/>
                      <a:pt x="1060" y="245"/>
                      <a:pt x="1059" y="232"/>
                    </a:cubicBezTo>
                    <a:cubicBezTo>
                      <a:pt x="1061" y="232"/>
                      <a:pt x="1063" y="232"/>
                      <a:pt x="1065" y="232"/>
                    </a:cubicBezTo>
                    <a:cubicBezTo>
                      <a:pt x="1068" y="233"/>
                      <a:pt x="1072" y="234"/>
                      <a:pt x="1074" y="233"/>
                    </a:cubicBezTo>
                    <a:cubicBezTo>
                      <a:pt x="1075" y="232"/>
                      <a:pt x="1076" y="232"/>
                      <a:pt x="1076" y="231"/>
                    </a:cubicBezTo>
                    <a:cubicBezTo>
                      <a:pt x="1090" y="231"/>
                      <a:pt x="1104" y="229"/>
                      <a:pt x="1118" y="227"/>
                    </a:cubicBezTo>
                    <a:cubicBezTo>
                      <a:pt x="1138" y="225"/>
                      <a:pt x="1159" y="223"/>
                      <a:pt x="1180" y="221"/>
                    </a:cubicBezTo>
                    <a:cubicBezTo>
                      <a:pt x="1199" y="219"/>
                      <a:pt x="1219" y="217"/>
                      <a:pt x="1239" y="215"/>
                    </a:cubicBezTo>
                    <a:cubicBezTo>
                      <a:pt x="1258" y="213"/>
                      <a:pt x="1280" y="214"/>
                      <a:pt x="1299" y="209"/>
                    </a:cubicBezTo>
                    <a:cubicBezTo>
                      <a:pt x="1301" y="208"/>
                      <a:pt x="1302" y="206"/>
                      <a:pt x="1302" y="204"/>
                    </a:cubicBezTo>
                    <a:cubicBezTo>
                      <a:pt x="1304" y="204"/>
                      <a:pt x="1305" y="202"/>
                      <a:pt x="1303" y="200"/>
                    </a:cubicBezTo>
                    <a:close/>
                    <a:moveTo>
                      <a:pt x="925" y="71"/>
                    </a:moveTo>
                    <a:cubicBezTo>
                      <a:pt x="919" y="71"/>
                      <a:pt x="914" y="71"/>
                      <a:pt x="909" y="71"/>
                    </a:cubicBezTo>
                    <a:cubicBezTo>
                      <a:pt x="908" y="66"/>
                      <a:pt x="907" y="60"/>
                      <a:pt x="906" y="55"/>
                    </a:cubicBezTo>
                    <a:cubicBezTo>
                      <a:pt x="905" y="49"/>
                      <a:pt x="905" y="43"/>
                      <a:pt x="904" y="37"/>
                    </a:cubicBezTo>
                    <a:cubicBezTo>
                      <a:pt x="910" y="39"/>
                      <a:pt x="916" y="41"/>
                      <a:pt x="922" y="43"/>
                    </a:cubicBezTo>
                    <a:cubicBezTo>
                      <a:pt x="920" y="52"/>
                      <a:pt x="920" y="63"/>
                      <a:pt x="925" y="71"/>
                    </a:cubicBezTo>
                    <a:close/>
                    <a:moveTo>
                      <a:pt x="900" y="35"/>
                    </a:moveTo>
                    <a:cubicBezTo>
                      <a:pt x="899" y="46"/>
                      <a:pt x="898" y="60"/>
                      <a:pt x="901" y="71"/>
                    </a:cubicBezTo>
                    <a:cubicBezTo>
                      <a:pt x="897" y="71"/>
                      <a:pt x="894" y="71"/>
                      <a:pt x="890" y="71"/>
                    </a:cubicBezTo>
                    <a:cubicBezTo>
                      <a:pt x="889" y="57"/>
                      <a:pt x="886" y="44"/>
                      <a:pt x="886" y="30"/>
                    </a:cubicBezTo>
                    <a:cubicBezTo>
                      <a:pt x="890" y="32"/>
                      <a:pt x="895" y="34"/>
                      <a:pt x="900" y="35"/>
                    </a:cubicBezTo>
                    <a:close/>
                    <a:moveTo>
                      <a:pt x="869" y="69"/>
                    </a:moveTo>
                    <a:cubicBezTo>
                      <a:pt x="873" y="61"/>
                      <a:pt x="872" y="51"/>
                      <a:pt x="872" y="42"/>
                    </a:cubicBezTo>
                    <a:cubicBezTo>
                      <a:pt x="872" y="36"/>
                      <a:pt x="871" y="30"/>
                      <a:pt x="870" y="25"/>
                    </a:cubicBezTo>
                    <a:cubicBezTo>
                      <a:pt x="870" y="25"/>
                      <a:pt x="870" y="25"/>
                      <a:pt x="870" y="25"/>
                    </a:cubicBezTo>
                    <a:cubicBezTo>
                      <a:pt x="874" y="26"/>
                      <a:pt x="877" y="27"/>
                      <a:pt x="880" y="28"/>
                    </a:cubicBezTo>
                    <a:cubicBezTo>
                      <a:pt x="879" y="42"/>
                      <a:pt x="878" y="57"/>
                      <a:pt x="882" y="71"/>
                    </a:cubicBezTo>
                    <a:cubicBezTo>
                      <a:pt x="878" y="71"/>
                      <a:pt x="873" y="70"/>
                      <a:pt x="869" y="70"/>
                    </a:cubicBezTo>
                    <a:cubicBezTo>
                      <a:pt x="869" y="70"/>
                      <a:pt x="869" y="70"/>
                      <a:pt x="869" y="69"/>
                    </a:cubicBezTo>
                    <a:close/>
                    <a:moveTo>
                      <a:pt x="388" y="45"/>
                    </a:moveTo>
                    <a:cubicBezTo>
                      <a:pt x="392" y="43"/>
                      <a:pt x="397" y="42"/>
                      <a:pt x="402" y="40"/>
                    </a:cubicBezTo>
                    <a:cubicBezTo>
                      <a:pt x="401" y="45"/>
                      <a:pt x="400" y="51"/>
                      <a:pt x="399" y="56"/>
                    </a:cubicBezTo>
                    <a:cubicBezTo>
                      <a:pt x="398" y="62"/>
                      <a:pt x="397" y="68"/>
                      <a:pt x="397" y="73"/>
                    </a:cubicBezTo>
                    <a:cubicBezTo>
                      <a:pt x="395" y="73"/>
                      <a:pt x="392" y="74"/>
                      <a:pt x="389" y="74"/>
                    </a:cubicBezTo>
                    <a:cubicBezTo>
                      <a:pt x="387" y="64"/>
                      <a:pt x="386" y="55"/>
                      <a:pt x="388" y="45"/>
                    </a:cubicBezTo>
                    <a:close/>
                    <a:moveTo>
                      <a:pt x="382" y="47"/>
                    </a:moveTo>
                    <a:cubicBezTo>
                      <a:pt x="380" y="56"/>
                      <a:pt x="379" y="65"/>
                      <a:pt x="381" y="74"/>
                    </a:cubicBezTo>
                    <a:cubicBezTo>
                      <a:pt x="377" y="74"/>
                      <a:pt x="373" y="74"/>
                      <a:pt x="368" y="74"/>
                    </a:cubicBezTo>
                    <a:cubicBezTo>
                      <a:pt x="369" y="66"/>
                      <a:pt x="369" y="59"/>
                      <a:pt x="368" y="51"/>
                    </a:cubicBezTo>
                    <a:cubicBezTo>
                      <a:pt x="373" y="49"/>
                      <a:pt x="377" y="48"/>
                      <a:pt x="382" y="47"/>
                    </a:cubicBezTo>
                    <a:close/>
                    <a:moveTo>
                      <a:pt x="363" y="52"/>
                    </a:moveTo>
                    <a:cubicBezTo>
                      <a:pt x="363" y="60"/>
                      <a:pt x="362" y="67"/>
                      <a:pt x="361" y="74"/>
                    </a:cubicBezTo>
                    <a:cubicBezTo>
                      <a:pt x="357" y="75"/>
                      <a:pt x="353" y="75"/>
                      <a:pt x="349" y="75"/>
                    </a:cubicBezTo>
                    <a:cubicBezTo>
                      <a:pt x="350" y="73"/>
                      <a:pt x="349" y="72"/>
                      <a:pt x="349" y="70"/>
                    </a:cubicBezTo>
                    <a:cubicBezTo>
                      <a:pt x="349" y="66"/>
                      <a:pt x="349" y="61"/>
                      <a:pt x="348" y="57"/>
                    </a:cubicBezTo>
                    <a:cubicBezTo>
                      <a:pt x="353" y="55"/>
                      <a:pt x="358" y="54"/>
                      <a:pt x="363" y="52"/>
                    </a:cubicBezTo>
                    <a:close/>
                    <a:moveTo>
                      <a:pt x="325" y="71"/>
                    </a:moveTo>
                    <a:cubicBezTo>
                      <a:pt x="325" y="68"/>
                      <a:pt x="325" y="66"/>
                      <a:pt x="325" y="63"/>
                    </a:cubicBezTo>
                    <a:cubicBezTo>
                      <a:pt x="331" y="61"/>
                      <a:pt x="337" y="60"/>
                      <a:pt x="343" y="58"/>
                    </a:cubicBezTo>
                    <a:cubicBezTo>
                      <a:pt x="343" y="62"/>
                      <a:pt x="343" y="66"/>
                      <a:pt x="342" y="70"/>
                    </a:cubicBezTo>
                    <a:cubicBezTo>
                      <a:pt x="342" y="72"/>
                      <a:pt x="342" y="73"/>
                      <a:pt x="342" y="75"/>
                    </a:cubicBezTo>
                    <a:cubicBezTo>
                      <a:pt x="336" y="75"/>
                      <a:pt x="330" y="75"/>
                      <a:pt x="325" y="76"/>
                    </a:cubicBezTo>
                    <a:cubicBezTo>
                      <a:pt x="325" y="74"/>
                      <a:pt x="325" y="72"/>
                      <a:pt x="325" y="71"/>
                    </a:cubicBezTo>
                    <a:close/>
                    <a:moveTo>
                      <a:pt x="320" y="64"/>
                    </a:moveTo>
                    <a:cubicBezTo>
                      <a:pt x="320" y="66"/>
                      <a:pt x="319" y="68"/>
                      <a:pt x="319" y="70"/>
                    </a:cubicBezTo>
                    <a:cubicBezTo>
                      <a:pt x="319" y="72"/>
                      <a:pt x="318" y="74"/>
                      <a:pt x="318" y="76"/>
                    </a:cubicBezTo>
                    <a:cubicBezTo>
                      <a:pt x="313" y="76"/>
                      <a:pt x="309" y="76"/>
                      <a:pt x="304" y="76"/>
                    </a:cubicBezTo>
                    <a:cubicBezTo>
                      <a:pt x="303" y="74"/>
                      <a:pt x="302" y="71"/>
                      <a:pt x="302" y="69"/>
                    </a:cubicBezTo>
                    <a:cubicBezTo>
                      <a:pt x="308" y="67"/>
                      <a:pt x="314" y="66"/>
                      <a:pt x="320" y="64"/>
                    </a:cubicBezTo>
                    <a:close/>
                    <a:moveTo>
                      <a:pt x="298" y="70"/>
                    </a:moveTo>
                    <a:cubicBezTo>
                      <a:pt x="298" y="72"/>
                      <a:pt x="298" y="74"/>
                      <a:pt x="299" y="76"/>
                    </a:cubicBezTo>
                    <a:cubicBezTo>
                      <a:pt x="286" y="77"/>
                      <a:pt x="274" y="77"/>
                      <a:pt x="261" y="78"/>
                    </a:cubicBezTo>
                    <a:cubicBezTo>
                      <a:pt x="273" y="75"/>
                      <a:pt x="286" y="72"/>
                      <a:pt x="298" y="70"/>
                    </a:cubicBezTo>
                    <a:close/>
                    <a:moveTo>
                      <a:pt x="1049" y="289"/>
                    </a:moveTo>
                    <a:cubicBezTo>
                      <a:pt x="1047" y="288"/>
                      <a:pt x="1045" y="289"/>
                      <a:pt x="1042" y="289"/>
                    </a:cubicBezTo>
                    <a:cubicBezTo>
                      <a:pt x="1039" y="289"/>
                      <a:pt x="1037" y="289"/>
                      <a:pt x="1034" y="289"/>
                    </a:cubicBezTo>
                    <a:cubicBezTo>
                      <a:pt x="1031" y="290"/>
                      <a:pt x="1031" y="296"/>
                      <a:pt x="1034" y="297"/>
                    </a:cubicBezTo>
                    <a:cubicBezTo>
                      <a:pt x="1037" y="297"/>
                      <a:pt x="1039" y="297"/>
                      <a:pt x="1042" y="297"/>
                    </a:cubicBezTo>
                    <a:cubicBezTo>
                      <a:pt x="1044" y="297"/>
                      <a:pt x="1046" y="297"/>
                      <a:pt x="1048" y="297"/>
                    </a:cubicBezTo>
                    <a:cubicBezTo>
                      <a:pt x="1048" y="297"/>
                      <a:pt x="1048" y="297"/>
                      <a:pt x="1048" y="297"/>
                    </a:cubicBezTo>
                    <a:cubicBezTo>
                      <a:pt x="1044" y="311"/>
                      <a:pt x="1025" y="308"/>
                      <a:pt x="1015" y="308"/>
                    </a:cubicBezTo>
                    <a:cubicBezTo>
                      <a:pt x="930" y="311"/>
                      <a:pt x="846" y="313"/>
                      <a:pt x="762" y="315"/>
                    </a:cubicBezTo>
                    <a:cubicBezTo>
                      <a:pt x="593" y="319"/>
                      <a:pt x="424" y="321"/>
                      <a:pt x="255" y="323"/>
                    </a:cubicBezTo>
                    <a:cubicBezTo>
                      <a:pt x="244" y="323"/>
                      <a:pt x="233" y="323"/>
                      <a:pt x="222" y="323"/>
                    </a:cubicBezTo>
                    <a:cubicBezTo>
                      <a:pt x="217" y="323"/>
                      <a:pt x="212" y="324"/>
                      <a:pt x="207" y="323"/>
                    </a:cubicBezTo>
                    <a:cubicBezTo>
                      <a:pt x="198" y="321"/>
                      <a:pt x="194" y="316"/>
                      <a:pt x="192" y="310"/>
                    </a:cubicBezTo>
                    <a:cubicBezTo>
                      <a:pt x="192" y="310"/>
                      <a:pt x="193" y="310"/>
                      <a:pt x="193" y="310"/>
                    </a:cubicBezTo>
                    <a:cubicBezTo>
                      <a:pt x="195" y="310"/>
                      <a:pt x="198" y="310"/>
                      <a:pt x="200" y="310"/>
                    </a:cubicBezTo>
                    <a:cubicBezTo>
                      <a:pt x="204" y="311"/>
                      <a:pt x="209" y="311"/>
                      <a:pt x="213" y="310"/>
                    </a:cubicBezTo>
                    <a:cubicBezTo>
                      <a:pt x="217" y="309"/>
                      <a:pt x="217" y="303"/>
                      <a:pt x="213" y="302"/>
                    </a:cubicBezTo>
                    <a:cubicBezTo>
                      <a:pt x="209" y="301"/>
                      <a:pt x="204" y="302"/>
                      <a:pt x="200" y="302"/>
                    </a:cubicBezTo>
                    <a:cubicBezTo>
                      <a:pt x="197" y="302"/>
                      <a:pt x="193" y="302"/>
                      <a:pt x="191" y="304"/>
                    </a:cubicBezTo>
                    <a:cubicBezTo>
                      <a:pt x="190" y="303"/>
                      <a:pt x="190" y="301"/>
                      <a:pt x="190" y="299"/>
                    </a:cubicBezTo>
                    <a:cubicBezTo>
                      <a:pt x="189" y="278"/>
                      <a:pt x="192" y="257"/>
                      <a:pt x="192" y="236"/>
                    </a:cubicBezTo>
                    <a:cubicBezTo>
                      <a:pt x="194" y="195"/>
                      <a:pt x="195" y="154"/>
                      <a:pt x="196" y="112"/>
                    </a:cubicBezTo>
                    <a:cubicBezTo>
                      <a:pt x="196" y="113"/>
                      <a:pt x="197" y="113"/>
                      <a:pt x="198" y="113"/>
                    </a:cubicBezTo>
                    <a:cubicBezTo>
                      <a:pt x="202" y="113"/>
                      <a:pt x="207" y="113"/>
                      <a:pt x="211" y="113"/>
                    </a:cubicBezTo>
                    <a:cubicBezTo>
                      <a:pt x="215" y="113"/>
                      <a:pt x="219" y="113"/>
                      <a:pt x="223" y="111"/>
                    </a:cubicBezTo>
                    <a:cubicBezTo>
                      <a:pt x="225" y="110"/>
                      <a:pt x="225" y="107"/>
                      <a:pt x="223" y="106"/>
                    </a:cubicBezTo>
                    <a:cubicBezTo>
                      <a:pt x="219" y="103"/>
                      <a:pt x="215" y="104"/>
                      <a:pt x="211" y="104"/>
                    </a:cubicBezTo>
                    <a:cubicBezTo>
                      <a:pt x="207" y="104"/>
                      <a:pt x="202" y="104"/>
                      <a:pt x="197" y="104"/>
                    </a:cubicBezTo>
                    <a:cubicBezTo>
                      <a:pt x="197" y="104"/>
                      <a:pt x="196" y="104"/>
                      <a:pt x="196" y="104"/>
                    </a:cubicBezTo>
                    <a:cubicBezTo>
                      <a:pt x="196" y="100"/>
                      <a:pt x="196" y="97"/>
                      <a:pt x="196" y="93"/>
                    </a:cubicBezTo>
                    <a:cubicBezTo>
                      <a:pt x="196" y="92"/>
                      <a:pt x="196" y="91"/>
                      <a:pt x="196" y="91"/>
                    </a:cubicBezTo>
                    <a:cubicBezTo>
                      <a:pt x="475" y="80"/>
                      <a:pt x="754" y="78"/>
                      <a:pt x="1033" y="85"/>
                    </a:cubicBezTo>
                    <a:cubicBezTo>
                      <a:pt x="1034" y="86"/>
                      <a:pt x="1035" y="87"/>
                      <a:pt x="1036" y="88"/>
                    </a:cubicBezTo>
                    <a:cubicBezTo>
                      <a:pt x="1038" y="88"/>
                      <a:pt x="1039" y="90"/>
                      <a:pt x="1040" y="92"/>
                    </a:cubicBezTo>
                    <a:cubicBezTo>
                      <a:pt x="1039" y="92"/>
                      <a:pt x="1037" y="91"/>
                      <a:pt x="1035" y="90"/>
                    </a:cubicBezTo>
                    <a:cubicBezTo>
                      <a:pt x="1031" y="89"/>
                      <a:pt x="1028" y="93"/>
                      <a:pt x="1032" y="96"/>
                    </a:cubicBezTo>
                    <a:cubicBezTo>
                      <a:pt x="1035" y="98"/>
                      <a:pt x="1039" y="99"/>
                      <a:pt x="1043" y="99"/>
                    </a:cubicBezTo>
                    <a:cubicBezTo>
                      <a:pt x="1046" y="113"/>
                      <a:pt x="1044" y="135"/>
                      <a:pt x="1044" y="142"/>
                    </a:cubicBezTo>
                    <a:cubicBezTo>
                      <a:pt x="1045" y="164"/>
                      <a:pt x="1045" y="185"/>
                      <a:pt x="1046" y="207"/>
                    </a:cubicBezTo>
                    <a:cubicBezTo>
                      <a:pt x="1047" y="227"/>
                      <a:pt x="1047" y="247"/>
                      <a:pt x="1048" y="266"/>
                    </a:cubicBezTo>
                    <a:cubicBezTo>
                      <a:pt x="1048" y="272"/>
                      <a:pt x="1050" y="281"/>
                      <a:pt x="1049" y="289"/>
                    </a:cubicBezTo>
                    <a:close/>
                    <a:moveTo>
                      <a:pt x="928" y="45"/>
                    </a:moveTo>
                    <a:cubicBezTo>
                      <a:pt x="934" y="48"/>
                      <a:pt x="940" y="50"/>
                      <a:pt x="946" y="52"/>
                    </a:cubicBezTo>
                    <a:cubicBezTo>
                      <a:pt x="946" y="56"/>
                      <a:pt x="946" y="59"/>
                      <a:pt x="946" y="62"/>
                    </a:cubicBezTo>
                    <a:cubicBezTo>
                      <a:pt x="947" y="66"/>
                      <a:pt x="946" y="69"/>
                      <a:pt x="947" y="72"/>
                    </a:cubicBezTo>
                    <a:cubicBezTo>
                      <a:pt x="942" y="72"/>
                      <a:pt x="937" y="72"/>
                      <a:pt x="932" y="71"/>
                    </a:cubicBezTo>
                    <a:cubicBezTo>
                      <a:pt x="931" y="66"/>
                      <a:pt x="929" y="62"/>
                      <a:pt x="928" y="57"/>
                    </a:cubicBezTo>
                    <a:cubicBezTo>
                      <a:pt x="927" y="53"/>
                      <a:pt x="927" y="49"/>
                      <a:pt x="928" y="45"/>
                    </a:cubicBezTo>
                    <a:close/>
                    <a:moveTo>
                      <a:pt x="952" y="62"/>
                    </a:moveTo>
                    <a:cubicBezTo>
                      <a:pt x="952" y="59"/>
                      <a:pt x="952" y="57"/>
                      <a:pt x="951" y="54"/>
                    </a:cubicBezTo>
                    <a:cubicBezTo>
                      <a:pt x="957" y="56"/>
                      <a:pt x="962" y="58"/>
                      <a:pt x="967" y="60"/>
                    </a:cubicBezTo>
                    <a:cubicBezTo>
                      <a:pt x="968" y="62"/>
                      <a:pt x="968" y="64"/>
                      <a:pt x="968" y="67"/>
                    </a:cubicBezTo>
                    <a:cubicBezTo>
                      <a:pt x="968" y="68"/>
                      <a:pt x="968" y="70"/>
                      <a:pt x="968" y="72"/>
                    </a:cubicBezTo>
                    <a:cubicBezTo>
                      <a:pt x="963" y="72"/>
                      <a:pt x="958" y="72"/>
                      <a:pt x="953" y="72"/>
                    </a:cubicBezTo>
                    <a:cubicBezTo>
                      <a:pt x="954" y="68"/>
                      <a:pt x="953" y="65"/>
                      <a:pt x="952" y="62"/>
                    </a:cubicBezTo>
                    <a:close/>
                    <a:moveTo>
                      <a:pt x="974" y="62"/>
                    </a:moveTo>
                    <a:cubicBezTo>
                      <a:pt x="984" y="66"/>
                      <a:pt x="994" y="69"/>
                      <a:pt x="1004" y="73"/>
                    </a:cubicBezTo>
                    <a:cubicBezTo>
                      <a:pt x="994" y="73"/>
                      <a:pt x="984" y="72"/>
                      <a:pt x="975" y="72"/>
                    </a:cubicBezTo>
                    <a:cubicBezTo>
                      <a:pt x="975" y="69"/>
                      <a:pt x="975" y="66"/>
                      <a:pt x="974" y="62"/>
                    </a:cubicBezTo>
                    <a:close/>
                    <a:moveTo>
                      <a:pt x="1239" y="203"/>
                    </a:moveTo>
                    <a:cubicBezTo>
                      <a:pt x="1218" y="205"/>
                      <a:pt x="1197" y="207"/>
                      <a:pt x="1176" y="209"/>
                    </a:cubicBezTo>
                    <a:cubicBezTo>
                      <a:pt x="1156" y="211"/>
                      <a:pt x="1135" y="213"/>
                      <a:pt x="1114" y="216"/>
                    </a:cubicBezTo>
                    <a:cubicBezTo>
                      <a:pt x="1098" y="218"/>
                      <a:pt x="1080" y="219"/>
                      <a:pt x="1064" y="225"/>
                    </a:cubicBezTo>
                    <a:cubicBezTo>
                      <a:pt x="1062" y="225"/>
                      <a:pt x="1061" y="225"/>
                      <a:pt x="1059" y="225"/>
                    </a:cubicBezTo>
                    <a:cubicBezTo>
                      <a:pt x="1059" y="220"/>
                      <a:pt x="1059" y="215"/>
                      <a:pt x="1059" y="210"/>
                    </a:cubicBezTo>
                    <a:cubicBezTo>
                      <a:pt x="1062" y="212"/>
                      <a:pt x="1065" y="213"/>
                      <a:pt x="1069" y="214"/>
                    </a:cubicBezTo>
                    <a:cubicBezTo>
                      <a:pt x="1073" y="214"/>
                      <a:pt x="1078" y="215"/>
                      <a:pt x="1081" y="212"/>
                    </a:cubicBezTo>
                    <a:cubicBezTo>
                      <a:pt x="1082" y="211"/>
                      <a:pt x="1082" y="210"/>
                      <a:pt x="1081" y="209"/>
                    </a:cubicBezTo>
                    <a:cubicBezTo>
                      <a:pt x="1078" y="206"/>
                      <a:pt x="1075" y="207"/>
                      <a:pt x="1071" y="206"/>
                    </a:cubicBezTo>
                    <a:cubicBezTo>
                      <a:pt x="1067" y="206"/>
                      <a:pt x="1062" y="205"/>
                      <a:pt x="1058" y="204"/>
                    </a:cubicBezTo>
                    <a:cubicBezTo>
                      <a:pt x="1058" y="199"/>
                      <a:pt x="1058" y="193"/>
                      <a:pt x="1058" y="188"/>
                    </a:cubicBezTo>
                    <a:cubicBezTo>
                      <a:pt x="1057" y="161"/>
                      <a:pt x="1056" y="135"/>
                      <a:pt x="1055" y="109"/>
                    </a:cubicBezTo>
                    <a:cubicBezTo>
                      <a:pt x="1055" y="97"/>
                      <a:pt x="1054" y="84"/>
                      <a:pt x="1044" y="78"/>
                    </a:cubicBezTo>
                    <a:cubicBezTo>
                      <a:pt x="1043" y="76"/>
                      <a:pt x="1042" y="75"/>
                      <a:pt x="1040" y="74"/>
                    </a:cubicBezTo>
                    <a:cubicBezTo>
                      <a:pt x="1012" y="64"/>
                      <a:pt x="983" y="53"/>
                      <a:pt x="955" y="43"/>
                    </a:cubicBezTo>
                    <a:cubicBezTo>
                      <a:pt x="957" y="43"/>
                      <a:pt x="959" y="43"/>
                      <a:pt x="962" y="44"/>
                    </a:cubicBezTo>
                    <a:cubicBezTo>
                      <a:pt x="965" y="44"/>
                      <a:pt x="969" y="46"/>
                      <a:pt x="972" y="44"/>
                    </a:cubicBezTo>
                    <a:cubicBezTo>
                      <a:pt x="974" y="44"/>
                      <a:pt x="974" y="42"/>
                      <a:pt x="973" y="40"/>
                    </a:cubicBezTo>
                    <a:cubicBezTo>
                      <a:pt x="972" y="36"/>
                      <a:pt x="966" y="36"/>
                      <a:pt x="962" y="35"/>
                    </a:cubicBezTo>
                    <a:cubicBezTo>
                      <a:pt x="957" y="35"/>
                      <a:pt x="953" y="36"/>
                      <a:pt x="949" y="39"/>
                    </a:cubicBezTo>
                    <a:cubicBezTo>
                      <a:pt x="949" y="40"/>
                      <a:pt x="949" y="40"/>
                      <a:pt x="949" y="41"/>
                    </a:cubicBezTo>
                    <a:cubicBezTo>
                      <a:pt x="937" y="37"/>
                      <a:pt x="926" y="32"/>
                      <a:pt x="914" y="28"/>
                    </a:cubicBezTo>
                    <a:cubicBezTo>
                      <a:pt x="1038" y="37"/>
                      <a:pt x="1162" y="32"/>
                      <a:pt x="1285" y="14"/>
                    </a:cubicBezTo>
                    <a:cubicBezTo>
                      <a:pt x="1273" y="33"/>
                      <a:pt x="1261" y="52"/>
                      <a:pt x="1249" y="71"/>
                    </a:cubicBezTo>
                    <a:cubicBezTo>
                      <a:pt x="1244" y="80"/>
                      <a:pt x="1238" y="89"/>
                      <a:pt x="1232" y="99"/>
                    </a:cubicBezTo>
                    <a:cubicBezTo>
                      <a:pt x="1228" y="105"/>
                      <a:pt x="1222" y="111"/>
                      <a:pt x="1222" y="119"/>
                    </a:cubicBezTo>
                    <a:cubicBezTo>
                      <a:pt x="1221" y="132"/>
                      <a:pt x="1240" y="145"/>
                      <a:pt x="1248" y="153"/>
                    </a:cubicBezTo>
                    <a:cubicBezTo>
                      <a:pt x="1257" y="164"/>
                      <a:pt x="1267" y="174"/>
                      <a:pt x="1276" y="184"/>
                    </a:cubicBezTo>
                    <a:cubicBezTo>
                      <a:pt x="1274" y="184"/>
                      <a:pt x="1272" y="185"/>
                      <a:pt x="1269" y="185"/>
                    </a:cubicBezTo>
                    <a:cubicBezTo>
                      <a:pt x="1266" y="186"/>
                      <a:pt x="1262" y="186"/>
                      <a:pt x="1258" y="186"/>
                    </a:cubicBezTo>
                    <a:cubicBezTo>
                      <a:pt x="1255" y="186"/>
                      <a:pt x="1255" y="190"/>
                      <a:pt x="1257" y="191"/>
                    </a:cubicBezTo>
                    <a:cubicBezTo>
                      <a:pt x="1261" y="192"/>
                      <a:pt x="1265" y="192"/>
                      <a:pt x="1270" y="192"/>
                    </a:cubicBezTo>
                    <a:cubicBezTo>
                      <a:pt x="1273" y="192"/>
                      <a:pt x="1278" y="192"/>
                      <a:pt x="1280" y="189"/>
                    </a:cubicBezTo>
                    <a:cubicBezTo>
                      <a:pt x="1281" y="189"/>
                      <a:pt x="1281" y="189"/>
                      <a:pt x="1281" y="189"/>
                    </a:cubicBezTo>
                    <a:cubicBezTo>
                      <a:pt x="1284" y="192"/>
                      <a:pt x="1288" y="196"/>
                      <a:pt x="1292" y="199"/>
                    </a:cubicBezTo>
                    <a:cubicBezTo>
                      <a:pt x="1274" y="198"/>
                      <a:pt x="1256" y="201"/>
                      <a:pt x="1239" y="2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93"/>
              <p:cNvSpPr/>
              <p:nvPr/>
            </p:nvSpPr>
            <p:spPr bwMode="auto">
              <a:xfrm>
                <a:off x="4583754" y="3442044"/>
                <a:ext cx="84343" cy="38883"/>
              </a:xfrm>
              <a:custGeom>
                <a:avLst/>
                <a:gdLst>
                  <a:gd name="T0" fmla="*/ 21 w 27"/>
                  <a:gd name="T1" fmla="*/ 1 h 11"/>
                  <a:gd name="T2" fmla="*/ 3 w 27"/>
                  <a:gd name="T3" fmla="*/ 0 h 11"/>
                  <a:gd name="T4" fmla="*/ 2 w 27"/>
                  <a:gd name="T5" fmla="*/ 5 h 11"/>
                  <a:gd name="T6" fmla="*/ 20 w 27"/>
                  <a:gd name="T7" fmla="*/ 9 h 11"/>
                  <a:gd name="T8" fmla="*/ 21 w 2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1">
                    <a:moveTo>
                      <a:pt x="21" y="1"/>
                    </a:moveTo>
                    <a:cubicBezTo>
                      <a:pt x="15" y="0"/>
                      <a:pt x="9" y="0"/>
                      <a:pt x="3" y="0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8" y="6"/>
                      <a:pt x="14" y="8"/>
                      <a:pt x="20" y="9"/>
                    </a:cubicBezTo>
                    <a:cubicBezTo>
                      <a:pt x="26" y="11"/>
                      <a:pt x="27" y="1"/>
                      <a:pt x="2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94"/>
              <p:cNvSpPr/>
              <p:nvPr/>
            </p:nvSpPr>
            <p:spPr bwMode="auto">
              <a:xfrm>
                <a:off x="4712611" y="3439451"/>
                <a:ext cx="117143" cy="33698"/>
              </a:xfrm>
              <a:custGeom>
                <a:avLst/>
                <a:gdLst>
                  <a:gd name="T0" fmla="*/ 32 w 37"/>
                  <a:gd name="T1" fmla="*/ 2 h 10"/>
                  <a:gd name="T2" fmla="*/ 4 w 37"/>
                  <a:gd name="T3" fmla="*/ 0 h 10"/>
                  <a:gd name="T4" fmla="*/ 4 w 37"/>
                  <a:gd name="T5" fmla="*/ 6 h 10"/>
                  <a:gd name="T6" fmla="*/ 31 w 37"/>
                  <a:gd name="T7" fmla="*/ 10 h 10"/>
                  <a:gd name="T8" fmla="*/ 32 w 3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0">
                    <a:moveTo>
                      <a:pt x="32" y="2"/>
                    </a:moveTo>
                    <a:cubicBezTo>
                      <a:pt x="23" y="0"/>
                      <a:pt x="14" y="0"/>
                      <a:pt x="4" y="0"/>
                    </a:cubicBezTo>
                    <a:cubicBezTo>
                      <a:pt x="1" y="0"/>
                      <a:pt x="0" y="5"/>
                      <a:pt x="4" y="6"/>
                    </a:cubicBezTo>
                    <a:cubicBezTo>
                      <a:pt x="13" y="8"/>
                      <a:pt x="22" y="10"/>
                      <a:pt x="31" y="10"/>
                    </a:cubicBezTo>
                    <a:cubicBezTo>
                      <a:pt x="36" y="10"/>
                      <a:pt x="37" y="2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95"/>
              <p:cNvSpPr/>
              <p:nvPr/>
            </p:nvSpPr>
            <p:spPr bwMode="auto">
              <a:xfrm>
                <a:off x="4888327" y="3439451"/>
                <a:ext cx="96058" cy="38883"/>
              </a:xfrm>
              <a:custGeom>
                <a:avLst/>
                <a:gdLst>
                  <a:gd name="T0" fmla="*/ 28 w 30"/>
                  <a:gd name="T1" fmla="*/ 3 h 11"/>
                  <a:gd name="T2" fmla="*/ 17 w 30"/>
                  <a:gd name="T3" fmla="*/ 1 h 11"/>
                  <a:gd name="T4" fmla="*/ 4 w 30"/>
                  <a:gd name="T5" fmla="*/ 3 h 11"/>
                  <a:gd name="T6" fmla="*/ 4 w 30"/>
                  <a:gd name="T7" fmla="*/ 9 h 11"/>
                  <a:gd name="T8" fmla="*/ 17 w 30"/>
                  <a:gd name="T9" fmla="*/ 10 h 11"/>
                  <a:gd name="T10" fmla="*/ 28 w 30"/>
                  <a:gd name="T11" fmla="*/ 9 h 11"/>
                  <a:gd name="T12" fmla="*/ 28 w 30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28" y="3"/>
                    </a:moveTo>
                    <a:cubicBezTo>
                      <a:pt x="25" y="0"/>
                      <a:pt x="21" y="1"/>
                      <a:pt x="17" y="1"/>
                    </a:cubicBezTo>
                    <a:cubicBezTo>
                      <a:pt x="13" y="2"/>
                      <a:pt x="8" y="2"/>
                      <a:pt x="4" y="3"/>
                    </a:cubicBezTo>
                    <a:cubicBezTo>
                      <a:pt x="0" y="3"/>
                      <a:pt x="0" y="8"/>
                      <a:pt x="4" y="9"/>
                    </a:cubicBezTo>
                    <a:cubicBezTo>
                      <a:pt x="8" y="9"/>
                      <a:pt x="13" y="10"/>
                      <a:pt x="17" y="10"/>
                    </a:cubicBezTo>
                    <a:cubicBezTo>
                      <a:pt x="21" y="11"/>
                      <a:pt x="25" y="11"/>
                      <a:pt x="28" y="9"/>
                    </a:cubicBezTo>
                    <a:cubicBezTo>
                      <a:pt x="30" y="7"/>
                      <a:pt x="30" y="4"/>
                      <a:pt x="28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96"/>
              <p:cNvSpPr/>
              <p:nvPr/>
            </p:nvSpPr>
            <p:spPr bwMode="auto">
              <a:xfrm>
                <a:off x="5169471" y="3734953"/>
                <a:ext cx="124173" cy="49251"/>
              </a:xfrm>
              <a:custGeom>
                <a:avLst/>
                <a:gdLst>
                  <a:gd name="T0" fmla="*/ 36 w 39"/>
                  <a:gd name="T1" fmla="*/ 2 h 14"/>
                  <a:gd name="T2" fmla="*/ 22 w 39"/>
                  <a:gd name="T3" fmla="*/ 1 h 14"/>
                  <a:gd name="T4" fmla="*/ 6 w 39"/>
                  <a:gd name="T5" fmla="*/ 2 h 14"/>
                  <a:gd name="T6" fmla="*/ 5 w 39"/>
                  <a:gd name="T7" fmla="*/ 11 h 14"/>
                  <a:gd name="T8" fmla="*/ 37 w 39"/>
                  <a:gd name="T9" fmla="*/ 7 h 14"/>
                  <a:gd name="T10" fmla="*/ 36 w 39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4">
                    <a:moveTo>
                      <a:pt x="36" y="2"/>
                    </a:moveTo>
                    <a:cubicBezTo>
                      <a:pt x="31" y="0"/>
                      <a:pt x="27" y="1"/>
                      <a:pt x="22" y="1"/>
                    </a:cubicBezTo>
                    <a:cubicBezTo>
                      <a:pt x="17" y="2"/>
                      <a:pt x="11" y="2"/>
                      <a:pt x="6" y="2"/>
                    </a:cubicBezTo>
                    <a:cubicBezTo>
                      <a:pt x="2" y="2"/>
                      <a:pt x="0" y="10"/>
                      <a:pt x="5" y="11"/>
                    </a:cubicBezTo>
                    <a:cubicBezTo>
                      <a:pt x="15" y="12"/>
                      <a:pt x="28" y="14"/>
                      <a:pt x="37" y="7"/>
                    </a:cubicBezTo>
                    <a:cubicBezTo>
                      <a:pt x="39" y="5"/>
                      <a:pt x="38" y="3"/>
                      <a:pt x="36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97"/>
              <p:cNvSpPr/>
              <p:nvPr/>
            </p:nvSpPr>
            <p:spPr bwMode="auto">
              <a:xfrm>
                <a:off x="5373299" y="3721993"/>
                <a:ext cx="119487" cy="49251"/>
              </a:xfrm>
              <a:custGeom>
                <a:avLst/>
                <a:gdLst>
                  <a:gd name="T0" fmla="*/ 34 w 38"/>
                  <a:gd name="T1" fmla="*/ 3 h 14"/>
                  <a:gd name="T2" fmla="*/ 4 w 38"/>
                  <a:gd name="T3" fmla="*/ 4 h 14"/>
                  <a:gd name="T4" fmla="*/ 4 w 38"/>
                  <a:gd name="T5" fmla="*/ 11 h 14"/>
                  <a:gd name="T6" fmla="*/ 34 w 38"/>
                  <a:gd name="T7" fmla="*/ 11 h 14"/>
                  <a:gd name="T8" fmla="*/ 34 w 38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4" y="3"/>
                    </a:moveTo>
                    <a:cubicBezTo>
                      <a:pt x="26" y="0"/>
                      <a:pt x="14" y="3"/>
                      <a:pt x="4" y="4"/>
                    </a:cubicBezTo>
                    <a:cubicBezTo>
                      <a:pt x="0" y="4"/>
                      <a:pt x="0" y="10"/>
                      <a:pt x="4" y="11"/>
                    </a:cubicBezTo>
                    <a:cubicBezTo>
                      <a:pt x="14" y="11"/>
                      <a:pt x="26" y="14"/>
                      <a:pt x="34" y="11"/>
                    </a:cubicBezTo>
                    <a:cubicBezTo>
                      <a:pt x="38" y="10"/>
                      <a:pt x="38" y="5"/>
                      <a:pt x="34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98"/>
              <p:cNvSpPr/>
              <p:nvPr/>
            </p:nvSpPr>
            <p:spPr bwMode="auto">
              <a:xfrm>
                <a:off x="5567758" y="3724584"/>
                <a:ext cx="107772" cy="38883"/>
              </a:xfrm>
              <a:custGeom>
                <a:avLst/>
                <a:gdLst>
                  <a:gd name="T0" fmla="*/ 30 w 34"/>
                  <a:gd name="T1" fmla="*/ 1 h 11"/>
                  <a:gd name="T2" fmla="*/ 16 w 34"/>
                  <a:gd name="T3" fmla="*/ 2 h 11"/>
                  <a:gd name="T4" fmla="*/ 2 w 34"/>
                  <a:gd name="T5" fmla="*/ 4 h 11"/>
                  <a:gd name="T6" fmla="*/ 1 w 34"/>
                  <a:gd name="T7" fmla="*/ 8 h 11"/>
                  <a:gd name="T8" fmla="*/ 17 w 34"/>
                  <a:gd name="T9" fmla="*/ 11 h 11"/>
                  <a:gd name="T10" fmla="*/ 32 w 34"/>
                  <a:gd name="T11" fmla="*/ 7 h 11"/>
                  <a:gd name="T12" fmla="*/ 30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0" y="1"/>
                    </a:moveTo>
                    <a:cubicBezTo>
                      <a:pt x="26" y="0"/>
                      <a:pt x="21" y="2"/>
                      <a:pt x="16" y="2"/>
                    </a:cubicBezTo>
                    <a:cubicBezTo>
                      <a:pt x="11" y="2"/>
                      <a:pt x="6" y="2"/>
                      <a:pt x="2" y="4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6" y="11"/>
                      <a:pt x="12" y="11"/>
                      <a:pt x="17" y="11"/>
                    </a:cubicBezTo>
                    <a:cubicBezTo>
                      <a:pt x="22" y="11"/>
                      <a:pt x="28" y="11"/>
                      <a:pt x="32" y="7"/>
                    </a:cubicBezTo>
                    <a:cubicBezTo>
                      <a:pt x="34" y="5"/>
                      <a:pt x="33" y="2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99"/>
              <p:cNvSpPr/>
              <p:nvPr/>
            </p:nvSpPr>
            <p:spPr bwMode="auto">
              <a:xfrm>
                <a:off x="5720043" y="3729769"/>
                <a:ext cx="107772" cy="33698"/>
              </a:xfrm>
              <a:custGeom>
                <a:avLst/>
                <a:gdLst>
                  <a:gd name="T0" fmla="*/ 28 w 34"/>
                  <a:gd name="T1" fmla="*/ 0 h 10"/>
                  <a:gd name="T2" fmla="*/ 3 w 34"/>
                  <a:gd name="T3" fmla="*/ 3 h 10"/>
                  <a:gd name="T4" fmla="*/ 3 w 34"/>
                  <a:gd name="T5" fmla="*/ 8 h 10"/>
                  <a:gd name="T6" fmla="*/ 28 w 34"/>
                  <a:gd name="T7" fmla="*/ 10 h 10"/>
                  <a:gd name="T8" fmla="*/ 28 w 3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28" y="0"/>
                    </a:moveTo>
                    <a:cubicBezTo>
                      <a:pt x="20" y="0"/>
                      <a:pt x="12" y="2"/>
                      <a:pt x="3" y="3"/>
                    </a:cubicBezTo>
                    <a:cubicBezTo>
                      <a:pt x="0" y="3"/>
                      <a:pt x="0" y="7"/>
                      <a:pt x="3" y="8"/>
                    </a:cubicBezTo>
                    <a:cubicBezTo>
                      <a:pt x="12" y="9"/>
                      <a:pt x="20" y="10"/>
                      <a:pt x="28" y="10"/>
                    </a:cubicBezTo>
                    <a:cubicBezTo>
                      <a:pt x="34" y="10"/>
                      <a:pt x="34" y="1"/>
                      <a:pt x="2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00"/>
              <p:cNvSpPr/>
              <p:nvPr/>
            </p:nvSpPr>
            <p:spPr bwMode="auto">
              <a:xfrm>
                <a:off x="5893415" y="3719400"/>
                <a:ext cx="110115" cy="44067"/>
              </a:xfrm>
              <a:custGeom>
                <a:avLst/>
                <a:gdLst>
                  <a:gd name="T0" fmla="*/ 32 w 35"/>
                  <a:gd name="T1" fmla="*/ 1 h 13"/>
                  <a:gd name="T2" fmla="*/ 19 w 35"/>
                  <a:gd name="T3" fmla="*/ 2 h 13"/>
                  <a:gd name="T4" fmla="*/ 4 w 35"/>
                  <a:gd name="T5" fmla="*/ 3 h 13"/>
                  <a:gd name="T6" fmla="*/ 3 w 35"/>
                  <a:gd name="T7" fmla="*/ 8 h 13"/>
                  <a:gd name="T8" fmla="*/ 33 w 35"/>
                  <a:gd name="T9" fmla="*/ 7 h 13"/>
                  <a:gd name="T10" fmla="*/ 32 w 35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3">
                    <a:moveTo>
                      <a:pt x="32" y="1"/>
                    </a:moveTo>
                    <a:cubicBezTo>
                      <a:pt x="28" y="0"/>
                      <a:pt x="23" y="2"/>
                      <a:pt x="19" y="2"/>
                    </a:cubicBezTo>
                    <a:cubicBezTo>
                      <a:pt x="14" y="3"/>
                      <a:pt x="9" y="3"/>
                      <a:pt x="4" y="3"/>
                    </a:cubicBezTo>
                    <a:cubicBezTo>
                      <a:pt x="1" y="3"/>
                      <a:pt x="0" y="8"/>
                      <a:pt x="3" y="8"/>
                    </a:cubicBezTo>
                    <a:cubicBezTo>
                      <a:pt x="12" y="10"/>
                      <a:pt x="26" y="13"/>
                      <a:pt x="33" y="7"/>
                    </a:cubicBezTo>
                    <a:cubicBezTo>
                      <a:pt x="35" y="5"/>
                      <a:pt x="34" y="2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01"/>
              <p:cNvSpPr/>
              <p:nvPr/>
            </p:nvSpPr>
            <p:spPr bwMode="auto">
              <a:xfrm>
                <a:off x="6073817" y="3721993"/>
                <a:ext cx="121829" cy="51843"/>
              </a:xfrm>
              <a:custGeom>
                <a:avLst/>
                <a:gdLst>
                  <a:gd name="T0" fmla="*/ 32 w 39"/>
                  <a:gd name="T1" fmla="*/ 0 h 15"/>
                  <a:gd name="T2" fmla="*/ 5 w 39"/>
                  <a:gd name="T3" fmla="*/ 2 h 15"/>
                  <a:gd name="T4" fmla="*/ 3 w 39"/>
                  <a:gd name="T5" fmla="*/ 7 h 15"/>
                  <a:gd name="T6" fmla="*/ 35 w 39"/>
                  <a:gd name="T7" fmla="*/ 7 h 15"/>
                  <a:gd name="T8" fmla="*/ 32 w 39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5">
                    <a:moveTo>
                      <a:pt x="32" y="0"/>
                    </a:moveTo>
                    <a:cubicBezTo>
                      <a:pt x="23" y="2"/>
                      <a:pt x="14" y="4"/>
                      <a:pt x="5" y="2"/>
                    </a:cubicBezTo>
                    <a:cubicBezTo>
                      <a:pt x="2" y="1"/>
                      <a:pt x="0" y="5"/>
                      <a:pt x="3" y="7"/>
                    </a:cubicBezTo>
                    <a:cubicBezTo>
                      <a:pt x="13" y="12"/>
                      <a:pt x="26" y="15"/>
                      <a:pt x="35" y="7"/>
                    </a:cubicBezTo>
                    <a:cubicBezTo>
                      <a:pt x="39" y="5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02"/>
              <p:cNvSpPr/>
              <p:nvPr/>
            </p:nvSpPr>
            <p:spPr bwMode="auto">
              <a:xfrm>
                <a:off x="6261246" y="3711625"/>
                <a:ext cx="126515" cy="44067"/>
              </a:xfrm>
              <a:custGeom>
                <a:avLst/>
                <a:gdLst>
                  <a:gd name="T0" fmla="*/ 34 w 40"/>
                  <a:gd name="T1" fmla="*/ 1 h 13"/>
                  <a:gd name="T2" fmla="*/ 19 w 40"/>
                  <a:gd name="T3" fmla="*/ 1 h 13"/>
                  <a:gd name="T4" fmla="*/ 5 w 40"/>
                  <a:gd name="T5" fmla="*/ 1 h 13"/>
                  <a:gd name="T6" fmla="*/ 4 w 40"/>
                  <a:gd name="T7" fmla="*/ 7 h 13"/>
                  <a:gd name="T8" fmla="*/ 35 w 40"/>
                  <a:gd name="T9" fmla="*/ 10 h 13"/>
                  <a:gd name="T10" fmla="*/ 34 w 40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34" y="1"/>
                    </a:moveTo>
                    <a:cubicBezTo>
                      <a:pt x="29" y="1"/>
                      <a:pt x="24" y="1"/>
                      <a:pt x="19" y="1"/>
                    </a:cubicBezTo>
                    <a:cubicBezTo>
                      <a:pt x="14" y="1"/>
                      <a:pt x="10" y="1"/>
                      <a:pt x="5" y="1"/>
                    </a:cubicBezTo>
                    <a:cubicBezTo>
                      <a:pt x="1" y="0"/>
                      <a:pt x="0" y="6"/>
                      <a:pt x="4" y="7"/>
                    </a:cubicBezTo>
                    <a:cubicBezTo>
                      <a:pt x="13" y="10"/>
                      <a:pt x="26" y="13"/>
                      <a:pt x="35" y="10"/>
                    </a:cubicBezTo>
                    <a:cubicBezTo>
                      <a:pt x="40" y="8"/>
                      <a:pt x="39" y="2"/>
                      <a:pt x="3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03"/>
              <p:cNvSpPr/>
              <p:nvPr/>
            </p:nvSpPr>
            <p:spPr bwMode="auto">
              <a:xfrm>
                <a:off x="6448675" y="3706440"/>
                <a:ext cx="126515" cy="46658"/>
              </a:xfrm>
              <a:custGeom>
                <a:avLst/>
                <a:gdLst>
                  <a:gd name="T0" fmla="*/ 36 w 40"/>
                  <a:gd name="T1" fmla="*/ 3 h 13"/>
                  <a:gd name="T2" fmla="*/ 4 w 40"/>
                  <a:gd name="T3" fmla="*/ 4 h 13"/>
                  <a:gd name="T4" fmla="*/ 4 w 40"/>
                  <a:gd name="T5" fmla="*/ 10 h 13"/>
                  <a:gd name="T6" fmla="*/ 36 w 40"/>
                  <a:gd name="T7" fmla="*/ 11 h 13"/>
                  <a:gd name="T8" fmla="*/ 36 w 40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3">
                    <a:moveTo>
                      <a:pt x="36" y="3"/>
                    </a:moveTo>
                    <a:cubicBezTo>
                      <a:pt x="26" y="0"/>
                      <a:pt x="14" y="2"/>
                      <a:pt x="4" y="4"/>
                    </a:cubicBezTo>
                    <a:cubicBezTo>
                      <a:pt x="0" y="4"/>
                      <a:pt x="0" y="9"/>
                      <a:pt x="4" y="10"/>
                    </a:cubicBezTo>
                    <a:cubicBezTo>
                      <a:pt x="14" y="11"/>
                      <a:pt x="26" y="13"/>
                      <a:pt x="36" y="11"/>
                    </a:cubicBezTo>
                    <a:cubicBezTo>
                      <a:pt x="40" y="10"/>
                      <a:pt x="40" y="4"/>
                      <a:pt x="36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04"/>
              <p:cNvSpPr/>
              <p:nvPr/>
            </p:nvSpPr>
            <p:spPr bwMode="auto">
              <a:xfrm>
                <a:off x="6643132" y="3711625"/>
                <a:ext cx="121829" cy="38883"/>
              </a:xfrm>
              <a:custGeom>
                <a:avLst/>
                <a:gdLst>
                  <a:gd name="T0" fmla="*/ 34 w 38"/>
                  <a:gd name="T1" fmla="*/ 2 h 11"/>
                  <a:gd name="T2" fmla="*/ 20 w 38"/>
                  <a:gd name="T3" fmla="*/ 1 h 11"/>
                  <a:gd name="T4" fmla="*/ 4 w 38"/>
                  <a:gd name="T5" fmla="*/ 2 h 11"/>
                  <a:gd name="T6" fmla="*/ 4 w 38"/>
                  <a:gd name="T7" fmla="*/ 9 h 11"/>
                  <a:gd name="T8" fmla="*/ 20 w 38"/>
                  <a:gd name="T9" fmla="*/ 10 h 11"/>
                  <a:gd name="T10" fmla="*/ 34 w 38"/>
                  <a:gd name="T11" fmla="*/ 10 h 11"/>
                  <a:gd name="T12" fmla="*/ 34 w 38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1">
                    <a:moveTo>
                      <a:pt x="34" y="2"/>
                    </a:moveTo>
                    <a:cubicBezTo>
                      <a:pt x="30" y="0"/>
                      <a:pt x="24" y="1"/>
                      <a:pt x="20" y="1"/>
                    </a:cubicBezTo>
                    <a:cubicBezTo>
                      <a:pt x="15" y="2"/>
                      <a:pt x="9" y="2"/>
                      <a:pt x="4" y="2"/>
                    </a:cubicBezTo>
                    <a:cubicBezTo>
                      <a:pt x="0" y="3"/>
                      <a:pt x="0" y="9"/>
                      <a:pt x="4" y="9"/>
                    </a:cubicBezTo>
                    <a:cubicBezTo>
                      <a:pt x="9" y="9"/>
                      <a:pt x="15" y="10"/>
                      <a:pt x="20" y="10"/>
                    </a:cubicBezTo>
                    <a:cubicBezTo>
                      <a:pt x="24" y="10"/>
                      <a:pt x="30" y="11"/>
                      <a:pt x="34" y="10"/>
                    </a:cubicBezTo>
                    <a:cubicBezTo>
                      <a:pt x="38" y="8"/>
                      <a:pt x="38" y="3"/>
                      <a:pt x="34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05"/>
              <p:cNvSpPr/>
              <p:nvPr/>
            </p:nvSpPr>
            <p:spPr bwMode="auto">
              <a:xfrm>
                <a:off x="6828219" y="3711625"/>
                <a:ext cx="93715" cy="44067"/>
              </a:xfrm>
              <a:custGeom>
                <a:avLst/>
                <a:gdLst>
                  <a:gd name="T0" fmla="*/ 27 w 30"/>
                  <a:gd name="T1" fmla="*/ 3 h 13"/>
                  <a:gd name="T2" fmla="*/ 17 w 30"/>
                  <a:gd name="T3" fmla="*/ 2 h 13"/>
                  <a:gd name="T4" fmla="*/ 5 w 30"/>
                  <a:gd name="T5" fmla="*/ 1 h 13"/>
                  <a:gd name="T6" fmla="*/ 3 w 30"/>
                  <a:gd name="T7" fmla="*/ 7 h 13"/>
                  <a:gd name="T8" fmla="*/ 28 w 30"/>
                  <a:gd name="T9" fmla="*/ 8 h 13"/>
                  <a:gd name="T10" fmla="*/ 27 w 30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3">
                    <a:moveTo>
                      <a:pt x="27" y="3"/>
                    </a:moveTo>
                    <a:cubicBezTo>
                      <a:pt x="24" y="2"/>
                      <a:pt x="20" y="2"/>
                      <a:pt x="17" y="2"/>
                    </a:cubicBezTo>
                    <a:cubicBezTo>
                      <a:pt x="13" y="2"/>
                      <a:pt x="9" y="2"/>
                      <a:pt x="5" y="1"/>
                    </a:cubicBezTo>
                    <a:cubicBezTo>
                      <a:pt x="1" y="0"/>
                      <a:pt x="0" y="5"/>
                      <a:pt x="3" y="7"/>
                    </a:cubicBezTo>
                    <a:cubicBezTo>
                      <a:pt x="10" y="9"/>
                      <a:pt x="21" y="13"/>
                      <a:pt x="28" y="8"/>
                    </a:cubicBezTo>
                    <a:cubicBezTo>
                      <a:pt x="30" y="7"/>
                      <a:pt x="30" y="3"/>
                      <a:pt x="27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06"/>
              <p:cNvSpPr/>
              <p:nvPr/>
            </p:nvSpPr>
            <p:spPr bwMode="auto">
              <a:xfrm>
                <a:off x="6978163" y="3696072"/>
                <a:ext cx="114801" cy="38883"/>
              </a:xfrm>
              <a:custGeom>
                <a:avLst/>
                <a:gdLst>
                  <a:gd name="T0" fmla="*/ 32 w 36"/>
                  <a:gd name="T1" fmla="*/ 2 h 11"/>
                  <a:gd name="T2" fmla="*/ 19 w 36"/>
                  <a:gd name="T3" fmla="*/ 2 h 11"/>
                  <a:gd name="T4" fmla="*/ 4 w 36"/>
                  <a:gd name="T5" fmla="*/ 5 h 11"/>
                  <a:gd name="T6" fmla="*/ 5 w 36"/>
                  <a:gd name="T7" fmla="*/ 11 h 11"/>
                  <a:gd name="T8" fmla="*/ 20 w 36"/>
                  <a:gd name="T9" fmla="*/ 11 h 11"/>
                  <a:gd name="T10" fmla="*/ 33 w 36"/>
                  <a:gd name="T11" fmla="*/ 8 h 11"/>
                  <a:gd name="T12" fmla="*/ 32 w 36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">
                    <a:moveTo>
                      <a:pt x="32" y="2"/>
                    </a:moveTo>
                    <a:cubicBezTo>
                      <a:pt x="28" y="0"/>
                      <a:pt x="24" y="1"/>
                      <a:pt x="19" y="2"/>
                    </a:cubicBezTo>
                    <a:cubicBezTo>
                      <a:pt x="14" y="3"/>
                      <a:pt x="9" y="4"/>
                      <a:pt x="4" y="5"/>
                    </a:cubicBezTo>
                    <a:cubicBezTo>
                      <a:pt x="0" y="5"/>
                      <a:pt x="1" y="11"/>
                      <a:pt x="5" y="11"/>
                    </a:cubicBezTo>
                    <a:cubicBezTo>
                      <a:pt x="10" y="11"/>
                      <a:pt x="15" y="11"/>
                      <a:pt x="20" y="11"/>
                    </a:cubicBezTo>
                    <a:cubicBezTo>
                      <a:pt x="25" y="10"/>
                      <a:pt x="30" y="11"/>
                      <a:pt x="33" y="8"/>
                    </a:cubicBezTo>
                    <a:cubicBezTo>
                      <a:pt x="36" y="6"/>
                      <a:pt x="35" y="3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07"/>
              <p:cNvSpPr/>
              <p:nvPr/>
            </p:nvSpPr>
            <p:spPr bwMode="auto">
              <a:xfrm>
                <a:off x="7167934" y="3696072"/>
                <a:ext cx="105430" cy="46658"/>
              </a:xfrm>
              <a:custGeom>
                <a:avLst/>
                <a:gdLst>
                  <a:gd name="T0" fmla="*/ 32 w 33"/>
                  <a:gd name="T1" fmla="*/ 6 h 13"/>
                  <a:gd name="T2" fmla="*/ 4 w 33"/>
                  <a:gd name="T3" fmla="*/ 6 h 13"/>
                  <a:gd name="T4" fmla="*/ 6 w 33"/>
                  <a:gd name="T5" fmla="*/ 12 h 13"/>
                  <a:gd name="T6" fmla="*/ 20 w 33"/>
                  <a:gd name="T7" fmla="*/ 11 h 13"/>
                  <a:gd name="T8" fmla="*/ 31 w 33"/>
                  <a:gd name="T9" fmla="*/ 10 h 13"/>
                  <a:gd name="T10" fmla="*/ 32 w 33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3">
                    <a:moveTo>
                      <a:pt x="32" y="6"/>
                    </a:moveTo>
                    <a:cubicBezTo>
                      <a:pt x="25" y="0"/>
                      <a:pt x="11" y="3"/>
                      <a:pt x="4" y="6"/>
                    </a:cubicBezTo>
                    <a:cubicBezTo>
                      <a:pt x="0" y="7"/>
                      <a:pt x="2" y="13"/>
                      <a:pt x="6" y="12"/>
                    </a:cubicBezTo>
                    <a:cubicBezTo>
                      <a:pt x="10" y="11"/>
                      <a:pt x="15" y="11"/>
                      <a:pt x="20" y="11"/>
                    </a:cubicBezTo>
                    <a:cubicBezTo>
                      <a:pt x="24" y="11"/>
                      <a:pt x="27" y="12"/>
                      <a:pt x="31" y="10"/>
                    </a:cubicBezTo>
                    <a:cubicBezTo>
                      <a:pt x="33" y="9"/>
                      <a:pt x="33" y="7"/>
                      <a:pt x="32" y="6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08"/>
              <p:cNvSpPr/>
              <p:nvPr/>
            </p:nvSpPr>
            <p:spPr bwMode="auto">
              <a:xfrm>
                <a:off x="7341306" y="3696072"/>
                <a:ext cx="107772" cy="38883"/>
              </a:xfrm>
              <a:custGeom>
                <a:avLst/>
                <a:gdLst>
                  <a:gd name="T0" fmla="*/ 32 w 34"/>
                  <a:gd name="T1" fmla="*/ 3 h 11"/>
                  <a:gd name="T2" fmla="*/ 19 w 34"/>
                  <a:gd name="T3" fmla="*/ 1 h 11"/>
                  <a:gd name="T4" fmla="*/ 3 w 34"/>
                  <a:gd name="T5" fmla="*/ 2 h 11"/>
                  <a:gd name="T6" fmla="*/ 3 w 34"/>
                  <a:gd name="T7" fmla="*/ 8 h 11"/>
                  <a:gd name="T8" fmla="*/ 19 w 34"/>
                  <a:gd name="T9" fmla="*/ 10 h 11"/>
                  <a:gd name="T10" fmla="*/ 32 w 34"/>
                  <a:gd name="T11" fmla="*/ 7 h 11"/>
                  <a:gd name="T12" fmla="*/ 32 w 34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2" y="3"/>
                    </a:moveTo>
                    <a:cubicBezTo>
                      <a:pt x="28" y="0"/>
                      <a:pt x="24" y="1"/>
                      <a:pt x="19" y="1"/>
                    </a:cubicBezTo>
                    <a:cubicBezTo>
                      <a:pt x="13" y="1"/>
                      <a:pt x="8" y="2"/>
                      <a:pt x="3" y="2"/>
                    </a:cubicBezTo>
                    <a:cubicBezTo>
                      <a:pt x="0" y="3"/>
                      <a:pt x="0" y="8"/>
                      <a:pt x="3" y="8"/>
                    </a:cubicBezTo>
                    <a:cubicBezTo>
                      <a:pt x="8" y="9"/>
                      <a:pt x="13" y="9"/>
                      <a:pt x="19" y="10"/>
                    </a:cubicBezTo>
                    <a:cubicBezTo>
                      <a:pt x="24" y="10"/>
                      <a:pt x="28" y="11"/>
                      <a:pt x="32" y="7"/>
                    </a:cubicBezTo>
                    <a:cubicBezTo>
                      <a:pt x="34" y="6"/>
                      <a:pt x="34" y="4"/>
                      <a:pt x="32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09"/>
              <p:cNvSpPr/>
              <p:nvPr/>
            </p:nvSpPr>
            <p:spPr bwMode="auto">
              <a:xfrm>
                <a:off x="7519364" y="3683110"/>
                <a:ext cx="119487" cy="51843"/>
              </a:xfrm>
              <a:custGeom>
                <a:avLst/>
                <a:gdLst>
                  <a:gd name="T0" fmla="*/ 32 w 38"/>
                  <a:gd name="T1" fmla="*/ 1 h 15"/>
                  <a:gd name="T2" fmla="*/ 19 w 38"/>
                  <a:gd name="T3" fmla="*/ 3 h 15"/>
                  <a:gd name="T4" fmla="*/ 6 w 38"/>
                  <a:gd name="T5" fmla="*/ 2 h 15"/>
                  <a:gd name="T6" fmla="*/ 4 w 38"/>
                  <a:gd name="T7" fmla="*/ 8 h 15"/>
                  <a:gd name="T8" fmla="*/ 35 w 38"/>
                  <a:gd name="T9" fmla="*/ 8 h 15"/>
                  <a:gd name="T10" fmla="*/ 32 w 38"/>
                  <a:gd name="T1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5">
                    <a:moveTo>
                      <a:pt x="32" y="1"/>
                    </a:moveTo>
                    <a:cubicBezTo>
                      <a:pt x="28" y="0"/>
                      <a:pt x="24" y="2"/>
                      <a:pt x="19" y="3"/>
                    </a:cubicBezTo>
                    <a:cubicBezTo>
                      <a:pt x="15" y="3"/>
                      <a:pt x="10" y="3"/>
                      <a:pt x="6" y="2"/>
                    </a:cubicBezTo>
                    <a:cubicBezTo>
                      <a:pt x="3" y="2"/>
                      <a:pt x="0" y="6"/>
                      <a:pt x="4" y="8"/>
                    </a:cubicBezTo>
                    <a:cubicBezTo>
                      <a:pt x="12" y="12"/>
                      <a:pt x="27" y="15"/>
                      <a:pt x="35" y="8"/>
                    </a:cubicBezTo>
                    <a:cubicBezTo>
                      <a:pt x="38" y="5"/>
                      <a:pt x="35" y="1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10"/>
              <p:cNvSpPr/>
              <p:nvPr/>
            </p:nvSpPr>
            <p:spPr bwMode="auto">
              <a:xfrm>
                <a:off x="7891880" y="3382424"/>
                <a:ext cx="103086" cy="31106"/>
              </a:xfrm>
              <a:custGeom>
                <a:avLst/>
                <a:gdLst>
                  <a:gd name="T0" fmla="*/ 30 w 33"/>
                  <a:gd name="T1" fmla="*/ 1 h 9"/>
                  <a:gd name="T2" fmla="*/ 17 w 33"/>
                  <a:gd name="T3" fmla="*/ 1 h 9"/>
                  <a:gd name="T4" fmla="*/ 2 w 33"/>
                  <a:gd name="T5" fmla="*/ 4 h 9"/>
                  <a:gd name="T6" fmla="*/ 3 w 33"/>
                  <a:gd name="T7" fmla="*/ 9 h 9"/>
                  <a:gd name="T8" fmla="*/ 18 w 33"/>
                  <a:gd name="T9" fmla="*/ 9 h 9"/>
                  <a:gd name="T10" fmla="*/ 31 w 33"/>
                  <a:gd name="T11" fmla="*/ 6 h 9"/>
                  <a:gd name="T12" fmla="*/ 30 w 33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9">
                    <a:moveTo>
                      <a:pt x="30" y="1"/>
                    </a:moveTo>
                    <a:cubicBezTo>
                      <a:pt x="26" y="0"/>
                      <a:pt x="22" y="1"/>
                      <a:pt x="17" y="1"/>
                    </a:cubicBezTo>
                    <a:cubicBezTo>
                      <a:pt x="12" y="2"/>
                      <a:pt x="7" y="3"/>
                      <a:pt x="2" y="4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9"/>
                      <a:pt x="13" y="9"/>
                      <a:pt x="18" y="9"/>
                    </a:cubicBezTo>
                    <a:cubicBezTo>
                      <a:pt x="23" y="9"/>
                      <a:pt x="27" y="9"/>
                      <a:pt x="31" y="6"/>
                    </a:cubicBezTo>
                    <a:cubicBezTo>
                      <a:pt x="33" y="5"/>
                      <a:pt x="33" y="2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11"/>
              <p:cNvSpPr/>
              <p:nvPr/>
            </p:nvSpPr>
            <p:spPr bwMode="auto">
              <a:xfrm>
                <a:off x="8055881" y="3353911"/>
                <a:ext cx="100744" cy="38883"/>
              </a:xfrm>
              <a:custGeom>
                <a:avLst/>
                <a:gdLst>
                  <a:gd name="T0" fmla="*/ 30 w 32"/>
                  <a:gd name="T1" fmla="*/ 2 h 11"/>
                  <a:gd name="T2" fmla="*/ 18 w 32"/>
                  <a:gd name="T3" fmla="*/ 2 h 11"/>
                  <a:gd name="T4" fmla="*/ 4 w 32"/>
                  <a:gd name="T5" fmla="*/ 5 h 11"/>
                  <a:gd name="T6" fmla="*/ 4 w 32"/>
                  <a:gd name="T7" fmla="*/ 11 h 11"/>
                  <a:gd name="T8" fmla="*/ 19 w 32"/>
                  <a:gd name="T9" fmla="*/ 10 h 11"/>
                  <a:gd name="T10" fmla="*/ 31 w 32"/>
                  <a:gd name="T11" fmla="*/ 7 h 11"/>
                  <a:gd name="T12" fmla="*/ 30 w 32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1">
                    <a:moveTo>
                      <a:pt x="30" y="2"/>
                    </a:moveTo>
                    <a:cubicBezTo>
                      <a:pt x="26" y="0"/>
                      <a:pt x="22" y="2"/>
                      <a:pt x="18" y="2"/>
                    </a:cubicBezTo>
                    <a:cubicBezTo>
                      <a:pt x="13" y="3"/>
                      <a:pt x="8" y="4"/>
                      <a:pt x="4" y="5"/>
                    </a:cubicBezTo>
                    <a:cubicBezTo>
                      <a:pt x="0" y="6"/>
                      <a:pt x="1" y="10"/>
                      <a:pt x="4" y="11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23" y="10"/>
                      <a:pt x="28" y="10"/>
                      <a:pt x="31" y="7"/>
                    </a:cubicBezTo>
                    <a:cubicBezTo>
                      <a:pt x="32" y="6"/>
                      <a:pt x="32" y="3"/>
                      <a:pt x="30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12"/>
              <p:cNvSpPr/>
              <p:nvPr/>
            </p:nvSpPr>
            <p:spPr bwMode="auto">
              <a:xfrm>
                <a:off x="8210510" y="3330581"/>
                <a:ext cx="131200" cy="38883"/>
              </a:xfrm>
              <a:custGeom>
                <a:avLst/>
                <a:gdLst>
                  <a:gd name="T0" fmla="*/ 39 w 42"/>
                  <a:gd name="T1" fmla="*/ 1 h 11"/>
                  <a:gd name="T2" fmla="*/ 22 w 42"/>
                  <a:gd name="T3" fmla="*/ 2 h 11"/>
                  <a:gd name="T4" fmla="*/ 3 w 42"/>
                  <a:gd name="T5" fmla="*/ 5 h 11"/>
                  <a:gd name="T6" fmla="*/ 4 w 42"/>
                  <a:gd name="T7" fmla="*/ 11 h 11"/>
                  <a:gd name="T8" fmla="*/ 24 w 42"/>
                  <a:gd name="T9" fmla="*/ 10 h 11"/>
                  <a:gd name="T10" fmla="*/ 40 w 42"/>
                  <a:gd name="T11" fmla="*/ 7 h 11"/>
                  <a:gd name="T12" fmla="*/ 39 w 42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1">
                    <a:moveTo>
                      <a:pt x="39" y="1"/>
                    </a:moveTo>
                    <a:cubicBezTo>
                      <a:pt x="33" y="0"/>
                      <a:pt x="28" y="1"/>
                      <a:pt x="22" y="2"/>
                    </a:cubicBezTo>
                    <a:cubicBezTo>
                      <a:pt x="16" y="3"/>
                      <a:pt x="10" y="4"/>
                      <a:pt x="3" y="5"/>
                    </a:cubicBezTo>
                    <a:cubicBezTo>
                      <a:pt x="0" y="6"/>
                      <a:pt x="1" y="11"/>
                      <a:pt x="4" y="11"/>
                    </a:cubicBezTo>
                    <a:cubicBezTo>
                      <a:pt x="11" y="11"/>
                      <a:pt x="17" y="10"/>
                      <a:pt x="24" y="10"/>
                    </a:cubicBezTo>
                    <a:cubicBezTo>
                      <a:pt x="29" y="10"/>
                      <a:pt x="34" y="10"/>
                      <a:pt x="40" y="7"/>
                    </a:cubicBezTo>
                    <a:cubicBezTo>
                      <a:pt x="42" y="6"/>
                      <a:pt x="42" y="2"/>
                      <a:pt x="3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13"/>
              <p:cNvSpPr/>
              <p:nvPr/>
            </p:nvSpPr>
            <p:spPr bwMode="auto">
              <a:xfrm>
                <a:off x="4621240" y="2827709"/>
                <a:ext cx="89029" cy="33698"/>
              </a:xfrm>
              <a:custGeom>
                <a:avLst/>
                <a:gdLst>
                  <a:gd name="T0" fmla="*/ 27 w 28"/>
                  <a:gd name="T1" fmla="*/ 3 h 10"/>
                  <a:gd name="T2" fmla="*/ 17 w 28"/>
                  <a:gd name="T3" fmla="*/ 1 h 10"/>
                  <a:gd name="T4" fmla="*/ 4 w 28"/>
                  <a:gd name="T5" fmla="*/ 2 h 10"/>
                  <a:gd name="T6" fmla="*/ 4 w 28"/>
                  <a:gd name="T7" fmla="*/ 8 h 10"/>
                  <a:gd name="T8" fmla="*/ 17 w 28"/>
                  <a:gd name="T9" fmla="*/ 9 h 10"/>
                  <a:gd name="T10" fmla="*/ 27 w 28"/>
                  <a:gd name="T11" fmla="*/ 7 h 10"/>
                  <a:gd name="T12" fmla="*/ 27 w 28"/>
                  <a:gd name="T1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">
                    <a:moveTo>
                      <a:pt x="27" y="3"/>
                    </a:moveTo>
                    <a:cubicBezTo>
                      <a:pt x="24" y="0"/>
                      <a:pt x="20" y="1"/>
                      <a:pt x="17" y="1"/>
                    </a:cubicBezTo>
                    <a:cubicBezTo>
                      <a:pt x="13" y="1"/>
                      <a:pt x="9" y="1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9"/>
                      <a:pt x="13" y="9"/>
                      <a:pt x="17" y="9"/>
                    </a:cubicBezTo>
                    <a:cubicBezTo>
                      <a:pt x="20" y="9"/>
                      <a:pt x="24" y="10"/>
                      <a:pt x="27" y="7"/>
                    </a:cubicBezTo>
                    <a:cubicBezTo>
                      <a:pt x="28" y="6"/>
                      <a:pt x="28" y="4"/>
                      <a:pt x="27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14"/>
              <p:cNvSpPr/>
              <p:nvPr/>
            </p:nvSpPr>
            <p:spPr bwMode="auto">
              <a:xfrm>
                <a:off x="4775869" y="2835486"/>
                <a:ext cx="103086" cy="33698"/>
              </a:xfrm>
              <a:custGeom>
                <a:avLst/>
                <a:gdLst>
                  <a:gd name="T0" fmla="*/ 31 w 33"/>
                  <a:gd name="T1" fmla="*/ 2 h 10"/>
                  <a:gd name="T2" fmla="*/ 19 w 33"/>
                  <a:gd name="T3" fmla="*/ 1 h 10"/>
                  <a:gd name="T4" fmla="*/ 4 w 33"/>
                  <a:gd name="T5" fmla="*/ 2 h 10"/>
                  <a:gd name="T6" fmla="*/ 4 w 33"/>
                  <a:gd name="T7" fmla="*/ 9 h 10"/>
                  <a:gd name="T8" fmla="*/ 19 w 33"/>
                  <a:gd name="T9" fmla="*/ 10 h 10"/>
                  <a:gd name="T10" fmla="*/ 31 w 33"/>
                  <a:gd name="T11" fmla="*/ 8 h 10"/>
                  <a:gd name="T12" fmla="*/ 31 w 33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0">
                    <a:moveTo>
                      <a:pt x="31" y="2"/>
                    </a:moveTo>
                    <a:cubicBezTo>
                      <a:pt x="27" y="0"/>
                      <a:pt x="23" y="1"/>
                      <a:pt x="19" y="1"/>
                    </a:cubicBezTo>
                    <a:cubicBezTo>
                      <a:pt x="14" y="1"/>
                      <a:pt x="9" y="1"/>
                      <a:pt x="4" y="2"/>
                    </a:cubicBezTo>
                    <a:cubicBezTo>
                      <a:pt x="0" y="2"/>
                      <a:pt x="0" y="8"/>
                      <a:pt x="4" y="9"/>
                    </a:cubicBezTo>
                    <a:cubicBezTo>
                      <a:pt x="9" y="9"/>
                      <a:pt x="14" y="9"/>
                      <a:pt x="19" y="10"/>
                    </a:cubicBezTo>
                    <a:cubicBezTo>
                      <a:pt x="23" y="10"/>
                      <a:pt x="27" y="10"/>
                      <a:pt x="31" y="8"/>
                    </a:cubicBezTo>
                    <a:cubicBezTo>
                      <a:pt x="33" y="7"/>
                      <a:pt x="33" y="3"/>
                      <a:pt x="31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15"/>
              <p:cNvSpPr/>
              <p:nvPr/>
            </p:nvSpPr>
            <p:spPr bwMode="auto">
              <a:xfrm>
                <a:off x="4937526" y="2835486"/>
                <a:ext cx="110115" cy="41474"/>
              </a:xfrm>
              <a:custGeom>
                <a:avLst/>
                <a:gdLst>
                  <a:gd name="T0" fmla="*/ 32 w 35"/>
                  <a:gd name="T1" fmla="*/ 1 h 12"/>
                  <a:gd name="T2" fmla="*/ 19 w 35"/>
                  <a:gd name="T3" fmla="*/ 2 h 12"/>
                  <a:gd name="T4" fmla="*/ 5 w 35"/>
                  <a:gd name="T5" fmla="*/ 2 h 12"/>
                  <a:gd name="T6" fmla="*/ 4 w 35"/>
                  <a:gd name="T7" fmla="*/ 8 h 12"/>
                  <a:gd name="T8" fmla="*/ 33 w 35"/>
                  <a:gd name="T9" fmla="*/ 7 h 12"/>
                  <a:gd name="T10" fmla="*/ 32 w 35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2">
                    <a:moveTo>
                      <a:pt x="32" y="1"/>
                    </a:moveTo>
                    <a:cubicBezTo>
                      <a:pt x="28" y="0"/>
                      <a:pt x="23" y="1"/>
                      <a:pt x="19" y="2"/>
                    </a:cubicBezTo>
                    <a:cubicBezTo>
                      <a:pt x="14" y="2"/>
                      <a:pt x="9" y="2"/>
                      <a:pt x="5" y="2"/>
                    </a:cubicBezTo>
                    <a:cubicBezTo>
                      <a:pt x="1" y="2"/>
                      <a:pt x="0" y="7"/>
                      <a:pt x="4" y="8"/>
                    </a:cubicBezTo>
                    <a:cubicBezTo>
                      <a:pt x="12" y="10"/>
                      <a:pt x="25" y="12"/>
                      <a:pt x="33" y="7"/>
                    </a:cubicBezTo>
                    <a:cubicBezTo>
                      <a:pt x="35" y="5"/>
                      <a:pt x="35" y="2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16"/>
              <p:cNvSpPr/>
              <p:nvPr/>
            </p:nvSpPr>
            <p:spPr bwMode="auto">
              <a:xfrm>
                <a:off x="5101527" y="2825118"/>
                <a:ext cx="100744" cy="41474"/>
              </a:xfrm>
              <a:custGeom>
                <a:avLst/>
                <a:gdLst>
                  <a:gd name="T0" fmla="*/ 29 w 32"/>
                  <a:gd name="T1" fmla="*/ 1 h 12"/>
                  <a:gd name="T2" fmla="*/ 18 w 32"/>
                  <a:gd name="T3" fmla="*/ 2 h 12"/>
                  <a:gd name="T4" fmla="*/ 4 w 32"/>
                  <a:gd name="T5" fmla="*/ 3 h 12"/>
                  <a:gd name="T6" fmla="*/ 3 w 32"/>
                  <a:gd name="T7" fmla="*/ 9 h 12"/>
                  <a:gd name="T8" fmla="*/ 31 w 32"/>
                  <a:gd name="T9" fmla="*/ 6 h 12"/>
                  <a:gd name="T10" fmla="*/ 29 w 32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2">
                    <a:moveTo>
                      <a:pt x="29" y="1"/>
                    </a:moveTo>
                    <a:cubicBezTo>
                      <a:pt x="25" y="0"/>
                      <a:pt x="22" y="1"/>
                      <a:pt x="18" y="2"/>
                    </a:cubicBezTo>
                    <a:cubicBezTo>
                      <a:pt x="13" y="3"/>
                      <a:pt x="8" y="3"/>
                      <a:pt x="4" y="3"/>
                    </a:cubicBezTo>
                    <a:cubicBezTo>
                      <a:pt x="0" y="3"/>
                      <a:pt x="0" y="8"/>
                      <a:pt x="3" y="9"/>
                    </a:cubicBezTo>
                    <a:cubicBezTo>
                      <a:pt x="10" y="11"/>
                      <a:pt x="24" y="12"/>
                      <a:pt x="31" y="6"/>
                    </a:cubicBezTo>
                    <a:cubicBezTo>
                      <a:pt x="32" y="5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17"/>
              <p:cNvSpPr/>
              <p:nvPr/>
            </p:nvSpPr>
            <p:spPr bwMode="auto">
              <a:xfrm>
                <a:off x="5237413" y="2817341"/>
                <a:ext cx="105430" cy="38883"/>
              </a:xfrm>
              <a:custGeom>
                <a:avLst/>
                <a:gdLst>
                  <a:gd name="T0" fmla="*/ 31 w 34"/>
                  <a:gd name="T1" fmla="*/ 1 h 11"/>
                  <a:gd name="T2" fmla="*/ 19 w 34"/>
                  <a:gd name="T3" fmla="*/ 2 h 11"/>
                  <a:gd name="T4" fmla="*/ 5 w 34"/>
                  <a:gd name="T5" fmla="*/ 2 h 11"/>
                  <a:gd name="T6" fmla="*/ 4 w 34"/>
                  <a:gd name="T7" fmla="*/ 9 h 11"/>
                  <a:gd name="T8" fmla="*/ 19 w 34"/>
                  <a:gd name="T9" fmla="*/ 10 h 11"/>
                  <a:gd name="T10" fmla="*/ 32 w 34"/>
                  <a:gd name="T11" fmla="*/ 7 h 11"/>
                  <a:gd name="T12" fmla="*/ 31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1" y="1"/>
                    </a:moveTo>
                    <a:cubicBezTo>
                      <a:pt x="27" y="0"/>
                      <a:pt x="23" y="1"/>
                      <a:pt x="19" y="2"/>
                    </a:cubicBezTo>
                    <a:cubicBezTo>
                      <a:pt x="14" y="2"/>
                      <a:pt x="10" y="2"/>
                      <a:pt x="5" y="2"/>
                    </a:cubicBezTo>
                    <a:cubicBezTo>
                      <a:pt x="1" y="2"/>
                      <a:pt x="0" y="8"/>
                      <a:pt x="4" y="9"/>
                    </a:cubicBezTo>
                    <a:cubicBezTo>
                      <a:pt x="9" y="10"/>
                      <a:pt x="14" y="11"/>
                      <a:pt x="19" y="10"/>
                    </a:cubicBezTo>
                    <a:cubicBezTo>
                      <a:pt x="24" y="10"/>
                      <a:pt x="29" y="10"/>
                      <a:pt x="32" y="7"/>
                    </a:cubicBezTo>
                    <a:cubicBezTo>
                      <a:pt x="34" y="5"/>
                      <a:pt x="33" y="2"/>
                      <a:pt x="3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18"/>
              <p:cNvSpPr/>
              <p:nvPr/>
            </p:nvSpPr>
            <p:spPr bwMode="auto">
              <a:xfrm>
                <a:off x="5403757" y="2819934"/>
                <a:ext cx="89029" cy="36290"/>
              </a:xfrm>
              <a:custGeom>
                <a:avLst/>
                <a:gdLst>
                  <a:gd name="T0" fmla="*/ 25 w 28"/>
                  <a:gd name="T1" fmla="*/ 2 h 10"/>
                  <a:gd name="T2" fmla="*/ 14 w 28"/>
                  <a:gd name="T3" fmla="*/ 1 h 10"/>
                  <a:gd name="T4" fmla="*/ 3 w 28"/>
                  <a:gd name="T5" fmla="*/ 2 h 10"/>
                  <a:gd name="T6" fmla="*/ 3 w 28"/>
                  <a:gd name="T7" fmla="*/ 8 h 10"/>
                  <a:gd name="T8" fmla="*/ 14 w 28"/>
                  <a:gd name="T9" fmla="*/ 9 h 10"/>
                  <a:gd name="T10" fmla="*/ 25 w 28"/>
                  <a:gd name="T11" fmla="*/ 8 h 10"/>
                  <a:gd name="T12" fmla="*/ 25 w 28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">
                    <a:moveTo>
                      <a:pt x="25" y="2"/>
                    </a:moveTo>
                    <a:cubicBezTo>
                      <a:pt x="22" y="0"/>
                      <a:pt x="18" y="0"/>
                      <a:pt x="14" y="1"/>
                    </a:cubicBezTo>
                    <a:cubicBezTo>
                      <a:pt x="10" y="1"/>
                      <a:pt x="6" y="1"/>
                      <a:pt x="3" y="2"/>
                    </a:cubicBezTo>
                    <a:cubicBezTo>
                      <a:pt x="0" y="2"/>
                      <a:pt x="0" y="7"/>
                      <a:pt x="3" y="8"/>
                    </a:cubicBezTo>
                    <a:cubicBezTo>
                      <a:pt x="6" y="8"/>
                      <a:pt x="10" y="9"/>
                      <a:pt x="14" y="9"/>
                    </a:cubicBezTo>
                    <a:cubicBezTo>
                      <a:pt x="18" y="9"/>
                      <a:pt x="22" y="10"/>
                      <a:pt x="25" y="8"/>
                    </a:cubicBezTo>
                    <a:cubicBezTo>
                      <a:pt x="28" y="7"/>
                      <a:pt x="28" y="3"/>
                      <a:pt x="25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19"/>
              <p:cNvSpPr/>
              <p:nvPr/>
            </p:nvSpPr>
            <p:spPr bwMode="auto">
              <a:xfrm>
                <a:off x="7559194" y="2825118"/>
                <a:ext cx="91372" cy="25921"/>
              </a:xfrm>
              <a:custGeom>
                <a:avLst/>
                <a:gdLst>
                  <a:gd name="T0" fmla="*/ 27 w 29"/>
                  <a:gd name="T1" fmla="*/ 1 h 8"/>
                  <a:gd name="T2" fmla="*/ 16 w 29"/>
                  <a:gd name="T3" fmla="*/ 0 h 8"/>
                  <a:gd name="T4" fmla="*/ 3 w 29"/>
                  <a:gd name="T5" fmla="*/ 1 h 8"/>
                  <a:gd name="T6" fmla="*/ 3 w 29"/>
                  <a:gd name="T7" fmla="*/ 7 h 8"/>
                  <a:gd name="T8" fmla="*/ 16 w 29"/>
                  <a:gd name="T9" fmla="*/ 7 h 8"/>
                  <a:gd name="T10" fmla="*/ 27 w 29"/>
                  <a:gd name="T11" fmla="*/ 6 h 8"/>
                  <a:gd name="T12" fmla="*/ 27 w 29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8">
                    <a:moveTo>
                      <a:pt x="27" y="1"/>
                    </a:moveTo>
                    <a:cubicBezTo>
                      <a:pt x="24" y="0"/>
                      <a:pt x="20" y="0"/>
                      <a:pt x="16" y="0"/>
                    </a:cubicBezTo>
                    <a:cubicBezTo>
                      <a:pt x="12" y="1"/>
                      <a:pt x="8" y="1"/>
                      <a:pt x="3" y="1"/>
                    </a:cubicBezTo>
                    <a:cubicBezTo>
                      <a:pt x="0" y="1"/>
                      <a:pt x="0" y="6"/>
                      <a:pt x="3" y="7"/>
                    </a:cubicBezTo>
                    <a:cubicBezTo>
                      <a:pt x="8" y="7"/>
                      <a:pt x="12" y="7"/>
                      <a:pt x="16" y="7"/>
                    </a:cubicBezTo>
                    <a:cubicBezTo>
                      <a:pt x="20" y="7"/>
                      <a:pt x="24" y="8"/>
                      <a:pt x="27" y="6"/>
                    </a:cubicBezTo>
                    <a:cubicBezTo>
                      <a:pt x="29" y="5"/>
                      <a:pt x="29" y="2"/>
                      <a:pt x="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20"/>
              <p:cNvSpPr/>
              <p:nvPr/>
            </p:nvSpPr>
            <p:spPr bwMode="auto">
              <a:xfrm>
                <a:off x="7711479" y="2819934"/>
                <a:ext cx="110115" cy="36290"/>
              </a:xfrm>
              <a:custGeom>
                <a:avLst/>
                <a:gdLst>
                  <a:gd name="T0" fmla="*/ 32 w 35"/>
                  <a:gd name="T1" fmla="*/ 1 h 10"/>
                  <a:gd name="T2" fmla="*/ 19 w 35"/>
                  <a:gd name="T3" fmla="*/ 1 h 10"/>
                  <a:gd name="T4" fmla="*/ 4 w 35"/>
                  <a:gd name="T5" fmla="*/ 2 h 10"/>
                  <a:gd name="T6" fmla="*/ 4 w 35"/>
                  <a:gd name="T7" fmla="*/ 8 h 10"/>
                  <a:gd name="T8" fmla="*/ 19 w 35"/>
                  <a:gd name="T9" fmla="*/ 9 h 10"/>
                  <a:gd name="T10" fmla="*/ 32 w 35"/>
                  <a:gd name="T11" fmla="*/ 8 h 10"/>
                  <a:gd name="T12" fmla="*/ 32 w 3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0">
                    <a:moveTo>
                      <a:pt x="32" y="1"/>
                    </a:moveTo>
                    <a:cubicBezTo>
                      <a:pt x="28" y="0"/>
                      <a:pt x="23" y="1"/>
                      <a:pt x="19" y="1"/>
                    </a:cubicBezTo>
                    <a:cubicBezTo>
                      <a:pt x="14" y="1"/>
                      <a:pt x="9" y="2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8"/>
                      <a:pt x="14" y="8"/>
                      <a:pt x="19" y="9"/>
                    </a:cubicBezTo>
                    <a:cubicBezTo>
                      <a:pt x="23" y="9"/>
                      <a:pt x="28" y="10"/>
                      <a:pt x="32" y="8"/>
                    </a:cubicBezTo>
                    <a:cubicBezTo>
                      <a:pt x="35" y="7"/>
                      <a:pt x="35" y="3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21"/>
              <p:cNvSpPr/>
              <p:nvPr/>
            </p:nvSpPr>
            <p:spPr bwMode="auto">
              <a:xfrm>
                <a:off x="7875480" y="2814749"/>
                <a:ext cx="100744" cy="31106"/>
              </a:xfrm>
              <a:custGeom>
                <a:avLst/>
                <a:gdLst>
                  <a:gd name="T0" fmla="*/ 29 w 32"/>
                  <a:gd name="T1" fmla="*/ 1 h 9"/>
                  <a:gd name="T2" fmla="*/ 17 w 32"/>
                  <a:gd name="T3" fmla="*/ 1 h 9"/>
                  <a:gd name="T4" fmla="*/ 3 w 32"/>
                  <a:gd name="T5" fmla="*/ 2 h 9"/>
                  <a:gd name="T6" fmla="*/ 3 w 32"/>
                  <a:gd name="T7" fmla="*/ 8 h 9"/>
                  <a:gd name="T8" fmla="*/ 17 w 32"/>
                  <a:gd name="T9" fmla="*/ 8 h 9"/>
                  <a:gd name="T10" fmla="*/ 29 w 32"/>
                  <a:gd name="T11" fmla="*/ 8 h 9"/>
                  <a:gd name="T12" fmla="*/ 29 w 3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9">
                    <a:moveTo>
                      <a:pt x="29" y="1"/>
                    </a:moveTo>
                    <a:cubicBezTo>
                      <a:pt x="25" y="0"/>
                      <a:pt x="21" y="1"/>
                      <a:pt x="17" y="1"/>
                    </a:cubicBezTo>
                    <a:cubicBezTo>
                      <a:pt x="12" y="1"/>
                      <a:pt x="8" y="1"/>
                      <a:pt x="3" y="2"/>
                    </a:cubicBezTo>
                    <a:cubicBezTo>
                      <a:pt x="0" y="2"/>
                      <a:pt x="0" y="7"/>
                      <a:pt x="3" y="8"/>
                    </a:cubicBezTo>
                    <a:cubicBezTo>
                      <a:pt x="8" y="8"/>
                      <a:pt x="12" y="8"/>
                      <a:pt x="17" y="8"/>
                    </a:cubicBezTo>
                    <a:cubicBezTo>
                      <a:pt x="21" y="9"/>
                      <a:pt x="25" y="9"/>
                      <a:pt x="29" y="8"/>
                    </a:cubicBezTo>
                    <a:cubicBezTo>
                      <a:pt x="32" y="7"/>
                      <a:pt x="32" y="2"/>
                      <a:pt x="2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22"/>
              <p:cNvSpPr/>
              <p:nvPr/>
            </p:nvSpPr>
            <p:spPr bwMode="auto">
              <a:xfrm>
                <a:off x="8046510" y="2796604"/>
                <a:ext cx="105430" cy="38883"/>
              </a:xfrm>
              <a:custGeom>
                <a:avLst/>
                <a:gdLst>
                  <a:gd name="T0" fmla="*/ 30 w 34"/>
                  <a:gd name="T1" fmla="*/ 1 h 11"/>
                  <a:gd name="T2" fmla="*/ 19 w 34"/>
                  <a:gd name="T3" fmla="*/ 3 h 11"/>
                  <a:gd name="T4" fmla="*/ 6 w 34"/>
                  <a:gd name="T5" fmla="*/ 2 h 11"/>
                  <a:gd name="T6" fmla="*/ 4 w 34"/>
                  <a:gd name="T7" fmla="*/ 9 h 11"/>
                  <a:gd name="T8" fmla="*/ 19 w 34"/>
                  <a:gd name="T9" fmla="*/ 11 h 11"/>
                  <a:gd name="T10" fmla="*/ 32 w 34"/>
                  <a:gd name="T11" fmla="*/ 7 h 11"/>
                  <a:gd name="T12" fmla="*/ 30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0" y="1"/>
                    </a:moveTo>
                    <a:cubicBezTo>
                      <a:pt x="26" y="0"/>
                      <a:pt x="23" y="2"/>
                      <a:pt x="19" y="3"/>
                    </a:cubicBezTo>
                    <a:cubicBezTo>
                      <a:pt x="15" y="3"/>
                      <a:pt x="10" y="3"/>
                      <a:pt x="6" y="2"/>
                    </a:cubicBezTo>
                    <a:cubicBezTo>
                      <a:pt x="2" y="2"/>
                      <a:pt x="0" y="7"/>
                      <a:pt x="4" y="9"/>
                    </a:cubicBezTo>
                    <a:cubicBezTo>
                      <a:pt x="9" y="10"/>
                      <a:pt x="14" y="11"/>
                      <a:pt x="19" y="11"/>
                    </a:cubicBezTo>
                    <a:cubicBezTo>
                      <a:pt x="23" y="11"/>
                      <a:pt x="29" y="11"/>
                      <a:pt x="32" y="7"/>
                    </a:cubicBezTo>
                    <a:cubicBezTo>
                      <a:pt x="34" y="5"/>
                      <a:pt x="33" y="1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23"/>
              <p:cNvSpPr/>
              <p:nvPr/>
            </p:nvSpPr>
            <p:spPr bwMode="auto">
              <a:xfrm>
                <a:off x="8210510" y="2778460"/>
                <a:ext cx="110115" cy="38883"/>
              </a:xfrm>
              <a:custGeom>
                <a:avLst/>
                <a:gdLst>
                  <a:gd name="T0" fmla="*/ 32 w 35"/>
                  <a:gd name="T1" fmla="*/ 2 h 11"/>
                  <a:gd name="T2" fmla="*/ 19 w 35"/>
                  <a:gd name="T3" fmla="*/ 3 h 11"/>
                  <a:gd name="T4" fmla="*/ 3 w 35"/>
                  <a:gd name="T5" fmla="*/ 5 h 11"/>
                  <a:gd name="T6" fmla="*/ 4 w 35"/>
                  <a:gd name="T7" fmla="*/ 11 h 11"/>
                  <a:gd name="T8" fmla="*/ 20 w 35"/>
                  <a:gd name="T9" fmla="*/ 11 h 11"/>
                  <a:gd name="T10" fmla="*/ 33 w 35"/>
                  <a:gd name="T11" fmla="*/ 8 h 11"/>
                  <a:gd name="T12" fmla="*/ 32 w 3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1">
                    <a:moveTo>
                      <a:pt x="32" y="2"/>
                    </a:moveTo>
                    <a:cubicBezTo>
                      <a:pt x="28" y="0"/>
                      <a:pt x="23" y="2"/>
                      <a:pt x="19" y="3"/>
                    </a:cubicBezTo>
                    <a:cubicBezTo>
                      <a:pt x="13" y="3"/>
                      <a:pt x="8" y="4"/>
                      <a:pt x="3" y="5"/>
                    </a:cubicBezTo>
                    <a:cubicBezTo>
                      <a:pt x="0" y="6"/>
                      <a:pt x="1" y="11"/>
                      <a:pt x="4" y="11"/>
                    </a:cubicBezTo>
                    <a:cubicBezTo>
                      <a:pt x="9" y="11"/>
                      <a:pt x="14" y="11"/>
                      <a:pt x="20" y="11"/>
                    </a:cubicBezTo>
                    <a:cubicBezTo>
                      <a:pt x="24" y="10"/>
                      <a:pt x="29" y="11"/>
                      <a:pt x="33" y="8"/>
                    </a:cubicBezTo>
                    <a:cubicBezTo>
                      <a:pt x="35" y="7"/>
                      <a:pt x="35" y="3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24"/>
              <p:cNvSpPr/>
              <p:nvPr/>
            </p:nvSpPr>
            <p:spPr bwMode="auto">
              <a:xfrm>
                <a:off x="8365139" y="2768091"/>
                <a:ext cx="86687" cy="31106"/>
              </a:xfrm>
              <a:custGeom>
                <a:avLst/>
                <a:gdLst>
                  <a:gd name="T0" fmla="*/ 26 w 28"/>
                  <a:gd name="T1" fmla="*/ 1 h 9"/>
                  <a:gd name="T2" fmla="*/ 16 w 28"/>
                  <a:gd name="T3" fmla="*/ 1 h 9"/>
                  <a:gd name="T4" fmla="*/ 4 w 28"/>
                  <a:gd name="T5" fmla="*/ 1 h 9"/>
                  <a:gd name="T6" fmla="*/ 4 w 28"/>
                  <a:gd name="T7" fmla="*/ 7 h 9"/>
                  <a:gd name="T8" fmla="*/ 16 w 28"/>
                  <a:gd name="T9" fmla="*/ 8 h 9"/>
                  <a:gd name="T10" fmla="*/ 26 w 28"/>
                  <a:gd name="T11" fmla="*/ 7 h 9"/>
                  <a:gd name="T12" fmla="*/ 26 w 28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9">
                    <a:moveTo>
                      <a:pt x="26" y="1"/>
                    </a:moveTo>
                    <a:cubicBezTo>
                      <a:pt x="23" y="0"/>
                      <a:pt x="19" y="0"/>
                      <a:pt x="16" y="1"/>
                    </a:cubicBezTo>
                    <a:cubicBezTo>
                      <a:pt x="12" y="1"/>
                      <a:pt x="8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8" y="8"/>
                      <a:pt x="12" y="8"/>
                      <a:pt x="16" y="8"/>
                    </a:cubicBezTo>
                    <a:cubicBezTo>
                      <a:pt x="19" y="8"/>
                      <a:pt x="23" y="9"/>
                      <a:pt x="26" y="7"/>
                    </a:cubicBezTo>
                    <a:cubicBezTo>
                      <a:pt x="28" y="6"/>
                      <a:pt x="28" y="2"/>
                      <a:pt x="2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25"/>
              <p:cNvSpPr/>
              <p:nvPr/>
            </p:nvSpPr>
            <p:spPr bwMode="auto">
              <a:xfrm>
                <a:off x="5209299" y="3055816"/>
                <a:ext cx="93715" cy="33698"/>
              </a:xfrm>
              <a:custGeom>
                <a:avLst/>
                <a:gdLst>
                  <a:gd name="T0" fmla="*/ 26 w 30"/>
                  <a:gd name="T1" fmla="*/ 1 h 10"/>
                  <a:gd name="T2" fmla="*/ 13 w 30"/>
                  <a:gd name="T3" fmla="*/ 1 h 10"/>
                  <a:gd name="T4" fmla="*/ 2 w 30"/>
                  <a:gd name="T5" fmla="*/ 2 h 10"/>
                  <a:gd name="T6" fmla="*/ 1 w 30"/>
                  <a:gd name="T7" fmla="*/ 5 h 10"/>
                  <a:gd name="T8" fmla="*/ 13 w 30"/>
                  <a:gd name="T9" fmla="*/ 9 h 10"/>
                  <a:gd name="T10" fmla="*/ 27 w 30"/>
                  <a:gd name="T11" fmla="*/ 7 h 10"/>
                  <a:gd name="T12" fmla="*/ 26 w 30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0">
                    <a:moveTo>
                      <a:pt x="26" y="1"/>
                    </a:moveTo>
                    <a:cubicBezTo>
                      <a:pt x="22" y="0"/>
                      <a:pt x="17" y="1"/>
                      <a:pt x="13" y="1"/>
                    </a:cubicBezTo>
                    <a:cubicBezTo>
                      <a:pt x="9" y="1"/>
                      <a:pt x="5" y="0"/>
                      <a:pt x="2" y="2"/>
                    </a:cubicBezTo>
                    <a:cubicBezTo>
                      <a:pt x="1" y="2"/>
                      <a:pt x="0" y="4"/>
                      <a:pt x="1" y="5"/>
                    </a:cubicBezTo>
                    <a:cubicBezTo>
                      <a:pt x="4" y="8"/>
                      <a:pt x="9" y="8"/>
                      <a:pt x="13" y="9"/>
                    </a:cubicBezTo>
                    <a:cubicBezTo>
                      <a:pt x="18" y="9"/>
                      <a:pt x="23" y="10"/>
                      <a:pt x="27" y="7"/>
                    </a:cubicBezTo>
                    <a:cubicBezTo>
                      <a:pt x="30" y="6"/>
                      <a:pt x="29" y="2"/>
                      <a:pt x="2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26"/>
              <p:cNvSpPr/>
              <p:nvPr/>
            </p:nvSpPr>
            <p:spPr bwMode="auto">
              <a:xfrm>
                <a:off x="5375643" y="3040263"/>
                <a:ext cx="117143" cy="41474"/>
              </a:xfrm>
              <a:custGeom>
                <a:avLst/>
                <a:gdLst>
                  <a:gd name="T0" fmla="*/ 33 w 37"/>
                  <a:gd name="T1" fmla="*/ 3 h 12"/>
                  <a:gd name="T2" fmla="*/ 3 w 37"/>
                  <a:gd name="T3" fmla="*/ 6 h 12"/>
                  <a:gd name="T4" fmla="*/ 4 w 37"/>
                  <a:gd name="T5" fmla="*/ 11 h 12"/>
                  <a:gd name="T6" fmla="*/ 19 w 37"/>
                  <a:gd name="T7" fmla="*/ 10 h 12"/>
                  <a:gd name="T8" fmla="*/ 33 w 37"/>
                  <a:gd name="T9" fmla="*/ 9 h 12"/>
                  <a:gd name="T10" fmla="*/ 33 w 37"/>
                  <a:gd name="T1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3" y="3"/>
                    </a:moveTo>
                    <a:cubicBezTo>
                      <a:pt x="25" y="0"/>
                      <a:pt x="11" y="4"/>
                      <a:pt x="3" y="6"/>
                    </a:cubicBezTo>
                    <a:cubicBezTo>
                      <a:pt x="0" y="7"/>
                      <a:pt x="1" y="12"/>
                      <a:pt x="4" y="11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24" y="10"/>
                      <a:pt x="29" y="11"/>
                      <a:pt x="33" y="9"/>
                    </a:cubicBezTo>
                    <a:cubicBezTo>
                      <a:pt x="37" y="9"/>
                      <a:pt x="36" y="4"/>
                      <a:pt x="33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27"/>
              <p:cNvSpPr/>
              <p:nvPr/>
            </p:nvSpPr>
            <p:spPr bwMode="auto">
              <a:xfrm>
                <a:off x="5579471" y="3027304"/>
                <a:ext cx="117143" cy="41474"/>
              </a:xfrm>
              <a:custGeom>
                <a:avLst/>
                <a:gdLst>
                  <a:gd name="T0" fmla="*/ 34 w 37"/>
                  <a:gd name="T1" fmla="*/ 3 h 12"/>
                  <a:gd name="T2" fmla="*/ 15 w 37"/>
                  <a:gd name="T3" fmla="*/ 1 h 12"/>
                  <a:gd name="T4" fmla="*/ 1 w 37"/>
                  <a:gd name="T5" fmla="*/ 4 h 12"/>
                  <a:gd name="T6" fmla="*/ 0 w 37"/>
                  <a:gd name="T7" fmla="*/ 8 h 12"/>
                  <a:gd name="T8" fmla="*/ 4 w 37"/>
                  <a:gd name="T9" fmla="*/ 10 h 12"/>
                  <a:gd name="T10" fmla="*/ 4 w 37"/>
                  <a:gd name="T11" fmla="*/ 10 h 12"/>
                  <a:gd name="T12" fmla="*/ 15 w 37"/>
                  <a:gd name="T13" fmla="*/ 10 h 12"/>
                  <a:gd name="T14" fmla="*/ 33 w 37"/>
                  <a:gd name="T15" fmla="*/ 10 h 12"/>
                  <a:gd name="T16" fmla="*/ 34 w 37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2">
                    <a:moveTo>
                      <a:pt x="34" y="3"/>
                    </a:moveTo>
                    <a:cubicBezTo>
                      <a:pt x="28" y="0"/>
                      <a:pt x="21" y="1"/>
                      <a:pt x="15" y="1"/>
                    </a:cubicBezTo>
                    <a:cubicBezTo>
                      <a:pt x="11" y="1"/>
                      <a:pt x="4" y="1"/>
                      <a:pt x="1" y="4"/>
                    </a:cubicBezTo>
                    <a:cubicBezTo>
                      <a:pt x="0" y="5"/>
                      <a:pt x="0" y="7"/>
                      <a:pt x="0" y="8"/>
                    </a:cubicBezTo>
                    <a:cubicBezTo>
                      <a:pt x="1" y="10"/>
                      <a:pt x="2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8" y="10"/>
                      <a:pt x="12" y="10"/>
                      <a:pt x="15" y="10"/>
                    </a:cubicBezTo>
                    <a:cubicBezTo>
                      <a:pt x="21" y="11"/>
                      <a:pt x="28" y="12"/>
                      <a:pt x="33" y="10"/>
                    </a:cubicBezTo>
                    <a:cubicBezTo>
                      <a:pt x="36" y="9"/>
                      <a:pt x="37" y="5"/>
                      <a:pt x="34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28"/>
              <p:cNvSpPr/>
              <p:nvPr/>
            </p:nvSpPr>
            <p:spPr bwMode="auto">
              <a:xfrm>
                <a:off x="5757529" y="3027304"/>
                <a:ext cx="107772" cy="38883"/>
              </a:xfrm>
              <a:custGeom>
                <a:avLst/>
                <a:gdLst>
                  <a:gd name="T0" fmla="*/ 31 w 34"/>
                  <a:gd name="T1" fmla="*/ 3 h 11"/>
                  <a:gd name="T2" fmla="*/ 19 w 34"/>
                  <a:gd name="T3" fmla="*/ 1 h 11"/>
                  <a:gd name="T4" fmla="*/ 5 w 34"/>
                  <a:gd name="T5" fmla="*/ 0 h 11"/>
                  <a:gd name="T6" fmla="*/ 4 w 34"/>
                  <a:gd name="T7" fmla="*/ 6 h 11"/>
                  <a:gd name="T8" fmla="*/ 18 w 34"/>
                  <a:gd name="T9" fmla="*/ 9 h 11"/>
                  <a:gd name="T10" fmla="*/ 30 w 34"/>
                  <a:gd name="T11" fmla="*/ 9 h 11"/>
                  <a:gd name="T12" fmla="*/ 31 w 34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1" y="3"/>
                    </a:moveTo>
                    <a:cubicBezTo>
                      <a:pt x="27" y="1"/>
                      <a:pt x="23" y="1"/>
                      <a:pt x="19" y="1"/>
                    </a:cubicBezTo>
                    <a:cubicBezTo>
                      <a:pt x="14" y="1"/>
                      <a:pt x="10" y="0"/>
                      <a:pt x="5" y="0"/>
                    </a:cubicBezTo>
                    <a:cubicBezTo>
                      <a:pt x="1" y="0"/>
                      <a:pt x="0" y="6"/>
                      <a:pt x="4" y="6"/>
                    </a:cubicBezTo>
                    <a:cubicBezTo>
                      <a:pt x="9" y="7"/>
                      <a:pt x="13" y="8"/>
                      <a:pt x="18" y="9"/>
                    </a:cubicBezTo>
                    <a:cubicBezTo>
                      <a:pt x="22" y="9"/>
                      <a:pt x="26" y="11"/>
                      <a:pt x="30" y="9"/>
                    </a:cubicBezTo>
                    <a:cubicBezTo>
                      <a:pt x="33" y="9"/>
                      <a:pt x="34" y="4"/>
                      <a:pt x="31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29"/>
              <p:cNvSpPr/>
              <p:nvPr/>
            </p:nvSpPr>
            <p:spPr bwMode="auto">
              <a:xfrm>
                <a:off x="5937930" y="3011751"/>
                <a:ext cx="93715" cy="38883"/>
              </a:xfrm>
              <a:custGeom>
                <a:avLst/>
                <a:gdLst>
                  <a:gd name="T0" fmla="*/ 27 w 30"/>
                  <a:gd name="T1" fmla="*/ 2 h 11"/>
                  <a:gd name="T2" fmla="*/ 13 w 30"/>
                  <a:gd name="T3" fmla="*/ 2 h 11"/>
                  <a:gd name="T4" fmla="*/ 0 w 30"/>
                  <a:gd name="T5" fmla="*/ 4 h 11"/>
                  <a:gd name="T6" fmla="*/ 0 w 30"/>
                  <a:gd name="T7" fmla="*/ 7 h 11"/>
                  <a:gd name="T8" fmla="*/ 13 w 30"/>
                  <a:gd name="T9" fmla="*/ 9 h 11"/>
                  <a:gd name="T10" fmla="*/ 27 w 30"/>
                  <a:gd name="T11" fmla="*/ 8 h 11"/>
                  <a:gd name="T12" fmla="*/ 27 w 30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27" y="2"/>
                    </a:moveTo>
                    <a:cubicBezTo>
                      <a:pt x="23" y="0"/>
                      <a:pt x="18" y="1"/>
                      <a:pt x="13" y="2"/>
                    </a:cubicBezTo>
                    <a:cubicBezTo>
                      <a:pt x="9" y="2"/>
                      <a:pt x="4" y="2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4" y="9"/>
                      <a:pt x="9" y="9"/>
                      <a:pt x="13" y="9"/>
                    </a:cubicBezTo>
                    <a:cubicBezTo>
                      <a:pt x="18" y="10"/>
                      <a:pt x="23" y="11"/>
                      <a:pt x="27" y="8"/>
                    </a:cubicBezTo>
                    <a:cubicBezTo>
                      <a:pt x="30" y="7"/>
                      <a:pt x="30" y="4"/>
                      <a:pt x="27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30"/>
              <p:cNvSpPr/>
              <p:nvPr/>
            </p:nvSpPr>
            <p:spPr bwMode="auto">
              <a:xfrm>
                <a:off x="6120674" y="3006567"/>
                <a:ext cx="93715" cy="38883"/>
              </a:xfrm>
              <a:custGeom>
                <a:avLst/>
                <a:gdLst>
                  <a:gd name="T0" fmla="*/ 27 w 30"/>
                  <a:gd name="T1" fmla="*/ 1 h 11"/>
                  <a:gd name="T2" fmla="*/ 12 w 30"/>
                  <a:gd name="T3" fmla="*/ 1 h 11"/>
                  <a:gd name="T4" fmla="*/ 6 w 30"/>
                  <a:gd name="T5" fmla="*/ 2 h 11"/>
                  <a:gd name="T6" fmla="*/ 1 w 30"/>
                  <a:gd name="T7" fmla="*/ 4 h 11"/>
                  <a:gd name="T8" fmla="*/ 1 w 30"/>
                  <a:gd name="T9" fmla="*/ 6 h 11"/>
                  <a:gd name="T10" fmla="*/ 6 w 30"/>
                  <a:gd name="T11" fmla="*/ 8 h 11"/>
                  <a:gd name="T12" fmla="*/ 12 w 30"/>
                  <a:gd name="T13" fmla="*/ 9 h 11"/>
                  <a:gd name="T14" fmla="*/ 27 w 30"/>
                  <a:gd name="T15" fmla="*/ 9 h 11"/>
                  <a:gd name="T16" fmla="*/ 27 w 30"/>
                  <a:gd name="T1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1">
                    <a:moveTo>
                      <a:pt x="27" y="1"/>
                    </a:moveTo>
                    <a:cubicBezTo>
                      <a:pt x="22" y="0"/>
                      <a:pt x="17" y="1"/>
                      <a:pt x="12" y="1"/>
                    </a:cubicBezTo>
                    <a:cubicBezTo>
                      <a:pt x="10" y="2"/>
                      <a:pt x="8" y="2"/>
                      <a:pt x="6" y="2"/>
                    </a:cubicBezTo>
                    <a:cubicBezTo>
                      <a:pt x="3" y="2"/>
                      <a:pt x="3" y="3"/>
                      <a:pt x="1" y="4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3" y="7"/>
                      <a:pt x="3" y="8"/>
                      <a:pt x="6" y="8"/>
                    </a:cubicBezTo>
                    <a:cubicBezTo>
                      <a:pt x="8" y="9"/>
                      <a:pt x="10" y="9"/>
                      <a:pt x="12" y="9"/>
                    </a:cubicBezTo>
                    <a:cubicBezTo>
                      <a:pt x="17" y="9"/>
                      <a:pt x="22" y="11"/>
                      <a:pt x="27" y="9"/>
                    </a:cubicBezTo>
                    <a:cubicBezTo>
                      <a:pt x="30" y="8"/>
                      <a:pt x="30" y="3"/>
                      <a:pt x="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31"/>
              <p:cNvSpPr/>
              <p:nvPr/>
            </p:nvSpPr>
            <p:spPr bwMode="auto">
              <a:xfrm>
                <a:off x="6277645" y="2991014"/>
                <a:ext cx="126515" cy="38883"/>
              </a:xfrm>
              <a:custGeom>
                <a:avLst/>
                <a:gdLst>
                  <a:gd name="T0" fmla="*/ 37 w 40"/>
                  <a:gd name="T1" fmla="*/ 4 h 11"/>
                  <a:gd name="T2" fmla="*/ 21 w 40"/>
                  <a:gd name="T3" fmla="*/ 0 h 11"/>
                  <a:gd name="T4" fmla="*/ 4 w 40"/>
                  <a:gd name="T5" fmla="*/ 2 h 11"/>
                  <a:gd name="T6" fmla="*/ 4 w 40"/>
                  <a:gd name="T7" fmla="*/ 8 h 11"/>
                  <a:gd name="T8" fmla="*/ 21 w 40"/>
                  <a:gd name="T9" fmla="*/ 9 h 11"/>
                  <a:gd name="T10" fmla="*/ 37 w 40"/>
                  <a:gd name="T11" fmla="*/ 10 h 11"/>
                  <a:gd name="T12" fmla="*/ 37 w 40"/>
                  <a:gd name="T1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11">
                    <a:moveTo>
                      <a:pt x="37" y="4"/>
                    </a:moveTo>
                    <a:cubicBezTo>
                      <a:pt x="33" y="1"/>
                      <a:pt x="26" y="1"/>
                      <a:pt x="21" y="0"/>
                    </a:cubicBezTo>
                    <a:cubicBezTo>
                      <a:pt x="15" y="0"/>
                      <a:pt x="9" y="1"/>
                      <a:pt x="4" y="2"/>
                    </a:cubicBezTo>
                    <a:cubicBezTo>
                      <a:pt x="0" y="2"/>
                      <a:pt x="1" y="8"/>
                      <a:pt x="4" y="8"/>
                    </a:cubicBezTo>
                    <a:cubicBezTo>
                      <a:pt x="10" y="8"/>
                      <a:pt x="16" y="8"/>
                      <a:pt x="21" y="9"/>
                    </a:cubicBezTo>
                    <a:cubicBezTo>
                      <a:pt x="26" y="9"/>
                      <a:pt x="31" y="11"/>
                      <a:pt x="37" y="10"/>
                    </a:cubicBezTo>
                    <a:cubicBezTo>
                      <a:pt x="40" y="9"/>
                      <a:pt x="40" y="5"/>
                      <a:pt x="37" y="4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32"/>
              <p:cNvSpPr/>
              <p:nvPr/>
            </p:nvSpPr>
            <p:spPr bwMode="auto">
              <a:xfrm>
                <a:off x="6474446" y="2998789"/>
                <a:ext cx="112458" cy="38883"/>
              </a:xfrm>
              <a:custGeom>
                <a:avLst/>
                <a:gdLst>
                  <a:gd name="T0" fmla="*/ 33 w 36"/>
                  <a:gd name="T1" fmla="*/ 2 h 11"/>
                  <a:gd name="T2" fmla="*/ 19 w 36"/>
                  <a:gd name="T3" fmla="*/ 1 h 11"/>
                  <a:gd name="T4" fmla="*/ 4 w 36"/>
                  <a:gd name="T5" fmla="*/ 4 h 11"/>
                  <a:gd name="T6" fmla="*/ 5 w 36"/>
                  <a:gd name="T7" fmla="*/ 10 h 11"/>
                  <a:gd name="T8" fmla="*/ 20 w 36"/>
                  <a:gd name="T9" fmla="*/ 9 h 11"/>
                  <a:gd name="T10" fmla="*/ 32 w 36"/>
                  <a:gd name="T11" fmla="*/ 9 h 11"/>
                  <a:gd name="T12" fmla="*/ 33 w 36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">
                    <a:moveTo>
                      <a:pt x="33" y="2"/>
                    </a:moveTo>
                    <a:cubicBezTo>
                      <a:pt x="29" y="0"/>
                      <a:pt x="24" y="0"/>
                      <a:pt x="19" y="1"/>
                    </a:cubicBezTo>
                    <a:cubicBezTo>
                      <a:pt x="14" y="1"/>
                      <a:pt x="9" y="2"/>
                      <a:pt x="4" y="4"/>
                    </a:cubicBezTo>
                    <a:cubicBezTo>
                      <a:pt x="0" y="5"/>
                      <a:pt x="2" y="11"/>
                      <a:pt x="5" y="10"/>
                    </a:cubicBezTo>
                    <a:cubicBezTo>
                      <a:pt x="10" y="9"/>
                      <a:pt x="15" y="9"/>
                      <a:pt x="20" y="9"/>
                    </a:cubicBezTo>
                    <a:cubicBezTo>
                      <a:pt x="24" y="9"/>
                      <a:pt x="28" y="10"/>
                      <a:pt x="32" y="9"/>
                    </a:cubicBezTo>
                    <a:cubicBezTo>
                      <a:pt x="35" y="8"/>
                      <a:pt x="36" y="4"/>
                      <a:pt x="33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33"/>
              <p:cNvSpPr/>
              <p:nvPr/>
            </p:nvSpPr>
            <p:spPr bwMode="auto">
              <a:xfrm>
                <a:off x="6673590" y="3009158"/>
                <a:ext cx="110115" cy="41474"/>
              </a:xfrm>
              <a:custGeom>
                <a:avLst/>
                <a:gdLst>
                  <a:gd name="T0" fmla="*/ 32 w 35"/>
                  <a:gd name="T1" fmla="*/ 4 h 12"/>
                  <a:gd name="T2" fmla="*/ 16 w 35"/>
                  <a:gd name="T3" fmla="*/ 1 h 12"/>
                  <a:gd name="T4" fmla="*/ 1 w 35"/>
                  <a:gd name="T5" fmla="*/ 3 h 12"/>
                  <a:gd name="T6" fmla="*/ 1 w 35"/>
                  <a:gd name="T7" fmla="*/ 5 h 12"/>
                  <a:gd name="T8" fmla="*/ 14 w 35"/>
                  <a:gd name="T9" fmla="*/ 9 h 12"/>
                  <a:gd name="T10" fmla="*/ 32 w 35"/>
                  <a:gd name="T11" fmla="*/ 10 h 12"/>
                  <a:gd name="T12" fmla="*/ 32 w 35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2">
                    <a:moveTo>
                      <a:pt x="32" y="4"/>
                    </a:moveTo>
                    <a:cubicBezTo>
                      <a:pt x="28" y="1"/>
                      <a:pt x="22" y="2"/>
                      <a:pt x="16" y="1"/>
                    </a:cubicBezTo>
                    <a:cubicBezTo>
                      <a:pt x="11" y="1"/>
                      <a:pt x="5" y="0"/>
                      <a:pt x="1" y="3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4" y="9"/>
                      <a:pt x="9" y="8"/>
                      <a:pt x="14" y="9"/>
                    </a:cubicBezTo>
                    <a:cubicBezTo>
                      <a:pt x="20" y="10"/>
                      <a:pt x="26" y="12"/>
                      <a:pt x="32" y="10"/>
                    </a:cubicBezTo>
                    <a:cubicBezTo>
                      <a:pt x="34" y="9"/>
                      <a:pt x="35" y="5"/>
                      <a:pt x="32" y="4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34"/>
              <p:cNvSpPr/>
              <p:nvPr/>
            </p:nvSpPr>
            <p:spPr bwMode="auto">
              <a:xfrm>
                <a:off x="6846962" y="3001382"/>
                <a:ext cx="107772" cy="31106"/>
              </a:xfrm>
              <a:custGeom>
                <a:avLst/>
                <a:gdLst>
                  <a:gd name="T0" fmla="*/ 33 w 34"/>
                  <a:gd name="T1" fmla="*/ 3 h 9"/>
                  <a:gd name="T2" fmla="*/ 19 w 34"/>
                  <a:gd name="T3" fmla="*/ 2 h 9"/>
                  <a:gd name="T4" fmla="*/ 2 w 34"/>
                  <a:gd name="T5" fmla="*/ 3 h 9"/>
                  <a:gd name="T6" fmla="*/ 2 w 34"/>
                  <a:gd name="T7" fmla="*/ 7 h 9"/>
                  <a:gd name="T8" fmla="*/ 19 w 34"/>
                  <a:gd name="T9" fmla="*/ 8 h 9"/>
                  <a:gd name="T10" fmla="*/ 33 w 34"/>
                  <a:gd name="T11" fmla="*/ 7 h 9"/>
                  <a:gd name="T12" fmla="*/ 33 w 34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9">
                    <a:moveTo>
                      <a:pt x="33" y="3"/>
                    </a:moveTo>
                    <a:cubicBezTo>
                      <a:pt x="28" y="0"/>
                      <a:pt x="24" y="1"/>
                      <a:pt x="19" y="2"/>
                    </a:cubicBezTo>
                    <a:cubicBezTo>
                      <a:pt x="14" y="2"/>
                      <a:pt x="8" y="2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8"/>
                      <a:pt x="14" y="8"/>
                      <a:pt x="19" y="8"/>
                    </a:cubicBezTo>
                    <a:cubicBezTo>
                      <a:pt x="24" y="9"/>
                      <a:pt x="28" y="9"/>
                      <a:pt x="33" y="7"/>
                    </a:cubicBezTo>
                    <a:cubicBezTo>
                      <a:pt x="34" y="6"/>
                      <a:pt x="34" y="4"/>
                      <a:pt x="33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35"/>
              <p:cNvSpPr/>
              <p:nvPr/>
            </p:nvSpPr>
            <p:spPr bwMode="auto">
              <a:xfrm>
                <a:off x="7010963" y="2998789"/>
                <a:ext cx="121829" cy="38883"/>
              </a:xfrm>
              <a:custGeom>
                <a:avLst/>
                <a:gdLst>
                  <a:gd name="T0" fmla="*/ 36 w 39"/>
                  <a:gd name="T1" fmla="*/ 2 h 11"/>
                  <a:gd name="T2" fmla="*/ 22 w 39"/>
                  <a:gd name="T3" fmla="*/ 2 h 11"/>
                  <a:gd name="T4" fmla="*/ 4 w 39"/>
                  <a:gd name="T5" fmla="*/ 0 h 11"/>
                  <a:gd name="T6" fmla="*/ 3 w 39"/>
                  <a:gd name="T7" fmla="*/ 6 h 11"/>
                  <a:gd name="T8" fmla="*/ 36 w 39"/>
                  <a:gd name="T9" fmla="*/ 8 h 11"/>
                  <a:gd name="T10" fmla="*/ 36 w 39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1">
                    <a:moveTo>
                      <a:pt x="36" y="2"/>
                    </a:moveTo>
                    <a:cubicBezTo>
                      <a:pt x="31" y="1"/>
                      <a:pt x="26" y="2"/>
                      <a:pt x="22" y="2"/>
                    </a:cubicBezTo>
                    <a:cubicBezTo>
                      <a:pt x="16" y="2"/>
                      <a:pt x="10" y="1"/>
                      <a:pt x="4" y="0"/>
                    </a:cubicBezTo>
                    <a:cubicBezTo>
                      <a:pt x="1" y="0"/>
                      <a:pt x="0" y="5"/>
                      <a:pt x="3" y="6"/>
                    </a:cubicBezTo>
                    <a:cubicBezTo>
                      <a:pt x="13" y="9"/>
                      <a:pt x="26" y="11"/>
                      <a:pt x="36" y="8"/>
                    </a:cubicBezTo>
                    <a:cubicBezTo>
                      <a:pt x="39" y="7"/>
                      <a:pt x="39" y="2"/>
                      <a:pt x="36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36"/>
              <p:cNvSpPr/>
              <p:nvPr/>
            </p:nvSpPr>
            <p:spPr bwMode="auto">
              <a:xfrm>
                <a:off x="7181991" y="3001382"/>
                <a:ext cx="100744" cy="36290"/>
              </a:xfrm>
              <a:custGeom>
                <a:avLst/>
                <a:gdLst>
                  <a:gd name="T0" fmla="*/ 28 w 32"/>
                  <a:gd name="T1" fmla="*/ 1 h 10"/>
                  <a:gd name="T2" fmla="*/ 15 w 32"/>
                  <a:gd name="T3" fmla="*/ 2 h 10"/>
                  <a:gd name="T4" fmla="*/ 3 w 32"/>
                  <a:gd name="T5" fmla="*/ 4 h 10"/>
                  <a:gd name="T6" fmla="*/ 3 w 32"/>
                  <a:gd name="T7" fmla="*/ 9 h 10"/>
                  <a:gd name="T8" fmla="*/ 29 w 32"/>
                  <a:gd name="T9" fmla="*/ 7 h 10"/>
                  <a:gd name="T10" fmla="*/ 28 w 32"/>
                  <a:gd name="T1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0">
                    <a:moveTo>
                      <a:pt x="28" y="1"/>
                    </a:moveTo>
                    <a:cubicBezTo>
                      <a:pt x="24" y="0"/>
                      <a:pt x="20" y="1"/>
                      <a:pt x="15" y="2"/>
                    </a:cubicBezTo>
                    <a:cubicBezTo>
                      <a:pt x="11" y="3"/>
                      <a:pt x="7" y="3"/>
                      <a:pt x="3" y="4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11" y="10"/>
                      <a:pt x="21" y="10"/>
                      <a:pt x="29" y="7"/>
                    </a:cubicBezTo>
                    <a:cubicBezTo>
                      <a:pt x="32" y="6"/>
                      <a:pt x="31" y="1"/>
                      <a:pt x="2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37"/>
              <p:cNvSpPr/>
              <p:nvPr/>
            </p:nvSpPr>
            <p:spPr bwMode="auto">
              <a:xfrm>
                <a:off x="7355363" y="3006567"/>
                <a:ext cx="100744" cy="33698"/>
              </a:xfrm>
              <a:custGeom>
                <a:avLst/>
                <a:gdLst>
                  <a:gd name="T0" fmla="*/ 30 w 32"/>
                  <a:gd name="T1" fmla="*/ 2 h 10"/>
                  <a:gd name="T2" fmla="*/ 18 w 32"/>
                  <a:gd name="T3" fmla="*/ 1 h 10"/>
                  <a:gd name="T4" fmla="*/ 4 w 32"/>
                  <a:gd name="T5" fmla="*/ 2 h 10"/>
                  <a:gd name="T6" fmla="*/ 4 w 32"/>
                  <a:gd name="T7" fmla="*/ 8 h 10"/>
                  <a:gd name="T8" fmla="*/ 18 w 32"/>
                  <a:gd name="T9" fmla="*/ 9 h 10"/>
                  <a:gd name="T10" fmla="*/ 30 w 32"/>
                  <a:gd name="T11" fmla="*/ 8 h 10"/>
                  <a:gd name="T12" fmla="*/ 30 w 32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30" y="2"/>
                    </a:moveTo>
                    <a:cubicBezTo>
                      <a:pt x="26" y="0"/>
                      <a:pt x="22" y="1"/>
                      <a:pt x="18" y="1"/>
                    </a:cubicBezTo>
                    <a:cubicBezTo>
                      <a:pt x="13" y="2"/>
                      <a:pt x="9" y="2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8"/>
                      <a:pt x="13" y="9"/>
                      <a:pt x="18" y="9"/>
                    </a:cubicBezTo>
                    <a:cubicBezTo>
                      <a:pt x="22" y="9"/>
                      <a:pt x="26" y="10"/>
                      <a:pt x="30" y="8"/>
                    </a:cubicBezTo>
                    <a:cubicBezTo>
                      <a:pt x="32" y="7"/>
                      <a:pt x="32" y="4"/>
                      <a:pt x="30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38"/>
              <p:cNvSpPr/>
              <p:nvPr/>
            </p:nvSpPr>
            <p:spPr bwMode="auto">
              <a:xfrm>
                <a:off x="7521708" y="2996198"/>
                <a:ext cx="112458" cy="44067"/>
              </a:xfrm>
              <a:custGeom>
                <a:avLst/>
                <a:gdLst>
                  <a:gd name="T0" fmla="*/ 31 w 36"/>
                  <a:gd name="T1" fmla="*/ 0 h 13"/>
                  <a:gd name="T2" fmla="*/ 18 w 36"/>
                  <a:gd name="T3" fmla="*/ 3 h 13"/>
                  <a:gd name="T4" fmla="*/ 5 w 36"/>
                  <a:gd name="T5" fmla="*/ 2 h 13"/>
                  <a:gd name="T6" fmla="*/ 3 w 36"/>
                  <a:gd name="T7" fmla="*/ 6 h 13"/>
                  <a:gd name="T8" fmla="*/ 33 w 36"/>
                  <a:gd name="T9" fmla="*/ 7 h 13"/>
                  <a:gd name="T10" fmla="*/ 31 w 36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3">
                    <a:moveTo>
                      <a:pt x="31" y="0"/>
                    </a:moveTo>
                    <a:cubicBezTo>
                      <a:pt x="27" y="1"/>
                      <a:pt x="23" y="3"/>
                      <a:pt x="18" y="3"/>
                    </a:cubicBezTo>
                    <a:cubicBezTo>
                      <a:pt x="14" y="3"/>
                      <a:pt x="9" y="3"/>
                      <a:pt x="5" y="2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11" y="10"/>
                      <a:pt x="25" y="13"/>
                      <a:pt x="33" y="7"/>
                    </a:cubicBezTo>
                    <a:cubicBezTo>
                      <a:pt x="36" y="5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16" name="文本框 215"/>
            <p:cNvSpPr txBox="1"/>
            <p:nvPr/>
          </p:nvSpPr>
          <p:spPr>
            <a:xfrm>
              <a:off x="4476059" y="1209268"/>
              <a:ext cx="2863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 smtClean="0"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保險是甚麼</a:t>
              </a:r>
              <a:r>
                <a:rPr lang="en-US" altLang="zh-TW" sz="2800" dirty="0" smtClean="0"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?</a:t>
              </a:r>
              <a:endParaRPr lang="zh-CN" altLang="en-US" sz="2800" dirty="0">
                <a:solidFill>
                  <a:schemeClr val="bg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83" y="144899"/>
            <a:ext cx="5920173" cy="6713101"/>
          </a:xfrm>
        </p:spPr>
      </p:pic>
    </p:spTree>
    <p:extLst>
      <p:ext uri="{BB962C8B-B14F-4D97-AF65-F5344CB8AC3E}">
        <p14:creationId xmlns:p14="http://schemas.microsoft.com/office/powerpoint/2010/main" val="2112991497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34"/>
          <p:cNvSpPr>
            <a:spLocks noEditPoints="1"/>
          </p:cNvSpPr>
          <p:nvPr/>
        </p:nvSpPr>
        <p:spPr bwMode="auto">
          <a:xfrm flipH="1">
            <a:off x="2488679" y="3392994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453503" y="5381090"/>
            <a:ext cx="6965448" cy="503056"/>
            <a:chOff x="2453503" y="5381090"/>
            <a:chExt cx="6965448" cy="503056"/>
          </a:xfrm>
        </p:grpSpPr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任意多边形 1"/>
          <p:cNvSpPr/>
          <p:nvPr/>
        </p:nvSpPr>
        <p:spPr>
          <a:xfrm>
            <a:off x="3316936" y="3641870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9DC3E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3870847" y="725646"/>
            <a:ext cx="3971693" cy="4252077"/>
            <a:chOff x="4427538" y="954088"/>
            <a:chExt cx="3333750" cy="3729038"/>
          </a:xfrm>
        </p:grpSpPr>
        <p:sp>
          <p:nvSpPr>
            <p:cNvPr id="38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5" name="文本框 94"/>
          <p:cNvSpPr txBox="1"/>
          <p:nvPr/>
        </p:nvSpPr>
        <p:spPr>
          <a:xfrm flipH="1">
            <a:off x="4721924" y="1424370"/>
            <a:ext cx="226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 smtClean="0">
                <a:latin typeface="新蒂黑板报" panose="03000600000000000000" pitchFamily="66" charset="-122"/>
                <a:ea typeface="新蒂黑板报" panose="03000600000000000000" pitchFamily="66" charset="-122"/>
              </a:rPr>
              <a:t>02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 flipH="1">
            <a:off x="4153022" y="5052676"/>
            <a:ext cx="408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XWO2</a:t>
            </a:r>
            <a:r>
              <a:rPr lang="zh-TW" altLang="en-US" sz="40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銷售技術篇</a:t>
            </a:r>
            <a:endParaRPr lang="zh-CN" altLang="en-US" sz="40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301181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48184" y="1005597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【</a:t>
            </a:r>
            <a:r>
              <a:rPr lang="zh-TW" altLang="en-US" sz="32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停售之後</a:t>
            </a:r>
            <a:r>
              <a:rPr lang="en-US" altLang="zh-CN" sz="32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】</a:t>
            </a:r>
            <a:endParaRPr lang="zh-CN" altLang="en-US" sz="32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8184" y="2205414"/>
            <a:ext cx="105224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市場歷經</a:t>
            </a:r>
            <a:r>
              <a:rPr lang="en-US" altLang="zh-TW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106/1/1</a:t>
            </a:r>
            <a:r>
              <a:rPr lang="zh-TW" altLang="en-US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保單預定利率下降</a:t>
            </a:r>
            <a:endParaRPr lang="en-US" altLang="zh-TW" sz="28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        業務部隊如何應戰</a:t>
            </a:r>
            <a:r>
              <a:rPr lang="en-US" altLang="zh-TW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?</a:t>
            </a:r>
            <a:r>
              <a:rPr lang="zh-TW" altLang="en-US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en-US" altLang="zh-TW" sz="28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AAP</a:t>
            </a:r>
            <a:r>
              <a:rPr lang="zh-TW" altLang="en-US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 第二階段即將結束</a:t>
            </a:r>
            <a:endParaRPr lang="en-US" altLang="zh-TW" sz="28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zh-TW" altLang="en-US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       如果協助夥伴獲得點數</a:t>
            </a:r>
            <a:r>
              <a:rPr lang="en-US" altLang="zh-TW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主管應該提供大家正確的銷售觀念</a:t>
            </a:r>
            <a:endParaRPr lang="en-US" altLang="zh-TW" sz="28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        不只是話術或是商品上的資源而已</a:t>
            </a:r>
            <a:endParaRPr lang="en-US" altLang="zh-TW" sz="2800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XWO2</a:t>
            </a:r>
            <a:r>
              <a:rPr lang="zh-TW" altLang="en-US" dirty="0" smtClean="0"/>
              <a:t> 以</a:t>
            </a:r>
            <a:r>
              <a:rPr lang="en-US" altLang="zh-TW" dirty="0" smtClean="0"/>
              <a:t>25</a:t>
            </a:r>
            <a:r>
              <a:rPr lang="zh-TW" altLang="en-US" dirty="0" smtClean="0"/>
              <a:t>歲男生為例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203483"/>
              </p:ext>
            </p:extLst>
          </p:nvPr>
        </p:nvGraphicFramePr>
        <p:xfrm>
          <a:off x="1597892" y="1560946"/>
          <a:ext cx="8894616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2436">
                  <a:extLst>
                    <a:ext uri="{9D8B030D-6E8A-4147-A177-3AD203B41FA5}">
                      <a16:colId xmlns:a16="http://schemas.microsoft.com/office/drawing/2014/main" val="3982541246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168712903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2042164034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853968593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1320783721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1093796567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每月存入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死亡身故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住院日額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長照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退休金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409998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銀行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5,000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本金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本金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本金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120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+%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865767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保險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5,000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6000/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-30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150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萬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850383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754909" y="5061528"/>
            <a:ext cx="8682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抗拒問題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4-6</a:t>
            </a:r>
            <a:r>
              <a:rPr lang="zh-TW" altLang="en-US" dirty="0"/>
              <a:t>不賠</a:t>
            </a:r>
            <a:endParaRPr lang="en-US" altLang="zh-TW" dirty="0"/>
          </a:p>
          <a:p>
            <a:r>
              <a:rPr lang="en-US" altLang="zh-TW" dirty="0"/>
              <a:t>70</a:t>
            </a:r>
            <a:r>
              <a:rPr lang="zh-TW" altLang="en-US" dirty="0"/>
              <a:t>歲之前沒有醫療</a:t>
            </a:r>
            <a:endParaRPr lang="en-US" altLang="zh-TW" dirty="0"/>
          </a:p>
          <a:p>
            <a:r>
              <a:rPr lang="zh-TW" altLang="en-US" dirty="0"/>
              <a:t>保費太</a:t>
            </a:r>
            <a:r>
              <a:rPr lang="zh-TW" altLang="en-US" dirty="0"/>
              <a:t>貴</a:t>
            </a:r>
          </a:p>
        </p:txBody>
      </p:sp>
    </p:spTree>
    <p:extLst>
      <p:ext uri="{BB962C8B-B14F-4D97-AF65-F5344CB8AC3E}">
        <p14:creationId xmlns:p14="http://schemas.microsoft.com/office/powerpoint/2010/main" val="544102347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747193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87523697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255717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475611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3844273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35044570"/>
                    </a:ext>
                  </a:extLst>
                </a:gridCol>
              </a:tblGrid>
              <a:tr h="12239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zh-TW" altLang="en-US" dirty="0" smtClean="0"/>
                        <a:t> </a:t>
                      </a:r>
                      <a:r>
                        <a:rPr lang="en-US" altLang="zh-TW" dirty="0" smtClean="0"/>
                        <a:t>25</a:t>
                      </a:r>
                      <a:r>
                        <a:rPr lang="zh-TW" altLang="en-US" dirty="0" smtClean="0"/>
                        <a:t>歲男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35</a:t>
                      </a:r>
                      <a:r>
                        <a:rPr lang="zh-TW" altLang="en-US" dirty="0" smtClean="0"/>
                        <a:t>歲男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25</a:t>
                      </a:r>
                      <a:r>
                        <a:rPr lang="zh-TW" altLang="en-US" dirty="0" smtClean="0"/>
                        <a:t>歲女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35</a:t>
                      </a:r>
                      <a:r>
                        <a:rPr lang="zh-TW" altLang="en-US" dirty="0" smtClean="0"/>
                        <a:t>歲女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69180"/>
                  </a:ext>
                </a:extLst>
              </a:tr>
              <a:tr h="1385296"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XTG</a:t>
                      </a:r>
                      <a:r>
                        <a:rPr lang="zh-TW" altLang="en-US" dirty="0" smtClean="0"/>
                        <a:t> 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(200</a:t>
                      </a:r>
                      <a:r>
                        <a:rPr lang="zh-TW" altLang="en-US" dirty="0" smtClean="0"/>
                        <a:t>萬</a:t>
                      </a:r>
                      <a:r>
                        <a:rPr lang="en-US" altLang="zh-TW" dirty="0" smtClean="0"/>
                        <a:t>/ 20</a:t>
                      </a:r>
                      <a:r>
                        <a:rPr lang="zh-TW" altLang="en-US" dirty="0" smtClean="0"/>
                        <a:t>年期</a:t>
                      </a:r>
                      <a:r>
                        <a:rPr lang="en-US" altLang="zh-TW" dirty="0" smtClean="0"/>
                        <a:t>)</a:t>
                      </a: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6,217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11,840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4,396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8,554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66022"/>
                  </a:ext>
                </a:extLst>
              </a:tr>
              <a:tr h="1223940"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HIW </a:t>
                      </a:r>
                      <a:r>
                        <a:rPr lang="en-US" altLang="zh-TW" dirty="0" smtClean="0"/>
                        <a:t>(1000</a:t>
                      </a:r>
                      <a:r>
                        <a:rPr lang="zh-TW" altLang="en-US" dirty="0" smtClean="0"/>
                        <a:t>元</a:t>
                      </a:r>
                      <a:r>
                        <a:rPr lang="en-US" altLang="zh-TW" dirty="0" smtClean="0"/>
                        <a:t>)</a:t>
                      </a:r>
                      <a:r>
                        <a:rPr lang="zh-TW" altLang="en-US" dirty="0" smtClean="0"/>
                        <a:t> *</a:t>
                      </a:r>
                      <a:r>
                        <a:rPr lang="en-US" altLang="zh-TW" dirty="0" smtClean="0"/>
                        <a:t>4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53,800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66,200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54,600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61,800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757771"/>
                  </a:ext>
                </a:extLst>
              </a:tr>
              <a:tr h="1223940"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XLT 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保額</a:t>
                      </a:r>
                      <a:r>
                        <a:rPr lang="en-US" altLang="zh-TW" dirty="0" smtClean="0"/>
                        <a:t>2.5</a:t>
                      </a:r>
                      <a:r>
                        <a:rPr lang="zh-TW" altLang="en-US" dirty="0" smtClean="0"/>
                        <a:t>萬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19,100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27,850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14,275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20,275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274881"/>
                  </a:ext>
                </a:extLst>
              </a:tr>
              <a:tr h="1800884"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XLV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XWO</a:t>
                      </a:r>
                    </a:p>
                    <a:p>
                      <a:pPr algn="ctr"/>
                      <a:r>
                        <a:rPr lang="zh-TW" altLang="en-US" dirty="0" smtClean="0"/>
                        <a:t>成本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210 </a:t>
                      </a:r>
                      <a:r>
                        <a:rPr lang="zh-TW" altLang="en-US" dirty="0" smtClean="0"/>
                        <a:t>萬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146 </a:t>
                      </a:r>
                      <a:r>
                        <a:rPr lang="zh-TW" altLang="en-US" dirty="0" smtClean="0"/>
                        <a:t>萬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1.6 </a:t>
                      </a:r>
                      <a:r>
                        <a:rPr lang="zh-TW" altLang="en-US" dirty="0" smtClean="0"/>
                        <a:t>萬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年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1,333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月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175 </a:t>
                      </a:r>
                      <a:r>
                        <a:rPr lang="zh-TW" altLang="en-US" dirty="0" smtClean="0"/>
                        <a:t>萬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120 </a:t>
                      </a:r>
                      <a:r>
                        <a:rPr lang="zh-TW" altLang="en-US" dirty="0" smtClean="0"/>
                        <a:t>萬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1.8 </a:t>
                      </a:r>
                      <a:r>
                        <a:rPr lang="zh-TW" altLang="en-US" dirty="0" smtClean="0"/>
                        <a:t>萬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年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1,500/</a:t>
                      </a:r>
                      <a:r>
                        <a:rPr lang="zh-TW" altLang="en-US" dirty="0" smtClean="0"/>
                        <a:t>月</a:t>
                      </a: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207 </a:t>
                      </a:r>
                      <a:r>
                        <a:rPr lang="zh-TW" altLang="en-US" dirty="0" smtClean="0"/>
                        <a:t>萬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165 </a:t>
                      </a:r>
                      <a:r>
                        <a:rPr lang="zh-TW" altLang="en-US" dirty="0" smtClean="0"/>
                        <a:t>萬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 </a:t>
                      </a:r>
                      <a:r>
                        <a:rPr lang="zh-TW" altLang="en-US" dirty="0" smtClean="0"/>
                        <a:t>萬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年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833/</a:t>
                      </a:r>
                      <a:r>
                        <a:rPr lang="zh-TW" altLang="en-US" dirty="0" smtClean="0"/>
                        <a:t>月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174</a:t>
                      </a:r>
                      <a:r>
                        <a:rPr lang="zh-TW" altLang="en-US" dirty="0" smtClean="0"/>
                        <a:t> 萬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131</a:t>
                      </a:r>
                      <a:r>
                        <a:rPr lang="zh-TW" altLang="en-US" dirty="0" smtClean="0"/>
                        <a:t> 萬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1.4 </a:t>
                      </a:r>
                      <a:r>
                        <a:rPr lang="zh-TW" altLang="en-US" dirty="0" smtClean="0"/>
                        <a:t>萬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年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en-US" altLang="zh-TW" dirty="0" smtClean="0"/>
                        <a:t>1,166/</a:t>
                      </a:r>
                      <a:r>
                        <a:rPr lang="zh-TW" altLang="en-US" dirty="0" smtClean="0"/>
                        <a:t>月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48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515823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1" y="365125"/>
            <a:ext cx="9459676" cy="6097920"/>
          </a:xfrm>
        </p:spPr>
      </p:pic>
    </p:spTree>
    <p:extLst>
      <p:ext uri="{BB962C8B-B14F-4D97-AF65-F5344CB8AC3E}">
        <p14:creationId xmlns:p14="http://schemas.microsoft.com/office/powerpoint/2010/main" val="3373422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user.user-PC\Downloads\0619_0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56" y="-170655"/>
            <a:ext cx="9702800" cy="684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5951984" y="1412776"/>
            <a:ext cx="439248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937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1. 營業處\1. 行銷區\1.各商品匯集\1.主約\1.長期看護\3. 剪報.雜誌.DM\失智\有藥救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19322"/>
            <a:ext cx="5112568" cy="66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>
            <a:off x="3647728" y="116632"/>
            <a:ext cx="1944216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924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94" y="-101599"/>
            <a:ext cx="6123542" cy="8164724"/>
          </a:xfrm>
        </p:spPr>
      </p:pic>
      <p:cxnSp>
        <p:nvCxnSpPr>
          <p:cNvPr id="5" name="直線接點 4"/>
          <p:cNvCxnSpPr/>
          <p:nvPr/>
        </p:nvCxnSpPr>
        <p:spPr>
          <a:xfrm>
            <a:off x="4363156" y="1495778"/>
            <a:ext cx="55315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6841067" y="1690688"/>
            <a:ext cx="76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6460067" y="491067"/>
            <a:ext cx="1199444" cy="864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61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94" y="-760209"/>
            <a:ext cx="6546413" cy="8728552"/>
          </a:xfrm>
        </p:spPr>
      </p:pic>
    </p:spTree>
    <p:extLst>
      <p:ext uri="{BB962C8B-B14F-4D97-AF65-F5344CB8AC3E}">
        <p14:creationId xmlns:p14="http://schemas.microsoft.com/office/powerpoint/2010/main" val="908702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2" y="-272598"/>
            <a:ext cx="11153211" cy="78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671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34"/>
          <p:cNvSpPr>
            <a:spLocks noEditPoints="1"/>
          </p:cNvSpPr>
          <p:nvPr/>
        </p:nvSpPr>
        <p:spPr bwMode="auto">
          <a:xfrm flipH="1">
            <a:off x="2488679" y="3392994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453503" y="5381090"/>
            <a:ext cx="6965448" cy="503056"/>
            <a:chOff x="2453503" y="5381090"/>
            <a:chExt cx="6965448" cy="503056"/>
          </a:xfrm>
        </p:grpSpPr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任意多边形 1"/>
          <p:cNvSpPr/>
          <p:nvPr/>
        </p:nvSpPr>
        <p:spPr>
          <a:xfrm>
            <a:off x="3316936" y="3641870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9DC3E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3870847" y="725646"/>
            <a:ext cx="3971693" cy="4252077"/>
            <a:chOff x="4427538" y="954088"/>
            <a:chExt cx="3333750" cy="3729038"/>
          </a:xfrm>
        </p:grpSpPr>
        <p:sp>
          <p:nvSpPr>
            <p:cNvPr id="38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5" name="文本框 94"/>
          <p:cNvSpPr txBox="1"/>
          <p:nvPr/>
        </p:nvSpPr>
        <p:spPr>
          <a:xfrm flipH="1">
            <a:off x="4721924" y="1424370"/>
            <a:ext cx="226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 smtClean="0">
                <a:latin typeface="新蒂黑板报" panose="03000600000000000000" pitchFamily="66" charset="-122"/>
                <a:ea typeface="新蒂黑板报" panose="03000600000000000000" pitchFamily="66" charset="-122"/>
              </a:rPr>
              <a:t>03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 flipH="1">
            <a:off x="4153022" y="5052676"/>
            <a:ext cx="431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0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葡萄串銷售觀念</a:t>
            </a:r>
            <a:r>
              <a:rPr lang="zh-TW" altLang="en-US" sz="4000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篇</a:t>
            </a:r>
            <a:endParaRPr lang="zh-CN" altLang="en-US" sz="40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47422" y="852311"/>
            <a:ext cx="101374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5000</a:t>
            </a:r>
            <a:r>
              <a:rPr lang="zh-TW" altLang="en-US" sz="3600" dirty="0" smtClean="0"/>
              <a:t>元放六年期儲蓄險 </a:t>
            </a:r>
            <a:r>
              <a:rPr lang="en-US" altLang="zh-TW" sz="3600" dirty="0" smtClean="0"/>
              <a:t> : </a:t>
            </a:r>
          </a:p>
          <a:p>
            <a:r>
              <a:rPr lang="en-US" altLang="zh-TW" sz="3600" dirty="0" smtClean="0"/>
              <a:t>5000 X 12 =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6</a:t>
            </a:r>
            <a:r>
              <a:rPr lang="zh-TW" altLang="en-US" sz="3600" dirty="0" smtClean="0"/>
              <a:t>萬</a:t>
            </a:r>
            <a:r>
              <a:rPr lang="en-US" altLang="zh-TW" sz="3600" dirty="0" smtClean="0"/>
              <a:t> X 6 = 36</a:t>
            </a:r>
            <a:r>
              <a:rPr lang="zh-TW" altLang="en-US" sz="3600" dirty="0" smtClean="0"/>
              <a:t>萬</a:t>
            </a:r>
            <a:endParaRPr lang="en-US" altLang="zh-TW" sz="3600" dirty="0" smtClean="0"/>
          </a:p>
          <a:p>
            <a:endParaRPr lang="en-US" altLang="zh-TW" sz="3600" dirty="0"/>
          </a:p>
          <a:p>
            <a:endParaRPr lang="en-US" altLang="zh-TW" sz="3600" dirty="0" smtClean="0"/>
          </a:p>
          <a:p>
            <a:pPr marL="342900" indent="-342900">
              <a:buAutoNum type="arabicPlain" startAt="5000"/>
            </a:pPr>
            <a:r>
              <a:rPr lang="zh-TW" altLang="en-US" sz="3600" dirty="0" smtClean="0"/>
              <a:t>元放</a:t>
            </a:r>
            <a:r>
              <a:rPr lang="en-US" altLang="zh-TW" sz="3600" dirty="0" smtClean="0"/>
              <a:t> </a:t>
            </a:r>
            <a:r>
              <a:rPr lang="zh-TW" altLang="en-US" sz="3600" dirty="0" smtClean="0"/>
              <a:t>葡萄串</a:t>
            </a:r>
            <a:endParaRPr lang="en-US" altLang="zh-TW" sz="3600" dirty="0" smtClean="0"/>
          </a:p>
          <a:p>
            <a:r>
              <a:rPr lang="en-US" altLang="zh-TW" sz="3600" dirty="0" smtClean="0"/>
              <a:t>     =      2000 X 12</a:t>
            </a:r>
            <a:r>
              <a:rPr lang="zh-TW" altLang="en-US" sz="3600" dirty="0" smtClean="0"/>
              <a:t> 月</a:t>
            </a:r>
            <a:r>
              <a:rPr lang="en-US" altLang="zh-TW" sz="3600" dirty="0" smtClean="0"/>
              <a:t> =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 2.4</a:t>
            </a:r>
            <a:r>
              <a:rPr lang="zh-TW" altLang="en-US" sz="3600" dirty="0" smtClean="0"/>
              <a:t> 萬</a:t>
            </a:r>
            <a:r>
              <a:rPr lang="en-US" altLang="zh-TW" sz="3600" dirty="0" smtClean="0"/>
              <a:t> X </a:t>
            </a:r>
            <a:r>
              <a:rPr lang="zh-TW" altLang="en-US" sz="3600" dirty="0" smtClean="0"/>
              <a:t>   </a:t>
            </a:r>
            <a:r>
              <a:rPr lang="en-US" altLang="zh-TW" sz="3600" dirty="0" smtClean="0"/>
              <a:t>6</a:t>
            </a:r>
            <a:r>
              <a:rPr lang="zh-TW" altLang="en-US" sz="3600" dirty="0" smtClean="0"/>
              <a:t> 年</a:t>
            </a:r>
            <a:r>
              <a:rPr lang="en-US" altLang="zh-TW" sz="3600" dirty="0" smtClean="0"/>
              <a:t> </a:t>
            </a:r>
            <a:r>
              <a:rPr lang="zh-TW" altLang="en-US" sz="3600" dirty="0" smtClean="0"/>
              <a:t>  </a:t>
            </a:r>
            <a:r>
              <a:rPr lang="en-US" altLang="zh-TW" sz="3600" dirty="0" smtClean="0"/>
              <a:t>= 14.4</a:t>
            </a:r>
            <a:r>
              <a:rPr lang="zh-TW" altLang="en-US" sz="3600" dirty="0" smtClean="0"/>
              <a:t> 萬</a:t>
            </a:r>
            <a:endParaRPr lang="en-US" altLang="zh-TW" sz="3600" dirty="0"/>
          </a:p>
          <a:p>
            <a:r>
              <a:rPr lang="en-US" altLang="zh-TW" sz="3600" dirty="0" smtClean="0"/>
              <a:t>     =</a:t>
            </a:r>
            <a:r>
              <a:rPr lang="zh-TW" altLang="en-US" sz="3600" dirty="0" smtClean="0"/>
              <a:t>      </a:t>
            </a:r>
            <a:r>
              <a:rPr lang="en-US" altLang="zh-TW" sz="3600" dirty="0" smtClean="0"/>
              <a:t>2000 X 12</a:t>
            </a:r>
            <a:r>
              <a:rPr lang="zh-TW" altLang="en-US" sz="3600" dirty="0" smtClean="0"/>
              <a:t> 月</a:t>
            </a:r>
            <a:r>
              <a:rPr lang="en-US" altLang="zh-TW" sz="3600" dirty="0" smtClean="0"/>
              <a:t> = 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2.4 </a:t>
            </a:r>
            <a:r>
              <a:rPr lang="zh-TW" altLang="en-US" sz="3600" dirty="0" smtClean="0"/>
              <a:t>萬</a:t>
            </a:r>
            <a:r>
              <a:rPr lang="en-US" altLang="zh-TW" sz="3600" dirty="0" smtClean="0"/>
              <a:t> X </a:t>
            </a:r>
            <a:r>
              <a:rPr lang="zh-TW" altLang="en-US" sz="3600" dirty="0" smtClean="0"/>
              <a:t>   </a:t>
            </a:r>
            <a:r>
              <a:rPr lang="en-US" altLang="zh-TW" sz="3600" dirty="0" smtClean="0"/>
              <a:t>10</a:t>
            </a:r>
            <a:r>
              <a:rPr lang="zh-TW" altLang="en-US" sz="3600" dirty="0" smtClean="0"/>
              <a:t> 年</a:t>
            </a:r>
            <a:r>
              <a:rPr lang="en-US" altLang="zh-TW" sz="3600" dirty="0" smtClean="0"/>
              <a:t> = 24</a:t>
            </a:r>
            <a:r>
              <a:rPr lang="zh-TW" altLang="en-US" sz="3600" dirty="0" smtClean="0"/>
              <a:t> 萬</a:t>
            </a:r>
            <a:endParaRPr lang="en-US" altLang="zh-TW" sz="3600" dirty="0" smtClean="0"/>
          </a:p>
          <a:p>
            <a:r>
              <a:rPr lang="en-US" altLang="zh-TW" sz="3600" dirty="0"/>
              <a:t> </a:t>
            </a:r>
            <a:r>
              <a:rPr lang="en-US" altLang="zh-TW" sz="3600" dirty="0" smtClean="0"/>
              <a:t>    =  </a:t>
            </a:r>
            <a:r>
              <a:rPr lang="zh-TW" altLang="en-US" sz="3600" dirty="0" smtClean="0"/>
              <a:t>    </a:t>
            </a:r>
            <a:r>
              <a:rPr lang="en-US" altLang="zh-TW" sz="3600" dirty="0" smtClean="0"/>
              <a:t>1000 X 12</a:t>
            </a:r>
            <a:r>
              <a:rPr lang="zh-TW" altLang="en-US" sz="3600" dirty="0" smtClean="0"/>
              <a:t> 月</a:t>
            </a:r>
            <a:r>
              <a:rPr lang="en-US" altLang="zh-TW" sz="3600" dirty="0" smtClean="0"/>
              <a:t> = 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1.2</a:t>
            </a:r>
            <a:r>
              <a:rPr lang="zh-TW" altLang="en-US" sz="3600" dirty="0" smtClean="0"/>
              <a:t> 萬 </a:t>
            </a:r>
            <a:r>
              <a:rPr lang="en-US" altLang="zh-TW" sz="3600" dirty="0" smtClean="0"/>
              <a:t>X</a:t>
            </a:r>
            <a:r>
              <a:rPr lang="zh-TW" altLang="en-US" sz="3600" dirty="0" smtClean="0"/>
              <a:t>    </a:t>
            </a:r>
            <a:r>
              <a:rPr lang="en-US" altLang="zh-TW" sz="3600" dirty="0" smtClean="0"/>
              <a:t>20 </a:t>
            </a:r>
            <a:r>
              <a:rPr lang="zh-TW" altLang="en-US" sz="3600" dirty="0" smtClean="0"/>
              <a:t>年 </a:t>
            </a:r>
            <a:r>
              <a:rPr lang="en-US" altLang="zh-TW" sz="3600" dirty="0" smtClean="0"/>
              <a:t>= 24</a:t>
            </a:r>
            <a:r>
              <a:rPr lang="zh-TW" altLang="en-US" sz="3600" dirty="0" smtClean="0"/>
              <a:t> 萬</a:t>
            </a:r>
            <a:endParaRPr lang="en-US" altLang="zh-TW" sz="3600" dirty="0" smtClean="0"/>
          </a:p>
          <a:p>
            <a:endParaRPr lang="en-US" altLang="zh-TW" sz="3600" dirty="0"/>
          </a:p>
          <a:p>
            <a:r>
              <a:rPr lang="zh-TW" altLang="en-US" sz="3600" dirty="0" smtClean="0"/>
              <a:t>總存 </a:t>
            </a:r>
            <a:r>
              <a:rPr lang="en-US" altLang="zh-TW" sz="3600" dirty="0" smtClean="0"/>
              <a:t>=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62.8 </a:t>
            </a:r>
            <a:r>
              <a:rPr lang="zh-TW" altLang="en-US" sz="3600" dirty="0" smtClean="0"/>
              <a:t>萬</a:t>
            </a:r>
            <a:endParaRPr lang="en-US" altLang="zh-TW" sz="3600" dirty="0" smtClean="0"/>
          </a:p>
        </p:txBody>
      </p:sp>
    </p:spTree>
    <p:extLst>
      <p:ext uri="{BB962C8B-B14F-4D97-AF65-F5344CB8AC3E}">
        <p14:creationId xmlns:p14="http://schemas.microsoft.com/office/powerpoint/2010/main" val="63301703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 rot="169628">
            <a:off x="1392127" y="2444785"/>
            <a:ext cx="1295400" cy="1341438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Freeform 5"/>
          <p:cNvSpPr>
            <a:spLocks noEditPoints="1"/>
          </p:cNvSpPr>
          <p:nvPr/>
        </p:nvSpPr>
        <p:spPr bwMode="auto">
          <a:xfrm rot="169628">
            <a:off x="3969316" y="3146634"/>
            <a:ext cx="1295400" cy="1341438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5"/>
          <p:cNvSpPr>
            <a:spLocks noEditPoints="1"/>
          </p:cNvSpPr>
          <p:nvPr/>
        </p:nvSpPr>
        <p:spPr bwMode="auto">
          <a:xfrm rot="169628">
            <a:off x="6489500" y="2687845"/>
            <a:ext cx="1295400" cy="1341438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5"/>
          <p:cNvSpPr>
            <a:spLocks noEditPoints="1"/>
          </p:cNvSpPr>
          <p:nvPr/>
        </p:nvSpPr>
        <p:spPr bwMode="auto">
          <a:xfrm rot="169628">
            <a:off x="9066690" y="2277871"/>
            <a:ext cx="1295400" cy="1341438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2216570" y="2282614"/>
            <a:ext cx="7750629" cy="901881"/>
          </a:xfrm>
          <a:custGeom>
            <a:avLst/>
            <a:gdLst>
              <a:gd name="connsiteX0" fmla="*/ 0 w 7750629"/>
              <a:gd name="connsiteY0" fmla="*/ 174172 h 901881"/>
              <a:gd name="connsiteX1" fmla="*/ 2627086 w 7750629"/>
              <a:gd name="connsiteY1" fmla="*/ 899886 h 901881"/>
              <a:gd name="connsiteX2" fmla="*/ 5341257 w 7750629"/>
              <a:gd name="connsiteY2" fmla="*/ 377372 h 901881"/>
              <a:gd name="connsiteX3" fmla="*/ 7750629 w 7750629"/>
              <a:gd name="connsiteY3" fmla="*/ 0 h 9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0629" h="901881">
                <a:moveTo>
                  <a:pt x="0" y="174172"/>
                </a:moveTo>
                <a:cubicBezTo>
                  <a:pt x="868438" y="520095"/>
                  <a:pt x="1736877" y="866019"/>
                  <a:pt x="2627086" y="899886"/>
                </a:cubicBezTo>
                <a:cubicBezTo>
                  <a:pt x="3517295" y="933753"/>
                  <a:pt x="4487333" y="527353"/>
                  <a:pt x="5341257" y="377372"/>
                </a:cubicBezTo>
                <a:cubicBezTo>
                  <a:pt x="6195181" y="227391"/>
                  <a:pt x="7049105" y="152400"/>
                  <a:pt x="7750629" y="0"/>
                </a:cubicBez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1553155" y="2892107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pc="-300" dirty="0" smtClean="0">
                <a:solidFill>
                  <a:srgbClr val="9DC3E6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8 +32</a:t>
            </a:r>
            <a:endParaRPr lang="zh-CN" altLang="en-US" sz="3200" spc="-3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402370" y="3650440"/>
            <a:ext cx="34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pc="-300" dirty="0">
                <a:solidFill>
                  <a:srgbClr val="9DC3E6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9</a:t>
            </a:r>
            <a:endParaRPr lang="zh-CN" altLang="en-US" sz="3200" spc="-3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924710" y="3165618"/>
            <a:ext cx="511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pc="-300" dirty="0" smtClean="0">
                <a:solidFill>
                  <a:srgbClr val="9DC3E6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17</a:t>
            </a:r>
            <a:endParaRPr lang="zh-CN" altLang="en-US" sz="3200" spc="-3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9537647" y="2733554"/>
            <a:ext cx="34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pc="-300" dirty="0">
                <a:solidFill>
                  <a:srgbClr val="9DC3E6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4</a:t>
            </a:r>
            <a:endParaRPr lang="zh-CN" altLang="en-US" sz="3200" spc="-3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971742" y="4235215"/>
            <a:ext cx="210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挫折期</a:t>
            </a:r>
            <a:endParaRPr lang="en-US" altLang="zh-CN" sz="32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3563047" y="4819963"/>
            <a:ext cx="210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成長期</a:t>
            </a:r>
            <a:endParaRPr lang="en-US" altLang="zh-CN" sz="32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6172374" y="4301013"/>
            <a:ext cx="210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巔峰期</a:t>
            </a:r>
            <a:endParaRPr lang="en-US" altLang="zh-CN" sz="32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8743425" y="4004796"/>
            <a:ext cx="210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穩定期</a:t>
            </a:r>
            <a:endParaRPr lang="en-US" altLang="zh-CN" sz="32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790496" y="841828"/>
            <a:ext cx="4540704" cy="1074057"/>
            <a:chOff x="3659868" y="841828"/>
            <a:chExt cx="4540704" cy="1074057"/>
          </a:xfrm>
        </p:grpSpPr>
        <p:sp>
          <p:nvSpPr>
            <p:cNvPr id="24" name="任意多边形 23"/>
            <p:cNvSpPr/>
            <p:nvPr/>
          </p:nvSpPr>
          <p:spPr>
            <a:xfrm>
              <a:off x="4311650" y="1082675"/>
              <a:ext cx="3025775" cy="809625"/>
            </a:xfrm>
            <a:custGeom>
              <a:avLst/>
              <a:gdLst>
                <a:gd name="connsiteX0" fmla="*/ 22225 w 3025775"/>
                <a:gd name="connsiteY0" fmla="*/ 34925 h 809625"/>
                <a:gd name="connsiteX1" fmla="*/ 0 w 3025775"/>
                <a:gd name="connsiteY1" fmla="*/ 581025 h 809625"/>
                <a:gd name="connsiteX2" fmla="*/ 3175 w 3025775"/>
                <a:gd name="connsiteY2" fmla="*/ 762000 h 809625"/>
                <a:gd name="connsiteX3" fmla="*/ 63500 w 3025775"/>
                <a:gd name="connsiteY3" fmla="*/ 809625 h 809625"/>
                <a:gd name="connsiteX4" fmla="*/ 2936875 w 3025775"/>
                <a:gd name="connsiteY4" fmla="*/ 752475 h 809625"/>
                <a:gd name="connsiteX5" fmla="*/ 3022600 w 3025775"/>
                <a:gd name="connsiteY5" fmla="*/ 717550 h 809625"/>
                <a:gd name="connsiteX6" fmla="*/ 3025775 w 3025775"/>
                <a:gd name="connsiteY6" fmla="*/ 660400 h 809625"/>
                <a:gd name="connsiteX7" fmla="*/ 3003550 w 3025775"/>
                <a:gd name="connsiteY7" fmla="*/ 50800 h 809625"/>
                <a:gd name="connsiteX8" fmla="*/ 2946400 w 3025775"/>
                <a:gd name="connsiteY8" fmla="*/ 9525 h 809625"/>
                <a:gd name="connsiteX9" fmla="*/ 2419350 w 3025775"/>
                <a:gd name="connsiteY9" fmla="*/ 0 h 809625"/>
                <a:gd name="connsiteX10" fmla="*/ 22225 w 3025775"/>
                <a:gd name="connsiteY10" fmla="*/ 34925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25775" h="809625">
                  <a:moveTo>
                    <a:pt x="22225" y="34925"/>
                  </a:moveTo>
                  <a:lnTo>
                    <a:pt x="0" y="581025"/>
                  </a:lnTo>
                  <a:cubicBezTo>
                    <a:pt x="1058" y="641350"/>
                    <a:pt x="2117" y="701675"/>
                    <a:pt x="3175" y="762000"/>
                  </a:cubicBezTo>
                  <a:lnTo>
                    <a:pt x="63500" y="809625"/>
                  </a:lnTo>
                  <a:lnTo>
                    <a:pt x="2936875" y="752475"/>
                  </a:lnTo>
                  <a:lnTo>
                    <a:pt x="3022600" y="717550"/>
                  </a:lnTo>
                  <a:lnTo>
                    <a:pt x="3025775" y="660400"/>
                  </a:lnTo>
                  <a:lnTo>
                    <a:pt x="3003550" y="50800"/>
                  </a:lnTo>
                  <a:lnTo>
                    <a:pt x="2946400" y="9525"/>
                  </a:lnTo>
                  <a:lnTo>
                    <a:pt x="2419350" y="0"/>
                  </a:lnTo>
                  <a:lnTo>
                    <a:pt x="22225" y="34925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659868" y="841828"/>
              <a:ext cx="4540704" cy="1074057"/>
              <a:chOff x="4429125" y="2685143"/>
              <a:chExt cx="4118758" cy="1182009"/>
            </a:xfrm>
          </p:grpSpPr>
          <p:sp>
            <p:nvSpPr>
              <p:cNvPr id="27" name="Freeform 92"/>
              <p:cNvSpPr>
                <a:spLocks noEditPoints="1"/>
              </p:cNvSpPr>
              <p:nvPr/>
            </p:nvSpPr>
            <p:spPr bwMode="auto">
              <a:xfrm>
                <a:off x="4429125" y="2685143"/>
                <a:ext cx="4118758" cy="1182009"/>
              </a:xfrm>
              <a:custGeom>
                <a:avLst/>
                <a:gdLst>
                  <a:gd name="T0" fmla="*/ 1235 w 1305"/>
                  <a:gd name="T1" fmla="*/ 116 h 339"/>
                  <a:gd name="T2" fmla="*/ 1299 w 1305"/>
                  <a:gd name="T3" fmla="*/ 11 h 339"/>
                  <a:gd name="T4" fmla="*/ 868 w 1305"/>
                  <a:gd name="T5" fmla="*/ 14 h 339"/>
                  <a:gd name="T6" fmla="*/ 862 w 1305"/>
                  <a:gd name="T7" fmla="*/ 70 h 339"/>
                  <a:gd name="T8" fmla="*/ 408 w 1305"/>
                  <a:gd name="T9" fmla="*/ 31 h 339"/>
                  <a:gd name="T10" fmla="*/ 1 w 1305"/>
                  <a:gd name="T11" fmla="*/ 36 h 339"/>
                  <a:gd name="T12" fmla="*/ 20 w 1305"/>
                  <a:gd name="T13" fmla="*/ 231 h 339"/>
                  <a:gd name="T14" fmla="*/ 174 w 1305"/>
                  <a:gd name="T15" fmla="*/ 250 h 339"/>
                  <a:gd name="T16" fmla="*/ 61 w 1305"/>
                  <a:gd name="T17" fmla="*/ 177 h 339"/>
                  <a:gd name="T18" fmla="*/ 45 w 1305"/>
                  <a:gd name="T19" fmla="*/ 90 h 339"/>
                  <a:gd name="T20" fmla="*/ 44 w 1305"/>
                  <a:gd name="T21" fmla="*/ 40 h 339"/>
                  <a:gd name="T22" fmla="*/ 14 w 1305"/>
                  <a:gd name="T23" fmla="*/ 37 h 339"/>
                  <a:gd name="T24" fmla="*/ 189 w 1305"/>
                  <a:gd name="T25" fmla="*/ 89 h 339"/>
                  <a:gd name="T26" fmla="*/ 199 w 1305"/>
                  <a:gd name="T27" fmla="*/ 335 h 339"/>
                  <a:gd name="T28" fmla="*/ 778 w 1305"/>
                  <a:gd name="T29" fmla="*/ 327 h 339"/>
                  <a:gd name="T30" fmla="*/ 1061 w 1305"/>
                  <a:gd name="T31" fmla="*/ 273 h 339"/>
                  <a:gd name="T32" fmla="*/ 1076 w 1305"/>
                  <a:gd name="T33" fmla="*/ 231 h 339"/>
                  <a:gd name="T34" fmla="*/ 1299 w 1305"/>
                  <a:gd name="T35" fmla="*/ 209 h 339"/>
                  <a:gd name="T36" fmla="*/ 909 w 1305"/>
                  <a:gd name="T37" fmla="*/ 71 h 339"/>
                  <a:gd name="T38" fmla="*/ 925 w 1305"/>
                  <a:gd name="T39" fmla="*/ 71 h 339"/>
                  <a:gd name="T40" fmla="*/ 886 w 1305"/>
                  <a:gd name="T41" fmla="*/ 30 h 339"/>
                  <a:gd name="T42" fmla="*/ 870 w 1305"/>
                  <a:gd name="T43" fmla="*/ 25 h 339"/>
                  <a:gd name="T44" fmla="*/ 869 w 1305"/>
                  <a:gd name="T45" fmla="*/ 70 h 339"/>
                  <a:gd name="T46" fmla="*/ 399 w 1305"/>
                  <a:gd name="T47" fmla="*/ 56 h 339"/>
                  <a:gd name="T48" fmla="*/ 382 w 1305"/>
                  <a:gd name="T49" fmla="*/ 47 h 339"/>
                  <a:gd name="T50" fmla="*/ 382 w 1305"/>
                  <a:gd name="T51" fmla="*/ 47 h 339"/>
                  <a:gd name="T52" fmla="*/ 349 w 1305"/>
                  <a:gd name="T53" fmla="*/ 70 h 339"/>
                  <a:gd name="T54" fmla="*/ 325 w 1305"/>
                  <a:gd name="T55" fmla="*/ 63 h 339"/>
                  <a:gd name="T56" fmla="*/ 325 w 1305"/>
                  <a:gd name="T57" fmla="*/ 76 h 339"/>
                  <a:gd name="T58" fmla="*/ 318 w 1305"/>
                  <a:gd name="T59" fmla="*/ 76 h 339"/>
                  <a:gd name="T60" fmla="*/ 298 w 1305"/>
                  <a:gd name="T61" fmla="*/ 70 h 339"/>
                  <a:gd name="T62" fmla="*/ 1049 w 1305"/>
                  <a:gd name="T63" fmla="*/ 289 h 339"/>
                  <a:gd name="T64" fmla="*/ 1042 w 1305"/>
                  <a:gd name="T65" fmla="*/ 297 h 339"/>
                  <a:gd name="T66" fmla="*/ 762 w 1305"/>
                  <a:gd name="T67" fmla="*/ 315 h 339"/>
                  <a:gd name="T68" fmla="*/ 192 w 1305"/>
                  <a:gd name="T69" fmla="*/ 310 h 339"/>
                  <a:gd name="T70" fmla="*/ 213 w 1305"/>
                  <a:gd name="T71" fmla="*/ 302 h 339"/>
                  <a:gd name="T72" fmla="*/ 192 w 1305"/>
                  <a:gd name="T73" fmla="*/ 236 h 339"/>
                  <a:gd name="T74" fmla="*/ 223 w 1305"/>
                  <a:gd name="T75" fmla="*/ 111 h 339"/>
                  <a:gd name="T76" fmla="*/ 196 w 1305"/>
                  <a:gd name="T77" fmla="*/ 104 h 339"/>
                  <a:gd name="T78" fmla="*/ 1036 w 1305"/>
                  <a:gd name="T79" fmla="*/ 88 h 339"/>
                  <a:gd name="T80" fmla="*/ 1043 w 1305"/>
                  <a:gd name="T81" fmla="*/ 99 h 339"/>
                  <a:gd name="T82" fmla="*/ 1049 w 1305"/>
                  <a:gd name="T83" fmla="*/ 289 h 339"/>
                  <a:gd name="T84" fmla="*/ 947 w 1305"/>
                  <a:gd name="T85" fmla="*/ 72 h 339"/>
                  <a:gd name="T86" fmla="*/ 952 w 1305"/>
                  <a:gd name="T87" fmla="*/ 62 h 339"/>
                  <a:gd name="T88" fmla="*/ 968 w 1305"/>
                  <a:gd name="T89" fmla="*/ 72 h 339"/>
                  <a:gd name="T90" fmla="*/ 1004 w 1305"/>
                  <a:gd name="T91" fmla="*/ 73 h 339"/>
                  <a:gd name="T92" fmla="*/ 1176 w 1305"/>
                  <a:gd name="T93" fmla="*/ 209 h 339"/>
                  <a:gd name="T94" fmla="*/ 1059 w 1305"/>
                  <a:gd name="T95" fmla="*/ 210 h 339"/>
                  <a:gd name="T96" fmla="*/ 1071 w 1305"/>
                  <a:gd name="T97" fmla="*/ 206 h 339"/>
                  <a:gd name="T98" fmla="*/ 1044 w 1305"/>
                  <a:gd name="T99" fmla="*/ 78 h 339"/>
                  <a:gd name="T100" fmla="*/ 972 w 1305"/>
                  <a:gd name="T101" fmla="*/ 44 h 339"/>
                  <a:gd name="T102" fmla="*/ 949 w 1305"/>
                  <a:gd name="T103" fmla="*/ 41 h 339"/>
                  <a:gd name="T104" fmla="*/ 1232 w 1305"/>
                  <a:gd name="T105" fmla="*/ 99 h 339"/>
                  <a:gd name="T106" fmla="*/ 1269 w 1305"/>
                  <a:gd name="T107" fmla="*/ 185 h 339"/>
                  <a:gd name="T108" fmla="*/ 1280 w 1305"/>
                  <a:gd name="T109" fmla="*/ 18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05" h="339">
                    <a:moveTo>
                      <a:pt x="1303" y="200"/>
                    </a:moveTo>
                    <a:cubicBezTo>
                      <a:pt x="1293" y="186"/>
                      <a:pt x="1281" y="173"/>
                      <a:pt x="1269" y="160"/>
                    </a:cubicBezTo>
                    <a:cubicBezTo>
                      <a:pt x="1263" y="152"/>
                      <a:pt x="1256" y="145"/>
                      <a:pt x="1250" y="138"/>
                    </a:cubicBezTo>
                    <a:cubicBezTo>
                      <a:pt x="1244" y="132"/>
                      <a:pt x="1233" y="124"/>
                      <a:pt x="1235" y="116"/>
                    </a:cubicBezTo>
                    <a:cubicBezTo>
                      <a:pt x="1236" y="109"/>
                      <a:pt x="1245" y="99"/>
                      <a:pt x="1249" y="93"/>
                    </a:cubicBezTo>
                    <a:cubicBezTo>
                      <a:pt x="1254" y="85"/>
                      <a:pt x="1260" y="77"/>
                      <a:pt x="1265" y="68"/>
                    </a:cubicBezTo>
                    <a:cubicBezTo>
                      <a:pt x="1276" y="50"/>
                      <a:pt x="1287" y="32"/>
                      <a:pt x="1298" y="14"/>
                    </a:cubicBezTo>
                    <a:cubicBezTo>
                      <a:pt x="1299" y="13"/>
                      <a:pt x="1299" y="12"/>
                      <a:pt x="1299" y="11"/>
                    </a:cubicBezTo>
                    <a:cubicBezTo>
                      <a:pt x="1303" y="8"/>
                      <a:pt x="1300" y="0"/>
                      <a:pt x="1294" y="1"/>
                    </a:cubicBezTo>
                    <a:cubicBezTo>
                      <a:pt x="1154" y="22"/>
                      <a:pt x="1012" y="26"/>
                      <a:pt x="872" y="13"/>
                    </a:cubicBezTo>
                    <a:cubicBezTo>
                      <a:pt x="870" y="13"/>
                      <a:pt x="869" y="14"/>
                      <a:pt x="868" y="15"/>
                    </a:cubicBezTo>
                    <a:cubicBezTo>
                      <a:pt x="868" y="15"/>
                      <a:pt x="868" y="14"/>
                      <a:pt x="868" y="14"/>
                    </a:cubicBezTo>
                    <a:cubicBezTo>
                      <a:pt x="867" y="11"/>
                      <a:pt x="862" y="12"/>
                      <a:pt x="862" y="15"/>
                    </a:cubicBezTo>
                    <a:cubicBezTo>
                      <a:pt x="861" y="24"/>
                      <a:pt x="862" y="34"/>
                      <a:pt x="862" y="44"/>
                    </a:cubicBezTo>
                    <a:cubicBezTo>
                      <a:pt x="862" y="52"/>
                      <a:pt x="860" y="61"/>
                      <a:pt x="862" y="69"/>
                    </a:cubicBezTo>
                    <a:cubicBezTo>
                      <a:pt x="862" y="70"/>
                      <a:pt x="862" y="70"/>
                      <a:pt x="862" y="70"/>
                    </a:cubicBezTo>
                    <a:cubicBezTo>
                      <a:pt x="710" y="68"/>
                      <a:pt x="559" y="69"/>
                      <a:pt x="407" y="73"/>
                    </a:cubicBezTo>
                    <a:cubicBezTo>
                      <a:pt x="408" y="68"/>
                      <a:pt x="408" y="62"/>
                      <a:pt x="409" y="57"/>
                    </a:cubicBezTo>
                    <a:cubicBezTo>
                      <a:pt x="409" y="49"/>
                      <a:pt x="410" y="41"/>
                      <a:pt x="409" y="33"/>
                    </a:cubicBezTo>
                    <a:cubicBezTo>
                      <a:pt x="409" y="32"/>
                      <a:pt x="409" y="31"/>
                      <a:pt x="408" y="31"/>
                    </a:cubicBezTo>
                    <a:cubicBezTo>
                      <a:pt x="407" y="30"/>
                      <a:pt x="406" y="29"/>
                      <a:pt x="404" y="29"/>
                    </a:cubicBezTo>
                    <a:cubicBezTo>
                      <a:pt x="338" y="26"/>
                      <a:pt x="272" y="26"/>
                      <a:pt x="206" y="26"/>
                    </a:cubicBezTo>
                    <a:cubicBezTo>
                      <a:pt x="141" y="26"/>
                      <a:pt x="74" y="24"/>
                      <a:pt x="9" y="30"/>
                    </a:cubicBezTo>
                    <a:cubicBezTo>
                      <a:pt x="6" y="27"/>
                      <a:pt x="0" y="31"/>
                      <a:pt x="1" y="36"/>
                    </a:cubicBezTo>
                    <a:cubicBezTo>
                      <a:pt x="10" y="71"/>
                      <a:pt x="38" y="103"/>
                      <a:pt x="63" y="128"/>
                    </a:cubicBezTo>
                    <a:cubicBezTo>
                      <a:pt x="73" y="138"/>
                      <a:pt x="73" y="139"/>
                      <a:pt x="65" y="151"/>
                    </a:cubicBezTo>
                    <a:cubicBezTo>
                      <a:pt x="59" y="159"/>
                      <a:pt x="53" y="167"/>
                      <a:pt x="48" y="176"/>
                    </a:cubicBezTo>
                    <a:cubicBezTo>
                      <a:pt x="37" y="193"/>
                      <a:pt x="26" y="211"/>
                      <a:pt x="20" y="231"/>
                    </a:cubicBezTo>
                    <a:cubicBezTo>
                      <a:pt x="19" y="234"/>
                      <a:pt x="22" y="236"/>
                      <a:pt x="24" y="235"/>
                    </a:cubicBezTo>
                    <a:cubicBezTo>
                      <a:pt x="24" y="237"/>
                      <a:pt x="24" y="239"/>
                      <a:pt x="27" y="239"/>
                    </a:cubicBezTo>
                    <a:cubicBezTo>
                      <a:pt x="50" y="243"/>
                      <a:pt x="74" y="244"/>
                      <a:pt x="98" y="246"/>
                    </a:cubicBezTo>
                    <a:cubicBezTo>
                      <a:pt x="123" y="248"/>
                      <a:pt x="149" y="252"/>
                      <a:pt x="174" y="250"/>
                    </a:cubicBezTo>
                    <a:cubicBezTo>
                      <a:pt x="179" y="249"/>
                      <a:pt x="181" y="242"/>
                      <a:pt x="176" y="241"/>
                    </a:cubicBezTo>
                    <a:cubicBezTo>
                      <a:pt x="152" y="236"/>
                      <a:pt x="128" y="236"/>
                      <a:pt x="104" y="235"/>
                    </a:cubicBezTo>
                    <a:cubicBezTo>
                      <a:pt x="79" y="233"/>
                      <a:pt x="53" y="231"/>
                      <a:pt x="28" y="232"/>
                    </a:cubicBezTo>
                    <a:cubicBezTo>
                      <a:pt x="40" y="214"/>
                      <a:pt x="50" y="195"/>
                      <a:pt x="61" y="177"/>
                    </a:cubicBezTo>
                    <a:cubicBezTo>
                      <a:pt x="68" y="167"/>
                      <a:pt x="77" y="157"/>
                      <a:pt x="83" y="147"/>
                    </a:cubicBezTo>
                    <a:cubicBezTo>
                      <a:pt x="86" y="142"/>
                      <a:pt x="87" y="139"/>
                      <a:pt x="84" y="133"/>
                    </a:cubicBezTo>
                    <a:cubicBezTo>
                      <a:pt x="81" y="126"/>
                      <a:pt x="73" y="121"/>
                      <a:pt x="67" y="115"/>
                    </a:cubicBezTo>
                    <a:cubicBezTo>
                      <a:pt x="60" y="107"/>
                      <a:pt x="52" y="99"/>
                      <a:pt x="45" y="90"/>
                    </a:cubicBezTo>
                    <a:cubicBezTo>
                      <a:pt x="35" y="77"/>
                      <a:pt x="27" y="62"/>
                      <a:pt x="19" y="48"/>
                    </a:cubicBezTo>
                    <a:cubicBezTo>
                      <a:pt x="23" y="48"/>
                      <a:pt x="27" y="48"/>
                      <a:pt x="31" y="48"/>
                    </a:cubicBezTo>
                    <a:cubicBezTo>
                      <a:pt x="35" y="48"/>
                      <a:pt x="40" y="49"/>
                      <a:pt x="44" y="47"/>
                    </a:cubicBezTo>
                    <a:cubicBezTo>
                      <a:pt x="48" y="46"/>
                      <a:pt x="48" y="42"/>
                      <a:pt x="44" y="40"/>
                    </a:cubicBezTo>
                    <a:cubicBezTo>
                      <a:pt x="40" y="39"/>
                      <a:pt x="35" y="39"/>
                      <a:pt x="31" y="40"/>
                    </a:cubicBezTo>
                    <a:cubicBezTo>
                      <a:pt x="26" y="40"/>
                      <a:pt x="21" y="40"/>
                      <a:pt x="17" y="40"/>
                    </a:cubicBezTo>
                    <a:cubicBezTo>
                      <a:pt x="16" y="40"/>
                      <a:pt x="16" y="40"/>
                      <a:pt x="15" y="40"/>
                    </a:cubicBezTo>
                    <a:cubicBezTo>
                      <a:pt x="15" y="39"/>
                      <a:pt x="14" y="38"/>
                      <a:pt x="14" y="37"/>
                    </a:cubicBezTo>
                    <a:cubicBezTo>
                      <a:pt x="78" y="39"/>
                      <a:pt x="142" y="36"/>
                      <a:pt x="206" y="36"/>
                    </a:cubicBezTo>
                    <a:cubicBezTo>
                      <a:pt x="263" y="36"/>
                      <a:pt x="320" y="37"/>
                      <a:pt x="377" y="38"/>
                    </a:cubicBezTo>
                    <a:cubicBezTo>
                      <a:pt x="317" y="58"/>
                      <a:pt x="254" y="69"/>
                      <a:pt x="191" y="81"/>
                    </a:cubicBezTo>
                    <a:cubicBezTo>
                      <a:pt x="187" y="81"/>
                      <a:pt x="187" y="86"/>
                      <a:pt x="189" y="89"/>
                    </a:cubicBezTo>
                    <a:cubicBezTo>
                      <a:pt x="188" y="90"/>
                      <a:pt x="187" y="91"/>
                      <a:pt x="187" y="93"/>
                    </a:cubicBezTo>
                    <a:cubicBezTo>
                      <a:pt x="183" y="143"/>
                      <a:pt x="182" y="192"/>
                      <a:pt x="180" y="242"/>
                    </a:cubicBezTo>
                    <a:cubicBezTo>
                      <a:pt x="179" y="263"/>
                      <a:pt x="177" y="284"/>
                      <a:pt x="178" y="304"/>
                    </a:cubicBezTo>
                    <a:cubicBezTo>
                      <a:pt x="179" y="318"/>
                      <a:pt x="185" y="330"/>
                      <a:pt x="199" y="335"/>
                    </a:cubicBezTo>
                    <a:cubicBezTo>
                      <a:pt x="217" y="339"/>
                      <a:pt x="238" y="336"/>
                      <a:pt x="255" y="336"/>
                    </a:cubicBezTo>
                    <a:cubicBezTo>
                      <a:pt x="282" y="335"/>
                      <a:pt x="309" y="335"/>
                      <a:pt x="335" y="335"/>
                    </a:cubicBezTo>
                    <a:cubicBezTo>
                      <a:pt x="384" y="334"/>
                      <a:pt x="433" y="333"/>
                      <a:pt x="482" y="333"/>
                    </a:cubicBezTo>
                    <a:cubicBezTo>
                      <a:pt x="581" y="331"/>
                      <a:pt x="679" y="329"/>
                      <a:pt x="778" y="327"/>
                    </a:cubicBezTo>
                    <a:cubicBezTo>
                      <a:pt x="828" y="326"/>
                      <a:pt x="878" y="324"/>
                      <a:pt x="928" y="323"/>
                    </a:cubicBezTo>
                    <a:cubicBezTo>
                      <a:pt x="950" y="322"/>
                      <a:pt x="972" y="322"/>
                      <a:pt x="995" y="321"/>
                    </a:cubicBezTo>
                    <a:cubicBezTo>
                      <a:pt x="1011" y="321"/>
                      <a:pt x="1036" y="325"/>
                      <a:pt x="1051" y="315"/>
                    </a:cubicBezTo>
                    <a:cubicBezTo>
                      <a:pt x="1064" y="305"/>
                      <a:pt x="1061" y="287"/>
                      <a:pt x="1061" y="273"/>
                    </a:cubicBezTo>
                    <a:cubicBezTo>
                      <a:pt x="1060" y="259"/>
                      <a:pt x="1060" y="245"/>
                      <a:pt x="1059" y="232"/>
                    </a:cubicBezTo>
                    <a:cubicBezTo>
                      <a:pt x="1061" y="232"/>
                      <a:pt x="1063" y="232"/>
                      <a:pt x="1065" y="232"/>
                    </a:cubicBezTo>
                    <a:cubicBezTo>
                      <a:pt x="1068" y="233"/>
                      <a:pt x="1072" y="234"/>
                      <a:pt x="1074" y="233"/>
                    </a:cubicBezTo>
                    <a:cubicBezTo>
                      <a:pt x="1075" y="232"/>
                      <a:pt x="1076" y="232"/>
                      <a:pt x="1076" y="231"/>
                    </a:cubicBezTo>
                    <a:cubicBezTo>
                      <a:pt x="1090" y="231"/>
                      <a:pt x="1104" y="229"/>
                      <a:pt x="1118" y="227"/>
                    </a:cubicBezTo>
                    <a:cubicBezTo>
                      <a:pt x="1138" y="225"/>
                      <a:pt x="1159" y="223"/>
                      <a:pt x="1180" y="221"/>
                    </a:cubicBezTo>
                    <a:cubicBezTo>
                      <a:pt x="1199" y="219"/>
                      <a:pt x="1219" y="217"/>
                      <a:pt x="1239" y="215"/>
                    </a:cubicBezTo>
                    <a:cubicBezTo>
                      <a:pt x="1258" y="213"/>
                      <a:pt x="1280" y="214"/>
                      <a:pt x="1299" y="209"/>
                    </a:cubicBezTo>
                    <a:cubicBezTo>
                      <a:pt x="1301" y="208"/>
                      <a:pt x="1302" y="206"/>
                      <a:pt x="1302" y="204"/>
                    </a:cubicBezTo>
                    <a:cubicBezTo>
                      <a:pt x="1304" y="204"/>
                      <a:pt x="1305" y="202"/>
                      <a:pt x="1303" y="200"/>
                    </a:cubicBezTo>
                    <a:close/>
                    <a:moveTo>
                      <a:pt x="925" y="71"/>
                    </a:moveTo>
                    <a:cubicBezTo>
                      <a:pt x="919" y="71"/>
                      <a:pt x="914" y="71"/>
                      <a:pt x="909" y="71"/>
                    </a:cubicBezTo>
                    <a:cubicBezTo>
                      <a:pt x="908" y="66"/>
                      <a:pt x="907" y="60"/>
                      <a:pt x="906" y="55"/>
                    </a:cubicBezTo>
                    <a:cubicBezTo>
                      <a:pt x="905" y="49"/>
                      <a:pt x="905" y="43"/>
                      <a:pt x="904" y="37"/>
                    </a:cubicBezTo>
                    <a:cubicBezTo>
                      <a:pt x="910" y="39"/>
                      <a:pt x="916" y="41"/>
                      <a:pt x="922" y="43"/>
                    </a:cubicBezTo>
                    <a:cubicBezTo>
                      <a:pt x="920" y="52"/>
                      <a:pt x="920" y="63"/>
                      <a:pt x="925" y="71"/>
                    </a:cubicBezTo>
                    <a:close/>
                    <a:moveTo>
                      <a:pt x="900" y="35"/>
                    </a:moveTo>
                    <a:cubicBezTo>
                      <a:pt x="899" y="46"/>
                      <a:pt x="898" y="60"/>
                      <a:pt x="901" y="71"/>
                    </a:cubicBezTo>
                    <a:cubicBezTo>
                      <a:pt x="897" y="71"/>
                      <a:pt x="894" y="71"/>
                      <a:pt x="890" y="71"/>
                    </a:cubicBezTo>
                    <a:cubicBezTo>
                      <a:pt x="889" y="57"/>
                      <a:pt x="886" y="44"/>
                      <a:pt x="886" y="30"/>
                    </a:cubicBezTo>
                    <a:cubicBezTo>
                      <a:pt x="890" y="32"/>
                      <a:pt x="895" y="34"/>
                      <a:pt x="900" y="35"/>
                    </a:cubicBezTo>
                    <a:close/>
                    <a:moveTo>
                      <a:pt x="869" y="69"/>
                    </a:moveTo>
                    <a:cubicBezTo>
                      <a:pt x="873" y="61"/>
                      <a:pt x="872" y="51"/>
                      <a:pt x="872" y="42"/>
                    </a:cubicBezTo>
                    <a:cubicBezTo>
                      <a:pt x="872" y="36"/>
                      <a:pt x="871" y="30"/>
                      <a:pt x="870" y="25"/>
                    </a:cubicBezTo>
                    <a:cubicBezTo>
                      <a:pt x="870" y="25"/>
                      <a:pt x="870" y="25"/>
                      <a:pt x="870" y="25"/>
                    </a:cubicBezTo>
                    <a:cubicBezTo>
                      <a:pt x="874" y="26"/>
                      <a:pt x="877" y="27"/>
                      <a:pt x="880" y="28"/>
                    </a:cubicBezTo>
                    <a:cubicBezTo>
                      <a:pt x="879" y="42"/>
                      <a:pt x="878" y="57"/>
                      <a:pt x="882" y="71"/>
                    </a:cubicBezTo>
                    <a:cubicBezTo>
                      <a:pt x="878" y="71"/>
                      <a:pt x="873" y="70"/>
                      <a:pt x="869" y="70"/>
                    </a:cubicBezTo>
                    <a:cubicBezTo>
                      <a:pt x="869" y="70"/>
                      <a:pt x="869" y="70"/>
                      <a:pt x="869" y="69"/>
                    </a:cubicBezTo>
                    <a:close/>
                    <a:moveTo>
                      <a:pt x="388" y="45"/>
                    </a:moveTo>
                    <a:cubicBezTo>
                      <a:pt x="392" y="43"/>
                      <a:pt x="397" y="42"/>
                      <a:pt x="402" y="40"/>
                    </a:cubicBezTo>
                    <a:cubicBezTo>
                      <a:pt x="401" y="45"/>
                      <a:pt x="400" y="51"/>
                      <a:pt x="399" y="56"/>
                    </a:cubicBezTo>
                    <a:cubicBezTo>
                      <a:pt x="398" y="62"/>
                      <a:pt x="397" y="68"/>
                      <a:pt x="397" y="73"/>
                    </a:cubicBezTo>
                    <a:cubicBezTo>
                      <a:pt x="395" y="73"/>
                      <a:pt x="392" y="74"/>
                      <a:pt x="389" y="74"/>
                    </a:cubicBezTo>
                    <a:cubicBezTo>
                      <a:pt x="387" y="64"/>
                      <a:pt x="386" y="55"/>
                      <a:pt x="388" y="45"/>
                    </a:cubicBezTo>
                    <a:close/>
                    <a:moveTo>
                      <a:pt x="382" y="47"/>
                    </a:moveTo>
                    <a:cubicBezTo>
                      <a:pt x="380" y="56"/>
                      <a:pt x="379" y="65"/>
                      <a:pt x="381" y="74"/>
                    </a:cubicBezTo>
                    <a:cubicBezTo>
                      <a:pt x="377" y="74"/>
                      <a:pt x="373" y="74"/>
                      <a:pt x="368" y="74"/>
                    </a:cubicBezTo>
                    <a:cubicBezTo>
                      <a:pt x="369" y="66"/>
                      <a:pt x="369" y="59"/>
                      <a:pt x="368" y="51"/>
                    </a:cubicBezTo>
                    <a:cubicBezTo>
                      <a:pt x="373" y="49"/>
                      <a:pt x="377" y="48"/>
                      <a:pt x="382" y="47"/>
                    </a:cubicBezTo>
                    <a:close/>
                    <a:moveTo>
                      <a:pt x="363" y="52"/>
                    </a:moveTo>
                    <a:cubicBezTo>
                      <a:pt x="363" y="60"/>
                      <a:pt x="362" y="67"/>
                      <a:pt x="361" y="74"/>
                    </a:cubicBezTo>
                    <a:cubicBezTo>
                      <a:pt x="357" y="75"/>
                      <a:pt x="353" y="75"/>
                      <a:pt x="349" y="75"/>
                    </a:cubicBezTo>
                    <a:cubicBezTo>
                      <a:pt x="350" y="73"/>
                      <a:pt x="349" y="72"/>
                      <a:pt x="349" y="70"/>
                    </a:cubicBezTo>
                    <a:cubicBezTo>
                      <a:pt x="349" y="66"/>
                      <a:pt x="349" y="61"/>
                      <a:pt x="348" y="57"/>
                    </a:cubicBezTo>
                    <a:cubicBezTo>
                      <a:pt x="353" y="55"/>
                      <a:pt x="358" y="54"/>
                      <a:pt x="363" y="52"/>
                    </a:cubicBezTo>
                    <a:close/>
                    <a:moveTo>
                      <a:pt x="325" y="71"/>
                    </a:moveTo>
                    <a:cubicBezTo>
                      <a:pt x="325" y="68"/>
                      <a:pt x="325" y="66"/>
                      <a:pt x="325" y="63"/>
                    </a:cubicBezTo>
                    <a:cubicBezTo>
                      <a:pt x="331" y="61"/>
                      <a:pt x="337" y="60"/>
                      <a:pt x="343" y="58"/>
                    </a:cubicBezTo>
                    <a:cubicBezTo>
                      <a:pt x="343" y="62"/>
                      <a:pt x="343" y="66"/>
                      <a:pt x="342" y="70"/>
                    </a:cubicBezTo>
                    <a:cubicBezTo>
                      <a:pt x="342" y="72"/>
                      <a:pt x="342" y="73"/>
                      <a:pt x="342" y="75"/>
                    </a:cubicBezTo>
                    <a:cubicBezTo>
                      <a:pt x="336" y="75"/>
                      <a:pt x="330" y="75"/>
                      <a:pt x="325" y="76"/>
                    </a:cubicBezTo>
                    <a:cubicBezTo>
                      <a:pt x="325" y="74"/>
                      <a:pt x="325" y="72"/>
                      <a:pt x="325" y="71"/>
                    </a:cubicBezTo>
                    <a:close/>
                    <a:moveTo>
                      <a:pt x="320" y="64"/>
                    </a:moveTo>
                    <a:cubicBezTo>
                      <a:pt x="320" y="66"/>
                      <a:pt x="319" y="68"/>
                      <a:pt x="319" y="70"/>
                    </a:cubicBezTo>
                    <a:cubicBezTo>
                      <a:pt x="319" y="72"/>
                      <a:pt x="318" y="74"/>
                      <a:pt x="318" y="76"/>
                    </a:cubicBezTo>
                    <a:cubicBezTo>
                      <a:pt x="313" y="76"/>
                      <a:pt x="309" y="76"/>
                      <a:pt x="304" y="76"/>
                    </a:cubicBezTo>
                    <a:cubicBezTo>
                      <a:pt x="303" y="74"/>
                      <a:pt x="302" y="71"/>
                      <a:pt x="302" y="69"/>
                    </a:cubicBezTo>
                    <a:cubicBezTo>
                      <a:pt x="308" y="67"/>
                      <a:pt x="314" y="66"/>
                      <a:pt x="320" y="64"/>
                    </a:cubicBezTo>
                    <a:close/>
                    <a:moveTo>
                      <a:pt x="298" y="70"/>
                    </a:moveTo>
                    <a:cubicBezTo>
                      <a:pt x="298" y="72"/>
                      <a:pt x="298" y="74"/>
                      <a:pt x="299" y="76"/>
                    </a:cubicBezTo>
                    <a:cubicBezTo>
                      <a:pt x="286" y="77"/>
                      <a:pt x="274" y="77"/>
                      <a:pt x="261" y="78"/>
                    </a:cubicBezTo>
                    <a:cubicBezTo>
                      <a:pt x="273" y="75"/>
                      <a:pt x="286" y="72"/>
                      <a:pt x="298" y="70"/>
                    </a:cubicBezTo>
                    <a:close/>
                    <a:moveTo>
                      <a:pt x="1049" y="289"/>
                    </a:moveTo>
                    <a:cubicBezTo>
                      <a:pt x="1047" y="288"/>
                      <a:pt x="1045" y="289"/>
                      <a:pt x="1042" y="289"/>
                    </a:cubicBezTo>
                    <a:cubicBezTo>
                      <a:pt x="1039" y="289"/>
                      <a:pt x="1037" y="289"/>
                      <a:pt x="1034" y="289"/>
                    </a:cubicBezTo>
                    <a:cubicBezTo>
                      <a:pt x="1031" y="290"/>
                      <a:pt x="1031" y="296"/>
                      <a:pt x="1034" y="297"/>
                    </a:cubicBezTo>
                    <a:cubicBezTo>
                      <a:pt x="1037" y="297"/>
                      <a:pt x="1039" y="297"/>
                      <a:pt x="1042" y="297"/>
                    </a:cubicBezTo>
                    <a:cubicBezTo>
                      <a:pt x="1044" y="297"/>
                      <a:pt x="1046" y="297"/>
                      <a:pt x="1048" y="297"/>
                    </a:cubicBezTo>
                    <a:cubicBezTo>
                      <a:pt x="1048" y="297"/>
                      <a:pt x="1048" y="297"/>
                      <a:pt x="1048" y="297"/>
                    </a:cubicBezTo>
                    <a:cubicBezTo>
                      <a:pt x="1044" y="311"/>
                      <a:pt x="1025" y="308"/>
                      <a:pt x="1015" y="308"/>
                    </a:cubicBezTo>
                    <a:cubicBezTo>
                      <a:pt x="930" y="311"/>
                      <a:pt x="846" y="313"/>
                      <a:pt x="762" y="315"/>
                    </a:cubicBezTo>
                    <a:cubicBezTo>
                      <a:pt x="593" y="319"/>
                      <a:pt x="424" y="321"/>
                      <a:pt x="255" y="323"/>
                    </a:cubicBezTo>
                    <a:cubicBezTo>
                      <a:pt x="244" y="323"/>
                      <a:pt x="233" y="323"/>
                      <a:pt x="222" y="323"/>
                    </a:cubicBezTo>
                    <a:cubicBezTo>
                      <a:pt x="217" y="323"/>
                      <a:pt x="212" y="324"/>
                      <a:pt x="207" y="323"/>
                    </a:cubicBezTo>
                    <a:cubicBezTo>
                      <a:pt x="198" y="321"/>
                      <a:pt x="194" y="316"/>
                      <a:pt x="192" y="310"/>
                    </a:cubicBezTo>
                    <a:cubicBezTo>
                      <a:pt x="192" y="310"/>
                      <a:pt x="193" y="310"/>
                      <a:pt x="193" y="310"/>
                    </a:cubicBezTo>
                    <a:cubicBezTo>
                      <a:pt x="195" y="310"/>
                      <a:pt x="198" y="310"/>
                      <a:pt x="200" y="310"/>
                    </a:cubicBezTo>
                    <a:cubicBezTo>
                      <a:pt x="204" y="311"/>
                      <a:pt x="209" y="311"/>
                      <a:pt x="213" y="310"/>
                    </a:cubicBezTo>
                    <a:cubicBezTo>
                      <a:pt x="217" y="309"/>
                      <a:pt x="217" y="303"/>
                      <a:pt x="213" y="302"/>
                    </a:cubicBezTo>
                    <a:cubicBezTo>
                      <a:pt x="209" y="301"/>
                      <a:pt x="204" y="302"/>
                      <a:pt x="200" y="302"/>
                    </a:cubicBezTo>
                    <a:cubicBezTo>
                      <a:pt x="197" y="302"/>
                      <a:pt x="193" y="302"/>
                      <a:pt x="191" y="304"/>
                    </a:cubicBezTo>
                    <a:cubicBezTo>
                      <a:pt x="190" y="303"/>
                      <a:pt x="190" y="301"/>
                      <a:pt x="190" y="299"/>
                    </a:cubicBezTo>
                    <a:cubicBezTo>
                      <a:pt x="189" y="278"/>
                      <a:pt x="192" y="257"/>
                      <a:pt x="192" y="236"/>
                    </a:cubicBezTo>
                    <a:cubicBezTo>
                      <a:pt x="194" y="195"/>
                      <a:pt x="195" y="154"/>
                      <a:pt x="196" y="112"/>
                    </a:cubicBezTo>
                    <a:cubicBezTo>
                      <a:pt x="196" y="113"/>
                      <a:pt x="197" y="113"/>
                      <a:pt x="198" y="113"/>
                    </a:cubicBezTo>
                    <a:cubicBezTo>
                      <a:pt x="202" y="113"/>
                      <a:pt x="207" y="113"/>
                      <a:pt x="211" y="113"/>
                    </a:cubicBezTo>
                    <a:cubicBezTo>
                      <a:pt x="215" y="113"/>
                      <a:pt x="219" y="113"/>
                      <a:pt x="223" y="111"/>
                    </a:cubicBezTo>
                    <a:cubicBezTo>
                      <a:pt x="225" y="110"/>
                      <a:pt x="225" y="107"/>
                      <a:pt x="223" y="106"/>
                    </a:cubicBezTo>
                    <a:cubicBezTo>
                      <a:pt x="219" y="103"/>
                      <a:pt x="215" y="104"/>
                      <a:pt x="211" y="104"/>
                    </a:cubicBezTo>
                    <a:cubicBezTo>
                      <a:pt x="207" y="104"/>
                      <a:pt x="202" y="104"/>
                      <a:pt x="197" y="104"/>
                    </a:cubicBezTo>
                    <a:cubicBezTo>
                      <a:pt x="197" y="104"/>
                      <a:pt x="196" y="104"/>
                      <a:pt x="196" y="104"/>
                    </a:cubicBezTo>
                    <a:cubicBezTo>
                      <a:pt x="196" y="100"/>
                      <a:pt x="196" y="97"/>
                      <a:pt x="196" y="93"/>
                    </a:cubicBezTo>
                    <a:cubicBezTo>
                      <a:pt x="196" y="92"/>
                      <a:pt x="196" y="91"/>
                      <a:pt x="196" y="91"/>
                    </a:cubicBezTo>
                    <a:cubicBezTo>
                      <a:pt x="475" y="80"/>
                      <a:pt x="754" y="78"/>
                      <a:pt x="1033" y="85"/>
                    </a:cubicBezTo>
                    <a:cubicBezTo>
                      <a:pt x="1034" y="86"/>
                      <a:pt x="1035" y="87"/>
                      <a:pt x="1036" y="88"/>
                    </a:cubicBezTo>
                    <a:cubicBezTo>
                      <a:pt x="1038" y="88"/>
                      <a:pt x="1039" y="90"/>
                      <a:pt x="1040" y="92"/>
                    </a:cubicBezTo>
                    <a:cubicBezTo>
                      <a:pt x="1039" y="92"/>
                      <a:pt x="1037" y="91"/>
                      <a:pt x="1035" y="90"/>
                    </a:cubicBezTo>
                    <a:cubicBezTo>
                      <a:pt x="1031" y="89"/>
                      <a:pt x="1028" y="93"/>
                      <a:pt x="1032" y="96"/>
                    </a:cubicBezTo>
                    <a:cubicBezTo>
                      <a:pt x="1035" y="98"/>
                      <a:pt x="1039" y="99"/>
                      <a:pt x="1043" y="99"/>
                    </a:cubicBezTo>
                    <a:cubicBezTo>
                      <a:pt x="1046" y="113"/>
                      <a:pt x="1044" y="135"/>
                      <a:pt x="1044" y="142"/>
                    </a:cubicBezTo>
                    <a:cubicBezTo>
                      <a:pt x="1045" y="164"/>
                      <a:pt x="1045" y="185"/>
                      <a:pt x="1046" y="207"/>
                    </a:cubicBezTo>
                    <a:cubicBezTo>
                      <a:pt x="1047" y="227"/>
                      <a:pt x="1047" y="247"/>
                      <a:pt x="1048" y="266"/>
                    </a:cubicBezTo>
                    <a:cubicBezTo>
                      <a:pt x="1048" y="272"/>
                      <a:pt x="1050" y="281"/>
                      <a:pt x="1049" y="289"/>
                    </a:cubicBezTo>
                    <a:close/>
                    <a:moveTo>
                      <a:pt x="928" y="45"/>
                    </a:moveTo>
                    <a:cubicBezTo>
                      <a:pt x="934" y="48"/>
                      <a:pt x="940" y="50"/>
                      <a:pt x="946" y="52"/>
                    </a:cubicBezTo>
                    <a:cubicBezTo>
                      <a:pt x="946" y="56"/>
                      <a:pt x="946" y="59"/>
                      <a:pt x="946" y="62"/>
                    </a:cubicBezTo>
                    <a:cubicBezTo>
                      <a:pt x="947" y="66"/>
                      <a:pt x="946" y="69"/>
                      <a:pt x="947" y="72"/>
                    </a:cubicBezTo>
                    <a:cubicBezTo>
                      <a:pt x="942" y="72"/>
                      <a:pt x="937" y="72"/>
                      <a:pt x="932" y="71"/>
                    </a:cubicBezTo>
                    <a:cubicBezTo>
                      <a:pt x="931" y="66"/>
                      <a:pt x="929" y="62"/>
                      <a:pt x="928" y="57"/>
                    </a:cubicBezTo>
                    <a:cubicBezTo>
                      <a:pt x="927" y="53"/>
                      <a:pt x="927" y="49"/>
                      <a:pt x="928" y="45"/>
                    </a:cubicBezTo>
                    <a:close/>
                    <a:moveTo>
                      <a:pt x="952" y="62"/>
                    </a:moveTo>
                    <a:cubicBezTo>
                      <a:pt x="952" y="59"/>
                      <a:pt x="952" y="57"/>
                      <a:pt x="951" y="54"/>
                    </a:cubicBezTo>
                    <a:cubicBezTo>
                      <a:pt x="957" y="56"/>
                      <a:pt x="962" y="58"/>
                      <a:pt x="967" y="60"/>
                    </a:cubicBezTo>
                    <a:cubicBezTo>
                      <a:pt x="968" y="62"/>
                      <a:pt x="968" y="64"/>
                      <a:pt x="968" y="67"/>
                    </a:cubicBezTo>
                    <a:cubicBezTo>
                      <a:pt x="968" y="68"/>
                      <a:pt x="968" y="70"/>
                      <a:pt x="968" y="72"/>
                    </a:cubicBezTo>
                    <a:cubicBezTo>
                      <a:pt x="963" y="72"/>
                      <a:pt x="958" y="72"/>
                      <a:pt x="953" y="72"/>
                    </a:cubicBezTo>
                    <a:cubicBezTo>
                      <a:pt x="954" y="68"/>
                      <a:pt x="953" y="65"/>
                      <a:pt x="952" y="62"/>
                    </a:cubicBezTo>
                    <a:close/>
                    <a:moveTo>
                      <a:pt x="974" y="62"/>
                    </a:moveTo>
                    <a:cubicBezTo>
                      <a:pt x="984" y="66"/>
                      <a:pt x="994" y="69"/>
                      <a:pt x="1004" y="73"/>
                    </a:cubicBezTo>
                    <a:cubicBezTo>
                      <a:pt x="994" y="73"/>
                      <a:pt x="984" y="72"/>
                      <a:pt x="975" y="72"/>
                    </a:cubicBezTo>
                    <a:cubicBezTo>
                      <a:pt x="975" y="69"/>
                      <a:pt x="975" y="66"/>
                      <a:pt x="974" y="62"/>
                    </a:cubicBezTo>
                    <a:close/>
                    <a:moveTo>
                      <a:pt x="1239" y="203"/>
                    </a:moveTo>
                    <a:cubicBezTo>
                      <a:pt x="1218" y="205"/>
                      <a:pt x="1197" y="207"/>
                      <a:pt x="1176" y="209"/>
                    </a:cubicBezTo>
                    <a:cubicBezTo>
                      <a:pt x="1156" y="211"/>
                      <a:pt x="1135" y="213"/>
                      <a:pt x="1114" y="216"/>
                    </a:cubicBezTo>
                    <a:cubicBezTo>
                      <a:pt x="1098" y="218"/>
                      <a:pt x="1080" y="219"/>
                      <a:pt x="1064" y="225"/>
                    </a:cubicBezTo>
                    <a:cubicBezTo>
                      <a:pt x="1062" y="225"/>
                      <a:pt x="1061" y="225"/>
                      <a:pt x="1059" y="225"/>
                    </a:cubicBezTo>
                    <a:cubicBezTo>
                      <a:pt x="1059" y="220"/>
                      <a:pt x="1059" y="215"/>
                      <a:pt x="1059" y="210"/>
                    </a:cubicBezTo>
                    <a:cubicBezTo>
                      <a:pt x="1062" y="212"/>
                      <a:pt x="1065" y="213"/>
                      <a:pt x="1069" y="214"/>
                    </a:cubicBezTo>
                    <a:cubicBezTo>
                      <a:pt x="1073" y="214"/>
                      <a:pt x="1078" y="215"/>
                      <a:pt x="1081" y="212"/>
                    </a:cubicBezTo>
                    <a:cubicBezTo>
                      <a:pt x="1082" y="211"/>
                      <a:pt x="1082" y="210"/>
                      <a:pt x="1081" y="209"/>
                    </a:cubicBezTo>
                    <a:cubicBezTo>
                      <a:pt x="1078" y="206"/>
                      <a:pt x="1075" y="207"/>
                      <a:pt x="1071" y="206"/>
                    </a:cubicBezTo>
                    <a:cubicBezTo>
                      <a:pt x="1067" y="206"/>
                      <a:pt x="1062" y="205"/>
                      <a:pt x="1058" y="204"/>
                    </a:cubicBezTo>
                    <a:cubicBezTo>
                      <a:pt x="1058" y="199"/>
                      <a:pt x="1058" y="193"/>
                      <a:pt x="1058" y="188"/>
                    </a:cubicBezTo>
                    <a:cubicBezTo>
                      <a:pt x="1057" y="161"/>
                      <a:pt x="1056" y="135"/>
                      <a:pt x="1055" y="109"/>
                    </a:cubicBezTo>
                    <a:cubicBezTo>
                      <a:pt x="1055" y="97"/>
                      <a:pt x="1054" y="84"/>
                      <a:pt x="1044" y="78"/>
                    </a:cubicBezTo>
                    <a:cubicBezTo>
                      <a:pt x="1043" y="76"/>
                      <a:pt x="1042" y="75"/>
                      <a:pt x="1040" y="74"/>
                    </a:cubicBezTo>
                    <a:cubicBezTo>
                      <a:pt x="1012" y="64"/>
                      <a:pt x="983" y="53"/>
                      <a:pt x="955" y="43"/>
                    </a:cubicBezTo>
                    <a:cubicBezTo>
                      <a:pt x="957" y="43"/>
                      <a:pt x="959" y="43"/>
                      <a:pt x="962" y="44"/>
                    </a:cubicBezTo>
                    <a:cubicBezTo>
                      <a:pt x="965" y="44"/>
                      <a:pt x="969" y="46"/>
                      <a:pt x="972" y="44"/>
                    </a:cubicBezTo>
                    <a:cubicBezTo>
                      <a:pt x="974" y="44"/>
                      <a:pt x="974" y="42"/>
                      <a:pt x="973" y="40"/>
                    </a:cubicBezTo>
                    <a:cubicBezTo>
                      <a:pt x="972" y="36"/>
                      <a:pt x="966" y="36"/>
                      <a:pt x="962" y="35"/>
                    </a:cubicBezTo>
                    <a:cubicBezTo>
                      <a:pt x="957" y="35"/>
                      <a:pt x="953" y="36"/>
                      <a:pt x="949" y="39"/>
                    </a:cubicBezTo>
                    <a:cubicBezTo>
                      <a:pt x="949" y="40"/>
                      <a:pt x="949" y="40"/>
                      <a:pt x="949" y="41"/>
                    </a:cubicBezTo>
                    <a:cubicBezTo>
                      <a:pt x="937" y="37"/>
                      <a:pt x="926" y="32"/>
                      <a:pt x="914" y="28"/>
                    </a:cubicBezTo>
                    <a:cubicBezTo>
                      <a:pt x="1038" y="37"/>
                      <a:pt x="1162" y="32"/>
                      <a:pt x="1285" y="14"/>
                    </a:cubicBezTo>
                    <a:cubicBezTo>
                      <a:pt x="1273" y="33"/>
                      <a:pt x="1261" y="52"/>
                      <a:pt x="1249" y="71"/>
                    </a:cubicBezTo>
                    <a:cubicBezTo>
                      <a:pt x="1244" y="80"/>
                      <a:pt x="1238" y="89"/>
                      <a:pt x="1232" y="99"/>
                    </a:cubicBezTo>
                    <a:cubicBezTo>
                      <a:pt x="1228" y="105"/>
                      <a:pt x="1222" y="111"/>
                      <a:pt x="1222" y="119"/>
                    </a:cubicBezTo>
                    <a:cubicBezTo>
                      <a:pt x="1221" y="132"/>
                      <a:pt x="1240" y="145"/>
                      <a:pt x="1248" y="153"/>
                    </a:cubicBezTo>
                    <a:cubicBezTo>
                      <a:pt x="1257" y="164"/>
                      <a:pt x="1267" y="174"/>
                      <a:pt x="1276" y="184"/>
                    </a:cubicBezTo>
                    <a:cubicBezTo>
                      <a:pt x="1274" y="184"/>
                      <a:pt x="1272" y="185"/>
                      <a:pt x="1269" y="185"/>
                    </a:cubicBezTo>
                    <a:cubicBezTo>
                      <a:pt x="1266" y="186"/>
                      <a:pt x="1262" y="186"/>
                      <a:pt x="1258" y="186"/>
                    </a:cubicBezTo>
                    <a:cubicBezTo>
                      <a:pt x="1255" y="186"/>
                      <a:pt x="1255" y="190"/>
                      <a:pt x="1257" y="191"/>
                    </a:cubicBezTo>
                    <a:cubicBezTo>
                      <a:pt x="1261" y="192"/>
                      <a:pt x="1265" y="192"/>
                      <a:pt x="1270" y="192"/>
                    </a:cubicBezTo>
                    <a:cubicBezTo>
                      <a:pt x="1273" y="192"/>
                      <a:pt x="1278" y="192"/>
                      <a:pt x="1280" y="189"/>
                    </a:cubicBezTo>
                    <a:cubicBezTo>
                      <a:pt x="1281" y="189"/>
                      <a:pt x="1281" y="189"/>
                      <a:pt x="1281" y="189"/>
                    </a:cubicBezTo>
                    <a:cubicBezTo>
                      <a:pt x="1284" y="192"/>
                      <a:pt x="1288" y="196"/>
                      <a:pt x="1292" y="199"/>
                    </a:cubicBezTo>
                    <a:cubicBezTo>
                      <a:pt x="1274" y="198"/>
                      <a:pt x="1256" y="201"/>
                      <a:pt x="1239" y="2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93"/>
              <p:cNvSpPr/>
              <p:nvPr/>
            </p:nvSpPr>
            <p:spPr bwMode="auto">
              <a:xfrm>
                <a:off x="4583754" y="3442044"/>
                <a:ext cx="84343" cy="38883"/>
              </a:xfrm>
              <a:custGeom>
                <a:avLst/>
                <a:gdLst>
                  <a:gd name="T0" fmla="*/ 21 w 27"/>
                  <a:gd name="T1" fmla="*/ 1 h 11"/>
                  <a:gd name="T2" fmla="*/ 3 w 27"/>
                  <a:gd name="T3" fmla="*/ 0 h 11"/>
                  <a:gd name="T4" fmla="*/ 2 w 27"/>
                  <a:gd name="T5" fmla="*/ 5 h 11"/>
                  <a:gd name="T6" fmla="*/ 20 w 27"/>
                  <a:gd name="T7" fmla="*/ 9 h 11"/>
                  <a:gd name="T8" fmla="*/ 21 w 2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1">
                    <a:moveTo>
                      <a:pt x="21" y="1"/>
                    </a:moveTo>
                    <a:cubicBezTo>
                      <a:pt x="15" y="0"/>
                      <a:pt x="9" y="0"/>
                      <a:pt x="3" y="0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8" y="6"/>
                      <a:pt x="14" y="8"/>
                      <a:pt x="20" y="9"/>
                    </a:cubicBezTo>
                    <a:cubicBezTo>
                      <a:pt x="26" y="11"/>
                      <a:pt x="27" y="1"/>
                      <a:pt x="2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94"/>
              <p:cNvSpPr/>
              <p:nvPr/>
            </p:nvSpPr>
            <p:spPr bwMode="auto">
              <a:xfrm>
                <a:off x="4712611" y="3439451"/>
                <a:ext cx="117143" cy="33698"/>
              </a:xfrm>
              <a:custGeom>
                <a:avLst/>
                <a:gdLst>
                  <a:gd name="T0" fmla="*/ 32 w 37"/>
                  <a:gd name="T1" fmla="*/ 2 h 10"/>
                  <a:gd name="T2" fmla="*/ 4 w 37"/>
                  <a:gd name="T3" fmla="*/ 0 h 10"/>
                  <a:gd name="T4" fmla="*/ 4 w 37"/>
                  <a:gd name="T5" fmla="*/ 6 h 10"/>
                  <a:gd name="T6" fmla="*/ 31 w 37"/>
                  <a:gd name="T7" fmla="*/ 10 h 10"/>
                  <a:gd name="T8" fmla="*/ 32 w 3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0">
                    <a:moveTo>
                      <a:pt x="32" y="2"/>
                    </a:moveTo>
                    <a:cubicBezTo>
                      <a:pt x="23" y="0"/>
                      <a:pt x="14" y="0"/>
                      <a:pt x="4" y="0"/>
                    </a:cubicBezTo>
                    <a:cubicBezTo>
                      <a:pt x="1" y="0"/>
                      <a:pt x="0" y="5"/>
                      <a:pt x="4" y="6"/>
                    </a:cubicBezTo>
                    <a:cubicBezTo>
                      <a:pt x="13" y="8"/>
                      <a:pt x="22" y="10"/>
                      <a:pt x="31" y="10"/>
                    </a:cubicBezTo>
                    <a:cubicBezTo>
                      <a:pt x="36" y="10"/>
                      <a:pt x="37" y="2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95"/>
              <p:cNvSpPr/>
              <p:nvPr/>
            </p:nvSpPr>
            <p:spPr bwMode="auto">
              <a:xfrm>
                <a:off x="4888327" y="3439451"/>
                <a:ext cx="96058" cy="38883"/>
              </a:xfrm>
              <a:custGeom>
                <a:avLst/>
                <a:gdLst>
                  <a:gd name="T0" fmla="*/ 28 w 30"/>
                  <a:gd name="T1" fmla="*/ 3 h 11"/>
                  <a:gd name="T2" fmla="*/ 17 w 30"/>
                  <a:gd name="T3" fmla="*/ 1 h 11"/>
                  <a:gd name="T4" fmla="*/ 4 w 30"/>
                  <a:gd name="T5" fmla="*/ 3 h 11"/>
                  <a:gd name="T6" fmla="*/ 4 w 30"/>
                  <a:gd name="T7" fmla="*/ 9 h 11"/>
                  <a:gd name="T8" fmla="*/ 17 w 30"/>
                  <a:gd name="T9" fmla="*/ 10 h 11"/>
                  <a:gd name="T10" fmla="*/ 28 w 30"/>
                  <a:gd name="T11" fmla="*/ 9 h 11"/>
                  <a:gd name="T12" fmla="*/ 28 w 30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28" y="3"/>
                    </a:moveTo>
                    <a:cubicBezTo>
                      <a:pt x="25" y="0"/>
                      <a:pt x="21" y="1"/>
                      <a:pt x="17" y="1"/>
                    </a:cubicBezTo>
                    <a:cubicBezTo>
                      <a:pt x="13" y="2"/>
                      <a:pt x="8" y="2"/>
                      <a:pt x="4" y="3"/>
                    </a:cubicBezTo>
                    <a:cubicBezTo>
                      <a:pt x="0" y="3"/>
                      <a:pt x="0" y="8"/>
                      <a:pt x="4" y="9"/>
                    </a:cubicBezTo>
                    <a:cubicBezTo>
                      <a:pt x="8" y="9"/>
                      <a:pt x="13" y="10"/>
                      <a:pt x="17" y="10"/>
                    </a:cubicBezTo>
                    <a:cubicBezTo>
                      <a:pt x="21" y="11"/>
                      <a:pt x="25" y="11"/>
                      <a:pt x="28" y="9"/>
                    </a:cubicBezTo>
                    <a:cubicBezTo>
                      <a:pt x="30" y="7"/>
                      <a:pt x="30" y="4"/>
                      <a:pt x="28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96"/>
              <p:cNvSpPr/>
              <p:nvPr/>
            </p:nvSpPr>
            <p:spPr bwMode="auto">
              <a:xfrm>
                <a:off x="5169471" y="3734953"/>
                <a:ext cx="124173" cy="49251"/>
              </a:xfrm>
              <a:custGeom>
                <a:avLst/>
                <a:gdLst>
                  <a:gd name="T0" fmla="*/ 36 w 39"/>
                  <a:gd name="T1" fmla="*/ 2 h 14"/>
                  <a:gd name="T2" fmla="*/ 22 w 39"/>
                  <a:gd name="T3" fmla="*/ 1 h 14"/>
                  <a:gd name="T4" fmla="*/ 6 w 39"/>
                  <a:gd name="T5" fmla="*/ 2 h 14"/>
                  <a:gd name="T6" fmla="*/ 5 w 39"/>
                  <a:gd name="T7" fmla="*/ 11 h 14"/>
                  <a:gd name="T8" fmla="*/ 37 w 39"/>
                  <a:gd name="T9" fmla="*/ 7 h 14"/>
                  <a:gd name="T10" fmla="*/ 36 w 39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4">
                    <a:moveTo>
                      <a:pt x="36" y="2"/>
                    </a:moveTo>
                    <a:cubicBezTo>
                      <a:pt x="31" y="0"/>
                      <a:pt x="27" y="1"/>
                      <a:pt x="22" y="1"/>
                    </a:cubicBezTo>
                    <a:cubicBezTo>
                      <a:pt x="17" y="2"/>
                      <a:pt x="11" y="2"/>
                      <a:pt x="6" y="2"/>
                    </a:cubicBezTo>
                    <a:cubicBezTo>
                      <a:pt x="2" y="2"/>
                      <a:pt x="0" y="10"/>
                      <a:pt x="5" y="11"/>
                    </a:cubicBezTo>
                    <a:cubicBezTo>
                      <a:pt x="15" y="12"/>
                      <a:pt x="28" y="14"/>
                      <a:pt x="37" y="7"/>
                    </a:cubicBezTo>
                    <a:cubicBezTo>
                      <a:pt x="39" y="5"/>
                      <a:pt x="38" y="3"/>
                      <a:pt x="36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97"/>
              <p:cNvSpPr/>
              <p:nvPr/>
            </p:nvSpPr>
            <p:spPr bwMode="auto">
              <a:xfrm>
                <a:off x="5373299" y="3721993"/>
                <a:ext cx="119487" cy="49251"/>
              </a:xfrm>
              <a:custGeom>
                <a:avLst/>
                <a:gdLst>
                  <a:gd name="T0" fmla="*/ 34 w 38"/>
                  <a:gd name="T1" fmla="*/ 3 h 14"/>
                  <a:gd name="T2" fmla="*/ 4 w 38"/>
                  <a:gd name="T3" fmla="*/ 4 h 14"/>
                  <a:gd name="T4" fmla="*/ 4 w 38"/>
                  <a:gd name="T5" fmla="*/ 11 h 14"/>
                  <a:gd name="T6" fmla="*/ 34 w 38"/>
                  <a:gd name="T7" fmla="*/ 11 h 14"/>
                  <a:gd name="T8" fmla="*/ 34 w 38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4" y="3"/>
                    </a:moveTo>
                    <a:cubicBezTo>
                      <a:pt x="26" y="0"/>
                      <a:pt x="14" y="3"/>
                      <a:pt x="4" y="4"/>
                    </a:cubicBezTo>
                    <a:cubicBezTo>
                      <a:pt x="0" y="4"/>
                      <a:pt x="0" y="10"/>
                      <a:pt x="4" y="11"/>
                    </a:cubicBezTo>
                    <a:cubicBezTo>
                      <a:pt x="14" y="11"/>
                      <a:pt x="26" y="14"/>
                      <a:pt x="34" y="11"/>
                    </a:cubicBezTo>
                    <a:cubicBezTo>
                      <a:pt x="38" y="10"/>
                      <a:pt x="38" y="5"/>
                      <a:pt x="34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98"/>
              <p:cNvSpPr/>
              <p:nvPr/>
            </p:nvSpPr>
            <p:spPr bwMode="auto">
              <a:xfrm>
                <a:off x="5567758" y="3724584"/>
                <a:ext cx="107772" cy="38883"/>
              </a:xfrm>
              <a:custGeom>
                <a:avLst/>
                <a:gdLst>
                  <a:gd name="T0" fmla="*/ 30 w 34"/>
                  <a:gd name="T1" fmla="*/ 1 h 11"/>
                  <a:gd name="T2" fmla="*/ 16 w 34"/>
                  <a:gd name="T3" fmla="*/ 2 h 11"/>
                  <a:gd name="T4" fmla="*/ 2 w 34"/>
                  <a:gd name="T5" fmla="*/ 4 h 11"/>
                  <a:gd name="T6" fmla="*/ 1 w 34"/>
                  <a:gd name="T7" fmla="*/ 8 h 11"/>
                  <a:gd name="T8" fmla="*/ 17 w 34"/>
                  <a:gd name="T9" fmla="*/ 11 h 11"/>
                  <a:gd name="T10" fmla="*/ 32 w 34"/>
                  <a:gd name="T11" fmla="*/ 7 h 11"/>
                  <a:gd name="T12" fmla="*/ 30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0" y="1"/>
                    </a:moveTo>
                    <a:cubicBezTo>
                      <a:pt x="26" y="0"/>
                      <a:pt x="21" y="2"/>
                      <a:pt x="16" y="2"/>
                    </a:cubicBezTo>
                    <a:cubicBezTo>
                      <a:pt x="11" y="2"/>
                      <a:pt x="6" y="2"/>
                      <a:pt x="2" y="4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6" y="11"/>
                      <a:pt x="12" y="11"/>
                      <a:pt x="17" y="11"/>
                    </a:cubicBezTo>
                    <a:cubicBezTo>
                      <a:pt x="22" y="11"/>
                      <a:pt x="28" y="11"/>
                      <a:pt x="32" y="7"/>
                    </a:cubicBezTo>
                    <a:cubicBezTo>
                      <a:pt x="34" y="5"/>
                      <a:pt x="33" y="2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99"/>
              <p:cNvSpPr/>
              <p:nvPr/>
            </p:nvSpPr>
            <p:spPr bwMode="auto">
              <a:xfrm>
                <a:off x="5720043" y="3729769"/>
                <a:ext cx="107772" cy="33698"/>
              </a:xfrm>
              <a:custGeom>
                <a:avLst/>
                <a:gdLst>
                  <a:gd name="T0" fmla="*/ 28 w 34"/>
                  <a:gd name="T1" fmla="*/ 0 h 10"/>
                  <a:gd name="T2" fmla="*/ 3 w 34"/>
                  <a:gd name="T3" fmla="*/ 3 h 10"/>
                  <a:gd name="T4" fmla="*/ 3 w 34"/>
                  <a:gd name="T5" fmla="*/ 8 h 10"/>
                  <a:gd name="T6" fmla="*/ 28 w 34"/>
                  <a:gd name="T7" fmla="*/ 10 h 10"/>
                  <a:gd name="T8" fmla="*/ 28 w 3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28" y="0"/>
                    </a:moveTo>
                    <a:cubicBezTo>
                      <a:pt x="20" y="0"/>
                      <a:pt x="12" y="2"/>
                      <a:pt x="3" y="3"/>
                    </a:cubicBezTo>
                    <a:cubicBezTo>
                      <a:pt x="0" y="3"/>
                      <a:pt x="0" y="7"/>
                      <a:pt x="3" y="8"/>
                    </a:cubicBezTo>
                    <a:cubicBezTo>
                      <a:pt x="12" y="9"/>
                      <a:pt x="20" y="10"/>
                      <a:pt x="28" y="10"/>
                    </a:cubicBezTo>
                    <a:cubicBezTo>
                      <a:pt x="34" y="10"/>
                      <a:pt x="34" y="1"/>
                      <a:pt x="2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100"/>
              <p:cNvSpPr/>
              <p:nvPr/>
            </p:nvSpPr>
            <p:spPr bwMode="auto">
              <a:xfrm>
                <a:off x="5893415" y="3719400"/>
                <a:ext cx="110115" cy="44067"/>
              </a:xfrm>
              <a:custGeom>
                <a:avLst/>
                <a:gdLst>
                  <a:gd name="T0" fmla="*/ 32 w 35"/>
                  <a:gd name="T1" fmla="*/ 1 h 13"/>
                  <a:gd name="T2" fmla="*/ 19 w 35"/>
                  <a:gd name="T3" fmla="*/ 2 h 13"/>
                  <a:gd name="T4" fmla="*/ 4 w 35"/>
                  <a:gd name="T5" fmla="*/ 3 h 13"/>
                  <a:gd name="T6" fmla="*/ 3 w 35"/>
                  <a:gd name="T7" fmla="*/ 8 h 13"/>
                  <a:gd name="T8" fmla="*/ 33 w 35"/>
                  <a:gd name="T9" fmla="*/ 7 h 13"/>
                  <a:gd name="T10" fmla="*/ 32 w 35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3">
                    <a:moveTo>
                      <a:pt x="32" y="1"/>
                    </a:moveTo>
                    <a:cubicBezTo>
                      <a:pt x="28" y="0"/>
                      <a:pt x="23" y="2"/>
                      <a:pt x="19" y="2"/>
                    </a:cubicBezTo>
                    <a:cubicBezTo>
                      <a:pt x="14" y="3"/>
                      <a:pt x="9" y="3"/>
                      <a:pt x="4" y="3"/>
                    </a:cubicBezTo>
                    <a:cubicBezTo>
                      <a:pt x="1" y="3"/>
                      <a:pt x="0" y="8"/>
                      <a:pt x="3" y="8"/>
                    </a:cubicBezTo>
                    <a:cubicBezTo>
                      <a:pt x="12" y="10"/>
                      <a:pt x="26" y="13"/>
                      <a:pt x="33" y="7"/>
                    </a:cubicBezTo>
                    <a:cubicBezTo>
                      <a:pt x="35" y="5"/>
                      <a:pt x="34" y="2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01"/>
              <p:cNvSpPr/>
              <p:nvPr/>
            </p:nvSpPr>
            <p:spPr bwMode="auto">
              <a:xfrm>
                <a:off x="6073817" y="3721993"/>
                <a:ext cx="121829" cy="51843"/>
              </a:xfrm>
              <a:custGeom>
                <a:avLst/>
                <a:gdLst>
                  <a:gd name="T0" fmla="*/ 32 w 39"/>
                  <a:gd name="T1" fmla="*/ 0 h 15"/>
                  <a:gd name="T2" fmla="*/ 5 w 39"/>
                  <a:gd name="T3" fmla="*/ 2 h 15"/>
                  <a:gd name="T4" fmla="*/ 3 w 39"/>
                  <a:gd name="T5" fmla="*/ 7 h 15"/>
                  <a:gd name="T6" fmla="*/ 35 w 39"/>
                  <a:gd name="T7" fmla="*/ 7 h 15"/>
                  <a:gd name="T8" fmla="*/ 32 w 39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5">
                    <a:moveTo>
                      <a:pt x="32" y="0"/>
                    </a:moveTo>
                    <a:cubicBezTo>
                      <a:pt x="23" y="2"/>
                      <a:pt x="14" y="4"/>
                      <a:pt x="5" y="2"/>
                    </a:cubicBezTo>
                    <a:cubicBezTo>
                      <a:pt x="2" y="1"/>
                      <a:pt x="0" y="5"/>
                      <a:pt x="3" y="7"/>
                    </a:cubicBezTo>
                    <a:cubicBezTo>
                      <a:pt x="13" y="12"/>
                      <a:pt x="26" y="15"/>
                      <a:pt x="35" y="7"/>
                    </a:cubicBezTo>
                    <a:cubicBezTo>
                      <a:pt x="39" y="5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102"/>
              <p:cNvSpPr/>
              <p:nvPr/>
            </p:nvSpPr>
            <p:spPr bwMode="auto">
              <a:xfrm>
                <a:off x="6261246" y="3711625"/>
                <a:ext cx="126515" cy="44067"/>
              </a:xfrm>
              <a:custGeom>
                <a:avLst/>
                <a:gdLst>
                  <a:gd name="T0" fmla="*/ 34 w 40"/>
                  <a:gd name="T1" fmla="*/ 1 h 13"/>
                  <a:gd name="T2" fmla="*/ 19 w 40"/>
                  <a:gd name="T3" fmla="*/ 1 h 13"/>
                  <a:gd name="T4" fmla="*/ 5 w 40"/>
                  <a:gd name="T5" fmla="*/ 1 h 13"/>
                  <a:gd name="T6" fmla="*/ 4 w 40"/>
                  <a:gd name="T7" fmla="*/ 7 h 13"/>
                  <a:gd name="T8" fmla="*/ 35 w 40"/>
                  <a:gd name="T9" fmla="*/ 10 h 13"/>
                  <a:gd name="T10" fmla="*/ 34 w 40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34" y="1"/>
                    </a:moveTo>
                    <a:cubicBezTo>
                      <a:pt x="29" y="1"/>
                      <a:pt x="24" y="1"/>
                      <a:pt x="19" y="1"/>
                    </a:cubicBezTo>
                    <a:cubicBezTo>
                      <a:pt x="14" y="1"/>
                      <a:pt x="10" y="1"/>
                      <a:pt x="5" y="1"/>
                    </a:cubicBezTo>
                    <a:cubicBezTo>
                      <a:pt x="1" y="0"/>
                      <a:pt x="0" y="6"/>
                      <a:pt x="4" y="7"/>
                    </a:cubicBezTo>
                    <a:cubicBezTo>
                      <a:pt x="13" y="10"/>
                      <a:pt x="26" y="13"/>
                      <a:pt x="35" y="10"/>
                    </a:cubicBezTo>
                    <a:cubicBezTo>
                      <a:pt x="40" y="8"/>
                      <a:pt x="39" y="2"/>
                      <a:pt x="3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103"/>
              <p:cNvSpPr/>
              <p:nvPr/>
            </p:nvSpPr>
            <p:spPr bwMode="auto">
              <a:xfrm>
                <a:off x="6448675" y="3706440"/>
                <a:ext cx="126515" cy="46658"/>
              </a:xfrm>
              <a:custGeom>
                <a:avLst/>
                <a:gdLst>
                  <a:gd name="T0" fmla="*/ 36 w 40"/>
                  <a:gd name="T1" fmla="*/ 3 h 13"/>
                  <a:gd name="T2" fmla="*/ 4 w 40"/>
                  <a:gd name="T3" fmla="*/ 4 h 13"/>
                  <a:gd name="T4" fmla="*/ 4 w 40"/>
                  <a:gd name="T5" fmla="*/ 10 h 13"/>
                  <a:gd name="T6" fmla="*/ 36 w 40"/>
                  <a:gd name="T7" fmla="*/ 11 h 13"/>
                  <a:gd name="T8" fmla="*/ 36 w 40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3">
                    <a:moveTo>
                      <a:pt x="36" y="3"/>
                    </a:moveTo>
                    <a:cubicBezTo>
                      <a:pt x="26" y="0"/>
                      <a:pt x="14" y="2"/>
                      <a:pt x="4" y="4"/>
                    </a:cubicBezTo>
                    <a:cubicBezTo>
                      <a:pt x="0" y="4"/>
                      <a:pt x="0" y="9"/>
                      <a:pt x="4" y="10"/>
                    </a:cubicBezTo>
                    <a:cubicBezTo>
                      <a:pt x="14" y="11"/>
                      <a:pt x="26" y="13"/>
                      <a:pt x="36" y="11"/>
                    </a:cubicBezTo>
                    <a:cubicBezTo>
                      <a:pt x="40" y="10"/>
                      <a:pt x="40" y="4"/>
                      <a:pt x="36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104"/>
              <p:cNvSpPr/>
              <p:nvPr/>
            </p:nvSpPr>
            <p:spPr bwMode="auto">
              <a:xfrm>
                <a:off x="6643132" y="3711625"/>
                <a:ext cx="121829" cy="38883"/>
              </a:xfrm>
              <a:custGeom>
                <a:avLst/>
                <a:gdLst>
                  <a:gd name="T0" fmla="*/ 34 w 38"/>
                  <a:gd name="T1" fmla="*/ 2 h 11"/>
                  <a:gd name="T2" fmla="*/ 20 w 38"/>
                  <a:gd name="T3" fmla="*/ 1 h 11"/>
                  <a:gd name="T4" fmla="*/ 4 w 38"/>
                  <a:gd name="T5" fmla="*/ 2 h 11"/>
                  <a:gd name="T6" fmla="*/ 4 w 38"/>
                  <a:gd name="T7" fmla="*/ 9 h 11"/>
                  <a:gd name="T8" fmla="*/ 20 w 38"/>
                  <a:gd name="T9" fmla="*/ 10 h 11"/>
                  <a:gd name="T10" fmla="*/ 34 w 38"/>
                  <a:gd name="T11" fmla="*/ 10 h 11"/>
                  <a:gd name="T12" fmla="*/ 34 w 38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1">
                    <a:moveTo>
                      <a:pt x="34" y="2"/>
                    </a:moveTo>
                    <a:cubicBezTo>
                      <a:pt x="30" y="0"/>
                      <a:pt x="24" y="1"/>
                      <a:pt x="20" y="1"/>
                    </a:cubicBezTo>
                    <a:cubicBezTo>
                      <a:pt x="15" y="2"/>
                      <a:pt x="9" y="2"/>
                      <a:pt x="4" y="2"/>
                    </a:cubicBezTo>
                    <a:cubicBezTo>
                      <a:pt x="0" y="3"/>
                      <a:pt x="0" y="9"/>
                      <a:pt x="4" y="9"/>
                    </a:cubicBezTo>
                    <a:cubicBezTo>
                      <a:pt x="9" y="9"/>
                      <a:pt x="15" y="10"/>
                      <a:pt x="20" y="10"/>
                    </a:cubicBezTo>
                    <a:cubicBezTo>
                      <a:pt x="24" y="10"/>
                      <a:pt x="30" y="11"/>
                      <a:pt x="34" y="10"/>
                    </a:cubicBezTo>
                    <a:cubicBezTo>
                      <a:pt x="38" y="8"/>
                      <a:pt x="38" y="3"/>
                      <a:pt x="34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05"/>
              <p:cNvSpPr/>
              <p:nvPr/>
            </p:nvSpPr>
            <p:spPr bwMode="auto">
              <a:xfrm>
                <a:off x="6828219" y="3711625"/>
                <a:ext cx="93715" cy="44067"/>
              </a:xfrm>
              <a:custGeom>
                <a:avLst/>
                <a:gdLst>
                  <a:gd name="T0" fmla="*/ 27 w 30"/>
                  <a:gd name="T1" fmla="*/ 3 h 13"/>
                  <a:gd name="T2" fmla="*/ 17 w 30"/>
                  <a:gd name="T3" fmla="*/ 2 h 13"/>
                  <a:gd name="T4" fmla="*/ 5 w 30"/>
                  <a:gd name="T5" fmla="*/ 1 h 13"/>
                  <a:gd name="T6" fmla="*/ 3 w 30"/>
                  <a:gd name="T7" fmla="*/ 7 h 13"/>
                  <a:gd name="T8" fmla="*/ 28 w 30"/>
                  <a:gd name="T9" fmla="*/ 8 h 13"/>
                  <a:gd name="T10" fmla="*/ 27 w 30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3">
                    <a:moveTo>
                      <a:pt x="27" y="3"/>
                    </a:moveTo>
                    <a:cubicBezTo>
                      <a:pt x="24" y="2"/>
                      <a:pt x="20" y="2"/>
                      <a:pt x="17" y="2"/>
                    </a:cubicBezTo>
                    <a:cubicBezTo>
                      <a:pt x="13" y="2"/>
                      <a:pt x="9" y="2"/>
                      <a:pt x="5" y="1"/>
                    </a:cubicBezTo>
                    <a:cubicBezTo>
                      <a:pt x="1" y="0"/>
                      <a:pt x="0" y="5"/>
                      <a:pt x="3" y="7"/>
                    </a:cubicBezTo>
                    <a:cubicBezTo>
                      <a:pt x="10" y="9"/>
                      <a:pt x="21" y="13"/>
                      <a:pt x="28" y="8"/>
                    </a:cubicBezTo>
                    <a:cubicBezTo>
                      <a:pt x="30" y="7"/>
                      <a:pt x="30" y="3"/>
                      <a:pt x="27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06"/>
              <p:cNvSpPr/>
              <p:nvPr/>
            </p:nvSpPr>
            <p:spPr bwMode="auto">
              <a:xfrm>
                <a:off x="6978163" y="3696072"/>
                <a:ext cx="114801" cy="38883"/>
              </a:xfrm>
              <a:custGeom>
                <a:avLst/>
                <a:gdLst>
                  <a:gd name="T0" fmla="*/ 32 w 36"/>
                  <a:gd name="T1" fmla="*/ 2 h 11"/>
                  <a:gd name="T2" fmla="*/ 19 w 36"/>
                  <a:gd name="T3" fmla="*/ 2 h 11"/>
                  <a:gd name="T4" fmla="*/ 4 w 36"/>
                  <a:gd name="T5" fmla="*/ 5 h 11"/>
                  <a:gd name="T6" fmla="*/ 5 w 36"/>
                  <a:gd name="T7" fmla="*/ 11 h 11"/>
                  <a:gd name="T8" fmla="*/ 20 w 36"/>
                  <a:gd name="T9" fmla="*/ 11 h 11"/>
                  <a:gd name="T10" fmla="*/ 33 w 36"/>
                  <a:gd name="T11" fmla="*/ 8 h 11"/>
                  <a:gd name="T12" fmla="*/ 32 w 36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">
                    <a:moveTo>
                      <a:pt x="32" y="2"/>
                    </a:moveTo>
                    <a:cubicBezTo>
                      <a:pt x="28" y="0"/>
                      <a:pt x="24" y="1"/>
                      <a:pt x="19" y="2"/>
                    </a:cubicBezTo>
                    <a:cubicBezTo>
                      <a:pt x="14" y="3"/>
                      <a:pt x="9" y="4"/>
                      <a:pt x="4" y="5"/>
                    </a:cubicBezTo>
                    <a:cubicBezTo>
                      <a:pt x="0" y="5"/>
                      <a:pt x="1" y="11"/>
                      <a:pt x="5" y="11"/>
                    </a:cubicBezTo>
                    <a:cubicBezTo>
                      <a:pt x="10" y="11"/>
                      <a:pt x="15" y="11"/>
                      <a:pt x="20" y="11"/>
                    </a:cubicBezTo>
                    <a:cubicBezTo>
                      <a:pt x="25" y="10"/>
                      <a:pt x="30" y="11"/>
                      <a:pt x="33" y="8"/>
                    </a:cubicBezTo>
                    <a:cubicBezTo>
                      <a:pt x="36" y="6"/>
                      <a:pt x="35" y="3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107"/>
              <p:cNvSpPr/>
              <p:nvPr/>
            </p:nvSpPr>
            <p:spPr bwMode="auto">
              <a:xfrm>
                <a:off x="7167934" y="3696072"/>
                <a:ext cx="105430" cy="46658"/>
              </a:xfrm>
              <a:custGeom>
                <a:avLst/>
                <a:gdLst>
                  <a:gd name="T0" fmla="*/ 32 w 33"/>
                  <a:gd name="T1" fmla="*/ 6 h 13"/>
                  <a:gd name="T2" fmla="*/ 4 w 33"/>
                  <a:gd name="T3" fmla="*/ 6 h 13"/>
                  <a:gd name="T4" fmla="*/ 6 w 33"/>
                  <a:gd name="T5" fmla="*/ 12 h 13"/>
                  <a:gd name="T6" fmla="*/ 20 w 33"/>
                  <a:gd name="T7" fmla="*/ 11 h 13"/>
                  <a:gd name="T8" fmla="*/ 31 w 33"/>
                  <a:gd name="T9" fmla="*/ 10 h 13"/>
                  <a:gd name="T10" fmla="*/ 32 w 33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3">
                    <a:moveTo>
                      <a:pt x="32" y="6"/>
                    </a:moveTo>
                    <a:cubicBezTo>
                      <a:pt x="25" y="0"/>
                      <a:pt x="11" y="3"/>
                      <a:pt x="4" y="6"/>
                    </a:cubicBezTo>
                    <a:cubicBezTo>
                      <a:pt x="0" y="7"/>
                      <a:pt x="2" y="13"/>
                      <a:pt x="6" y="12"/>
                    </a:cubicBezTo>
                    <a:cubicBezTo>
                      <a:pt x="10" y="11"/>
                      <a:pt x="15" y="11"/>
                      <a:pt x="20" y="11"/>
                    </a:cubicBezTo>
                    <a:cubicBezTo>
                      <a:pt x="24" y="11"/>
                      <a:pt x="27" y="12"/>
                      <a:pt x="31" y="10"/>
                    </a:cubicBezTo>
                    <a:cubicBezTo>
                      <a:pt x="33" y="9"/>
                      <a:pt x="33" y="7"/>
                      <a:pt x="32" y="6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08"/>
              <p:cNvSpPr/>
              <p:nvPr/>
            </p:nvSpPr>
            <p:spPr bwMode="auto">
              <a:xfrm>
                <a:off x="7341306" y="3696072"/>
                <a:ext cx="107772" cy="38883"/>
              </a:xfrm>
              <a:custGeom>
                <a:avLst/>
                <a:gdLst>
                  <a:gd name="T0" fmla="*/ 32 w 34"/>
                  <a:gd name="T1" fmla="*/ 3 h 11"/>
                  <a:gd name="T2" fmla="*/ 19 w 34"/>
                  <a:gd name="T3" fmla="*/ 1 h 11"/>
                  <a:gd name="T4" fmla="*/ 3 w 34"/>
                  <a:gd name="T5" fmla="*/ 2 h 11"/>
                  <a:gd name="T6" fmla="*/ 3 w 34"/>
                  <a:gd name="T7" fmla="*/ 8 h 11"/>
                  <a:gd name="T8" fmla="*/ 19 w 34"/>
                  <a:gd name="T9" fmla="*/ 10 h 11"/>
                  <a:gd name="T10" fmla="*/ 32 w 34"/>
                  <a:gd name="T11" fmla="*/ 7 h 11"/>
                  <a:gd name="T12" fmla="*/ 32 w 34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2" y="3"/>
                    </a:moveTo>
                    <a:cubicBezTo>
                      <a:pt x="28" y="0"/>
                      <a:pt x="24" y="1"/>
                      <a:pt x="19" y="1"/>
                    </a:cubicBezTo>
                    <a:cubicBezTo>
                      <a:pt x="13" y="1"/>
                      <a:pt x="8" y="2"/>
                      <a:pt x="3" y="2"/>
                    </a:cubicBezTo>
                    <a:cubicBezTo>
                      <a:pt x="0" y="3"/>
                      <a:pt x="0" y="8"/>
                      <a:pt x="3" y="8"/>
                    </a:cubicBezTo>
                    <a:cubicBezTo>
                      <a:pt x="8" y="9"/>
                      <a:pt x="13" y="9"/>
                      <a:pt x="19" y="10"/>
                    </a:cubicBezTo>
                    <a:cubicBezTo>
                      <a:pt x="24" y="10"/>
                      <a:pt x="28" y="11"/>
                      <a:pt x="32" y="7"/>
                    </a:cubicBezTo>
                    <a:cubicBezTo>
                      <a:pt x="34" y="6"/>
                      <a:pt x="34" y="4"/>
                      <a:pt x="32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09"/>
              <p:cNvSpPr/>
              <p:nvPr/>
            </p:nvSpPr>
            <p:spPr bwMode="auto">
              <a:xfrm>
                <a:off x="7519364" y="3683110"/>
                <a:ext cx="119487" cy="51843"/>
              </a:xfrm>
              <a:custGeom>
                <a:avLst/>
                <a:gdLst>
                  <a:gd name="T0" fmla="*/ 32 w 38"/>
                  <a:gd name="T1" fmla="*/ 1 h 15"/>
                  <a:gd name="T2" fmla="*/ 19 w 38"/>
                  <a:gd name="T3" fmla="*/ 3 h 15"/>
                  <a:gd name="T4" fmla="*/ 6 w 38"/>
                  <a:gd name="T5" fmla="*/ 2 h 15"/>
                  <a:gd name="T6" fmla="*/ 4 w 38"/>
                  <a:gd name="T7" fmla="*/ 8 h 15"/>
                  <a:gd name="T8" fmla="*/ 35 w 38"/>
                  <a:gd name="T9" fmla="*/ 8 h 15"/>
                  <a:gd name="T10" fmla="*/ 32 w 38"/>
                  <a:gd name="T1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5">
                    <a:moveTo>
                      <a:pt x="32" y="1"/>
                    </a:moveTo>
                    <a:cubicBezTo>
                      <a:pt x="28" y="0"/>
                      <a:pt x="24" y="2"/>
                      <a:pt x="19" y="3"/>
                    </a:cubicBezTo>
                    <a:cubicBezTo>
                      <a:pt x="15" y="3"/>
                      <a:pt x="10" y="3"/>
                      <a:pt x="6" y="2"/>
                    </a:cubicBezTo>
                    <a:cubicBezTo>
                      <a:pt x="3" y="2"/>
                      <a:pt x="0" y="6"/>
                      <a:pt x="4" y="8"/>
                    </a:cubicBezTo>
                    <a:cubicBezTo>
                      <a:pt x="12" y="12"/>
                      <a:pt x="27" y="15"/>
                      <a:pt x="35" y="8"/>
                    </a:cubicBezTo>
                    <a:cubicBezTo>
                      <a:pt x="38" y="5"/>
                      <a:pt x="35" y="1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110"/>
              <p:cNvSpPr/>
              <p:nvPr/>
            </p:nvSpPr>
            <p:spPr bwMode="auto">
              <a:xfrm>
                <a:off x="7891880" y="3382424"/>
                <a:ext cx="103086" cy="31106"/>
              </a:xfrm>
              <a:custGeom>
                <a:avLst/>
                <a:gdLst>
                  <a:gd name="T0" fmla="*/ 30 w 33"/>
                  <a:gd name="T1" fmla="*/ 1 h 9"/>
                  <a:gd name="T2" fmla="*/ 17 w 33"/>
                  <a:gd name="T3" fmla="*/ 1 h 9"/>
                  <a:gd name="T4" fmla="*/ 2 w 33"/>
                  <a:gd name="T5" fmla="*/ 4 h 9"/>
                  <a:gd name="T6" fmla="*/ 3 w 33"/>
                  <a:gd name="T7" fmla="*/ 9 h 9"/>
                  <a:gd name="T8" fmla="*/ 18 w 33"/>
                  <a:gd name="T9" fmla="*/ 9 h 9"/>
                  <a:gd name="T10" fmla="*/ 31 w 33"/>
                  <a:gd name="T11" fmla="*/ 6 h 9"/>
                  <a:gd name="T12" fmla="*/ 30 w 33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9">
                    <a:moveTo>
                      <a:pt x="30" y="1"/>
                    </a:moveTo>
                    <a:cubicBezTo>
                      <a:pt x="26" y="0"/>
                      <a:pt x="22" y="1"/>
                      <a:pt x="17" y="1"/>
                    </a:cubicBezTo>
                    <a:cubicBezTo>
                      <a:pt x="12" y="2"/>
                      <a:pt x="7" y="3"/>
                      <a:pt x="2" y="4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9"/>
                      <a:pt x="13" y="9"/>
                      <a:pt x="18" y="9"/>
                    </a:cubicBezTo>
                    <a:cubicBezTo>
                      <a:pt x="23" y="9"/>
                      <a:pt x="27" y="9"/>
                      <a:pt x="31" y="6"/>
                    </a:cubicBezTo>
                    <a:cubicBezTo>
                      <a:pt x="33" y="5"/>
                      <a:pt x="33" y="2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111"/>
              <p:cNvSpPr/>
              <p:nvPr/>
            </p:nvSpPr>
            <p:spPr bwMode="auto">
              <a:xfrm>
                <a:off x="8055881" y="3353911"/>
                <a:ext cx="100744" cy="38883"/>
              </a:xfrm>
              <a:custGeom>
                <a:avLst/>
                <a:gdLst>
                  <a:gd name="T0" fmla="*/ 30 w 32"/>
                  <a:gd name="T1" fmla="*/ 2 h 11"/>
                  <a:gd name="T2" fmla="*/ 18 w 32"/>
                  <a:gd name="T3" fmla="*/ 2 h 11"/>
                  <a:gd name="T4" fmla="*/ 4 w 32"/>
                  <a:gd name="T5" fmla="*/ 5 h 11"/>
                  <a:gd name="T6" fmla="*/ 4 w 32"/>
                  <a:gd name="T7" fmla="*/ 11 h 11"/>
                  <a:gd name="T8" fmla="*/ 19 w 32"/>
                  <a:gd name="T9" fmla="*/ 10 h 11"/>
                  <a:gd name="T10" fmla="*/ 31 w 32"/>
                  <a:gd name="T11" fmla="*/ 7 h 11"/>
                  <a:gd name="T12" fmla="*/ 30 w 32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1">
                    <a:moveTo>
                      <a:pt x="30" y="2"/>
                    </a:moveTo>
                    <a:cubicBezTo>
                      <a:pt x="26" y="0"/>
                      <a:pt x="22" y="2"/>
                      <a:pt x="18" y="2"/>
                    </a:cubicBezTo>
                    <a:cubicBezTo>
                      <a:pt x="13" y="3"/>
                      <a:pt x="8" y="4"/>
                      <a:pt x="4" y="5"/>
                    </a:cubicBezTo>
                    <a:cubicBezTo>
                      <a:pt x="0" y="6"/>
                      <a:pt x="1" y="10"/>
                      <a:pt x="4" y="11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23" y="10"/>
                      <a:pt x="28" y="10"/>
                      <a:pt x="31" y="7"/>
                    </a:cubicBezTo>
                    <a:cubicBezTo>
                      <a:pt x="32" y="6"/>
                      <a:pt x="32" y="3"/>
                      <a:pt x="30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112"/>
              <p:cNvSpPr/>
              <p:nvPr/>
            </p:nvSpPr>
            <p:spPr bwMode="auto">
              <a:xfrm>
                <a:off x="8210510" y="3330581"/>
                <a:ext cx="131200" cy="38883"/>
              </a:xfrm>
              <a:custGeom>
                <a:avLst/>
                <a:gdLst>
                  <a:gd name="T0" fmla="*/ 39 w 42"/>
                  <a:gd name="T1" fmla="*/ 1 h 11"/>
                  <a:gd name="T2" fmla="*/ 22 w 42"/>
                  <a:gd name="T3" fmla="*/ 2 h 11"/>
                  <a:gd name="T4" fmla="*/ 3 w 42"/>
                  <a:gd name="T5" fmla="*/ 5 h 11"/>
                  <a:gd name="T6" fmla="*/ 4 w 42"/>
                  <a:gd name="T7" fmla="*/ 11 h 11"/>
                  <a:gd name="T8" fmla="*/ 24 w 42"/>
                  <a:gd name="T9" fmla="*/ 10 h 11"/>
                  <a:gd name="T10" fmla="*/ 40 w 42"/>
                  <a:gd name="T11" fmla="*/ 7 h 11"/>
                  <a:gd name="T12" fmla="*/ 39 w 42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1">
                    <a:moveTo>
                      <a:pt x="39" y="1"/>
                    </a:moveTo>
                    <a:cubicBezTo>
                      <a:pt x="33" y="0"/>
                      <a:pt x="28" y="1"/>
                      <a:pt x="22" y="2"/>
                    </a:cubicBezTo>
                    <a:cubicBezTo>
                      <a:pt x="16" y="3"/>
                      <a:pt x="10" y="4"/>
                      <a:pt x="3" y="5"/>
                    </a:cubicBezTo>
                    <a:cubicBezTo>
                      <a:pt x="0" y="6"/>
                      <a:pt x="1" y="11"/>
                      <a:pt x="4" y="11"/>
                    </a:cubicBezTo>
                    <a:cubicBezTo>
                      <a:pt x="11" y="11"/>
                      <a:pt x="17" y="10"/>
                      <a:pt x="24" y="10"/>
                    </a:cubicBezTo>
                    <a:cubicBezTo>
                      <a:pt x="29" y="10"/>
                      <a:pt x="34" y="10"/>
                      <a:pt x="40" y="7"/>
                    </a:cubicBezTo>
                    <a:cubicBezTo>
                      <a:pt x="42" y="6"/>
                      <a:pt x="42" y="2"/>
                      <a:pt x="3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113"/>
              <p:cNvSpPr/>
              <p:nvPr/>
            </p:nvSpPr>
            <p:spPr bwMode="auto">
              <a:xfrm>
                <a:off x="4621240" y="2827709"/>
                <a:ext cx="89029" cy="33698"/>
              </a:xfrm>
              <a:custGeom>
                <a:avLst/>
                <a:gdLst>
                  <a:gd name="T0" fmla="*/ 27 w 28"/>
                  <a:gd name="T1" fmla="*/ 3 h 10"/>
                  <a:gd name="T2" fmla="*/ 17 w 28"/>
                  <a:gd name="T3" fmla="*/ 1 h 10"/>
                  <a:gd name="T4" fmla="*/ 4 w 28"/>
                  <a:gd name="T5" fmla="*/ 2 h 10"/>
                  <a:gd name="T6" fmla="*/ 4 w 28"/>
                  <a:gd name="T7" fmla="*/ 8 h 10"/>
                  <a:gd name="T8" fmla="*/ 17 w 28"/>
                  <a:gd name="T9" fmla="*/ 9 h 10"/>
                  <a:gd name="T10" fmla="*/ 27 w 28"/>
                  <a:gd name="T11" fmla="*/ 7 h 10"/>
                  <a:gd name="T12" fmla="*/ 27 w 28"/>
                  <a:gd name="T1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">
                    <a:moveTo>
                      <a:pt x="27" y="3"/>
                    </a:moveTo>
                    <a:cubicBezTo>
                      <a:pt x="24" y="0"/>
                      <a:pt x="20" y="1"/>
                      <a:pt x="17" y="1"/>
                    </a:cubicBezTo>
                    <a:cubicBezTo>
                      <a:pt x="13" y="1"/>
                      <a:pt x="9" y="1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9"/>
                      <a:pt x="13" y="9"/>
                      <a:pt x="17" y="9"/>
                    </a:cubicBezTo>
                    <a:cubicBezTo>
                      <a:pt x="20" y="9"/>
                      <a:pt x="24" y="10"/>
                      <a:pt x="27" y="7"/>
                    </a:cubicBezTo>
                    <a:cubicBezTo>
                      <a:pt x="28" y="6"/>
                      <a:pt x="28" y="4"/>
                      <a:pt x="27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114"/>
              <p:cNvSpPr/>
              <p:nvPr/>
            </p:nvSpPr>
            <p:spPr bwMode="auto">
              <a:xfrm>
                <a:off x="4775869" y="2835486"/>
                <a:ext cx="103086" cy="33698"/>
              </a:xfrm>
              <a:custGeom>
                <a:avLst/>
                <a:gdLst>
                  <a:gd name="T0" fmla="*/ 31 w 33"/>
                  <a:gd name="T1" fmla="*/ 2 h 10"/>
                  <a:gd name="T2" fmla="*/ 19 w 33"/>
                  <a:gd name="T3" fmla="*/ 1 h 10"/>
                  <a:gd name="T4" fmla="*/ 4 w 33"/>
                  <a:gd name="T5" fmla="*/ 2 h 10"/>
                  <a:gd name="T6" fmla="*/ 4 w 33"/>
                  <a:gd name="T7" fmla="*/ 9 h 10"/>
                  <a:gd name="T8" fmla="*/ 19 w 33"/>
                  <a:gd name="T9" fmla="*/ 10 h 10"/>
                  <a:gd name="T10" fmla="*/ 31 w 33"/>
                  <a:gd name="T11" fmla="*/ 8 h 10"/>
                  <a:gd name="T12" fmla="*/ 31 w 33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0">
                    <a:moveTo>
                      <a:pt x="31" y="2"/>
                    </a:moveTo>
                    <a:cubicBezTo>
                      <a:pt x="27" y="0"/>
                      <a:pt x="23" y="1"/>
                      <a:pt x="19" y="1"/>
                    </a:cubicBezTo>
                    <a:cubicBezTo>
                      <a:pt x="14" y="1"/>
                      <a:pt x="9" y="1"/>
                      <a:pt x="4" y="2"/>
                    </a:cubicBezTo>
                    <a:cubicBezTo>
                      <a:pt x="0" y="2"/>
                      <a:pt x="0" y="8"/>
                      <a:pt x="4" y="9"/>
                    </a:cubicBezTo>
                    <a:cubicBezTo>
                      <a:pt x="9" y="9"/>
                      <a:pt x="14" y="9"/>
                      <a:pt x="19" y="10"/>
                    </a:cubicBezTo>
                    <a:cubicBezTo>
                      <a:pt x="23" y="10"/>
                      <a:pt x="27" y="10"/>
                      <a:pt x="31" y="8"/>
                    </a:cubicBezTo>
                    <a:cubicBezTo>
                      <a:pt x="33" y="7"/>
                      <a:pt x="33" y="3"/>
                      <a:pt x="31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115"/>
              <p:cNvSpPr/>
              <p:nvPr/>
            </p:nvSpPr>
            <p:spPr bwMode="auto">
              <a:xfrm>
                <a:off x="4937526" y="2835486"/>
                <a:ext cx="110115" cy="41474"/>
              </a:xfrm>
              <a:custGeom>
                <a:avLst/>
                <a:gdLst>
                  <a:gd name="T0" fmla="*/ 32 w 35"/>
                  <a:gd name="T1" fmla="*/ 1 h 12"/>
                  <a:gd name="T2" fmla="*/ 19 w 35"/>
                  <a:gd name="T3" fmla="*/ 2 h 12"/>
                  <a:gd name="T4" fmla="*/ 5 w 35"/>
                  <a:gd name="T5" fmla="*/ 2 h 12"/>
                  <a:gd name="T6" fmla="*/ 4 w 35"/>
                  <a:gd name="T7" fmla="*/ 8 h 12"/>
                  <a:gd name="T8" fmla="*/ 33 w 35"/>
                  <a:gd name="T9" fmla="*/ 7 h 12"/>
                  <a:gd name="T10" fmla="*/ 32 w 35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2">
                    <a:moveTo>
                      <a:pt x="32" y="1"/>
                    </a:moveTo>
                    <a:cubicBezTo>
                      <a:pt x="28" y="0"/>
                      <a:pt x="23" y="1"/>
                      <a:pt x="19" y="2"/>
                    </a:cubicBezTo>
                    <a:cubicBezTo>
                      <a:pt x="14" y="2"/>
                      <a:pt x="9" y="2"/>
                      <a:pt x="5" y="2"/>
                    </a:cubicBezTo>
                    <a:cubicBezTo>
                      <a:pt x="1" y="2"/>
                      <a:pt x="0" y="7"/>
                      <a:pt x="4" y="8"/>
                    </a:cubicBezTo>
                    <a:cubicBezTo>
                      <a:pt x="12" y="10"/>
                      <a:pt x="25" y="12"/>
                      <a:pt x="33" y="7"/>
                    </a:cubicBezTo>
                    <a:cubicBezTo>
                      <a:pt x="35" y="5"/>
                      <a:pt x="35" y="2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116"/>
              <p:cNvSpPr/>
              <p:nvPr/>
            </p:nvSpPr>
            <p:spPr bwMode="auto">
              <a:xfrm>
                <a:off x="5101527" y="2825118"/>
                <a:ext cx="100744" cy="41474"/>
              </a:xfrm>
              <a:custGeom>
                <a:avLst/>
                <a:gdLst>
                  <a:gd name="T0" fmla="*/ 29 w 32"/>
                  <a:gd name="T1" fmla="*/ 1 h 12"/>
                  <a:gd name="T2" fmla="*/ 18 w 32"/>
                  <a:gd name="T3" fmla="*/ 2 h 12"/>
                  <a:gd name="T4" fmla="*/ 4 w 32"/>
                  <a:gd name="T5" fmla="*/ 3 h 12"/>
                  <a:gd name="T6" fmla="*/ 3 w 32"/>
                  <a:gd name="T7" fmla="*/ 9 h 12"/>
                  <a:gd name="T8" fmla="*/ 31 w 32"/>
                  <a:gd name="T9" fmla="*/ 6 h 12"/>
                  <a:gd name="T10" fmla="*/ 29 w 32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2">
                    <a:moveTo>
                      <a:pt x="29" y="1"/>
                    </a:moveTo>
                    <a:cubicBezTo>
                      <a:pt x="25" y="0"/>
                      <a:pt x="22" y="1"/>
                      <a:pt x="18" y="2"/>
                    </a:cubicBezTo>
                    <a:cubicBezTo>
                      <a:pt x="13" y="3"/>
                      <a:pt x="8" y="3"/>
                      <a:pt x="4" y="3"/>
                    </a:cubicBezTo>
                    <a:cubicBezTo>
                      <a:pt x="0" y="3"/>
                      <a:pt x="0" y="8"/>
                      <a:pt x="3" y="9"/>
                    </a:cubicBezTo>
                    <a:cubicBezTo>
                      <a:pt x="10" y="11"/>
                      <a:pt x="24" y="12"/>
                      <a:pt x="31" y="6"/>
                    </a:cubicBezTo>
                    <a:cubicBezTo>
                      <a:pt x="32" y="5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117"/>
              <p:cNvSpPr/>
              <p:nvPr/>
            </p:nvSpPr>
            <p:spPr bwMode="auto">
              <a:xfrm>
                <a:off x="5237413" y="2817341"/>
                <a:ext cx="105430" cy="38883"/>
              </a:xfrm>
              <a:custGeom>
                <a:avLst/>
                <a:gdLst>
                  <a:gd name="T0" fmla="*/ 31 w 34"/>
                  <a:gd name="T1" fmla="*/ 1 h 11"/>
                  <a:gd name="T2" fmla="*/ 19 w 34"/>
                  <a:gd name="T3" fmla="*/ 2 h 11"/>
                  <a:gd name="T4" fmla="*/ 5 w 34"/>
                  <a:gd name="T5" fmla="*/ 2 h 11"/>
                  <a:gd name="T6" fmla="*/ 4 w 34"/>
                  <a:gd name="T7" fmla="*/ 9 h 11"/>
                  <a:gd name="T8" fmla="*/ 19 w 34"/>
                  <a:gd name="T9" fmla="*/ 10 h 11"/>
                  <a:gd name="T10" fmla="*/ 32 w 34"/>
                  <a:gd name="T11" fmla="*/ 7 h 11"/>
                  <a:gd name="T12" fmla="*/ 31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1" y="1"/>
                    </a:moveTo>
                    <a:cubicBezTo>
                      <a:pt x="27" y="0"/>
                      <a:pt x="23" y="1"/>
                      <a:pt x="19" y="2"/>
                    </a:cubicBezTo>
                    <a:cubicBezTo>
                      <a:pt x="14" y="2"/>
                      <a:pt x="10" y="2"/>
                      <a:pt x="5" y="2"/>
                    </a:cubicBezTo>
                    <a:cubicBezTo>
                      <a:pt x="1" y="2"/>
                      <a:pt x="0" y="8"/>
                      <a:pt x="4" y="9"/>
                    </a:cubicBezTo>
                    <a:cubicBezTo>
                      <a:pt x="9" y="10"/>
                      <a:pt x="14" y="11"/>
                      <a:pt x="19" y="10"/>
                    </a:cubicBezTo>
                    <a:cubicBezTo>
                      <a:pt x="24" y="10"/>
                      <a:pt x="29" y="10"/>
                      <a:pt x="32" y="7"/>
                    </a:cubicBezTo>
                    <a:cubicBezTo>
                      <a:pt x="34" y="5"/>
                      <a:pt x="33" y="2"/>
                      <a:pt x="3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118"/>
              <p:cNvSpPr/>
              <p:nvPr/>
            </p:nvSpPr>
            <p:spPr bwMode="auto">
              <a:xfrm>
                <a:off x="5403757" y="2819934"/>
                <a:ext cx="89029" cy="36290"/>
              </a:xfrm>
              <a:custGeom>
                <a:avLst/>
                <a:gdLst>
                  <a:gd name="T0" fmla="*/ 25 w 28"/>
                  <a:gd name="T1" fmla="*/ 2 h 10"/>
                  <a:gd name="T2" fmla="*/ 14 w 28"/>
                  <a:gd name="T3" fmla="*/ 1 h 10"/>
                  <a:gd name="T4" fmla="*/ 3 w 28"/>
                  <a:gd name="T5" fmla="*/ 2 h 10"/>
                  <a:gd name="T6" fmla="*/ 3 w 28"/>
                  <a:gd name="T7" fmla="*/ 8 h 10"/>
                  <a:gd name="T8" fmla="*/ 14 w 28"/>
                  <a:gd name="T9" fmla="*/ 9 h 10"/>
                  <a:gd name="T10" fmla="*/ 25 w 28"/>
                  <a:gd name="T11" fmla="*/ 8 h 10"/>
                  <a:gd name="T12" fmla="*/ 25 w 28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">
                    <a:moveTo>
                      <a:pt x="25" y="2"/>
                    </a:moveTo>
                    <a:cubicBezTo>
                      <a:pt x="22" y="0"/>
                      <a:pt x="18" y="0"/>
                      <a:pt x="14" y="1"/>
                    </a:cubicBezTo>
                    <a:cubicBezTo>
                      <a:pt x="10" y="1"/>
                      <a:pt x="6" y="1"/>
                      <a:pt x="3" y="2"/>
                    </a:cubicBezTo>
                    <a:cubicBezTo>
                      <a:pt x="0" y="2"/>
                      <a:pt x="0" y="7"/>
                      <a:pt x="3" y="8"/>
                    </a:cubicBezTo>
                    <a:cubicBezTo>
                      <a:pt x="6" y="8"/>
                      <a:pt x="10" y="9"/>
                      <a:pt x="14" y="9"/>
                    </a:cubicBezTo>
                    <a:cubicBezTo>
                      <a:pt x="18" y="9"/>
                      <a:pt x="22" y="10"/>
                      <a:pt x="25" y="8"/>
                    </a:cubicBezTo>
                    <a:cubicBezTo>
                      <a:pt x="28" y="7"/>
                      <a:pt x="28" y="3"/>
                      <a:pt x="25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119"/>
              <p:cNvSpPr/>
              <p:nvPr/>
            </p:nvSpPr>
            <p:spPr bwMode="auto">
              <a:xfrm>
                <a:off x="7559194" y="2825118"/>
                <a:ext cx="91372" cy="25921"/>
              </a:xfrm>
              <a:custGeom>
                <a:avLst/>
                <a:gdLst>
                  <a:gd name="T0" fmla="*/ 27 w 29"/>
                  <a:gd name="T1" fmla="*/ 1 h 8"/>
                  <a:gd name="T2" fmla="*/ 16 w 29"/>
                  <a:gd name="T3" fmla="*/ 0 h 8"/>
                  <a:gd name="T4" fmla="*/ 3 w 29"/>
                  <a:gd name="T5" fmla="*/ 1 h 8"/>
                  <a:gd name="T6" fmla="*/ 3 w 29"/>
                  <a:gd name="T7" fmla="*/ 7 h 8"/>
                  <a:gd name="T8" fmla="*/ 16 w 29"/>
                  <a:gd name="T9" fmla="*/ 7 h 8"/>
                  <a:gd name="T10" fmla="*/ 27 w 29"/>
                  <a:gd name="T11" fmla="*/ 6 h 8"/>
                  <a:gd name="T12" fmla="*/ 27 w 29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8">
                    <a:moveTo>
                      <a:pt x="27" y="1"/>
                    </a:moveTo>
                    <a:cubicBezTo>
                      <a:pt x="24" y="0"/>
                      <a:pt x="20" y="0"/>
                      <a:pt x="16" y="0"/>
                    </a:cubicBezTo>
                    <a:cubicBezTo>
                      <a:pt x="12" y="1"/>
                      <a:pt x="8" y="1"/>
                      <a:pt x="3" y="1"/>
                    </a:cubicBezTo>
                    <a:cubicBezTo>
                      <a:pt x="0" y="1"/>
                      <a:pt x="0" y="6"/>
                      <a:pt x="3" y="7"/>
                    </a:cubicBezTo>
                    <a:cubicBezTo>
                      <a:pt x="8" y="7"/>
                      <a:pt x="12" y="7"/>
                      <a:pt x="16" y="7"/>
                    </a:cubicBezTo>
                    <a:cubicBezTo>
                      <a:pt x="20" y="7"/>
                      <a:pt x="24" y="8"/>
                      <a:pt x="27" y="6"/>
                    </a:cubicBezTo>
                    <a:cubicBezTo>
                      <a:pt x="29" y="5"/>
                      <a:pt x="29" y="2"/>
                      <a:pt x="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120"/>
              <p:cNvSpPr/>
              <p:nvPr/>
            </p:nvSpPr>
            <p:spPr bwMode="auto">
              <a:xfrm>
                <a:off x="7711479" y="2819934"/>
                <a:ext cx="110115" cy="36290"/>
              </a:xfrm>
              <a:custGeom>
                <a:avLst/>
                <a:gdLst>
                  <a:gd name="T0" fmla="*/ 32 w 35"/>
                  <a:gd name="T1" fmla="*/ 1 h 10"/>
                  <a:gd name="T2" fmla="*/ 19 w 35"/>
                  <a:gd name="T3" fmla="*/ 1 h 10"/>
                  <a:gd name="T4" fmla="*/ 4 w 35"/>
                  <a:gd name="T5" fmla="*/ 2 h 10"/>
                  <a:gd name="T6" fmla="*/ 4 w 35"/>
                  <a:gd name="T7" fmla="*/ 8 h 10"/>
                  <a:gd name="T8" fmla="*/ 19 w 35"/>
                  <a:gd name="T9" fmla="*/ 9 h 10"/>
                  <a:gd name="T10" fmla="*/ 32 w 35"/>
                  <a:gd name="T11" fmla="*/ 8 h 10"/>
                  <a:gd name="T12" fmla="*/ 32 w 3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0">
                    <a:moveTo>
                      <a:pt x="32" y="1"/>
                    </a:moveTo>
                    <a:cubicBezTo>
                      <a:pt x="28" y="0"/>
                      <a:pt x="23" y="1"/>
                      <a:pt x="19" y="1"/>
                    </a:cubicBezTo>
                    <a:cubicBezTo>
                      <a:pt x="14" y="1"/>
                      <a:pt x="9" y="2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8"/>
                      <a:pt x="14" y="8"/>
                      <a:pt x="19" y="9"/>
                    </a:cubicBezTo>
                    <a:cubicBezTo>
                      <a:pt x="23" y="9"/>
                      <a:pt x="28" y="10"/>
                      <a:pt x="32" y="8"/>
                    </a:cubicBezTo>
                    <a:cubicBezTo>
                      <a:pt x="35" y="7"/>
                      <a:pt x="35" y="3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121"/>
              <p:cNvSpPr/>
              <p:nvPr/>
            </p:nvSpPr>
            <p:spPr bwMode="auto">
              <a:xfrm>
                <a:off x="7875480" y="2814749"/>
                <a:ext cx="100744" cy="31106"/>
              </a:xfrm>
              <a:custGeom>
                <a:avLst/>
                <a:gdLst>
                  <a:gd name="T0" fmla="*/ 29 w 32"/>
                  <a:gd name="T1" fmla="*/ 1 h 9"/>
                  <a:gd name="T2" fmla="*/ 17 w 32"/>
                  <a:gd name="T3" fmla="*/ 1 h 9"/>
                  <a:gd name="T4" fmla="*/ 3 w 32"/>
                  <a:gd name="T5" fmla="*/ 2 h 9"/>
                  <a:gd name="T6" fmla="*/ 3 w 32"/>
                  <a:gd name="T7" fmla="*/ 8 h 9"/>
                  <a:gd name="T8" fmla="*/ 17 w 32"/>
                  <a:gd name="T9" fmla="*/ 8 h 9"/>
                  <a:gd name="T10" fmla="*/ 29 w 32"/>
                  <a:gd name="T11" fmla="*/ 8 h 9"/>
                  <a:gd name="T12" fmla="*/ 29 w 3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9">
                    <a:moveTo>
                      <a:pt x="29" y="1"/>
                    </a:moveTo>
                    <a:cubicBezTo>
                      <a:pt x="25" y="0"/>
                      <a:pt x="21" y="1"/>
                      <a:pt x="17" y="1"/>
                    </a:cubicBezTo>
                    <a:cubicBezTo>
                      <a:pt x="12" y="1"/>
                      <a:pt x="8" y="1"/>
                      <a:pt x="3" y="2"/>
                    </a:cubicBezTo>
                    <a:cubicBezTo>
                      <a:pt x="0" y="2"/>
                      <a:pt x="0" y="7"/>
                      <a:pt x="3" y="8"/>
                    </a:cubicBezTo>
                    <a:cubicBezTo>
                      <a:pt x="8" y="8"/>
                      <a:pt x="12" y="8"/>
                      <a:pt x="17" y="8"/>
                    </a:cubicBezTo>
                    <a:cubicBezTo>
                      <a:pt x="21" y="9"/>
                      <a:pt x="25" y="9"/>
                      <a:pt x="29" y="8"/>
                    </a:cubicBezTo>
                    <a:cubicBezTo>
                      <a:pt x="32" y="7"/>
                      <a:pt x="32" y="2"/>
                      <a:pt x="2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122"/>
              <p:cNvSpPr/>
              <p:nvPr/>
            </p:nvSpPr>
            <p:spPr bwMode="auto">
              <a:xfrm>
                <a:off x="8046510" y="2796604"/>
                <a:ext cx="105430" cy="38883"/>
              </a:xfrm>
              <a:custGeom>
                <a:avLst/>
                <a:gdLst>
                  <a:gd name="T0" fmla="*/ 30 w 34"/>
                  <a:gd name="T1" fmla="*/ 1 h 11"/>
                  <a:gd name="T2" fmla="*/ 19 w 34"/>
                  <a:gd name="T3" fmla="*/ 3 h 11"/>
                  <a:gd name="T4" fmla="*/ 6 w 34"/>
                  <a:gd name="T5" fmla="*/ 2 h 11"/>
                  <a:gd name="T6" fmla="*/ 4 w 34"/>
                  <a:gd name="T7" fmla="*/ 9 h 11"/>
                  <a:gd name="T8" fmla="*/ 19 w 34"/>
                  <a:gd name="T9" fmla="*/ 11 h 11"/>
                  <a:gd name="T10" fmla="*/ 32 w 34"/>
                  <a:gd name="T11" fmla="*/ 7 h 11"/>
                  <a:gd name="T12" fmla="*/ 30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0" y="1"/>
                    </a:moveTo>
                    <a:cubicBezTo>
                      <a:pt x="26" y="0"/>
                      <a:pt x="23" y="2"/>
                      <a:pt x="19" y="3"/>
                    </a:cubicBezTo>
                    <a:cubicBezTo>
                      <a:pt x="15" y="3"/>
                      <a:pt x="10" y="3"/>
                      <a:pt x="6" y="2"/>
                    </a:cubicBezTo>
                    <a:cubicBezTo>
                      <a:pt x="2" y="2"/>
                      <a:pt x="0" y="7"/>
                      <a:pt x="4" y="9"/>
                    </a:cubicBezTo>
                    <a:cubicBezTo>
                      <a:pt x="9" y="10"/>
                      <a:pt x="14" y="11"/>
                      <a:pt x="19" y="11"/>
                    </a:cubicBezTo>
                    <a:cubicBezTo>
                      <a:pt x="23" y="11"/>
                      <a:pt x="29" y="11"/>
                      <a:pt x="32" y="7"/>
                    </a:cubicBezTo>
                    <a:cubicBezTo>
                      <a:pt x="34" y="5"/>
                      <a:pt x="33" y="1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123"/>
              <p:cNvSpPr/>
              <p:nvPr/>
            </p:nvSpPr>
            <p:spPr bwMode="auto">
              <a:xfrm>
                <a:off x="8210510" y="2778460"/>
                <a:ext cx="110115" cy="38883"/>
              </a:xfrm>
              <a:custGeom>
                <a:avLst/>
                <a:gdLst>
                  <a:gd name="T0" fmla="*/ 32 w 35"/>
                  <a:gd name="T1" fmla="*/ 2 h 11"/>
                  <a:gd name="T2" fmla="*/ 19 w 35"/>
                  <a:gd name="T3" fmla="*/ 3 h 11"/>
                  <a:gd name="T4" fmla="*/ 3 w 35"/>
                  <a:gd name="T5" fmla="*/ 5 h 11"/>
                  <a:gd name="T6" fmla="*/ 4 w 35"/>
                  <a:gd name="T7" fmla="*/ 11 h 11"/>
                  <a:gd name="T8" fmla="*/ 20 w 35"/>
                  <a:gd name="T9" fmla="*/ 11 h 11"/>
                  <a:gd name="T10" fmla="*/ 33 w 35"/>
                  <a:gd name="T11" fmla="*/ 8 h 11"/>
                  <a:gd name="T12" fmla="*/ 32 w 3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1">
                    <a:moveTo>
                      <a:pt x="32" y="2"/>
                    </a:moveTo>
                    <a:cubicBezTo>
                      <a:pt x="28" y="0"/>
                      <a:pt x="23" y="2"/>
                      <a:pt x="19" y="3"/>
                    </a:cubicBezTo>
                    <a:cubicBezTo>
                      <a:pt x="13" y="3"/>
                      <a:pt x="8" y="4"/>
                      <a:pt x="3" y="5"/>
                    </a:cubicBezTo>
                    <a:cubicBezTo>
                      <a:pt x="0" y="6"/>
                      <a:pt x="1" y="11"/>
                      <a:pt x="4" y="11"/>
                    </a:cubicBezTo>
                    <a:cubicBezTo>
                      <a:pt x="9" y="11"/>
                      <a:pt x="14" y="11"/>
                      <a:pt x="20" y="11"/>
                    </a:cubicBezTo>
                    <a:cubicBezTo>
                      <a:pt x="24" y="10"/>
                      <a:pt x="29" y="11"/>
                      <a:pt x="33" y="8"/>
                    </a:cubicBezTo>
                    <a:cubicBezTo>
                      <a:pt x="35" y="7"/>
                      <a:pt x="35" y="3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124"/>
              <p:cNvSpPr/>
              <p:nvPr/>
            </p:nvSpPr>
            <p:spPr bwMode="auto">
              <a:xfrm>
                <a:off x="8365139" y="2768091"/>
                <a:ext cx="86687" cy="31106"/>
              </a:xfrm>
              <a:custGeom>
                <a:avLst/>
                <a:gdLst>
                  <a:gd name="T0" fmla="*/ 26 w 28"/>
                  <a:gd name="T1" fmla="*/ 1 h 9"/>
                  <a:gd name="T2" fmla="*/ 16 w 28"/>
                  <a:gd name="T3" fmla="*/ 1 h 9"/>
                  <a:gd name="T4" fmla="*/ 4 w 28"/>
                  <a:gd name="T5" fmla="*/ 1 h 9"/>
                  <a:gd name="T6" fmla="*/ 4 w 28"/>
                  <a:gd name="T7" fmla="*/ 7 h 9"/>
                  <a:gd name="T8" fmla="*/ 16 w 28"/>
                  <a:gd name="T9" fmla="*/ 8 h 9"/>
                  <a:gd name="T10" fmla="*/ 26 w 28"/>
                  <a:gd name="T11" fmla="*/ 7 h 9"/>
                  <a:gd name="T12" fmla="*/ 26 w 28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9">
                    <a:moveTo>
                      <a:pt x="26" y="1"/>
                    </a:moveTo>
                    <a:cubicBezTo>
                      <a:pt x="23" y="0"/>
                      <a:pt x="19" y="0"/>
                      <a:pt x="16" y="1"/>
                    </a:cubicBezTo>
                    <a:cubicBezTo>
                      <a:pt x="12" y="1"/>
                      <a:pt x="8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8" y="8"/>
                      <a:pt x="12" y="8"/>
                      <a:pt x="16" y="8"/>
                    </a:cubicBezTo>
                    <a:cubicBezTo>
                      <a:pt x="19" y="8"/>
                      <a:pt x="23" y="9"/>
                      <a:pt x="26" y="7"/>
                    </a:cubicBezTo>
                    <a:cubicBezTo>
                      <a:pt x="28" y="6"/>
                      <a:pt x="28" y="2"/>
                      <a:pt x="2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125"/>
              <p:cNvSpPr/>
              <p:nvPr/>
            </p:nvSpPr>
            <p:spPr bwMode="auto">
              <a:xfrm>
                <a:off x="5209299" y="3055816"/>
                <a:ext cx="93715" cy="33698"/>
              </a:xfrm>
              <a:custGeom>
                <a:avLst/>
                <a:gdLst>
                  <a:gd name="T0" fmla="*/ 26 w 30"/>
                  <a:gd name="T1" fmla="*/ 1 h 10"/>
                  <a:gd name="T2" fmla="*/ 13 w 30"/>
                  <a:gd name="T3" fmla="*/ 1 h 10"/>
                  <a:gd name="T4" fmla="*/ 2 w 30"/>
                  <a:gd name="T5" fmla="*/ 2 h 10"/>
                  <a:gd name="T6" fmla="*/ 1 w 30"/>
                  <a:gd name="T7" fmla="*/ 5 h 10"/>
                  <a:gd name="T8" fmla="*/ 13 w 30"/>
                  <a:gd name="T9" fmla="*/ 9 h 10"/>
                  <a:gd name="T10" fmla="*/ 27 w 30"/>
                  <a:gd name="T11" fmla="*/ 7 h 10"/>
                  <a:gd name="T12" fmla="*/ 26 w 30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0">
                    <a:moveTo>
                      <a:pt x="26" y="1"/>
                    </a:moveTo>
                    <a:cubicBezTo>
                      <a:pt x="22" y="0"/>
                      <a:pt x="17" y="1"/>
                      <a:pt x="13" y="1"/>
                    </a:cubicBezTo>
                    <a:cubicBezTo>
                      <a:pt x="9" y="1"/>
                      <a:pt x="5" y="0"/>
                      <a:pt x="2" y="2"/>
                    </a:cubicBezTo>
                    <a:cubicBezTo>
                      <a:pt x="1" y="2"/>
                      <a:pt x="0" y="4"/>
                      <a:pt x="1" y="5"/>
                    </a:cubicBezTo>
                    <a:cubicBezTo>
                      <a:pt x="4" y="8"/>
                      <a:pt x="9" y="8"/>
                      <a:pt x="13" y="9"/>
                    </a:cubicBezTo>
                    <a:cubicBezTo>
                      <a:pt x="18" y="9"/>
                      <a:pt x="23" y="10"/>
                      <a:pt x="27" y="7"/>
                    </a:cubicBezTo>
                    <a:cubicBezTo>
                      <a:pt x="30" y="6"/>
                      <a:pt x="29" y="2"/>
                      <a:pt x="2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26"/>
              <p:cNvSpPr/>
              <p:nvPr/>
            </p:nvSpPr>
            <p:spPr bwMode="auto">
              <a:xfrm>
                <a:off x="5375643" y="3040263"/>
                <a:ext cx="117143" cy="41474"/>
              </a:xfrm>
              <a:custGeom>
                <a:avLst/>
                <a:gdLst>
                  <a:gd name="T0" fmla="*/ 33 w 37"/>
                  <a:gd name="T1" fmla="*/ 3 h 12"/>
                  <a:gd name="T2" fmla="*/ 3 w 37"/>
                  <a:gd name="T3" fmla="*/ 6 h 12"/>
                  <a:gd name="T4" fmla="*/ 4 w 37"/>
                  <a:gd name="T5" fmla="*/ 11 h 12"/>
                  <a:gd name="T6" fmla="*/ 19 w 37"/>
                  <a:gd name="T7" fmla="*/ 10 h 12"/>
                  <a:gd name="T8" fmla="*/ 33 w 37"/>
                  <a:gd name="T9" fmla="*/ 9 h 12"/>
                  <a:gd name="T10" fmla="*/ 33 w 37"/>
                  <a:gd name="T1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3" y="3"/>
                    </a:moveTo>
                    <a:cubicBezTo>
                      <a:pt x="25" y="0"/>
                      <a:pt x="11" y="4"/>
                      <a:pt x="3" y="6"/>
                    </a:cubicBezTo>
                    <a:cubicBezTo>
                      <a:pt x="0" y="7"/>
                      <a:pt x="1" y="12"/>
                      <a:pt x="4" y="11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24" y="10"/>
                      <a:pt x="29" y="11"/>
                      <a:pt x="33" y="9"/>
                    </a:cubicBezTo>
                    <a:cubicBezTo>
                      <a:pt x="37" y="9"/>
                      <a:pt x="36" y="4"/>
                      <a:pt x="33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27"/>
              <p:cNvSpPr/>
              <p:nvPr/>
            </p:nvSpPr>
            <p:spPr bwMode="auto">
              <a:xfrm>
                <a:off x="5579471" y="3027304"/>
                <a:ext cx="117143" cy="41474"/>
              </a:xfrm>
              <a:custGeom>
                <a:avLst/>
                <a:gdLst>
                  <a:gd name="T0" fmla="*/ 34 w 37"/>
                  <a:gd name="T1" fmla="*/ 3 h 12"/>
                  <a:gd name="T2" fmla="*/ 15 w 37"/>
                  <a:gd name="T3" fmla="*/ 1 h 12"/>
                  <a:gd name="T4" fmla="*/ 1 w 37"/>
                  <a:gd name="T5" fmla="*/ 4 h 12"/>
                  <a:gd name="T6" fmla="*/ 0 w 37"/>
                  <a:gd name="T7" fmla="*/ 8 h 12"/>
                  <a:gd name="T8" fmla="*/ 4 w 37"/>
                  <a:gd name="T9" fmla="*/ 10 h 12"/>
                  <a:gd name="T10" fmla="*/ 4 w 37"/>
                  <a:gd name="T11" fmla="*/ 10 h 12"/>
                  <a:gd name="T12" fmla="*/ 15 w 37"/>
                  <a:gd name="T13" fmla="*/ 10 h 12"/>
                  <a:gd name="T14" fmla="*/ 33 w 37"/>
                  <a:gd name="T15" fmla="*/ 10 h 12"/>
                  <a:gd name="T16" fmla="*/ 34 w 37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2">
                    <a:moveTo>
                      <a:pt x="34" y="3"/>
                    </a:moveTo>
                    <a:cubicBezTo>
                      <a:pt x="28" y="0"/>
                      <a:pt x="21" y="1"/>
                      <a:pt x="15" y="1"/>
                    </a:cubicBezTo>
                    <a:cubicBezTo>
                      <a:pt x="11" y="1"/>
                      <a:pt x="4" y="1"/>
                      <a:pt x="1" y="4"/>
                    </a:cubicBezTo>
                    <a:cubicBezTo>
                      <a:pt x="0" y="5"/>
                      <a:pt x="0" y="7"/>
                      <a:pt x="0" y="8"/>
                    </a:cubicBezTo>
                    <a:cubicBezTo>
                      <a:pt x="1" y="10"/>
                      <a:pt x="2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8" y="10"/>
                      <a:pt x="12" y="10"/>
                      <a:pt x="15" y="10"/>
                    </a:cubicBezTo>
                    <a:cubicBezTo>
                      <a:pt x="21" y="11"/>
                      <a:pt x="28" y="12"/>
                      <a:pt x="33" y="10"/>
                    </a:cubicBezTo>
                    <a:cubicBezTo>
                      <a:pt x="36" y="9"/>
                      <a:pt x="37" y="5"/>
                      <a:pt x="34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28"/>
              <p:cNvSpPr/>
              <p:nvPr/>
            </p:nvSpPr>
            <p:spPr bwMode="auto">
              <a:xfrm>
                <a:off x="5757529" y="3027304"/>
                <a:ext cx="107772" cy="38883"/>
              </a:xfrm>
              <a:custGeom>
                <a:avLst/>
                <a:gdLst>
                  <a:gd name="T0" fmla="*/ 31 w 34"/>
                  <a:gd name="T1" fmla="*/ 3 h 11"/>
                  <a:gd name="T2" fmla="*/ 19 w 34"/>
                  <a:gd name="T3" fmla="*/ 1 h 11"/>
                  <a:gd name="T4" fmla="*/ 5 w 34"/>
                  <a:gd name="T5" fmla="*/ 0 h 11"/>
                  <a:gd name="T6" fmla="*/ 4 w 34"/>
                  <a:gd name="T7" fmla="*/ 6 h 11"/>
                  <a:gd name="T8" fmla="*/ 18 w 34"/>
                  <a:gd name="T9" fmla="*/ 9 h 11"/>
                  <a:gd name="T10" fmla="*/ 30 w 34"/>
                  <a:gd name="T11" fmla="*/ 9 h 11"/>
                  <a:gd name="T12" fmla="*/ 31 w 34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1" y="3"/>
                    </a:moveTo>
                    <a:cubicBezTo>
                      <a:pt x="27" y="1"/>
                      <a:pt x="23" y="1"/>
                      <a:pt x="19" y="1"/>
                    </a:cubicBezTo>
                    <a:cubicBezTo>
                      <a:pt x="14" y="1"/>
                      <a:pt x="10" y="0"/>
                      <a:pt x="5" y="0"/>
                    </a:cubicBezTo>
                    <a:cubicBezTo>
                      <a:pt x="1" y="0"/>
                      <a:pt x="0" y="6"/>
                      <a:pt x="4" y="6"/>
                    </a:cubicBezTo>
                    <a:cubicBezTo>
                      <a:pt x="9" y="7"/>
                      <a:pt x="13" y="8"/>
                      <a:pt x="18" y="9"/>
                    </a:cubicBezTo>
                    <a:cubicBezTo>
                      <a:pt x="22" y="9"/>
                      <a:pt x="26" y="11"/>
                      <a:pt x="30" y="9"/>
                    </a:cubicBezTo>
                    <a:cubicBezTo>
                      <a:pt x="33" y="9"/>
                      <a:pt x="34" y="4"/>
                      <a:pt x="31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29"/>
              <p:cNvSpPr/>
              <p:nvPr/>
            </p:nvSpPr>
            <p:spPr bwMode="auto">
              <a:xfrm>
                <a:off x="5937930" y="3011751"/>
                <a:ext cx="93715" cy="38883"/>
              </a:xfrm>
              <a:custGeom>
                <a:avLst/>
                <a:gdLst>
                  <a:gd name="T0" fmla="*/ 27 w 30"/>
                  <a:gd name="T1" fmla="*/ 2 h 11"/>
                  <a:gd name="T2" fmla="*/ 13 w 30"/>
                  <a:gd name="T3" fmla="*/ 2 h 11"/>
                  <a:gd name="T4" fmla="*/ 0 w 30"/>
                  <a:gd name="T5" fmla="*/ 4 h 11"/>
                  <a:gd name="T6" fmla="*/ 0 w 30"/>
                  <a:gd name="T7" fmla="*/ 7 h 11"/>
                  <a:gd name="T8" fmla="*/ 13 w 30"/>
                  <a:gd name="T9" fmla="*/ 9 h 11"/>
                  <a:gd name="T10" fmla="*/ 27 w 30"/>
                  <a:gd name="T11" fmla="*/ 8 h 11"/>
                  <a:gd name="T12" fmla="*/ 27 w 30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27" y="2"/>
                    </a:moveTo>
                    <a:cubicBezTo>
                      <a:pt x="23" y="0"/>
                      <a:pt x="18" y="1"/>
                      <a:pt x="13" y="2"/>
                    </a:cubicBezTo>
                    <a:cubicBezTo>
                      <a:pt x="9" y="2"/>
                      <a:pt x="4" y="2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4" y="9"/>
                      <a:pt x="9" y="9"/>
                      <a:pt x="13" y="9"/>
                    </a:cubicBezTo>
                    <a:cubicBezTo>
                      <a:pt x="18" y="10"/>
                      <a:pt x="23" y="11"/>
                      <a:pt x="27" y="8"/>
                    </a:cubicBezTo>
                    <a:cubicBezTo>
                      <a:pt x="30" y="7"/>
                      <a:pt x="30" y="4"/>
                      <a:pt x="27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30"/>
              <p:cNvSpPr/>
              <p:nvPr/>
            </p:nvSpPr>
            <p:spPr bwMode="auto">
              <a:xfrm>
                <a:off x="6120674" y="3006567"/>
                <a:ext cx="93715" cy="38883"/>
              </a:xfrm>
              <a:custGeom>
                <a:avLst/>
                <a:gdLst>
                  <a:gd name="T0" fmla="*/ 27 w 30"/>
                  <a:gd name="T1" fmla="*/ 1 h 11"/>
                  <a:gd name="T2" fmla="*/ 12 w 30"/>
                  <a:gd name="T3" fmla="*/ 1 h 11"/>
                  <a:gd name="T4" fmla="*/ 6 w 30"/>
                  <a:gd name="T5" fmla="*/ 2 h 11"/>
                  <a:gd name="T6" fmla="*/ 1 w 30"/>
                  <a:gd name="T7" fmla="*/ 4 h 11"/>
                  <a:gd name="T8" fmla="*/ 1 w 30"/>
                  <a:gd name="T9" fmla="*/ 6 h 11"/>
                  <a:gd name="T10" fmla="*/ 6 w 30"/>
                  <a:gd name="T11" fmla="*/ 8 h 11"/>
                  <a:gd name="T12" fmla="*/ 12 w 30"/>
                  <a:gd name="T13" fmla="*/ 9 h 11"/>
                  <a:gd name="T14" fmla="*/ 27 w 30"/>
                  <a:gd name="T15" fmla="*/ 9 h 11"/>
                  <a:gd name="T16" fmla="*/ 27 w 30"/>
                  <a:gd name="T1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1">
                    <a:moveTo>
                      <a:pt x="27" y="1"/>
                    </a:moveTo>
                    <a:cubicBezTo>
                      <a:pt x="22" y="0"/>
                      <a:pt x="17" y="1"/>
                      <a:pt x="12" y="1"/>
                    </a:cubicBezTo>
                    <a:cubicBezTo>
                      <a:pt x="10" y="2"/>
                      <a:pt x="8" y="2"/>
                      <a:pt x="6" y="2"/>
                    </a:cubicBezTo>
                    <a:cubicBezTo>
                      <a:pt x="3" y="2"/>
                      <a:pt x="3" y="3"/>
                      <a:pt x="1" y="4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3" y="7"/>
                      <a:pt x="3" y="8"/>
                      <a:pt x="6" y="8"/>
                    </a:cubicBezTo>
                    <a:cubicBezTo>
                      <a:pt x="8" y="9"/>
                      <a:pt x="10" y="9"/>
                      <a:pt x="12" y="9"/>
                    </a:cubicBezTo>
                    <a:cubicBezTo>
                      <a:pt x="17" y="9"/>
                      <a:pt x="22" y="11"/>
                      <a:pt x="27" y="9"/>
                    </a:cubicBezTo>
                    <a:cubicBezTo>
                      <a:pt x="30" y="8"/>
                      <a:pt x="30" y="3"/>
                      <a:pt x="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31"/>
              <p:cNvSpPr/>
              <p:nvPr/>
            </p:nvSpPr>
            <p:spPr bwMode="auto">
              <a:xfrm>
                <a:off x="6277645" y="2991014"/>
                <a:ext cx="126515" cy="38883"/>
              </a:xfrm>
              <a:custGeom>
                <a:avLst/>
                <a:gdLst>
                  <a:gd name="T0" fmla="*/ 37 w 40"/>
                  <a:gd name="T1" fmla="*/ 4 h 11"/>
                  <a:gd name="T2" fmla="*/ 21 w 40"/>
                  <a:gd name="T3" fmla="*/ 0 h 11"/>
                  <a:gd name="T4" fmla="*/ 4 w 40"/>
                  <a:gd name="T5" fmla="*/ 2 h 11"/>
                  <a:gd name="T6" fmla="*/ 4 w 40"/>
                  <a:gd name="T7" fmla="*/ 8 h 11"/>
                  <a:gd name="T8" fmla="*/ 21 w 40"/>
                  <a:gd name="T9" fmla="*/ 9 h 11"/>
                  <a:gd name="T10" fmla="*/ 37 w 40"/>
                  <a:gd name="T11" fmla="*/ 10 h 11"/>
                  <a:gd name="T12" fmla="*/ 37 w 40"/>
                  <a:gd name="T1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11">
                    <a:moveTo>
                      <a:pt x="37" y="4"/>
                    </a:moveTo>
                    <a:cubicBezTo>
                      <a:pt x="33" y="1"/>
                      <a:pt x="26" y="1"/>
                      <a:pt x="21" y="0"/>
                    </a:cubicBezTo>
                    <a:cubicBezTo>
                      <a:pt x="15" y="0"/>
                      <a:pt x="9" y="1"/>
                      <a:pt x="4" y="2"/>
                    </a:cubicBezTo>
                    <a:cubicBezTo>
                      <a:pt x="0" y="2"/>
                      <a:pt x="1" y="8"/>
                      <a:pt x="4" y="8"/>
                    </a:cubicBezTo>
                    <a:cubicBezTo>
                      <a:pt x="10" y="8"/>
                      <a:pt x="16" y="8"/>
                      <a:pt x="21" y="9"/>
                    </a:cubicBezTo>
                    <a:cubicBezTo>
                      <a:pt x="26" y="9"/>
                      <a:pt x="31" y="11"/>
                      <a:pt x="37" y="10"/>
                    </a:cubicBezTo>
                    <a:cubicBezTo>
                      <a:pt x="40" y="9"/>
                      <a:pt x="40" y="5"/>
                      <a:pt x="37" y="4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32"/>
              <p:cNvSpPr/>
              <p:nvPr/>
            </p:nvSpPr>
            <p:spPr bwMode="auto">
              <a:xfrm>
                <a:off x="6474446" y="2998789"/>
                <a:ext cx="112458" cy="38883"/>
              </a:xfrm>
              <a:custGeom>
                <a:avLst/>
                <a:gdLst>
                  <a:gd name="T0" fmla="*/ 33 w 36"/>
                  <a:gd name="T1" fmla="*/ 2 h 11"/>
                  <a:gd name="T2" fmla="*/ 19 w 36"/>
                  <a:gd name="T3" fmla="*/ 1 h 11"/>
                  <a:gd name="T4" fmla="*/ 4 w 36"/>
                  <a:gd name="T5" fmla="*/ 4 h 11"/>
                  <a:gd name="T6" fmla="*/ 5 w 36"/>
                  <a:gd name="T7" fmla="*/ 10 h 11"/>
                  <a:gd name="T8" fmla="*/ 20 w 36"/>
                  <a:gd name="T9" fmla="*/ 9 h 11"/>
                  <a:gd name="T10" fmla="*/ 32 w 36"/>
                  <a:gd name="T11" fmla="*/ 9 h 11"/>
                  <a:gd name="T12" fmla="*/ 33 w 36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">
                    <a:moveTo>
                      <a:pt x="33" y="2"/>
                    </a:moveTo>
                    <a:cubicBezTo>
                      <a:pt x="29" y="0"/>
                      <a:pt x="24" y="0"/>
                      <a:pt x="19" y="1"/>
                    </a:cubicBezTo>
                    <a:cubicBezTo>
                      <a:pt x="14" y="1"/>
                      <a:pt x="9" y="2"/>
                      <a:pt x="4" y="4"/>
                    </a:cubicBezTo>
                    <a:cubicBezTo>
                      <a:pt x="0" y="5"/>
                      <a:pt x="2" y="11"/>
                      <a:pt x="5" y="10"/>
                    </a:cubicBezTo>
                    <a:cubicBezTo>
                      <a:pt x="10" y="9"/>
                      <a:pt x="15" y="9"/>
                      <a:pt x="20" y="9"/>
                    </a:cubicBezTo>
                    <a:cubicBezTo>
                      <a:pt x="24" y="9"/>
                      <a:pt x="28" y="10"/>
                      <a:pt x="32" y="9"/>
                    </a:cubicBezTo>
                    <a:cubicBezTo>
                      <a:pt x="35" y="8"/>
                      <a:pt x="36" y="4"/>
                      <a:pt x="33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33"/>
              <p:cNvSpPr/>
              <p:nvPr/>
            </p:nvSpPr>
            <p:spPr bwMode="auto">
              <a:xfrm>
                <a:off x="6673590" y="3009158"/>
                <a:ext cx="110115" cy="41474"/>
              </a:xfrm>
              <a:custGeom>
                <a:avLst/>
                <a:gdLst>
                  <a:gd name="T0" fmla="*/ 32 w 35"/>
                  <a:gd name="T1" fmla="*/ 4 h 12"/>
                  <a:gd name="T2" fmla="*/ 16 w 35"/>
                  <a:gd name="T3" fmla="*/ 1 h 12"/>
                  <a:gd name="T4" fmla="*/ 1 w 35"/>
                  <a:gd name="T5" fmla="*/ 3 h 12"/>
                  <a:gd name="T6" fmla="*/ 1 w 35"/>
                  <a:gd name="T7" fmla="*/ 5 h 12"/>
                  <a:gd name="T8" fmla="*/ 14 w 35"/>
                  <a:gd name="T9" fmla="*/ 9 h 12"/>
                  <a:gd name="T10" fmla="*/ 32 w 35"/>
                  <a:gd name="T11" fmla="*/ 10 h 12"/>
                  <a:gd name="T12" fmla="*/ 32 w 35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2">
                    <a:moveTo>
                      <a:pt x="32" y="4"/>
                    </a:moveTo>
                    <a:cubicBezTo>
                      <a:pt x="28" y="1"/>
                      <a:pt x="22" y="2"/>
                      <a:pt x="16" y="1"/>
                    </a:cubicBezTo>
                    <a:cubicBezTo>
                      <a:pt x="11" y="1"/>
                      <a:pt x="5" y="0"/>
                      <a:pt x="1" y="3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4" y="9"/>
                      <a:pt x="9" y="8"/>
                      <a:pt x="14" y="9"/>
                    </a:cubicBezTo>
                    <a:cubicBezTo>
                      <a:pt x="20" y="10"/>
                      <a:pt x="26" y="12"/>
                      <a:pt x="32" y="10"/>
                    </a:cubicBezTo>
                    <a:cubicBezTo>
                      <a:pt x="34" y="9"/>
                      <a:pt x="35" y="5"/>
                      <a:pt x="32" y="4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34"/>
              <p:cNvSpPr/>
              <p:nvPr/>
            </p:nvSpPr>
            <p:spPr bwMode="auto">
              <a:xfrm>
                <a:off x="6846962" y="3001382"/>
                <a:ext cx="107772" cy="31106"/>
              </a:xfrm>
              <a:custGeom>
                <a:avLst/>
                <a:gdLst>
                  <a:gd name="T0" fmla="*/ 33 w 34"/>
                  <a:gd name="T1" fmla="*/ 3 h 9"/>
                  <a:gd name="T2" fmla="*/ 19 w 34"/>
                  <a:gd name="T3" fmla="*/ 2 h 9"/>
                  <a:gd name="T4" fmla="*/ 2 w 34"/>
                  <a:gd name="T5" fmla="*/ 3 h 9"/>
                  <a:gd name="T6" fmla="*/ 2 w 34"/>
                  <a:gd name="T7" fmla="*/ 7 h 9"/>
                  <a:gd name="T8" fmla="*/ 19 w 34"/>
                  <a:gd name="T9" fmla="*/ 8 h 9"/>
                  <a:gd name="T10" fmla="*/ 33 w 34"/>
                  <a:gd name="T11" fmla="*/ 7 h 9"/>
                  <a:gd name="T12" fmla="*/ 33 w 34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9">
                    <a:moveTo>
                      <a:pt x="33" y="3"/>
                    </a:moveTo>
                    <a:cubicBezTo>
                      <a:pt x="28" y="0"/>
                      <a:pt x="24" y="1"/>
                      <a:pt x="19" y="2"/>
                    </a:cubicBezTo>
                    <a:cubicBezTo>
                      <a:pt x="14" y="2"/>
                      <a:pt x="8" y="2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8"/>
                      <a:pt x="14" y="8"/>
                      <a:pt x="19" y="8"/>
                    </a:cubicBezTo>
                    <a:cubicBezTo>
                      <a:pt x="24" y="9"/>
                      <a:pt x="28" y="9"/>
                      <a:pt x="33" y="7"/>
                    </a:cubicBezTo>
                    <a:cubicBezTo>
                      <a:pt x="34" y="6"/>
                      <a:pt x="34" y="4"/>
                      <a:pt x="33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35"/>
              <p:cNvSpPr/>
              <p:nvPr/>
            </p:nvSpPr>
            <p:spPr bwMode="auto">
              <a:xfrm>
                <a:off x="7010963" y="2998789"/>
                <a:ext cx="121829" cy="38883"/>
              </a:xfrm>
              <a:custGeom>
                <a:avLst/>
                <a:gdLst>
                  <a:gd name="T0" fmla="*/ 36 w 39"/>
                  <a:gd name="T1" fmla="*/ 2 h 11"/>
                  <a:gd name="T2" fmla="*/ 22 w 39"/>
                  <a:gd name="T3" fmla="*/ 2 h 11"/>
                  <a:gd name="T4" fmla="*/ 4 w 39"/>
                  <a:gd name="T5" fmla="*/ 0 h 11"/>
                  <a:gd name="T6" fmla="*/ 3 w 39"/>
                  <a:gd name="T7" fmla="*/ 6 h 11"/>
                  <a:gd name="T8" fmla="*/ 36 w 39"/>
                  <a:gd name="T9" fmla="*/ 8 h 11"/>
                  <a:gd name="T10" fmla="*/ 36 w 39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1">
                    <a:moveTo>
                      <a:pt x="36" y="2"/>
                    </a:moveTo>
                    <a:cubicBezTo>
                      <a:pt x="31" y="1"/>
                      <a:pt x="26" y="2"/>
                      <a:pt x="22" y="2"/>
                    </a:cubicBezTo>
                    <a:cubicBezTo>
                      <a:pt x="16" y="2"/>
                      <a:pt x="10" y="1"/>
                      <a:pt x="4" y="0"/>
                    </a:cubicBezTo>
                    <a:cubicBezTo>
                      <a:pt x="1" y="0"/>
                      <a:pt x="0" y="5"/>
                      <a:pt x="3" y="6"/>
                    </a:cubicBezTo>
                    <a:cubicBezTo>
                      <a:pt x="13" y="9"/>
                      <a:pt x="26" y="11"/>
                      <a:pt x="36" y="8"/>
                    </a:cubicBezTo>
                    <a:cubicBezTo>
                      <a:pt x="39" y="7"/>
                      <a:pt x="39" y="2"/>
                      <a:pt x="36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36"/>
              <p:cNvSpPr/>
              <p:nvPr/>
            </p:nvSpPr>
            <p:spPr bwMode="auto">
              <a:xfrm>
                <a:off x="7181991" y="3001382"/>
                <a:ext cx="100744" cy="36290"/>
              </a:xfrm>
              <a:custGeom>
                <a:avLst/>
                <a:gdLst>
                  <a:gd name="T0" fmla="*/ 28 w 32"/>
                  <a:gd name="T1" fmla="*/ 1 h 10"/>
                  <a:gd name="T2" fmla="*/ 15 w 32"/>
                  <a:gd name="T3" fmla="*/ 2 h 10"/>
                  <a:gd name="T4" fmla="*/ 3 w 32"/>
                  <a:gd name="T5" fmla="*/ 4 h 10"/>
                  <a:gd name="T6" fmla="*/ 3 w 32"/>
                  <a:gd name="T7" fmla="*/ 9 h 10"/>
                  <a:gd name="T8" fmla="*/ 29 w 32"/>
                  <a:gd name="T9" fmla="*/ 7 h 10"/>
                  <a:gd name="T10" fmla="*/ 28 w 32"/>
                  <a:gd name="T1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0">
                    <a:moveTo>
                      <a:pt x="28" y="1"/>
                    </a:moveTo>
                    <a:cubicBezTo>
                      <a:pt x="24" y="0"/>
                      <a:pt x="20" y="1"/>
                      <a:pt x="15" y="2"/>
                    </a:cubicBezTo>
                    <a:cubicBezTo>
                      <a:pt x="11" y="3"/>
                      <a:pt x="7" y="3"/>
                      <a:pt x="3" y="4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11" y="10"/>
                      <a:pt x="21" y="10"/>
                      <a:pt x="29" y="7"/>
                    </a:cubicBezTo>
                    <a:cubicBezTo>
                      <a:pt x="32" y="6"/>
                      <a:pt x="31" y="1"/>
                      <a:pt x="2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37"/>
              <p:cNvSpPr/>
              <p:nvPr/>
            </p:nvSpPr>
            <p:spPr bwMode="auto">
              <a:xfrm>
                <a:off x="7355363" y="3006567"/>
                <a:ext cx="100744" cy="33698"/>
              </a:xfrm>
              <a:custGeom>
                <a:avLst/>
                <a:gdLst>
                  <a:gd name="T0" fmla="*/ 30 w 32"/>
                  <a:gd name="T1" fmla="*/ 2 h 10"/>
                  <a:gd name="T2" fmla="*/ 18 w 32"/>
                  <a:gd name="T3" fmla="*/ 1 h 10"/>
                  <a:gd name="T4" fmla="*/ 4 w 32"/>
                  <a:gd name="T5" fmla="*/ 2 h 10"/>
                  <a:gd name="T6" fmla="*/ 4 w 32"/>
                  <a:gd name="T7" fmla="*/ 8 h 10"/>
                  <a:gd name="T8" fmla="*/ 18 w 32"/>
                  <a:gd name="T9" fmla="*/ 9 h 10"/>
                  <a:gd name="T10" fmla="*/ 30 w 32"/>
                  <a:gd name="T11" fmla="*/ 8 h 10"/>
                  <a:gd name="T12" fmla="*/ 30 w 32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30" y="2"/>
                    </a:moveTo>
                    <a:cubicBezTo>
                      <a:pt x="26" y="0"/>
                      <a:pt x="22" y="1"/>
                      <a:pt x="18" y="1"/>
                    </a:cubicBezTo>
                    <a:cubicBezTo>
                      <a:pt x="13" y="2"/>
                      <a:pt x="9" y="2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8"/>
                      <a:pt x="13" y="9"/>
                      <a:pt x="18" y="9"/>
                    </a:cubicBezTo>
                    <a:cubicBezTo>
                      <a:pt x="22" y="9"/>
                      <a:pt x="26" y="10"/>
                      <a:pt x="30" y="8"/>
                    </a:cubicBezTo>
                    <a:cubicBezTo>
                      <a:pt x="32" y="7"/>
                      <a:pt x="32" y="4"/>
                      <a:pt x="30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38"/>
              <p:cNvSpPr/>
              <p:nvPr/>
            </p:nvSpPr>
            <p:spPr bwMode="auto">
              <a:xfrm>
                <a:off x="7521708" y="2996198"/>
                <a:ext cx="112458" cy="44067"/>
              </a:xfrm>
              <a:custGeom>
                <a:avLst/>
                <a:gdLst>
                  <a:gd name="T0" fmla="*/ 31 w 36"/>
                  <a:gd name="T1" fmla="*/ 0 h 13"/>
                  <a:gd name="T2" fmla="*/ 18 w 36"/>
                  <a:gd name="T3" fmla="*/ 3 h 13"/>
                  <a:gd name="T4" fmla="*/ 5 w 36"/>
                  <a:gd name="T5" fmla="*/ 2 h 13"/>
                  <a:gd name="T6" fmla="*/ 3 w 36"/>
                  <a:gd name="T7" fmla="*/ 6 h 13"/>
                  <a:gd name="T8" fmla="*/ 33 w 36"/>
                  <a:gd name="T9" fmla="*/ 7 h 13"/>
                  <a:gd name="T10" fmla="*/ 31 w 36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3">
                    <a:moveTo>
                      <a:pt x="31" y="0"/>
                    </a:moveTo>
                    <a:cubicBezTo>
                      <a:pt x="27" y="1"/>
                      <a:pt x="23" y="3"/>
                      <a:pt x="18" y="3"/>
                    </a:cubicBezTo>
                    <a:cubicBezTo>
                      <a:pt x="14" y="3"/>
                      <a:pt x="9" y="3"/>
                      <a:pt x="5" y="2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11" y="10"/>
                      <a:pt x="25" y="13"/>
                      <a:pt x="33" y="7"/>
                    </a:cubicBezTo>
                    <a:cubicBezTo>
                      <a:pt x="36" y="5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4476059" y="1209268"/>
              <a:ext cx="2863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富邦成長</a:t>
              </a:r>
              <a:r>
                <a:rPr lang="zh-TW" altLang="en-US" sz="3200" dirty="0"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史</a:t>
              </a:r>
              <a:endParaRPr lang="zh-CN" altLang="en-US" sz="3200" dirty="0">
                <a:solidFill>
                  <a:schemeClr val="bg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2597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86"/>
          <p:cNvGrpSpPr/>
          <p:nvPr/>
        </p:nvGrpSpPr>
        <p:grpSpPr>
          <a:xfrm>
            <a:off x="2105380" y="1860942"/>
            <a:ext cx="2269065" cy="2833510"/>
            <a:chOff x="3213101" y="3067051"/>
            <a:chExt cx="541337" cy="720725"/>
          </a:xfrm>
          <a:solidFill>
            <a:schemeClr val="tx1"/>
          </a:solidFill>
        </p:grpSpPr>
        <p:sp>
          <p:nvSpPr>
            <p:cNvPr id="3" name="Freeform 873"/>
            <p:cNvSpPr/>
            <p:nvPr/>
          </p:nvSpPr>
          <p:spPr bwMode="auto">
            <a:xfrm>
              <a:off x="3225801" y="3094038"/>
              <a:ext cx="158750" cy="142875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393" y="0"/>
                </a:cxn>
                <a:cxn ang="0">
                  <a:pos x="381" y="3"/>
                </a:cxn>
                <a:cxn ang="0">
                  <a:pos x="369" y="5"/>
                </a:cxn>
                <a:cxn ang="0">
                  <a:pos x="358" y="10"/>
                </a:cxn>
                <a:cxn ang="0">
                  <a:pos x="347" y="16"/>
                </a:cxn>
                <a:cxn ang="0">
                  <a:pos x="326" y="27"/>
                </a:cxn>
                <a:cxn ang="0">
                  <a:pos x="307" y="42"/>
                </a:cxn>
                <a:cxn ang="0">
                  <a:pos x="307" y="42"/>
                </a:cxn>
                <a:cxn ang="0">
                  <a:pos x="252" y="86"/>
                </a:cxn>
                <a:cxn ang="0">
                  <a:pos x="224" y="108"/>
                </a:cxn>
                <a:cxn ang="0">
                  <a:pos x="198" y="132"/>
                </a:cxn>
                <a:cxn ang="0">
                  <a:pos x="198" y="132"/>
                </a:cxn>
                <a:cxn ang="0">
                  <a:pos x="172" y="157"/>
                </a:cxn>
                <a:cxn ang="0">
                  <a:pos x="146" y="183"/>
                </a:cxn>
                <a:cxn ang="0">
                  <a:pos x="122" y="210"/>
                </a:cxn>
                <a:cxn ang="0">
                  <a:pos x="97" y="238"/>
                </a:cxn>
                <a:cxn ang="0">
                  <a:pos x="50" y="294"/>
                </a:cxn>
                <a:cxn ang="0">
                  <a:pos x="2" y="349"/>
                </a:cxn>
                <a:cxn ang="0">
                  <a:pos x="2" y="349"/>
                </a:cxn>
                <a:cxn ang="0">
                  <a:pos x="0" y="352"/>
                </a:cxn>
                <a:cxn ang="0">
                  <a:pos x="0" y="353"/>
                </a:cxn>
                <a:cxn ang="0">
                  <a:pos x="2" y="357"/>
                </a:cxn>
                <a:cxn ang="0">
                  <a:pos x="6" y="360"/>
                </a:cxn>
                <a:cxn ang="0">
                  <a:pos x="8" y="358"/>
                </a:cxn>
                <a:cxn ang="0">
                  <a:pos x="10" y="357"/>
                </a:cxn>
                <a:cxn ang="0">
                  <a:pos x="10" y="357"/>
                </a:cxn>
                <a:cxn ang="0">
                  <a:pos x="55" y="306"/>
                </a:cxn>
                <a:cxn ang="0">
                  <a:pos x="99" y="254"/>
                </a:cxn>
                <a:cxn ang="0">
                  <a:pos x="144" y="203"/>
                </a:cxn>
                <a:cxn ang="0">
                  <a:pos x="167" y="178"/>
                </a:cxn>
                <a:cxn ang="0">
                  <a:pos x="190" y="154"/>
                </a:cxn>
                <a:cxn ang="0">
                  <a:pos x="190" y="154"/>
                </a:cxn>
                <a:cxn ang="0">
                  <a:pos x="215" y="131"/>
                </a:cxn>
                <a:cxn ang="0">
                  <a:pos x="240" y="110"/>
                </a:cxn>
                <a:cxn ang="0">
                  <a:pos x="266" y="89"/>
                </a:cxn>
                <a:cxn ang="0">
                  <a:pos x="292" y="68"/>
                </a:cxn>
                <a:cxn ang="0">
                  <a:pos x="292" y="68"/>
                </a:cxn>
                <a:cxn ang="0">
                  <a:pos x="316" y="50"/>
                </a:cxn>
                <a:cxn ang="0">
                  <a:pos x="341" y="33"/>
                </a:cxn>
                <a:cxn ang="0">
                  <a:pos x="354" y="25"/>
                </a:cxn>
                <a:cxn ang="0">
                  <a:pos x="367" y="20"/>
                </a:cxn>
                <a:cxn ang="0">
                  <a:pos x="381" y="14"/>
                </a:cxn>
                <a:cxn ang="0">
                  <a:pos x="395" y="10"/>
                </a:cxn>
                <a:cxn ang="0">
                  <a:pos x="395" y="10"/>
                </a:cxn>
                <a:cxn ang="0">
                  <a:pos x="398" y="9"/>
                </a:cxn>
                <a:cxn ang="0">
                  <a:pos x="399" y="8"/>
                </a:cxn>
                <a:cxn ang="0">
                  <a:pos x="399" y="6"/>
                </a:cxn>
                <a:cxn ang="0">
                  <a:pos x="399" y="4"/>
                </a:cxn>
                <a:cxn ang="0">
                  <a:pos x="397" y="0"/>
                </a:cxn>
                <a:cxn ang="0">
                  <a:pos x="395" y="0"/>
                </a:cxn>
                <a:cxn ang="0">
                  <a:pos x="393" y="0"/>
                </a:cxn>
                <a:cxn ang="0">
                  <a:pos x="393" y="0"/>
                </a:cxn>
              </a:cxnLst>
              <a:rect l="0" t="0" r="r" b="b"/>
              <a:pathLst>
                <a:path w="399" h="360">
                  <a:moveTo>
                    <a:pt x="393" y="0"/>
                  </a:moveTo>
                  <a:lnTo>
                    <a:pt x="393" y="0"/>
                  </a:lnTo>
                  <a:lnTo>
                    <a:pt x="381" y="3"/>
                  </a:lnTo>
                  <a:lnTo>
                    <a:pt x="369" y="5"/>
                  </a:lnTo>
                  <a:lnTo>
                    <a:pt x="358" y="10"/>
                  </a:lnTo>
                  <a:lnTo>
                    <a:pt x="347" y="16"/>
                  </a:lnTo>
                  <a:lnTo>
                    <a:pt x="326" y="27"/>
                  </a:lnTo>
                  <a:lnTo>
                    <a:pt x="307" y="42"/>
                  </a:lnTo>
                  <a:lnTo>
                    <a:pt x="307" y="42"/>
                  </a:lnTo>
                  <a:lnTo>
                    <a:pt x="252" y="86"/>
                  </a:lnTo>
                  <a:lnTo>
                    <a:pt x="224" y="108"/>
                  </a:lnTo>
                  <a:lnTo>
                    <a:pt x="198" y="132"/>
                  </a:lnTo>
                  <a:lnTo>
                    <a:pt x="198" y="132"/>
                  </a:lnTo>
                  <a:lnTo>
                    <a:pt x="172" y="157"/>
                  </a:lnTo>
                  <a:lnTo>
                    <a:pt x="146" y="183"/>
                  </a:lnTo>
                  <a:lnTo>
                    <a:pt x="122" y="210"/>
                  </a:lnTo>
                  <a:lnTo>
                    <a:pt x="97" y="238"/>
                  </a:lnTo>
                  <a:lnTo>
                    <a:pt x="50" y="294"/>
                  </a:lnTo>
                  <a:lnTo>
                    <a:pt x="2" y="349"/>
                  </a:lnTo>
                  <a:lnTo>
                    <a:pt x="2" y="349"/>
                  </a:lnTo>
                  <a:lnTo>
                    <a:pt x="0" y="352"/>
                  </a:lnTo>
                  <a:lnTo>
                    <a:pt x="0" y="353"/>
                  </a:lnTo>
                  <a:lnTo>
                    <a:pt x="2" y="357"/>
                  </a:lnTo>
                  <a:lnTo>
                    <a:pt x="6" y="360"/>
                  </a:lnTo>
                  <a:lnTo>
                    <a:pt x="8" y="358"/>
                  </a:lnTo>
                  <a:lnTo>
                    <a:pt x="10" y="357"/>
                  </a:lnTo>
                  <a:lnTo>
                    <a:pt x="10" y="357"/>
                  </a:lnTo>
                  <a:lnTo>
                    <a:pt x="55" y="306"/>
                  </a:lnTo>
                  <a:lnTo>
                    <a:pt x="99" y="254"/>
                  </a:lnTo>
                  <a:lnTo>
                    <a:pt x="144" y="203"/>
                  </a:lnTo>
                  <a:lnTo>
                    <a:pt x="167" y="178"/>
                  </a:lnTo>
                  <a:lnTo>
                    <a:pt x="190" y="154"/>
                  </a:lnTo>
                  <a:lnTo>
                    <a:pt x="190" y="154"/>
                  </a:lnTo>
                  <a:lnTo>
                    <a:pt x="215" y="131"/>
                  </a:lnTo>
                  <a:lnTo>
                    <a:pt x="240" y="110"/>
                  </a:lnTo>
                  <a:lnTo>
                    <a:pt x="266" y="89"/>
                  </a:lnTo>
                  <a:lnTo>
                    <a:pt x="292" y="68"/>
                  </a:lnTo>
                  <a:lnTo>
                    <a:pt x="292" y="68"/>
                  </a:lnTo>
                  <a:lnTo>
                    <a:pt x="316" y="50"/>
                  </a:lnTo>
                  <a:lnTo>
                    <a:pt x="341" y="33"/>
                  </a:lnTo>
                  <a:lnTo>
                    <a:pt x="354" y="25"/>
                  </a:lnTo>
                  <a:lnTo>
                    <a:pt x="367" y="20"/>
                  </a:lnTo>
                  <a:lnTo>
                    <a:pt x="381" y="14"/>
                  </a:lnTo>
                  <a:lnTo>
                    <a:pt x="395" y="10"/>
                  </a:lnTo>
                  <a:lnTo>
                    <a:pt x="395" y="10"/>
                  </a:lnTo>
                  <a:lnTo>
                    <a:pt x="398" y="9"/>
                  </a:lnTo>
                  <a:lnTo>
                    <a:pt x="399" y="8"/>
                  </a:lnTo>
                  <a:lnTo>
                    <a:pt x="399" y="6"/>
                  </a:lnTo>
                  <a:lnTo>
                    <a:pt x="399" y="4"/>
                  </a:lnTo>
                  <a:lnTo>
                    <a:pt x="397" y="0"/>
                  </a:lnTo>
                  <a:lnTo>
                    <a:pt x="395" y="0"/>
                  </a:lnTo>
                  <a:lnTo>
                    <a:pt x="393" y="0"/>
                  </a:lnTo>
                  <a:lnTo>
                    <a:pt x="39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" name="Freeform 874"/>
            <p:cNvSpPr/>
            <p:nvPr/>
          </p:nvSpPr>
          <p:spPr bwMode="auto">
            <a:xfrm>
              <a:off x="3244851" y="3078163"/>
              <a:ext cx="209550" cy="179388"/>
            </a:xfrm>
            <a:custGeom>
              <a:avLst/>
              <a:gdLst/>
              <a:ahLst/>
              <a:cxnLst>
                <a:cxn ang="0">
                  <a:pos x="523" y="0"/>
                </a:cxn>
                <a:cxn ang="0">
                  <a:pos x="523" y="0"/>
                </a:cxn>
                <a:cxn ang="0">
                  <a:pos x="505" y="8"/>
                </a:cxn>
                <a:cxn ang="0">
                  <a:pos x="487" y="16"/>
                </a:cxn>
                <a:cxn ang="0">
                  <a:pos x="452" y="34"/>
                </a:cxn>
                <a:cxn ang="0">
                  <a:pos x="383" y="76"/>
                </a:cxn>
                <a:cxn ang="0">
                  <a:pos x="383" y="76"/>
                </a:cxn>
                <a:cxn ang="0">
                  <a:pos x="364" y="88"/>
                </a:cxn>
                <a:cxn ang="0">
                  <a:pos x="347" y="101"/>
                </a:cxn>
                <a:cxn ang="0">
                  <a:pos x="330" y="115"/>
                </a:cxn>
                <a:cxn ang="0">
                  <a:pos x="313" y="131"/>
                </a:cxn>
                <a:cxn ang="0">
                  <a:pos x="280" y="163"/>
                </a:cxn>
                <a:cxn ang="0">
                  <a:pos x="249" y="193"/>
                </a:cxn>
                <a:cxn ang="0">
                  <a:pos x="249" y="193"/>
                </a:cxn>
                <a:cxn ang="0">
                  <a:pos x="215" y="223"/>
                </a:cxn>
                <a:cxn ang="0">
                  <a:pos x="183" y="254"/>
                </a:cxn>
                <a:cxn ang="0">
                  <a:pos x="118" y="317"/>
                </a:cxn>
                <a:cxn ang="0">
                  <a:pos x="118" y="317"/>
                </a:cxn>
                <a:cxn ang="0">
                  <a:pos x="88" y="347"/>
                </a:cxn>
                <a:cxn ang="0">
                  <a:pos x="56" y="377"/>
                </a:cxn>
                <a:cxn ang="0">
                  <a:pos x="28" y="410"/>
                </a:cxn>
                <a:cxn ang="0">
                  <a:pos x="13" y="425"/>
                </a:cxn>
                <a:cxn ang="0">
                  <a:pos x="0" y="442"/>
                </a:cxn>
                <a:cxn ang="0">
                  <a:pos x="0" y="442"/>
                </a:cxn>
                <a:cxn ang="0">
                  <a:pos x="0" y="445"/>
                </a:cxn>
                <a:cxn ang="0">
                  <a:pos x="0" y="446"/>
                </a:cxn>
                <a:cxn ang="0">
                  <a:pos x="2" y="449"/>
                </a:cxn>
                <a:cxn ang="0">
                  <a:pos x="3" y="450"/>
                </a:cxn>
                <a:cxn ang="0">
                  <a:pos x="7" y="450"/>
                </a:cxn>
                <a:cxn ang="0">
                  <a:pos x="9" y="450"/>
                </a:cxn>
                <a:cxn ang="0">
                  <a:pos x="11" y="449"/>
                </a:cxn>
                <a:cxn ang="0">
                  <a:pos x="11" y="449"/>
                </a:cxn>
                <a:cxn ang="0">
                  <a:pos x="24" y="432"/>
                </a:cxn>
                <a:cxn ang="0">
                  <a:pos x="37" y="415"/>
                </a:cxn>
                <a:cxn ang="0">
                  <a:pos x="66" y="384"/>
                </a:cxn>
                <a:cxn ang="0">
                  <a:pos x="96" y="353"/>
                </a:cxn>
                <a:cxn ang="0">
                  <a:pos x="127" y="325"/>
                </a:cxn>
                <a:cxn ang="0">
                  <a:pos x="127" y="325"/>
                </a:cxn>
                <a:cxn ang="0">
                  <a:pos x="187" y="266"/>
                </a:cxn>
                <a:cxn ang="0">
                  <a:pos x="217" y="236"/>
                </a:cxn>
                <a:cxn ang="0">
                  <a:pos x="249" y="207"/>
                </a:cxn>
                <a:cxn ang="0">
                  <a:pos x="249" y="207"/>
                </a:cxn>
                <a:cxn ang="0">
                  <a:pos x="313" y="151"/>
                </a:cxn>
                <a:cxn ang="0">
                  <a:pos x="344" y="122"/>
                </a:cxn>
                <a:cxn ang="0">
                  <a:pos x="378" y="96"/>
                </a:cxn>
                <a:cxn ang="0">
                  <a:pos x="412" y="71"/>
                </a:cxn>
                <a:cxn ang="0">
                  <a:pos x="431" y="59"/>
                </a:cxn>
                <a:cxn ang="0">
                  <a:pos x="449" y="47"/>
                </a:cxn>
                <a:cxn ang="0">
                  <a:pos x="467" y="37"/>
                </a:cxn>
                <a:cxn ang="0">
                  <a:pos x="487" y="28"/>
                </a:cxn>
                <a:cxn ang="0">
                  <a:pos x="506" y="19"/>
                </a:cxn>
                <a:cxn ang="0">
                  <a:pos x="527" y="12"/>
                </a:cxn>
                <a:cxn ang="0">
                  <a:pos x="527" y="12"/>
                </a:cxn>
                <a:cxn ang="0">
                  <a:pos x="529" y="11"/>
                </a:cxn>
                <a:cxn ang="0">
                  <a:pos x="530" y="8"/>
                </a:cxn>
                <a:cxn ang="0">
                  <a:pos x="530" y="4"/>
                </a:cxn>
                <a:cxn ang="0">
                  <a:pos x="530" y="2"/>
                </a:cxn>
                <a:cxn ang="0">
                  <a:pos x="529" y="0"/>
                </a:cxn>
                <a:cxn ang="0">
                  <a:pos x="526" y="0"/>
                </a:cxn>
                <a:cxn ang="0">
                  <a:pos x="523" y="0"/>
                </a:cxn>
                <a:cxn ang="0">
                  <a:pos x="523" y="0"/>
                </a:cxn>
              </a:cxnLst>
              <a:rect l="0" t="0" r="r" b="b"/>
              <a:pathLst>
                <a:path w="530" h="450">
                  <a:moveTo>
                    <a:pt x="523" y="0"/>
                  </a:moveTo>
                  <a:lnTo>
                    <a:pt x="523" y="0"/>
                  </a:lnTo>
                  <a:lnTo>
                    <a:pt x="505" y="8"/>
                  </a:lnTo>
                  <a:lnTo>
                    <a:pt x="487" y="16"/>
                  </a:lnTo>
                  <a:lnTo>
                    <a:pt x="452" y="34"/>
                  </a:lnTo>
                  <a:lnTo>
                    <a:pt x="383" y="76"/>
                  </a:lnTo>
                  <a:lnTo>
                    <a:pt x="383" y="76"/>
                  </a:lnTo>
                  <a:lnTo>
                    <a:pt x="364" y="88"/>
                  </a:lnTo>
                  <a:lnTo>
                    <a:pt x="347" y="101"/>
                  </a:lnTo>
                  <a:lnTo>
                    <a:pt x="330" y="115"/>
                  </a:lnTo>
                  <a:lnTo>
                    <a:pt x="313" y="131"/>
                  </a:lnTo>
                  <a:lnTo>
                    <a:pt x="280" y="163"/>
                  </a:lnTo>
                  <a:lnTo>
                    <a:pt x="249" y="193"/>
                  </a:lnTo>
                  <a:lnTo>
                    <a:pt x="249" y="193"/>
                  </a:lnTo>
                  <a:lnTo>
                    <a:pt x="215" y="223"/>
                  </a:lnTo>
                  <a:lnTo>
                    <a:pt x="183" y="254"/>
                  </a:lnTo>
                  <a:lnTo>
                    <a:pt x="118" y="317"/>
                  </a:lnTo>
                  <a:lnTo>
                    <a:pt x="118" y="317"/>
                  </a:lnTo>
                  <a:lnTo>
                    <a:pt x="88" y="347"/>
                  </a:lnTo>
                  <a:lnTo>
                    <a:pt x="56" y="377"/>
                  </a:lnTo>
                  <a:lnTo>
                    <a:pt x="28" y="410"/>
                  </a:lnTo>
                  <a:lnTo>
                    <a:pt x="13" y="425"/>
                  </a:lnTo>
                  <a:lnTo>
                    <a:pt x="0" y="442"/>
                  </a:lnTo>
                  <a:lnTo>
                    <a:pt x="0" y="442"/>
                  </a:lnTo>
                  <a:lnTo>
                    <a:pt x="0" y="445"/>
                  </a:lnTo>
                  <a:lnTo>
                    <a:pt x="0" y="446"/>
                  </a:lnTo>
                  <a:lnTo>
                    <a:pt x="2" y="449"/>
                  </a:lnTo>
                  <a:lnTo>
                    <a:pt x="3" y="450"/>
                  </a:lnTo>
                  <a:lnTo>
                    <a:pt x="7" y="450"/>
                  </a:lnTo>
                  <a:lnTo>
                    <a:pt x="9" y="450"/>
                  </a:lnTo>
                  <a:lnTo>
                    <a:pt x="11" y="449"/>
                  </a:lnTo>
                  <a:lnTo>
                    <a:pt x="11" y="449"/>
                  </a:lnTo>
                  <a:lnTo>
                    <a:pt x="24" y="432"/>
                  </a:lnTo>
                  <a:lnTo>
                    <a:pt x="37" y="415"/>
                  </a:lnTo>
                  <a:lnTo>
                    <a:pt x="66" y="384"/>
                  </a:lnTo>
                  <a:lnTo>
                    <a:pt x="96" y="353"/>
                  </a:lnTo>
                  <a:lnTo>
                    <a:pt x="127" y="325"/>
                  </a:lnTo>
                  <a:lnTo>
                    <a:pt x="127" y="325"/>
                  </a:lnTo>
                  <a:lnTo>
                    <a:pt x="187" y="266"/>
                  </a:lnTo>
                  <a:lnTo>
                    <a:pt x="217" y="236"/>
                  </a:lnTo>
                  <a:lnTo>
                    <a:pt x="249" y="207"/>
                  </a:lnTo>
                  <a:lnTo>
                    <a:pt x="249" y="207"/>
                  </a:lnTo>
                  <a:lnTo>
                    <a:pt x="313" y="151"/>
                  </a:lnTo>
                  <a:lnTo>
                    <a:pt x="344" y="122"/>
                  </a:lnTo>
                  <a:lnTo>
                    <a:pt x="378" y="96"/>
                  </a:lnTo>
                  <a:lnTo>
                    <a:pt x="412" y="71"/>
                  </a:lnTo>
                  <a:lnTo>
                    <a:pt x="431" y="59"/>
                  </a:lnTo>
                  <a:lnTo>
                    <a:pt x="449" y="47"/>
                  </a:lnTo>
                  <a:lnTo>
                    <a:pt x="467" y="37"/>
                  </a:lnTo>
                  <a:lnTo>
                    <a:pt x="487" y="28"/>
                  </a:lnTo>
                  <a:lnTo>
                    <a:pt x="506" y="19"/>
                  </a:lnTo>
                  <a:lnTo>
                    <a:pt x="527" y="12"/>
                  </a:lnTo>
                  <a:lnTo>
                    <a:pt x="527" y="12"/>
                  </a:lnTo>
                  <a:lnTo>
                    <a:pt x="529" y="11"/>
                  </a:lnTo>
                  <a:lnTo>
                    <a:pt x="530" y="8"/>
                  </a:lnTo>
                  <a:lnTo>
                    <a:pt x="530" y="4"/>
                  </a:lnTo>
                  <a:lnTo>
                    <a:pt x="530" y="2"/>
                  </a:lnTo>
                  <a:lnTo>
                    <a:pt x="529" y="0"/>
                  </a:lnTo>
                  <a:lnTo>
                    <a:pt x="526" y="0"/>
                  </a:lnTo>
                  <a:lnTo>
                    <a:pt x="523" y="0"/>
                  </a:lnTo>
                  <a:lnTo>
                    <a:pt x="52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" name="Freeform 875"/>
            <p:cNvSpPr/>
            <p:nvPr/>
          </p:nvSpPr>
          <p:spPr bwMode="auto">
            <a:xfrm>
              <a:off x="3276601" y="3081338"/>
              <a:ext cx="225425" cy="176213"/>
            </a:xfrm>
            <a:custGeom>
              <a:avLst/>
              <a:gdLst/>
              <a:ahLst/>
              <a:cxnLst>
                <a:cxn ang="0">
                  <a:pos x="560" y="4"/>
                </a:cxn>
                <a:cxn ang="0">
                  <a:pos x="557" y="5"/>
                </a:cxn>
                <a:cxn ang="0">
                  <a:pos x="547" y="5"/>
                </a:cxn>
                <a:cxn ang="0">
                  <a:pos x="539" y="8"/>
                </a:cxn>
                <a:cxn ang="0">
                  <a:pos x="518" y="23"/>
                </a:cxn>
                <a:cxn ang="0">
                  <a:pos x="479" y="52"/>
                </a:cxn>
                <a:cxn ang="0">
                  <a:pos x="440" y="81"/>
                </a:cxn>
                <a:cxn ang="0">
                  <a:pos x="323" y="159"/>
                </a:cxn>
                <a:cxn ang="0">
                  <a:pos x="286" y="187"/>
                </a:cxn>
                <a:cxn ang="0">
                  <a:pos x="177" y="276"/>
                </a:cxn>
                <a:cxn ang="0">
                  <a:pos x="141" y="309"/>
                </a:cxn>
                <a:cxn ang="0">
                  <a:pos x="75" y="373"/>
                </a:cxn>
                <a:cxn ang="0">
                  <a:pos x="56" y="388"/>
                </a:cxn>
                <a:cxn ang="0">
                  <a:pos x="38" y="404"/>
                </a:cxn>
                <a:cxn ang="0">
                  <a:pos x="13" y="428"/>
                </a:cxn>
                <a:cxn ang="0">
                  <a:pos x="4" y="433"/>
                </a:cxn>
                <a:cxn ang="0">
                  <a:pos x="3" y="434"/>
                </a:cxn>
                <a:cxn ang="0">
                  <a:pos x="0" y="441"/>
                </a:cxn>
                <a:cxn ang="0">
                  <a:pos x="5" y="445"/>
                </a:cxn>
                <a:cxn ang="0">
                  <a:pos x="7" y="445"/>
                </a:cxn>
                <a:cxn ang="0">
                  <a:pos x="20" y="438"/>
                </a:cxn>
                <a:cxn ang="0">
                  <a:pos x="43" y="416"/>
                </a:cxn>
                <a:cxn ang="0">
                  <a:pos x="54" y="407"/>
                </a:cxn>
                <a:cxn ang="0">
                  <a:pos x="127" y="337"/>
                </a:cxn>
                <a:cxn ang="0">
                  <a:pos x="166" y="301"/>
                </a:cxn>
                <a:cxn ang="0">
                  <a:pos x="286" y="201"/>
                </a:cxn>
                <a:cxn ang="0">
                  <a:pos x="307" y="186"/>
                </a:cxn>
                <a:cxn ang="0">
                  <a:pos x="373" y="139"/>
                </a:cxn>
                <a:cxn ang="0">
                  <a:pos x="462" y="80"/>
                </a:cxn>
                <a:cxn ang="0">
                  <a:pos x="500" y="51"/>
                </a:cxn>
                <a:cxn ang="0">
                  <a:pos x="538" y="22"/>
                </a:cxn>
                <a:cxn ang="0">
                  <a:pos x="543" y="21"/>
                </a:cxn>
                <a:cxn ang="0">
                  <a:pos x="557" y="18"/>
                </a:cxn>
                <a:cxn ang="0">
                  <a:pos x="565" y="14"/>
                </a:cxn>
                <a:cxn ang="0">
                  <a:pos x="570" y="6"/>
                </a:cxn>
                <a:cxn ang="0">
                  <a:pos x="570" y="4"/>
                </a:cxn>
                <a:cxn ang="0">
                  <a:pos x="566" y="0"/>
                </a:cxn>
                <a:cxn ang="0">
                  <a:pos x="561" y="1"/>
                </a:cxn>
                <a:cxn ang="0">
                  <a:pos x="560" y="4"/>
                </a:cxn>
              </a:cxnLst>
              <a:rect l="0" t="0" r="r" b="b"/>
              <a:pathLst>
                <a:path w="570" h="445">
                  <a:moveTo>
                    <a:pt x="560" y="4"/>
                  </a:moveTo>
                  <a:lnTo>
                    <a:pt x="560" y="4"/>
                  </a:lnTo>
                  <a:lnTo>
                    <a:pt x="559" y="4"/>
                  </a:lnTo>
                  <a:lnTo>
                    <a:pt x="557" y="5"/>
                  </a:lnTo>
                  <a:lnTo>
                    <a:pt x="553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39" y="8"/>
                  </a:lnTo>
                  <a:lnTo>
                    <a:pt x="531" y="13"/>
                  </a:lnTo>
                  <a:lnTo>
                    <a:pt x="518" y="23"/>
                  </a:lnTo>
                  <a:lnTo>
                    <a:pt x="518" y="23"/>
                  </a:lnTo>
                  <a:lnTo>
                    <a:pt x="479" y="52"/>
                  </a:lnTo>
                  <a:lnTo>
                    <a:pt x="440" y="81"/>
                  </a:lnTo>
                  <a:lnTo>
                    <a:pt x="440" y="81"/>
                  </a:lnTo>
                  <a:lnTo>
                    <a:pt x="361" y="132"/>
                  </a:lnTo>
                  <a:lnTo>
                    <a:pt x="323" y="159"/>
                  </a:lnTo>
                  <a:lnTo>
                    <a:pt x="286" y="187"/>
                  </a:lnTo>
                  <a:lnTo>
                    <a:pt x="286" y="187"/>
                  </a:lnTo>
                  <a:lnTo>
                    <a:pt x="212" y="246"/>
                  </a:lnTo>
                  <a:lnTo>
                    <a:pt x="177" y="276"/>
                  </a:lnTo>
                  <a:lnTo>
                    <a:pt x="141" y="309"/>
                  </a:lnTo>
                  <a:lnTo>
                    <a:pt x="141" y="309"/>
                  </a:lnTo>
                  <a:lnTo>
                    <a:pt x="107" y="340"/>
                  </a:lnTo>
                  <a:lnTo>
                    <a:pt x="75" y="373"/>
                  </a:lnTo>
                  <a:lnTo>
                    <a:pt x="75" y="373"/>
                  </a:lnTo>
                  <a:lnTo>
                    <a:pt x="56" y="388"/>
                  </a:lnTo>
                  <a:lnTo>
                    <a:pt x="38" y="404"/>
                  </a:lnTo>
                  <a:lnTo>
                    <a:pt x="38" y="404"/>
                  </a:lnTo>
                  <a:lnTo>
                    <a:pt x="22" y="421"/>
                  </a:lnTo>
                  <a:lnTo>
                    <a:pt x="13" y="428"/>
                  </a:lnTo>
                  <a:lnTo>
                    <a:pt x="9" y="431"/>
                  </a:lnTo>
                  <a:lnTo>
                    <a:pt x="4" y="433"/>
                  </a:lnTo>
                  <a:lnTo>
                    <a:pt x="4" y="433"/>
                  </a:lnTo>
                  <a:lnTo>
                    <a:pt x="3" y="434"/>
                  </a:lnTo>
                  <a:lnTo>
                    <a:pt x="1" y="435"/>
                  </a:lnTo>
                  <a:lnTo>
                    <a:pt x="0" y="441"/>
                  </a:lnTo>
                  <a:lnTo>
                    <a:pt x="3" y="443"/>
                  </a:lnTo>
                  <a:lnTo>
                    <a:pt x="5" y="445"/>
                  </a:lnTo>
                  <a:lnTo>
                    <a:pt x="7" y="445"/>
                  </a:lnTo>
                  <a:lnTo>
                    <a:pt x="7" y="445"/>
                  </a:lnTo>
                  <a:lnTo>
                    <a:pt x="14" y="441"/>
                  </a:lnTo>
                  <a:lnTo>
                    <a:pt x="20" y="438"/>
                  </a:lnTo>
                  <a:lnTo>
                    <a:pt x="33" y="428"/>
                  </a:lnTo>
                  <a:lnTo>
                    <a:pt x="43" y="416"/>
                  </a:lnTo>
                  <a:lnTo>
                    <a:pt x="54" y="407"/>
                  </a:lnTo>
                  <a:lnTo>
                    <a:pt x="54" y="407"/>
                  </a:lnTo>
                  <a:lnTo>
                    <a:pt x="92" y="371"/>
                  </a:lnTo>
                  <a:lnTo>
                    <a:pt x="127" y="337"/>
                  </a:lnTo>
                  <a:lnTo>
                    <a:pt x="127" y="337"/>
                  </a:lnTo>
                  <a:lnTo>
                    <a:pt x="166" y="301"/>
                  </a:lnTo>
                  <a:lnTo>
                    <a:pt x="205" y="268"/>
                  </a:lnTo>
                  <a:lnTo>
                    <a:pt x="286" y="201"/>
                  </a:lnTo>
                  <a:lnTo>
                    <a:pt x="286" y="201"/>
                  </a:lnTo>
                  <a:lnTo>
                    <a:pt x="307" y="186"/>
                  </a:lnTo>
                  <a:lnTo>
                    <a:pt x="328" y="169"/>
                  </a:lnTo>
                  <a:lnTo>
                    <a:pt x="373" y="139"/>
                  </a:lnTo>
                  <a:lnTo>
                    <a:pt x="462" y="80"/>
                  </a:lnTo>
                  <a:lnTo>
                    <a:pt x="462" y="80"/>
                  </a:lnTo>
                  <a:lnTo>
                    <a:pt x="481" y="65"/>
                  </a:lnTo>
                  <a:lnTo>
                    <a:pt x="500" y="51"/>
                  </a:lnTo>
                  <a:lnTo>
                    <a:pt x="519" y="37"/>
                  </a:lnTo>
                  <a:lnTo>
                    <a:pt x="538" y="22"/>
                  </a:lnTo>
                  <a:lnTo>
                    <a:pt x="538" y="22"/>
                  </a:lnTo>
                  <a:lnTo>
                    <a:pt x="543" y="21"/>
                  </a:lnTo>
                  <a:lnTo>
                    <a:pt x="548" y="20"/>
                  </a:lnTo>
                  <a:lnTo>
                    <a:pt x="557" y="18"/>
                  </a:lnTo>
                  <a:lnTo>
                    <a:pt x="561" y="17"/>
                  </a:lnTo>
                  <a:lnTo>
                    <a:pt x="565" y="14"/>
                  </a:lnTo>
                  <a:lnTo>
                    <a:pt x="569" y="12"/>
                  </a:lnTo>
                  <a:lnTo>
                    <a:pt x="570" y="6"/>
                  </a:lnTo>
                  <a:lnTo>
                    <a:pt x="570" y="6"/>
                  </a:lnTo>
                  <a:lnTo>
                    <a:pt x="570" y="4"/>
                  </a:lnTo>
                  <a:lnTo>
                    <a:pt x="570" y="1"/>
                  </a:lnTo>
                  <a:lnTo>
                    <a:pt x="566" y="0"/>
                  </a:lnTo>
                  <a:lnTo>
                    <a:pt x="562" y="0"/>
                  </a:lnTo>
                  <a:lnTo>
                    <a:pt x="561" y="1"/>
                  </a:lnTo>
                  <a:lnTo>
                    <a:pt x="560" y="4"/>
                  </a:lnTo>
                  <a:lnTo>
                    <a:pt x="56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" name="Freeform 876"/>
            <p:cNvSpPr/>
            <p:nvPr/>
          </p:nvSpPr>
          <p:spPr bwMode="auto">
            <a:xfrm>
              <a:off x="3311526" y="3082926"/>
              <a:ext cx="227013" cy="171450"/>
            </a:xfrm>
            <a:custGeom>
              <a:avLst/>
              <a:gdLst/>
              <a:ahLst/>
              <a:cxnLst>
                <a:cxn ang="0">
                  <a:pos x="567" y="0"/>
                </a:cxn>
                <a:cxn ang="0">
                  <a:pos x="551" y="4"/>
                </a:cxn>
                <a:cxn ang="0">
                  <a:pos x="524" y="20"/>
                </a:cxn>
                <a:cxn ang="0">
                  <a:pos x="510" y="29"/>
                </a:cxn>
                <a:cxn ang="0">
                  <a:pos x="424" y="96"/>
                </a:cxn>
                <a:cxn ang="0">
                  <a:pos x="275" y="213"/>
                </a:cxn>
                <a:cxn ang="0">
                  <a:pos x="224" y="251"/>
                </a:cxn>
                <a:cxn ang="0">
                  <a:pos x="100" y="343"/>
                </a:cxn>
                <a:cxn ang="0">
                  <a:pos x="57" y="372"/>
                </a:cxn>
                <a:cxn ang="0">
                  <a:pos x="29" y="389"/>
                </a:cxn>
                <a:cxn ang="0">
                  <a:pos x="11" y="403"/>
                </a:cxn>
                <a:cxn ang="0">
                  <a:pos x="2" y="416"/>
                </a:cxn>
                <a:cxn ang="0">
                  <a:pos x="0" y="426"/>
                </a:cxn>
                <a:cxn ang="0">
                  <a:pos x="2" y="430"/>
                </a:cxn>
                <a:cxn ang="0">
                  <a:pos x="7" y="433"/>
                </a:cxn>
                <a:cxn ang="0">
                  <a:pos x="13" y="433"/>
                </a:cxn>
                <a:cxn ang="0">
                  <a:pos x="17" y="432"/>
                </a:cxn>
                <a:cxn ang="0">
                  <a:pos x="17" y="424"/>
                </a:cxn>
                <a:cxn ang="0">
                  <a:pos x="13" y="423"/>
                </a:cxn>
                <a:cxn ang="0">
                  <a:pos x="11" y="421"/>
                </a:cxn>
                <a:cxn ang="0">
                  <a:pos x="12" y="419"/>
                </a:cxn>
                <a:cxn ang="0">
                  <a:pos x="21" y="411"/>
                </a:cxn>
                <a:cxn ang="0">
                  <a:pos x="49" y="391"/>
                </a:cxn>
                <a:cxn ang="0">
                  <a:pos x="88" y="364"/>
                </a:cxn>
                <a:cxn ang="0">
                  <a:pos x="131" y="335"/>
                </a:cxn>
                <a:cxn ang="0">
                  <a:pos x="257" y="242"/>
                </a:cxn>
                <a:cxn ang="0">
                  <a:pos x="333" y="183"/>
                </a:cxn>
                <a:cxn ang="0">
                  <a:pos x="407" y="124"/>
                </a:cxn>
                <a:cxn ang="0">
                  <a:pos x="484" y="63"/>
                </a:cxn>
                <a:cxn ang="0">
                  <a:pos x="522" y="32"/>
                </a:cxn>
                <a:cxn ang="0">
                  <a:pos x="544" y="18"/>
                </a:cxn>
                <a:cxn ang="0">
                  <a:pos x="567" y="11"/>
                </a:cxn>
                <a:cxn ang="0">
                  <a:pos x="569" y="11"/>
                </a:cxn>
                <a:cxn ang="0">
                  <a:pos x="572" y="5"/>
                </a:cxn>
                <a:cxn ang="0">
                  <a:pos x="571" y="1"/>
                </a:cxn>
                <a:cxn ang="0">
                  <a:pos x="567" y="0"/>
                </a:cxn>
              </a:cxnLst>
              <a:rect l="0" t="0" r="r" b="b"/>
              <a:pathLst>
                <a:path w="572" h="433">
                  <a:moveTo>
                    <a:pt x="567" y="0"/>
                  </a:moveTo>
                  <a:lnTo>
                    <a:pt x="567" y="0"/>
                  </a:lnTo>
                  <a:lnTo>
                    <a:pt x="559" y="1"/>
                  </a:lnTo>
                  <a:lnTo>
                    <a:pt x="551" y="4"/>
                  </a:lnTo>
                  <a:lnTo>
                    <a:pt x="537" y="11"/>
                  </a:lnTo>
                  <a:lnTo>
                    <a:pt x="524" y="20"/>
                  </a:lnTo>
                  <a:lnTo>
                    <a:pt x="510" y="29"/>
                  </a:lnTo>
                  <a:lnTo>
                    <a:pt x="510" y="29"/>
                  </a:lnTo>
                  <a:lnTo>
                    <a:pt x="424" y="96"/>
                  </a:lnTo>
                  <a:lnTo>
                    <a:pt x="424" y="96"/>
                  </a:lnTo>
                  <a:lnTo>
                    <a:pt x="325" y="174"/>
                  </a:lnTo>
                  <a:lnTo>
                    <a:pt x="275" y="213"/>
                  </a:lnTo>
                  <a:lnTo>
                    <a:pt x="224" y="251"/>
                  </a:lnTo>
                  <a:lnTo>
                    <a:pt x="224" y="251"/>
                  </a:lnTo>
                  <a:lnTo>
                    <a:pt x="142" y="313"/>
                  </a:lnTo>
                  <a:lnTo>
                    <a:pt x="100" y="343"/>
                  </a:lnTo>
                  <a:lnTo>
                    <a:pt x="57" y="372"/>
                  </a:lnTo>
                  <a:lnTo>
                    <a:pt x="57" y="372"/>
                  </a:lnTo>
                  <a:lnTo>
                    <a:pt x="40" y="382"/>
                  </a:lnTo>
                  <a:lnTo>
                    <a:pt x="29" y="389"/>
                  </a:lnTo>
                  <a:lnTo>
                    <a:pt x="20" y="395"/>
                  </a:lnTo>
                  <a:lnTo>
                    <a:pt x="11" y="403"/>
                  </a:lnTo>
                  <a:lnTo>
                    <a:pt x="4" y="412"/>
                  </a:lnTo>
                  <a:lnTo>
                    <a:pt x="2" y="416"/>
                  </a:lnTo>
                  <a:lnTo>
                    <a:pt x="0" y="421"/>
                  </a:lnTo>
                  <a:lnTo>
                    <a:pt x="0" y="426"/>
                  </a:lnTo>
                  <a:lnTo>
                    <a:pt x="2" y="430"/>
                  </a:lnTo>
                  <a:lnTo>
                    <a:pt x="2" y="430"/>
                  </a:lnTo>
                  <a:lnTo>
                    <a:pt x="4" y="433"/>
                  </a:lnTo>
                  <a:lnTo>
                    <a:pt x="7" y="433"/>
                  </a:lnTo>
                  <a:lnTo>
                    <a:pt x="13" y="433"/>
                  </a:lnTo>
                  <a:lnTo>
                    <a:pt x="13" y="433"/>
                  </a:lnTo>
                  <a:lnTo>
                    <a:pt x="15" y="433"/>
                  </a:lnTo>
                  <a:lnTo>
                    <a:pt x="17" y="432"/>
                  </a:lnTo>
                  <a:lnTo>
                    <a:pt x="19" y="428"/>
                  </a:lnTo>
                  <a:lnTo>
                    <a:pt x="17" y="424"/>
                  </a:lnTo>
                  <a:lnTo>
                    <a:pt x="15" y="423"/>
                  </a:lnTo>
                  <a:lnTo>
                    <a:pt x="13" y="423"/>
                  </a:lnTo>
                  <a:lnTo>
                    <a:pt x="13" y="423"/>
                  </a:lnTo>
                  <a:lnTo>
                    <a:pt x="11" y="421"/>
                  </a:lnTo>
                  <a:lnTo>
                    <a:pt x="9" y="421"/>
                  </a:lnTo>
                  <a:lnTo>
                    <a:pt x="12" y="419"/>
                  </a:lnTo>
                  <a:lnTo>
                    <a:pt x="21" y="411"/>
                  </a:lnTo>
                  <a:lnTo>
                    <a:pt x="21" y="411"/>
                  </a:lnTo>
                  <a:lnTo>
                    <a:pt x="34" y="400"/>
                  </a:lnTo>
                  <a:lnTo>
                    <a:pt x="49" y="391"/>
                  </a:lnTo>
                  <a:lnTo>
                    <a:pt x="49" y="391"/>
                  </a:lnTo>
                  <a:lnTo>
                    <a:pt x="88" y="364"/>
                  </a:lnTo>
                  <a:lnTo>
                    <a:pt x="88" y="364"/>
                  </a:lnTo>
                  <a:lnTo>
                    <a:pt x="131" y="335"/>
                  </a:lnTo>
                  <a:lnTo>
                    <a:pt x="173" y="304"/>
                  </a:lnTo>
                  <a:lnTo>
                    <a:pt x="257" y="242"/>
                  </a:lnTo>
                  <a:lnTo>
                    <a:pt x="257" y="242"/>
                  </a:lnTo>
                  <a:lnTo>
                    <a:pt x="333" y="183"/>
                  </a:lnTo>
                  <a:lnTo>
                    <a:pt x="407" y="124"/>
                  </a:lnTo>
                  <a:lnTo>
                    <a:pt x="407" y="124"/>
                  </a:lnTo>
                  <a:lnTo>
                    <a:pt x="484" y="63"/>
                  </a:lnTo>
                  <a:lnTo>
                    <a:pt x="484" y="63"/>
                  </a:lnTo>
                  <a:lnTo>
                    <a:pt x="503" y="49"/>
                  </a:lnTo>
                  <a:lnTo>
                    <a:pt x="522" y="32"/>
                  </a:lnTo>
                  <a:lnTo>
                    <a:pt x="534" y="24"/>
                  </a:lnTo>
                  <a:lnTo>
                    <a:pt x="544" y="18"/>
                  </a:lnTo>
                  <a:lnTo>
                    <a:pt x="555" y="13"/>
                  </a:lnTo>
                  <a:lnTo>
                    <a:pt x="567" y="11"/>
                  </a:lnTo>
                  <a:lnTo>
                    <a:pt x="567" y="11"/>
                  </a:lnTo>
                  <a:lnTo>
                    <a:pt x="569" y="11"/>
                  </a:lnTo>
                  <a:lnTo>
                    <a:pt x="571" y="9"/>
                  </a:lnTo>
                  <a:lnTo>
                    <a:pt x="572" y="5"/>
                  </a:lnTo>
                  <a:lnTo>
                    <a:pt x="572" y="3"/>
                  </a:lnTo>
                  <a:lnTo>
                    <a:pt x="571" y="1"/>
                  </a:lnTo>
                  <a:lnTo>
                    <a:pt x="569" y="0"/>
                  </a:lnTo>
                  <a:lnTo>
                    <a:pt x="567" y="0"/>
                  </a:lnTo>
                  <a:lnTo>
                    <a:pt x="56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" name="Freeform 877"/>
            <p:cNvSpPr/>
            <p:nvPr/>
          </p:nvSpPr>
          <p:spPr bwMode="auto">
            <a:xfrm>
              <a:off x="3371851" y="3092451"/>
              <a:ext cx="185738" cy="153988"/>
            </a:xfrm>
            <a:custGeom>
              <a:avLst/>
              <a:gdLst/>
              <a:ahLst/>
              <a:cxnLst>
                <a:cxn ang="0">
                  <a:pos x="458" y="2"/>
                </a:cxn>
                <a:cxn ang="0">
                  <a:pos x="437" y="20"/>
                </a:cxn>
                <a:cxn ang="0">
                  <a:pos x="414" y="38"/>
                </a:cxn>
                <a:cxn ang="0">
                  <a:pos x="400" y="53"/>
                </a:cxn>
                <a:cxn ang="0">
                  <a:pos x="353" y="93"/>
                </a:cxn>
                <a:cxn ang="0">
                  <a:pos x="234" y="199"/>
                </a:cxn>
                <a:cxn ang="0">
                  <a:pos x="202" y="227"/>
                </a:cxn>
                <a:cxn ang="0">
                  <a:pos x="102" y="300"/>
                </a:cxn>
                <a:cxn ang="0">
                  <a:pos x="76" y="319"/>
                </a:cxn>
                <a:cxn ang="0">
                  <a:pos x="52" y="339"/>
                </a:cxn>
                <a:cxn ang="0">
                  <a:pos x="43" y="347"/>
                </a:cxn>
                <a:cxn ang="0">
                  <a:pos x="13" y="367"/>
                </a:cxn>
                <a:cxn ang="0">
                  <a:pos x="10" y="369"/>
                </a:cxn>
                <a:cxn ang="0">
                  <a:pos x="6" y="376"/>
                </a:cxn>
                <a:cxn ang="0">
                  <a:pos x="2" y="377"/>
                </a:cxn>
                <a:cxn ang="0">
                  <a:pos x="0" y="381"/>
                </a:cxn>
                <a:cxn ang="0">
                  <a:pos x="0" y="387"/>
                </a:cxn>
                <a:cxn ang="0">
                  <a:pos x="4" y="389"/>
                </a:cxn>
                <a:cxn ang="0">
                  <a:pos x="6" y="389"/>
                </a:cxn>
                <a:cxn ang="0">
                  <a:pos x="21" y="378"/>
                </a:cxn>
                <a:cxn ang="0">
                  <a:pos x="36" y="365"/>
                </a:cxn>
                <a:cxn ang="0">
                  <a:pos x="52" y="353"/>
                </a:cxn>
                <a:cxn ang="0">
                  <a:pos x="99" y="317"/>
                </a:cxn>
                <a:cxn ang="0">
                  <a:pos x="132" y="293"/>
                </a:cxn>
                <a:cxn ang="0">
                  <a:pos x="196" y="246"/>
                </a:cxn>
                <a:cxn ang="0">
                  <a:pos x="227" y="220"/>
                </a:cxn>
                <a:cxn ang="0">
                  <a:pos x="353" y="108"/>
                </a:cxn>
                <a:cxn ang="0">
                  <a:pos x="409" y="59"/>
                </a:cxn>
                <a:cxn ang="0">
                  <a:pos x="465" y="11"/>
                </a:cxn>
                <a:cxn ang="0">
                  <a:pos x="467" y="8"/>
                </a:cxn>
                <a:cxn ang="0">
                  <a:pos x="465" y="3"/>
                </a:cxn>
                <a:cxn ang="0">
                  <a:pos x="459" y="0"/>
                </a:cxn>
                <a:cxn ang="0">
                  <a:pos x="458" y="2"/>
                </a:cxn>
              </a:cxnLst>
              <a:rect l="0" t="0" r="r" b="b"/>
              <a:pathLst>
                <a:path w="467" h="389">
                  <a:moveTo>
                    <a:pt x="458" y="2"/>
                  </a:moveTo>
                  <a:lnTo>
                    <a:pt x="458" y="2"/>
                  </a:lnTo>
                  <a:lnTo>
                    <a:pt x="447" y="12"/>
                  </a:lnTo>
                  <a:lnTo>
                    <a:pt x="437" y="20"/>
                  </a:lnTo>
                  <a:lnTo>
                    <a:pt x="425" y="29"/>
                  </a:lnTo>
                  <a:lnTo>
                    <a:pt x="414" y="38"/>
                  </a:lnTo>
                  <a:lnTo>
                    <a:pt x="414" y="38"/>
                  </a:lnTo>
                  <a:lnTo>
                    <a:pt x="400" y="53"/>
                  </a:lnTo>
                  <a:lnTo>
                    <a:pt x="384" y="66"/>
                  </a:lnTo>
                  <a:lnTo>
                    <a:pt x="353" y="93"/>
                  </a:lnTo>
                  <a:lnTo>
                    <a:pt x="353" y="93"/>
                  </a:lnTo>
                  <a:lnTo>
                    <a:pt x="234" y="199"/>
                  </a:lnTo>
                  <a:lnTo>
                    <a:pt x="234" y="199"/>
                  </a:lnTo>
                  <a:lnTo>
                    <a:pt x="202" y="227"/>
                  </a:lnTo>
                  <a:lnTo>
                    <a:pt x="168" y="251"/>
                  </a:lnTo>
                  <a:lnTo>
                    <a:pt x="102" y="300"/>
                  </a:lnTo>
                  <a:lnTo>
                    <a:pt x="102" y="300"/>
                  </a:lnTo>
                  <a:lnTo>
                    <a:pt x="76" y="319"/>
                  </a:lnTo>
                  <a:lnTo>
                    <a:pt x="64" y="329"/>
                  </a:lnTo>
                  <a:lnTo>
                    <a:pt x="52" y="339"/>
                  </a:lnTo>
                  <a:lnTo>
                    <a:pt x="52" y="339"/>
                  </a:lnTo>
                  <a:lnTo>
                    <a:pt x="43" y="347"/>
                  </a:lnTo>
                  <a:lnTo>
                    <a:pt x="32" y="353"/>
                  </a:lnTo>
                  <a:lnTo>
                    <a:pt x="13" y="367"/>
                  </a:lnTo>
                  <a:lnTo>
                    <a:pt x="13" y="367"/>
                  </a:lnTo>
                  <a:lnTo>
                    <a:pt x="10" y="369"/>
                  </a:lnTo>
                  <a:lnTo>
                    <a:pt x="9" y="372"/>
                  </a:lnTo>
                  <a:lnTo>
                    <a:pt x="6" y="376"/>
                  </a:lnTo>
                  <a:lnTo>
                    <a:pt x="2" y="377"/>
                  </a:lnTo>
                  <a:lnTo>
                    <a:pt x="2" y="377"/>
                  </a:lnTo>
                  <a:lnTo>
                    <a:pt x="1" y="378"/>
                  </a:lnTo>
                  <a:lnTo>
                    <a:pt x="0" y="381"/>
                  </a:lnTo>
                  <a:lnTo>
                    <a:pt x="0" y="385"/>
                  </a:lnTo>
                  <a:lnTo>
                    <a:pt x="0" y="387"/>
                  </a:lnTo>
                  <a:lnTo>
                    <a:pt x="2" y="389"/>
                  </a:lnTo>
                  <a:lnTo>
                    <a:pt x="4" y="389"/>
                  </a:lnTo>
                  <a:lnTo>
                    <a:pt x="6" y="389"/>
                  </a:lnTo>
                  <a:lnTo>
                    <a:pt x="6" y="389"/>
                  </a:lnTo>
                  <a:lnTo>
                    <a:pt x="14" y="384"/>
                  </a:lnTo>
                  <a:lnTo>
                    <a:pt x="21" y="378"/>
                  </a:lnTo>
                  <a:lnTo>
                    <a:pt x="28" y="370"/>
                  </a:lnTo>
                  <a:lnTo>
                    <a:pt x="36" y="365"/>
                  </a:lnTo>
                  <a:lnTo>
                    <a:pt x="36" y="365"/>
                  </a:lnTo>
                  <a:lnTo>
                    <a:pt x="52" y="353"/>
                  </a:lnTo>
                  <a:lnTo>
                    <a:pt x="68" y="340"/>
                  </a:lnTo>
                  <a:lnTo>
                    <a:pt x="99" y="317"/>
                  </a:lnTo>
                  <a:lnTo>
                    <a:pt x="99" y="317"/>
                  </a:lnTo>
                  <a:lnTo>
                    <a:pt x="132" y="293"/>
                  </a:lnTo>
                  <a:lnTo>
                    <a:pt x="165" y="270"/>
                  </a:lnTo>
                  <a:lnTo>
                    <a:pt x="196" y="246"/>
                  </a:lnTo>
                  <a:lnTo>
                    <a:pt x="227" y="220"/>
                  </a:lnTo>
                  <a:lnTo>
                    <a:pt x="227" y="220"/>
                  </a:lnTo>
                  <a:lnTo>
                    <a:pt x="353" y="108"/>
                  </a:lnTo>
                  <a:lnTo>
                    <a:pt x="353" y="108"/>
                  </a:lnTo>
                  <a:lnTo>
                    <a:pt x="380" y="84"/>
                  </a:lnTo>
                  <a:lnTo>
                    <a:pt x="409" y="59"/>
                  </a:lnTo>
                  <a:lnTo>
                    <a:pt x="438" y="36"/>
                  </a:lnTo>
                  <a:lnTo>
                    <a:pt x="465" y="11"/>
                  </a:lnTo>
                  <a:lnTo>
                    <a:pt x="465" y="11"/>
                  </a:lnTo>
                  <a:lnTo>
                    <a:pt x="467" y="8"/>
                  </a:lnTo>
                  <a:lnTo>
                    <a:pt x="467" y="6"/>
                  </a:lnTo>
                  <a:lnTo>
                    <a:pt x="465" y="3"/>
                  </a:lnTo>
                  <a:lnTo>
                    <a:pt x="461" y="0"/>
                  </a:lnTo>
                  <a:lnTo>
                    <a:pt x="459" y="0"/>
                  </a:lnTo>
                  <a:lnTo>
                    <a:pt x="458" y="2"/>
                  </a:lnTo>
                  <a:lnTo>
                    <a:pt x="45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" name="Freeform 878"/>
            <p:cNvSpPr/>
            <p:nvPr/>
          </p:nvSpPr>
          <p:spPr bwMode="auto">
            <a:xfrm>
              <a:off x="3521076" y="3098801"/>
              <a:ext cx="65088" cy="63500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58" y="0"/>
                </a:cxn>
                <a:cxn ang="0">
                  <a:pos x="145" y="7"/>
                </a:cxn>
                <a:cxn ang="0">
                  <a:pos x="134" y="15"/>
                </a:cxn>
                <a:cxn ang="0">
                  <a:pos x="122" y="24"/>
                </a:cxn>
                <a:cxn ang="0">
                  <a:pos x="111" y="34"/>
                </a:cxn>
                <a:cxn ang="0">
                  <a:pos x="90" y="55"/>
                </a:cxn>
                <a:cxn ang="0">
                  <a:pos x="71" y="76"/>
                </a:cxn>
                <a:cxn ang="0">
                  <a:pos x="71" y="76"/>
                </a:cxn>
                <a:cxn ang="0">
                  <a:pos x="62" y="85"/>
                </a:cxn>
                <a:cxn ang="0">
                  <a:pos x="51" y="95"/>
                </a:cxn>
                <a:cxn ang="0">
                  <a:pos x="30" y="110"/>
                </a:cxn>
                <a:cxn ang="0">
                  <a:pos x="21" y="119"/>
                </a:cxn>
                <a:cxn ang="0">
                  <a:pos x="12" y="129"/>
                </a:cxn>
                <a:cxn ang="0">
                  <a:pos x="5" y="140"/>
                </a:cxn>
                <a:cxn ang="0">
                  <a:pos x="1" y="153"/>
                </a:cxn>
                <a:cxn ang="0">
                  <a:pos x="1" y="153"/>
                </a:cxn>
                <a:cxn ang="0">
                  <a:pos x="0" y="156"/>
                </a:cxn>
                <a:cxn ang="0">
                  <a:pos x="1" y="157"/>
                </a:cxn>
                <a:cxn ang="0">
                  <a:pos x="5" y="160"/>
                </a:cxn>
                <a:cxn ang="0">
                  <a:pos x="9" y="160"/>
                </a:cxn>
                <a:cxn ang="0">
                  <a:pos x="11" y="159"/>
                </a:cxn>
                <a:cxn ang="0">
                  <a:pos x="12" y="156"/>
                </a:cxn>
                <a:cxn ang="0">
                  <a:pos x="12" y="156"/>
                </a:cxn>
                <a:cxn ang="0">
                  <a:pos x="16" y="146"/>
                </a:cxn>
                <a:cxn ang="0">
                  <a:pos x="21" y="135"/>
                </a:cxn>
                <a:cxn ang="0">
                  <a:pos x="29" y="126"/>
                </a:cxn>
                <a:cxn ang="0">
                  <a:pos x="38" y="118"/>
                </a:cxn>
                <a:cxn ang="0">
                  <a:pos x="56" y="102"/>
                </a:cxn>
                <a:cxn ang="0">
                  <a:pos x="75" y="88"/>
                </a:cxn>
                <a:cxn ang="0">
                  <a:pos x="75" y="88"/>
                </a:cxn>
                <a:cxn ang="0">
                  <a:pos x="86" y="79"/>
                </a:cxn>
                <a:cxn ang="0">
                  <a:pos x="96" y="68"/>
                </a:cxn>
                <a:cxn ang="0">
                  <a:pos x="115" y="46"/>
                </a:cxn>
                <a:cxn ang="0">
                  <a:pos x="126" y="36"/>
                </a:cxn>
                <a:cxn ang="0">
                  <a:pos x="136" y="27"/>
                </a:cxn>
                <a:cxn ang="0">
                  <a:pos x="148" y="19"/>
                </a:cxn>
                <a:cxn ang="0">
                  <a:pos x="162" y="12"/>
                </a:cxn>
                <a:cxn ang="0">
                  <a:pos x="162" y="12"/>
                </a:cxn>
                <a:cxn ang="0">
                  <a:pos x="164" y="11"/>
                </a:cxn>
                <a:cxn ang="0">
                  <a:pos x="165" y="8"/>
                </a:cxn>
                <a:cxn ang="0">
                  <a:pos x="165" y="4"/>
                </a:cxn>
                <a:cxn ang="0">
                  <a:pos x="165" y="3"/>
                </a:cxn>
                <a:cxn ang="0">
                  <a:pos x="164" y="2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58" y="0"/>
                </a:cxn>
              </a:cxnLst>
              <a:rect l="0" t="0" r="r" b="b"/>
              <a:pathLst>
                <a:path w="165" h="160">
                  <a:moveTo>
                    <a:pt x="158" y="0"/>
                  </a:moveTo>
                  <a:lnTo>
                    <a:pt x="158" y="0"/>
                  </a:lnTo>
                  <a:lnTo>
                    <a:pt x="145" y="7"/>
                  </a:lnTo>
                  <a:lnTo>
                    <a:pt x="134" y="15"/>
                  </a:lnTo>
                  <a:lnTo>
                    <a:pt x="122" y="24"/>
                  </a:lnTo>
                  <a:lnTo>
                    <a:pt x="111" y="34"/>
                  </a:lnTo>
                  <a:lnTo>
                    <a:pt x="90" y="55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62" y="85"/>
                  </a:lnTo>
                  <a:lnTo>
                    <a:pt x="51" y="95"/>
                  </a:lnTo>
                  <a:lnTo>
                    <a:pt x="30" y="110"/>
                  </a:lnTo>
                  <a:lnTo>
                    <a:pt x="21" y="119"/>
                  </a:lnTo>
                  <a:lnTo>
                    <a:pt x="12" y="129"/>
                  </a:lnTo>
                  <a:lnTo>
                    <a:pt x="5" y="140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0" y="156"/>
                  </a:lnTo>
                  <a:lnTo>
                    <a:pt x="1" y="157"/>
                  </a:lnTo>
                  <a:lnTo>
                    <a:pt x="5" y="160"/>
                  </a:lnTo>
                  <a:lnTo>
                    <a:pt x="9" y="160"/>
                  </a:lnTo>
                  <a:lnTo>
                    <a:pt x="11" y="159"/>
                  </a:lnTo>
                  <a:lnTo>
                    <a:pt x="12" y="156"/>
                  </a:lnTo>
                  <a:lnTo>
                    <a:pt x="12" y="156"/>
                  </a:lnTo>
                  <a:lnTo>
                    <a:pt x="16" y="146"/>
                  </a:lnTo>
                  <a:lnTo>
                    <a:pt x="21" y="135"/>
                  </a:lnTo>
                  <a:lnTo>
                    <a:pt x="29" y="126"/>
                  </a:lnTo>
                  <a:lnTo>
                    <a:pt x="38" y="118"/>
                  </a:lnTo>
                  <a:lnTo>
                    <a:pt x="56" y="102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86" y="79"/>
                  </a:lnTo>
                  <a:lnTo>
                    <a:pt x="96" y="68"/>
                  </a:lnTo>
                  <a:lnTo>
                    <a:pt x="115" y="46"/>
                  </a:lnTo>
                  <a:lnTo>
                    <a:pt x="126" y="36"/>
                  </a:lnTo>
                  <a:lnTo>
                    <a:pt x="136" y="27"/>
                  </a:lnTo>
                  <a:lnTo>
                    <a:pt x="148" y="19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64" y="11"/>
                  </a:lnTo>
                  <a:lnTo>
                    <a:pt x="165" y="8"/>
                  </a:lnTo>
                  <a:lnTo>
                    <a:pt x="165" y="4"/>
                  </a:lnTo>
                  <a:lnTo>
                    <a:pt x="165" y="3"/>
                  </a:lnTo>
                  <a:lnTo>
                    <a:pt x="164" y="2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Freeform 879"/>
            <p:cNvSpPr/>
            <p:nvPr/>
          </p:nvSpPr>
          <p:spPr bwMode="auto">
            <a:xfrm>
              <a:off x="3532188" y="3103563"/>
              <a:ext cx="90488" cy="8255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20" y="1"/>
                </a:cxn>
                <a:cxn ang="0">
                  <a:pos x="191" y="20"/>
                </a:cxn>
                <a:cxn ang="0">
                  <a:pos x="163" y="39"/>
                </a:cxn>
                <a:cxn ang="0">
                  <a:pos x="150" y="50"/>
                </a:cxn>
                <a:cxn ang="0">
                  <a:pos x="139" y="62"/>
                </a:cxn>
                <a:cxn ang="0">
                  <a:pos x="127" y="73"/>
                </a:cxn>
                <a:cxn ang="0">
                  <a:pos x="115" y="86"/>
                </a:cxn>
                <a:cxn ang="0">
                  <a:pos x="115" y="86"/>
                </a:cxn>
                <a:cxn ang="0">
                  <a:pos x="102" y="101"/>
                </a:cxn>
                <a:cxn ang="0">
                  <a:pos x="88" y="114"/>
                </a:cxn>
                <a:cxn ang="0">
                  <a:pos x="73" y="126"/>
                </a:cxn>
                <a:cxn ang="0">
                  <a:pos x="60" y="139"/>
                </a:cxn>
                <a:cxn ang="0">
                  <a:pos x="60" y="139"/>
                </a:cxn>
                <a:cxn ang="0">
                  <a:pos x="31" y="170"/>
                </a:cxn>
                <a:cxn ang="0">
                  <a:pos x="1" y="202"/>
                </a:cxn>
                <a:cxn ang="0">
                  <a:pos x="1" y="202"/>
                </a:cxn>
                <a:cxn ang="0">
                  <a:pos x="0" y="204"/>
                </a:cxn>
                <a:cxn ang="0">
                  <a:pos x="0" y="205"/>
                </a:cxn>
                <a:cxn ang="0">
                  <a:pos x="3" y="209"/>
                </a:cxn>
                <a:cxn ang="0">
                  <a:pos x="5" y="211"/>
                </a:cxn>
                <a:cxn ang="0">
                  <a:pos x="8" y="211"/>
                </a:cxn>
                <a:cxn ang="0">
                  <a:pos x="10" y="209"/>
                </a:cxn>
                <a:cxn ang="0">
                  <a:pos x="10" y="209"/>
                </a:cxn>
                <a:cxn ang="0">
                  <a:pos x="37" y="182"/>
                </a:cxn>
                <a:cxn ang="0">
                  <a:pos x="61" y="153"/>
                </a:cxn>
                <a:cxn ang="0">
                  <a:pos x="89" y="127"/>
                </a:cxn>
                <a:cxn ang="0">
                  <a:pos x="102" y="114"/>
                </a:cxn>
                <a:cxn ang="0">
                  <a:pos x="118" y="102"/>
                </a:cxn>
                <a:cxn ang="0">
                  <a:pos x="118" y="102"/>
                </a:cxn>
                <a:cxn ang="0">
                  <a:pos x="127" y="93"/>
                </a:cxn>
                <a:cxn ang="0">
                  <a:pos x="136" y="83"/>
                </a:cxn>
                <a:cxn ang="0">
                  <a:pos x="145" y="71"/>
                </a:cxn>
                <a:cxn ang="0">
                  <a:pos x="154" y="62"/>
                </a:cxn>
                <a:cxn ang="0">
                  <a:pos x="154" y="62"/>
                </a:cxn>
                <a:cxn ang="0">
                  <a:pos x="171" y="47"/>
                </a:cxn>
                <a:cxn ang="0">
                  <a:pos x="188" y="34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9"/>
                </a:cxn>
                <a:cxn ang="0">
                  <a:pos x="229" y="7"/>
                </a:cxn>
                <a:cxn ang="0">
                  <a:pos x="228" y="3"/>
                </a:cxn>
                <a:cxn ang="0">
                  <a:pos x="226" y="1"/>
                </a:cxn>
                <a:cxn ang="0">
                  <a:pos x="225" y="0"/>
                </a:cxn>
                <a:cxn ang="0">
                  <a:pos x="222" y="0"/>
                </a:cxn>
                <a:cxn ang="0">
                  <a:pos x="220" y="1"/>
                </a:cxn>
                <a:cxn ang="0">
                  <a:pos x="220" y="1"/>
                </a:cxn>
              </a:cxnLst>
              <a:rect l="0" t="0" r="r" b="b"/>
              <a:pathLst>
                <a:path w="229" h="211">
                  <a:moveTo>
                    <a:pt x="220" y="1"/>
                  </a:moveTo>
                  <a:lnTo>
                    <a:pt x="220" y="1"/>
                  </a:lnTo>
                  <a:lnTo>
                    <a:pt x="191" y="20"/>
                  </a:lnTo>
                  <a:lnTo>
                    <a:pt x="163" y="39"/>
                  </a:lnTo>
                  <a:lnTo>
                    <a:pt x="150" y="50"/>
                  </a:lnTo>
                  <a:lnTo>
                    <a:pt x="139" y="62"/>
                  </a:lnTo>
                  <a:lnTo>
                    <a:pt x="127" y="73"/>
                  </a:lnTo>
                  <a:lnTo>
                    <a:pt x="115" y="86"/>
                  </a:lnTo>
                  <a:lnTo>
                    <a:pt x="115" y="86"/>
                  </a:lnTo>
                  <a:lnTo>
                    <a:pt x="102" y="101"/>
                  </a:lnTo>
                  <a:lnTo>
                    <a:pt x="88" y="114"/>
                  </a:lnTo>
                  <a:lnTo>
                    <a:pt x="73" y="126"/>
                  </a:lnTo>
                  <a:lnTo>
                    <a:pt x="60" y="139"/>
                  </a:lnTo>
                  <a:lnTo>
                    <a:pt x="60" y="139"/>
                  </a:lnTo>
                  <a:lnTo>
                    <a:pt x="31" y="170"/>
                  </a:lnTo>
                  <a:lnTo>
                    <a:pt x="1" y="202"/>
                  </a:lnTo>
                  <a:lnTo>
                    <a:pt x="1" y="202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3" y="209"/>
                  </a:lnTo>
                  <a:lnTo>
                    <a:pt x="5" y="211"/>
                  </a:lnTo>
                  <a:lnTo>
                    <a:pt x="8" y="211"/>
                  </a:lnTo>
                  <a:lnTo>
                    <a:pt x="10" y="209"/>
                  </a:lnTo>
                  <a:lnTo>
                    <a:pt x="10" y="209"/>
                  </a:lnTo>
                  <a:lnTo>
                    <a:pt x="37" y="182"/>
                  </a:lnTo>
                  <a:lnTo>
                    <a:pt x="61" y="153"/>
                  </a:lnTo>
                  <a:lnTo>
                    <a:pt x="89" y="127"/>
                  </a:lnTo>
                  <a:lnTo>
                    <a:pt x="102" y="114"/>
                  </a:lnTo>
                  <a:lnTo>
                    <a:pt x="118" y="102"/>
                  </a:lnTo>
                  <a:lnTo>
                    <a:pt x="118" y="102"/>
                  </a:lnTo>
                  <a:lnTo>
                    <a:pt x="127" y="93"/>
                  </a:lnTo>
                  <a:lnTo>
                    <a:pt x="136" y="83"/>
                  </a:lnTo>
                  <a:lnTo>
                    <a:pt x="145" y="71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71" y="47"/>
                  </a:lnTo>
                  <a:lnTo>
                    <a:pt x="188" y="34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9"/>
                  </a:lnTo>
                  <a:lnTo>
                    <a:pt x="229" y="7"/>
                  </a:lnTo>
                  <a:lnTo>
                    <a:pt x="228" y="3"/>
                  </a:lnTo>
                  <a:lnTo>
                    <a:pt x="226" y="1"/>
                  </a:lnTo>
                  <a:lnTo>
                    <a:pt x="225" y="0"/>
                  </a:lnTo>
                  <a:lnTo>
                    <a:pt x="222" y="0"/>
                  </a:lnTo>
                  <a:lnTo>
                    <a:pt x="220" y="1"/>
                  </a:lnTo>
                  <a:lnTo>
                    <a:pt x="22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880"/>
            <p:cNvSpPr/>
            <p:nvPr/>
          </p:nvSpPr>
          <p:spPr bwMode="auto">
            <a:xfrm>
              <a:off x="3559176" y="3119438"/>
              <a:ext cx="95250" cy="85725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230" y="0"/>
                </a:cxn>
                <a:cxn ang="0">
                  <a:pos x="217" y="8"/>
                </a:cxn>
                <a:cxn ang="0">
                  <a:pos x="206" y="17"/>
                </a:cxn>
                <a:cxn ang="0">
                  <a:pos x="194" y="27"/>
                </a:cxn>
                <a:cxn ang="0">
                  <a:pos x="182" y="39"/>
                </a:cxn>
                <a:cxn ang="0">
                  <a:pos x="161" y="61"/>
                </a:cxn>
                <a:cxn ang="0">
                  <a:pos x="140" y="85"/>
                </a:cxn>
                <a:cxn ang="0">
                  <a:pos x="140" y="85"/>
                </a:cxn>
                <a:cxn ang="0">
                  <a:pos x="110" y="115"/>
                </a:cxn>
                <a:cxn ang="0">
                  <a:pos x="77" y="145"/>
                </a:cxn>
                <a:cxn ang="0">
                  <a:pos x="45" y="172"/>
                </a:cxn>
                <a:cxn ang="0">
                  <a:pos x="11" y="200"/>
                </a:cxn>
                <a:cxn ang="0">
                  <a:pos x="11" y="200"/>
                </a:cxn>
                <a:cxn ang="0">
                  <a:pos x="8" y="200"/>
                </a:cxn>
                <a:cxn ang="0">
                  <a:pos x="5" y="202"/>
                </a:cxn>
                <a:cxn ang="0">
                  <a:pos x="5" y="202"/>
                </a:cxn>
                <a:cxn ang="0">
                  <a:pos x="3" y="205"/>
                </a:cxn>
                <a:cxn ang="0">
                  <a:pos x="3" y="205"/>
                </a:cxn>
                <a:cxn ang="0">
                  <a:pos x="0" y="209"/>
                </a:cxn>
                <a:cxn ang="0">
                  <a:pos x="0" y="212"/>
                </a:cxn>
                <a:cxn ang="0">
                  <a:pos x="2" y="215"/>
                </a:cxn>
                <a:cxn ang="0">
                  <a:pos x="3" y="215"/>
                </a:cxn>
                <a:cxn ang="0">
                  <a:pos x="5" y="215"/>
                </a:cxn>
                <a:cxn ang="0">
                  <a:pos x="5" y="215"/>
                </a:cxn>
                <a:cxn ang="0">
                  <a:pos x="9" y="215"/>
                </a:cxn>
                <a:cxn ang="0">
                  <a:pos x="13" y="214"/>
                </a:cxn>
                <a:cxn ang="0">
                  <a:pos x="15" y="212"/>
                </a:cxn>
                <a:cxn ang="0">
                  <a:pos x="16" y="209"/>
                </a:cxn>
                <a:cxn ang="0">
                  <a:pos x="16" y="209"/>
                </a:cxn>
                <a:cxn ang="0">
                  <a:pos x="45" y="187"/>
                </a:cxn>
                <a:cxn ang="0">
                  <a:pos x="72" y="163"/>
                </a:cxn>
                <a:cxn ang="0">
                  <a:pos x="100" y="140"/>
                </a:cxn>
                <a:cxn ang="0">
                  <a:pos x="126" y="115"/>
                </a:cxn>
                <a:cxn ang="0">
                  <a:pos x="126" y="115"/>
                </a:cxn>
                <a:cxn ang="0">
                  <a:pos x="155" y="86"/>
                </a:cxn>
                <a:cxn ang="0">
                  <a:pos x="182" y="56"/>
                </a:cxn>
                <a:cxn ang="0">
                  <a:pos x="182" y="56"/>
                </a:cxn>
                <a:cxn ang="0">
                  <a:pos x="195" y="43"/>
                </a:cxn>
                <a:cxn ang="0">
                  <a:pos x="208" y="31"/>
                </a:cxn>
                <a:cxn ang="0">
                  <a:pos x="221" y="19"/>
                </a:cxn>
                <a:cxn ang="0">
                  <a:pos x="237" y="10"/>
                </a:cxn>
                <a:cxn ang="0">
                  <a:pos x="237" y="10"/>
                </a:cxn>
                <a:cxn ang="0">
                  <a:pos x="238" y="8"/>
                </a:cxn>
                <a:cxn ang="0">
                  <a:pos x="240" y="6"/>
                </a:cxn>
                <a:cxn ang="0">
                  <a:pos x="238" y="2"/>
                </a:cxn>
                <a:cxn ang="0">
                  <a:pos x="236" y="0"/>
                </a:cxn>
                <a:cxn ang="0">
                  <a:pos x="233" y="0"/>
                </a:cxn>
                <a:cxn ang="0">
                  <a:pos x="230" y="0"/>
                </a:cxn>
                <a:cxn ang="0">
                  <a:pos x="230" y="0"/>
                </a:cxn>
              </a:cxnLst>
              <a:rect l="0" t="0" r="r" b="b"/>
              <a:pathLst>
                <a:path w="240" h="215">
                  <a:moveTo>
                    <a:pt x="230" y="0"/>
                  </a:moveTo>
                  <a:lnTo>
                    <a:pt x="230" y="0"/>
                  </a:lnTo>
                  <a:lnTo>
                    <a:pt x="217" y="8"/>
                  </a:lnTo>
                  <a:lnTo>
                    <a:pt x="206" y="17"/>
                  </a:lnTo>
                  <a:lnTo>
                    <a:pt x="194" y="27"/>
                  </a:lnTo>
                  <a:lnTo>
                    <a:pt x="182" y="39"/>
                  </a:lnTo>
                  <a:lnTo>
                    <a:pt x="161" y="61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10" y="115"/>
                  </a:lnTo>
                  <a:lnTo>
                    <a:pt x="77" y="145"/>
                  </a:lnTo>
                  <a:lnTo>
                    <a:pt x="45" y="172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8" y="200"/>
                  </a:lnTo>
                  <a:lnTo>
                    <a:pt x="5" y="202"/>
                  </a:lnTo>
                  <a:lnTo>
                    <a:pt x="5" y="202"/>
                  </a:lnTo>
                  <a:lnTo>
                    <a:pt x="3" y="205"/>
                  </a:lnTo>
                  <a:lnTo>
                    <a:pt x="3" y="205"/>
                  </a:lnTo>
                  <a:lnTo>
                    <a:pt x="0" y="209"/>
                  </a:lnTo>
                  <a:lnTo>
                    <a:pt x="0" y="212"/>
                  </a:lnTo>
                  <a:lnTo>
                    <a:pt x="2" y="215"/>
                  </a:lnTo>
                  <a:lnTo>
                    <a:pt x="3" y="215"/>
                  </a:lnTo>
                  <a:lnTo>
                    <a:pt x="5" y="215"/>
                  </a:lnTo>
                  <a:lnTo>
                    <a:pt x="5" y="215"/>
                  </a:lnTo>
                  <a:lnTo>
                    <a:pt x="9" y="215"/>
                  </a:lnTo>
                  <a:lnTo>
                    <a:pt x="13" y="214"/>
                  </a:lnTo>
                  <a:lnTo>
                    <a:pt x="15" y="212"/>
                  </a:lnTo>
                  <a:lnTo>
                    <a:pt x="16" y="209"/>
                  </a:lnTo>
                  <a:lnTo>
                    <a:pt x="16" y="209"/>
                  </a:lnTo>
                  <a:lnTo>
                    <a:pt x="45" y="187"/>
                  </a:lnTo>
                  <a:lnTo>
                    <a:pt x="72" y="163"/>
                  </a:lnTo>
                  <a:lnTo>
                    <a:pt x="100" y="140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55" y="86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95" y="43"/>
                  </a:lnTo>
                  <a:lnTo>
                    <a:pt x="208" y="31"/>
                  </a:lnTo>
                  <a:lnTo>
                    <a:pt x="221" y="19"/>
                  </a:lnTo>
                  <a:lnTo>
                    <a:pt x="237" y="10"/>
                  </a:lnTo>
                  <a:lnTo>
                    <a:pt x="237" y="10"/>
                  </a:lnTo>
                  <a:lnTo>
                    <a:pt x="238" y="8"/>
                  </a:lnTo>
                  <a:lnTo>
                    <a:pt x="240" y="6"/>
                  </a:lnTo>
                  <a:lnTo>
                    <a:pt x="238" y="2"/>
                  </a:lnTo>
                  <a:lnTo>
                    <a:pt x="236" y="0"/>
                  </a:lnTo>
                  <a:lnTo>
                    <a:pt x="233" y="0"/>
                  </a:lnTo>
                  <a:lnTo>
                    <a:pt x="230" y="0"/>
                  </a:lnTo>
                  <a:lnTo>
                    <a:pt x="23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881"/>
            <p:cNvSpPr/>
            <p:nvPr/>
          </p:nvSpPr>
          <p:spPr bwMode="auto">
            <a:xfrm>
              <a:off x="3589338" y="3135313"/>
              <a:ext cx="92075" cy="92075"/>
            </a:xfrm>
            <a:custGeom>
              <a:avLst/>
              <a:gdLst/>
              <a:ahLst/>
              <a:cxnLst>
                <a:cxn ang="0">
                  <a:pos x="225" y="1"/>
                </a:cxn>
                <a:cxn ang="0">
                  <a:pos x="225" y="1"/>
                </a:cxn>
                <a:cxn ang="0">
                  <a:pos x="205" y="22"/>
                </a:cxn>
                <a:cxn ang="0">
                  <a:pos x="194" y="31"/>
                </a:cxn>
                <a:cxn ang="0">
                  <a:pos x="185" y="43"/>
                </a:cxn>
                <a:cxn ang="0">
                  <a:pos x="185" y="43"/>
                </a:cxn>
                <a:cxn ang="0">
                  <a:pos x="171" y="59"/>
                </a:cxn>
                <a:cxn ang="0">
                  <a:pos x="155" y="74"/>
                </a:cxn>
                <a:cxn ang="0">
                  <a:pos x="140" y="89"/>
                </a:cxn>
                <a:cxn ang="0">
                  <a:pos x="127" y="106"/>
                </a:cxn>
                <a:cxn ang="0">
                  <a:pos x="127" y="106"/>
                </a:cxn>
                <a:cxn ang="0">
                  <a:pos x="114" y="123"/>
                </a:cxn>
                <a:cxn ang="0">
                  <a:pos x="100" y="139"/>
                </a:cxn>
                <a:cxn ang="0">
                  <a:pos x="86" y="154"/>
                </a:cxn>
                <a:cxn ang="0">
                  <a:pos x="70" y="170"/>
                </a:cxn>
                <a:cxn ang="0">
                  <a:pos x="70" y="170"/>
                </a:cxn>
                <a:cxn ang="0">
                  <a:pos x="53" y="184"/>
                </a:cxn>
                <a:cxn ang="0">
                  <a:pos x="36" y="197"/>
                </a:cxn>
                <a:cxn ang="0">
                  <a:pos x="19" y="210"/>
                </a:cxn>
                <a:cxn ang="0">
                  <a:pos x="3" y="225"/>
                </a:cxn>
                <a:cxn ang="0">
                  <a:pos x="3" y="225"/>
                </a:cxn>
                <a:cxn ang="0">
                  <a:pos x="0" y="226"/>
                </a:cxn>
                <a:cxn ang="0">
                  <a:pos x="0" y="229"/>
                </a:cxn>
                <a:cxn ang="0">
                  <a:pos x="3" y="233"/>
                </a:cxn>
                <a:cxn ang="0">
                  <a:pos x="6" y="234"/>
                </a:cxn>
                <a:cxn ang="0">
                  <a:pos x="8" y="234"/>
                </a:cxn>
                <a:cxn ang="0">
                  <a:pos x="11" y="233"/>
                </a:cxn>
                <a:cxn ang="0">
                  <a:pos x="11" y="233"/>
                </a:cxn>
                <a:cxn ang="0">
                  <a:pos x="25" y="220"/>
                </a:cxn>
                <a:cxn ang="0">
                  <a:pos x="41" y="208"/>
                </a:cxn>
                <a:cxn ang="0">
                  <a:pos x="55" y="197"/>
                </a:cxn>
                <a:cxn ang="0">
                  <a:pos x="71" y="184"/>
                </a:cxn>
                <a:cxn ang="0">
                  <a:pos x="71" y="184"/>
                </a:cxn>
                <a:cxn ang="0">
                  <a:pos x="99" y="157"/>
                </a:cxn>
                <a:cxn ang="0">
                  <a:pos x="113" y="142"/>
                </a:cxn>
                <a:cxn ang="0">
                  <a:pos x="125" y="128"/>
                </a:cxn>
                <a:cxn ang="0">
                  <a:pos x="125" y="128"/>
                </a:cxn>
                <a:cxn ang="0">
                  <a:pos x="151" y="97"/>
                </a:cxn>
                <a:cxn ang="0">
                  <a:pos x="177" y="67"/>
                </a:cxn>
                <a:cxn ang="0">
                  <a:pos x="205" y="38"/>
                </a:cxn>
                <a:cxn ang="0">
                  <a:pos x="233" y="10"/>
                </a:cxn>
                <a:cxn ang="0">
                  <a:pos x="233" y="10"/>
                </a:cxn>
                <a:cxn ang="0">
                  <a:pos x="235" y="8"/>
                </a:cxn>
                <a:cxn ang="0">
                  <a:pos x="235" y="5"/>
                </a:cxn>
                <a:cxn ang="0">
                  <a:pos x="233" y="1"/>
                </a:cxn>
                <a:cxn ang="0">
                  <a:pos x="229" y="0"/>
                </a:cxn>
                <a:cxn ang="0">
                  <a:pos x="227" y="0"/>
                </a:cxn>
                <a:cxn ang="0">
                  <a:pos x="225" y="1"/>
                </a:cxn>
                <a:cxn ang="0">
                  <a:pos x="225" y="1"/>
                </a:cxn>
              </a:cxnLst>
              <a:rect l="0" t="0" r="r" b="b"/>
              <a:pathLst>
                <a:path w="235" h="234">
                  <a:moveTo>
                    <a:pt x="225" y="1"/>
                  </a:moveTo>
                  <a:lnTo>
                    <a:pt x="225" y="1"/>
                  </a:lnTo>
                  <a:lnTo>
                    <a:pt x="205" y="22"/>
                  </a:lnTo>
                  <a:lnTo>
                    <a:pt x="194" y="31"/>
                  </a:lnTo>
                  <a:lnTo>
                    <a:pt x="185" y="43"/>
                  </a:lnTo>
                  <a:lnTo>
                    <a:pt x="185" y="43"/>
                  </a:lnTo>
                  <a:lnTo>
                    <a:pt x="171" y="59"/>
                  </a:lnTo>
                  <a:lnTo>
                    <a:pt x="155" y="74"/>
                  </a:lnTo>
                  <a:lnTo>
                    <a:pt x="140" y="89"/>
                  </a:lnTo>
                  <a:lnTo>
                    <a:pt x="127" y="106"/>
                  </a:lnTo>
                  <a:lnTo>
                    <a:pt x="127" y="106"/>
                  </a:lnTo>
                  <a:lnTo>
                    <a:pt x="114" y="123"/>
                  </a:lnTo>
                  <a:lnTo>
                    <a:pt x="100" y="139"/>
                  </a:lnTo>
                  <a:lnTo>
                    <a:pt x="86" y="154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53" y="184"/>
                  </a:lnTo>
                  <a:lnTo>
                    <a:pt x="36" y="197"/>
                  </a:lnTo>
                  <a:lnTo>
                    <a:pt x="19" y="210"/>
                  </a:lnTo>
                  <a:lnTo>
                    <a:pt x="3" y="225"/>
                  </a:lnTo>
                  <a:lnTo>
                    <a:pt x="3" y="225"/>
                  </a:lnTo>
                  <a:lnTo>
                    <a:pt x="0" y="226"/>
                  </a:lnTo>
                  <a:lnTo>
                    <a:pt x="0" y="229"/>
                  </a:lnTo>
                  <a:lnTo>
                    <a:pt x="3" y="233"/>
                  </a:lnTo>
                  <a:lnTo>
                    <a:pt x="6" y="234"/>
                  </a:lnTo>
                  <a:lnTo>
                    <a:pt x="8" y="234"/>
                  </a:lnTo>
                  <a:lnTo>
                    <a:pt x="11" y="233"/>
                  </a:lnTo>
                  <a:lnTo>
                    <a:pt x="11" y="233"/>
                  </a:lnTo>
                  <a:lnTo>
                    <a:pt x="25" y="220"/>
                  </a:lnTo>
                  <a:lnTo>
                    <a:pt x="41" y="208"/>
                  </a:lnTo>
                  <a:lnTo>
                    <a:pt x="55" y="197"/>
                  </a:lnTo>
                  <a:lnTo>
                    <a:pt x="71" y="184"/>
                  </a:lnTo>
                  <a:lnTo>
                    <a:pt x="71" y="184"/>
                  </a:lnTo>
                  <a:lnTo>
                    <a:pt x="99" y="157"/>
                  </a:lnTo>
                  <a:lnTo>
                    <a:pt x="113" y="142"/>
                  </a:lnTo>
                  <a:lnTo>
                    <a:pt x="125" y="128"/>
                  </a:lnTo>
                  <a:lnTo>
                    <a:pt x="125" y="128"/>
                  </a:lnTo>
                  <a:lnTo>
                    <a:pt x="151" y="97"/>
                  </a:lnTo>
                  <a:lnTo>
                    <a:pt x="177" y="67"/>
                  </a:lnTo>
                  <a:lnTo>
                    <a:pt x="205" y="38"/>
                  </a:lnTo>
                  <a:lnTo>
                    <a:pt x="233" y="10"/>
                  </a:lnTo>
                  <a:lnTo>
                    <a:pt x="233" y="10"/>
                  </a:lnTo>
                  <a:lnTo>
                    <a:pt x="235" y="8"/>
                  </a:lnTo>
                  <a:lnTo>
                    <a:pt x="235" y="5"/>
                  </a:lnTo>
                  <a:lnTo>
                    <a:pt x="233" y="1"/>
                  </a:lnTo>
                  <a:lnTo>
                    <a:pt x="229" y="0"/>
                  </a:lnTo>
                  <a:lnTo>
                    <a:pt x="227" y="0"/>
                  </a:lnTo>
                  <a:lnTo>
                    <a:pt x="225" y="1"/>
                  </a:lnTo>
                  <a:lnTo>
                    <a:pt x="22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882"/>
            <p:cNvSpPr/>
            <p:nvPr/>
          </p:nvSpPr>
          <p:spPr bwMode="auto">
            <a:xfrm>
              <a:off x="3629026" y="3171826"/>
              <a:ext cx="68263" cy="60325"/>
            </a:xfrm>
            <a:custGeom>
              <a:avLst/>
              <a:gdLst/>
              <a:ahLst/>
              <a:cxnLst>
                <a:cxn ang="0">
                  <a:pos x="161" y="2"/>
                </a:cxn>
                <a:cxn ang="0">
                  <a:pos x="161" y="2"/>
                </a:cxn>
                <a:cxn ang="0">
                  <a:pos x="120" y="36"/>
                </a:cxn>
                <a:cxn ang="0">
                  <a:pos x="80" y="71"/>
                </a:cxn>
                <a:cxn ang="0">
                  <a:pos x="40" y="108"/>
                </a:cxn>
                <a:cxn ang="0">
                  <a:pos x="1" y="144"/>
                </a:cxn>
                <a:cxn ang="0">
                  <a:pos x="1" y="144"/>
                </a:cxn>
                <a:cxn ang="0">
                  <a:pos x="0" y="147"/>
                </a:cxn>
                <a:cxn ang="0">
                  <a:pos x="0" y="148"/>
                </a:cxn>
                <a:cxn ang="0">
                  <a:pos x="1" y="152"/>
                </a:cxn>
                <a:cxn ang="0">
                  <a:pos x="5" y="155"/>
                </a:cxn>
                <a:cxn ang="0">
                  <a:pos x="8" y="153"/>
                </a:cxn>
                <a:cxn ang="0">
                  <a:pos x="9" y="152"/>
                </a:cxn>
                <a:cxn ang="0">
                  <a:pos x="9" y="152"/>
                </a:cxn>
                <a:cxn ang="0">
                  <a:pos x="48" y="116"/>
                </a:cxn>
                <a:cxn ang="0">
                  <a:pos x="87" y="79"/>
                </a:cxn>
                <a:cxn ang="0">
                  <a:pos x="128" y="44"/>
                </a:cxn>
                <a:cxn ang="0">
                  <a:pos x="170" y="10"/>
                </a:cxn>
                <a:cxn ang="0">
                  <a:pos x="170" y="10"/>
                </a:cxn>
                <a:cxn ang="0">
                  <a:pos x="171" y="8"/>
                </a:cxn>
                <a:cxn ang="0">
                  <a:pos x="171" y="6"/>
                </a:cxn>
                <a:cxn ang="0">
                  <a:pos x="171" y="4"/>
                </a:cxn>
                <a:cxn ang="0">
                  <a:pos x="170" y="3"/>
                </a:cxn>
                <a:cxn ang="0">
                  <a:pos x="166" y="0"/>
                </a:cxn>
                <a:cxn ang="0">
                  <a:pos x="163" y="0"/>
                </a:cxn>
                <a:cxn ang="0">
                  <a:pos x="161" y="2"/>
                </a:cxn>
                <a:cxn ang="0">
                  <a:pos x="161" y="2"/>
                </a:cxn>
              </a:cxnLst>
              <a:rect l="0" t="0" r="r" b="b"/>
              <a:pathLst>
                <a:path w="171" h="155">
                  <a:moveTo>
                    <a:pt x="161" y="2"/>
                  </a:moveTo>
                  <a:lnTo>
                    <a:pt x="161" y="2"/>
                  </a:lnTo>
                  <a:lnTo>
                    <a:pt x="120" y="36"/>
                  </a:lnTo>
                  <a:lnTo>
                    <a:pt x="80" y="71"/>
                  </a:lnTo>
                  <a:lnTo>
                    <a:pt x="40" y="108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0" y="147"/>
                  </a:lnTo>
                  <a:lnTo>
                    <a:pt x="0" y="148"/>
                  </a:lnTo>
                  <a:lnTo>
                    <a:pt x="1" y="152"/>
                  </a:lnTo>
                  <a:lnTo>
                    <a:pt x="5" y="155"/>
                  </a:lnTo>
                  <a:lnTo>
                    <a:pt x="8" y="153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48" y="116"/>
                  </a:lnTo>
                  <a:lnTo>
                    <a:pt x="87" y="79"/>
                  </a:lnTo>
                  <a:lnTo>
                    <a:pt x="128" y="44"/>
                  </a:lnTo>
                  <a:lnTo>
                    <a:pt x="170" y="10"/>
                  </a:lnTo>
                  <a:lnTo>
                    <a:pt x="170" y="10"/>
                  </a:lnTo>
                  <a:lnTo>
                    <a:pt x="171" y="8"/>
                  </a:lnTo>
                  <a:lnTo>
                    <a:pt x="171" y="6"/>
                  </a:lnTo>
                  <a:lnTo>
                    <a:pt x="171" y="4"/>
                  </a:lnTo>
                  <a:lnTo>
                    <a:pt x="170" y="3"/>
                  </a:lnTo>
                  <a:lnTo>
                    <a:pt x="166" y="0"/>
                  </a:lnTo>
                  <a:lnTo>
                    <a:pt x="163" y="0"/>
                  </a:lnTo>
                  <a:lnTo>
                    <a:pt x="161" y="2"/>
                  </a:lnTo>
                  <a:lnTo>
                    <a:pt x="16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883"/>
            <p:cNvSpPr/>
            <p:nvPr/>
          </p:nvSpPr>
          <p:spPr bwMode="auto">
            <a:xfrm>
              <a:off x="3644901" y="3186113"/>
              <a:ext cx="73025" cy="68263"/>
            </a:xfrm>
            <a:custGeom>
              <a:avLst/>
              <a:gdLst/>
              <a:ahLst/>
              <a:cxnLst>
                <a:cxn ang="0">
                  <a:pos x="174" y="2"/>
                </a:cxn>
                <a:cxn ang="0">
                  <a:pos x="174" y="2"/>
                </a:cxn>
                <a:cxn ang="0">
                  <a:pos x="157" y="22"/>
                </a:cxn>
                <a:cxn ang="0">
                  <a:pos x="149" y="31"/>
                </a:cxn>
                <a:cxn ang="0">
                  <a:pos x="140" y="40"/>
                </a:cxn>
                <a:cxn ang="0">
                  <a:pos x="140" y="40"/>
                </a:cxn>
                <a:cxn ang="0">
                  <a:pos x="128" y="49"/>
                </a:cxn>
                <a:cxn ang="0">
                  <a:pos x="115" y="59"/>
                </a:cxn>
                <a:cxn ang="0">
                  <a:pos x="103" y="68"/>
                </a:cxn>
                <a:cxn ang="0">
                  <a:pos x="92" y="78"/>
                </a:cxn>
                <a:cxn ang="0">
                  <a:pos x="92" y="78"/>
                </a:cxn>
                <a:cxn ang="0">
                  <a:pos x="68" y="98"/>
                </a:cxn>
                <a:cxn ang="0">
                  <a:pos x="45" y="119"/>
                </a:cxn>
                <a:cxn ang="0">
                  <a:pos x="31" y="129"/>
                </a:cxn>
                <a:cxn ang="0">
                  <a:pos x="21" y="140"/>
                </a:cxn>
                <a:cxn ang="0">
                  <a:pos x="11" y="151"/>
                </a:cxn>
                <a:cxn ang="0">
                  <a:pos x="1" y="163"/>
                </a:cxn>
                <a:cxn ang="0">
                  <a:pos x="1" y="163"/>
                </a:cxn>
                <a:cxn ang="0">
                  <a:pos x="0" y="166"/>
                </a:cxn>
                <a:cxn ang="0">
                  <a:pos x="0" y="167"/>
                </a:cxn>
                <a:cxn ang="0">
                  <a:pos x="3" y="171"/>
                </a:cxn>
                <a:cxn ang="0">
                  <a:pos x="8" y="171"/>
                </a:cxn>
                <a:cxn ang="0">
                  <a:pos x="9" y="171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8" y="159"/>
                </a:cxn>
                <a:cxn ang="0">
                  <a:pos x="28" y="150"/>
                </a:cxn>
                <a:cxn ang="0">
                  <a:pos x="47" y="134"/>
                </a:cxn>
                <a:cxn ang="0">
                  <a:pos x="47" y="134"/>
                </a:cxn>
                <a:cxn ang="0">
                  <a:pos x="73" y="110"/>
                </a:cxn>
                <a:cxn ang="0">
                  <a:pos x="99" y="86"/>
                </a:cxn>
                <a:cxn ang="0">
                  <a:pos x="99" y="86"/>
                </a:cxn>
                <a:cxn ang="0">
                  <a:pos x="111" y="76"/>
                </a:cxn>
                <a:cxn ang="0">
                  <a:pos x="124" y="66"/>
                </a:cxn>
                <a:cxn ang="0">
                  <a:pos x="148" y="48"/>
                </a:cxn>
                <a:cxn ang="0">
                  <a:pos x="148" y="48"/>
                </a:cxn>
                <a:cxn ang="0">
                  <a:pos x="157" y="39"/>
                </a:cxn>
                <a:cxn ang="0">
                  <a:pos x="166" y="30"/>
                </a:cxn>
                <a:cxn ang="0">
                  <a:pos x="182" y="10"/>
                </a:cxn>
                <a:cxn ang="0">
                  <a:pos x="182" y="10"/>
                </a:cxn>
                <a:cxn ang="0">
                  <a:pos x="183" y="8"/>
                </a:cxn>
                <a:cxn ang="0">
                  <a:pos x="183" y="6"/>
                </a:cxn>
                <a:cxn ang="0">
                  <a:pos x="181" y="2"/>
                </a:cxn>
                <a:cxn ang="0">
                  <a:pos x="179" y="1"/>
                </a:cxn>
                <a:cxn ang="0">
                  <a:pos x="178" y="0"/>
                </a:cxn>
                <a:cxn ang="0">
                  <a:pos x="175" y="1"/>
                </a:cxn>
                <a:cxn ang="0">
                  <a:pos x="174" y="2"/>
                </a:cxn>
                <a:cxn ang="0">
                  <a:pos x="174" y="2"/>
                </a:cxn>
              </a:cxnLst>
              <a:rect l="0" t="0" r="r" b="b"/>
              <a:pathLst>
                <a:path w="183" h="171">
                  <a:moveTo>
                    <a:pt x="174" y="2"/>
                  </a:moveTo>
                  <a:lnTo>
                    <a:pt x="174" y="2"/>
                  </a:lnTo>
                  <a:lnTo>
                    <a:pt x="157" y="22"/>
                  </a:lnTo>
                  <a:lnTo>
                    <a:pt x="149" y="31"/>
                  </a:lnTo>
                  <a:lnTo>
                    <a:pt x="140" y="40"/>
                  </a:lnTo>
                  <a:lnTo>
                    <a:pt x="140" y="40"/>
                  </a:lnTo>
                  <a:lnTo>
                    <a:pt x="128" y="49"/>
                  </a:lnTo>
                  <a:lnTo>
                    <a:pt x="115" y="59"/>
                  </a:lnTo>
                  <a:lnTo>
                    <a:pt x="103" y="68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68" y="98"/>
                  </a:lnTo>
                  <a:lnTo>
                    <a:pt x="45" y="119"/>
                  </a:lnTo>
                  <a:lnTo>
                    <a:pt x="31" y="129"/>
                  </a:lnTo>
                  <a:lnTo>
                    <a:pt x="21" y="140"/>
                  </a:lnTo>
                  <a:lnTo>
                    <a:pt x="11" y="151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0" y="166"/>
                  </a:lnTo>
                  <a:lnTo>
                    <a:pt x="0" y="167"/>
                  </a:lnTo>
                  <a:lnTo>
                    <a:pt x="3" y="171"/>
                  </a:lnTo>
                  <a:lnTo>
                    <a:pt x="8" y="171"/>
                  </a:lnTo>
                  <a:lnTo>
                    <a:pt x="9" y="171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8" y="159"/>
                  </a:lnTo>
                  <a:lnTo>
                    <a:pt x="28" y="150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73" y="110"/>
                  </a:lnTo>
                  <a:lnTo>
                    <a:pt x="99" y="86"/>
                  </a:lnTo>
                  <a:lnTo>
                    <a:pt x="99" y="86"/>
                  </a:lnTo>
                  <a:lnTo>
                    <a:pt x="111" y="76"/>
                  </a:lnTo>
                  <a:lnTo>
                    <a:pt x="124" y="66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57" y="39"/>
                  </a:lnTo>
                  <a:lnTo>
                    <a:pt x="166" y="3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3" y="8"/>
                  </a:lnTo>
                  <a:lnTo>
                    <a:pt x="183" y="6"/>
                  </a:lnTo>
                  <a:lnTo>
                    <a:pt x="181" y="2"/>
                  </a:lnTo>
                  <a:lnTo>
                    <a:pt x="179" y="1"/>
                  </a:lnTo>
                  <a:lnTo>
                    <a:pt x="178" y="0"/>
                  </a:lnTo>
                  <a:lnTo>
                    <a:pt x="175" y="1"/>
                  </a:lnTo>
                  <a:lnTo>
                    <a:pt x="174" y="2"/>
                  </a:lnTo>
                  <a:lnTo>
                    <a:pt x="17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884"/>
            <p:cNvSpPr/>
            <p:nvPr/>
          </p:nvSpPr>
          <p:spPr bwMode="auto">
            <a:xfrm>
              <a:off x="3673476" y="3219451"/>
              <a:ext cx="49213" cy="42863"/>
            </a:xfrm>
            <a:custGeom>
              <a:avLst/>
              <a:gdLst/>
              <a:ahLst/>
              <a:cxnLst>
                <a:cxn ang="0">
                  <a:pos x="116" y="1"/>
                </a:cxn>
                <a:cxn ang="0">
                  <a:pos x="116" y="1"/>
                </a:cxn>
                <a:cxn ang="0">
                  <a:pos x="110" y="5"/>
                </a:cxn>
                <a:cxn ang="0">
                  <a:pos x="102" y="8"/>
                </a:cxn>
                <a:cxn ang="0">
                  <a:pos x="96" y="10"/>
                </a:cxn>
                <a:cxn ang="0">
                  <a:pos x="91" y="15"/>
                </a:cxn>
                <a:cxn ang="0">
                  <a:pos x="91" y="15"/>
                </a:cxn>
                <a:cxn ang="0">
                  <a:pos x="76" y="30"/>
                </a:cxn>
                <a:cxn ang="0">
                  <a:pos x="61" y="43"/>
                </a:cxn>
                <a:cxn ang="0">
                  <a:pos x="61" y="43"/>
                </a:cxn>
                <a:cxn ang="0">
                  <a:pos x="45" y="55"/>
                </a:cxn>
                <a:cxn ang="0">
                  <a:pos x="29" y="68"/>
                </a:cxn>
                <a:cxn ang="0">
                  <a:pos x="15" y="82"/>
                </a:cxn>
                <a:cxn ang="0">
                  <a:pos x="2" y="98"/>
                </a:cxn>
                <a:cxn ang="0">
                  <a:pos x="2" y="98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3" y="106"/>
                </a:cxn>
                <a:cxn ang="0">
                  <a:pos x="4" y="107"/>
                </a:cxn>
                <a:cxn ang="0">
                  <a:pos x="6" y="108"/>
                </a:cxn>
                <a:cxn ang="0">
                  <a:pos x="8" y="107"/>
                </a:cxn>
                <a:cxn ang="0">
                  <a:pos x="10" y="106"/>
                </a:cxn>
                <a:cxn ang="0">
                  <a:pos x="10" y="106"/>
                </a:cxn>
                <a:cxn ang="0">
                  <a:pos x="25" y="89"/>
                </a:cxn>
                <a:cxn ang="0">
                  <a:pos x="41" y="73"/>
                </a:cxn>
                <a:cxn ang="0">
                  <a:pos x="59" y="59"/>
                </a:cxn>
                <a:cxn ang="0">
                  <a:pos x="78" y="44"/>
                </a:cxn>
                <a:cxn ang="0">
                  <a:pos x="78" y="44"/>
                </a:cxn>
                <a:cxn ang="0">
                  <a:pos x="88" y="34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104" y="19"/>
                </a:cxn>
                <a:cxn ang="0">
                  <a:pos x="110" y="15"/>
                </a:cxn>
                <a:cxn ang="0">
                  <a:pos x="118" y="13"/>
                </a:cxn>
                <a:cxn ang="0">
                  <a:pos x="125" y="9"/>
                </a:cxn>
                <a:cxn ang="0">
                  <a:pos x="125" y="9"/>
                </a:cxn>
                <a:cxn ang="0">
                  <a:pos x="126" y="8"/>
                </a:cxn>
                <a:cxn ang="0">
                  <a:pos x="126" y="5"/>
                </a:cxn>
                <a:cxn ang="0">
                  <a:pos x="126" y="4"/>
                </a:cxn>
                <a:cxn ang="0">
                  <a:pos x="125" y="1"/>
                </a:cxn>
                <a:cxn ang="0">
                  <a:pos x="121" y="0"/>
                </a:cxn>
                <a:cxn ang="0">
                  <a:pos x="118" y="0"/>
                </a:cxn>
                <a:cxn ang="0">
                  <a:pos x="116" y="1"/>
                </a:cxn>
                <a:cxn ang="0">
                  <a:pos x="116" y="1"/>
                </a:cxn>
              </a:cxnLst>
              <a:rect l="0" t="0" r="r" b="b"/>
              <a:pathLst>
                <a:path w="126" h="108">
                  <a:moveTo>
                    <a:pt x="116" y="1"/>
                  </a:moveTo>
                  <a:lnTo>
                    <a:pt x="116" y="1"/>
                  </a:lnTo>
                  <a:lnTo>
                    <a:pt x="110" y="5"/>
                  </a:lnTo>
                  <a:lnTo>
                    <a:pt x="102" y="8"/>
                  </a:lnTo>
                  <a:lnTo>
                    <a:pt x="96" y="10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76" y="30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45" y="55"/>
                  </a:lnTo>
                  <a:lnTo>
                    <a:pt x="29" y="68"/>
                  </a:lnTo>
                  <a:lnTo>
                    <a:pt x="15" y="82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3" y="106"/>
                  </a:lnTo>
                  <a:lnTo>
                    <a:pt x="4" y="107"/>
                  </a:lnTo>
                  <a:lnTo>
                    <a:pt x="6" y="108"/>
                  </a:lnTo>
                  <a:lnTo>
                    <a:pt x="8" y="107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25" y="89"/>
                  </a:lnTo>
                  <a:lnTo>
                    <a:pt x="41" y="73"/>
                  </a:lnTo>
                  <a:lnTo>
                    <a:pt x="59" y="59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8" y="34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104" y="19"/>
                  </a:lnTo>
                  <a:lnTo>
                    <a:pt x="110" y="15"/>
                  </a:lnTo>
                  <a:lnTo>
                    <a:pt x="118" y="13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6" y="8"/>
                  </a:lnTo>
                  <a:lnTo>
                    <a:pt x="126" y="5"/>
                  </a:lnTo>
                  <a:lnTo>
                    <a:pt x="126" y="4"/>
                  </a:lnTo>
                  <a:lnTo>
                    <a:pt x="125" y="1"/>
                  </a:lnTo>
                  <a:lnTo>
                    <a:pt x="121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885"/>
            <p:cNvSpPr/>
            <p:nvPr/>
          </p:nvSpPr>
          <p:spPr bwMode="auto">
            <a:xfrm>
              <a:off x="3289301" y="3514726"/>
              <a:ext cx="87313" cy="93663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12" y="0"/>
                </a:cxn>
                <a:cxn ang="0">
                  <a:pos x="204" y="1"/>
                </a:cxn>
                <a:cxn ang="0">
                  <a:pos x="196" y="3"/>
                </a:cxn>
                <a:cxn ang="0">
                  <a:pos x="190" y="6"/>
                </a:cxn>
                <a:cxn ang="0">
                  <a:pos x="184" y="10"/>
                </a:cxn>
                <a:cxn ang="0">
                  <a:pos x="173" y="19"/>
                </a:cxn>
                <a:cxn ang="0">
                  <a:pos x="162" y="30"/>
                </a:cxn>
                <a:cxn ang="0">
                  <a:pos x="162" y="30"/>
                </a:cxn>
                <a:cxn ang="0">
                  <a:pos x="145" y="47"/>
                </a:cxn>
                <a:cxn ang="0">
                  <a:pos x="127" y="62"/>
                </a:cxn>
                <a:cxn ang="0">
                  <a:pos x="110" y="79"/>
                </a:cxn>
                <a:cxn ang="0">
                  <a:pos x="93" y="96"/>
                </a:cxn>
                <a:cxn ang="0">
                  <a:pos x="93" y="96"/>
                </a:cxn>
                <a:cxn ang="0">
                  <a:pos x="65" y="129"/>
                </a:cxn>
                <a:cxn ang="0">
                  <a:pos x="39" y="163"/>
                </a:cxn>
                <a:cxn ang="0">
                  <a:pos x="39" y="163"/>
                </a:cxn>
                <a:cxn ang="0">
                  <a:pos x="17" y="194"/>
                </a:cxn>
                <a:cxn ang="0">
                  <a:pos x="8" y="210"/>
                </a:cxn>
                <a:cxn ang="0">
                  <a:pos x="0" y="227"/>
                </a:cxn>
                <a:cxn ang="0">
                  <a:pos x="0" y="227"/>
                </a:cxn>
                <a:cxn ang="0">
                  <a:pos x="0" y="230"/>
                </a:cxn>
                <a:cxn ang="0">
                  <a:pos x="1" y="231"/>
                </a:cxn>
                <a:cxn ang="0">
                  <a:pos x="3" y="232"/>
                </a:cxn>
                <a:cxn ang="0">
                  <a:pos x="4" y="234"/>
                </a:cxn>
                <a:cxn ang="0">
                  <a:pos x="8" y="234"/>
                </a:cxn>
                <a:cxn ang="0">
                  <a:pos x="10" y="232"/>
                </a:cxn>
                <a:cxn ang="0">
                  <a:pos x="12" y="230"/>
                </a:cxn>
                <a:cxn ang="0">
                  <a:pos x="12" y="230"/>
                </a:cxn>
                <a:cxn ang="0">
                  <a:pos x="18" y="214"/>
                </a:cxn>
                <a:cxn ang="0">
                  <a:pos x="27" y="198"/>
                </a:cxn>
                <a:cxn ang="0">
                  <a:pos x="38" y="183"/>
                </a:cxn>
                <a:cxn ang="0">
                  <a:pos x="48" y="168"/>
                </a:cxn>
                <a:cxn ang="0">
                  <a:pos x="72" y="139"/>
                </a:cxn>
                <a:cxn ang="0">
                  <a:pos x="96" y="111"/>
                </a:cxn>
                <a:cxn ang="0">
                  <a:pos x="96" y="111"/>
                </a:cxn>
                <a:cxn ang="0">
                  <a:pos x="106" y="99"/>
                </a:cxn>
                <a:cxn ang="0">
                  <a:pos x="118" y="86"/>
                </a:cxn>
                <a:cxn ang="0">
                  <a:pos x="143" y="64"/>
                </a:cxn>
                <a:cxn ang="0">
                  <a:pos x="143" y="64"/>
                </a:cxn>
                <a:cxn ang="0">
                  <a:pos x="157" y="48"/>
                </a:cxn>
                <a:cxn ang="0">
                  <a:pos x="174" y="32"/>
                </a:cxn>
                <a:cxn ang="0">
                  <a:pos x="183" y="24"/>
                </a:cxn>
                <a:cxn ang="0">
                  <a:pos x="192" y="18"/>
                </a:cxn>
                <a:cxn ang="0">
                  <a:pos x="201" y="14"/>
                </a:cxn>
                <a:cxn ang="0">
                  <a:pos x="212" y="11"/>
                </a:cxn>
                <a:cxn ang="0">
                  <a:pos x="212" y="11"/>
                </a:cxn>
                <a:cxn ang="0">
                  <a:pos x="213" y="10"/>
                </a:cxn>
                <a:cxn ang="0">
                  <a:pos x="216" y="9"/>
                </a:cxn>
                <a:cxn ang="0">
                  <a:pos x="217" y="5"/>
                </a:cxn>
                <a:cxn ang="0">
                  <a:pos x="217" y="3"/>
                </a:cxn>
                <a:cxn ang="0">
                  <a:pos x="216" y="1"/>
                </a:cxn>
                <a:cxn ang="0">
                  <a:pos x="213" y="0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7" h="234">
                  <a:moveTo>
                    <a:pt x="212" y="0"/>
                  </a:moveTo>
                  <a:lnTo>
                    <a:pt x="212" y="0"/>
                  </a:lnTo>
                  <a:lnTo>
                    <a:pt x="204" y="1"/>
                  </a:lnTo>
                  <a:lnTo>
                    <a:pt x="196" y="3"/>
                  </a:lnTo>
                  <a:lnTo>
                    <a:pt x="190" y="6"/>
                  </a:lnTo>
                  <a:lnTo>
                    <a:pt x="184" y="10"/>
                  </a:lnTo>
                  <a:lnTo>
                    <a:pt x="173" y="19"/>
                  </a:lnTo>
                  <a:lnTo>
                    <a:pt x="162" y="30"/>
                  </a:lnTo>
                  <a:lnTo>
                    <a:pt x="162" y="30"/>
                  </a:lnTo>
                  <a:lnTo>
                    <a:pt x="145" y="47"/>
                  </a:lnTo>
                  <a:lnTo>
                    <a:pt x="127" y="62"/>
                  </a:lnTo>
                  <a:lnTo>
                    <a:pt x="110" y="79"/>
                  </a:lnTo>
                  <a:lnTo>
                    <a:pt x="93" y="96"/>
                  </a:lnTo>
                  <a:lnTo>
                    <a:pt x="93" y="96"/>
                  </a:lnTo>
                  <a:lnTo>
                    <a:pt x="65" y="129"/>
                  </a:lnTo>
                  <a:lnTo>
                    <a:pt x="39" y="163"/>
                  </a:lnTo>
                  <a:lnTo>
                    <a:pt x="39" y="163"/>
                  </a:lnTo>
                  <a:lnTo>
                    <a:pt x="17" y="194"/>
                  </a:lnTo>
                  <a:lnTo>
                    <a:pt x="8" y="210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0" y="230"/>
                  </a:lnTo>
                  <a:lnTo>
                    <a:pt x="1" y="231"/>
                  </a:lnTo>
                  <a:lnTo>
                    <a:pt x="3" y="232"/>
                  </a:lnTo>
                  <a:lnTo>
                    <a:pt x="4" y="234"/>
                  </a:lnTo>
                  <a:lnTo>
                    <a:pt x="8" y="234"/>
                  </a:lnTo>
                  <a:lnTo>
                    <a:pt x="10" y="232"/>
                  </a:lnTo>
                  <a:lnTo>
                    <a:pt x="12" y="230"/>
                  </a:lnTo>
                  <a:lnTo>
                    <a:pt x="12" y="230"/>
                  </a:lnTo>
                  <a:lnTo>
                    <a:pt x="18" y="214"/>
                  </a:lnTo>
                  <a:lnTo>
                    <a:pt x="27" y="198"/>
                  </a:lnTo>
                  <a:lnTo>
                    <a:pt x="38" y="183"/>
                  </a:lnTo>
                  <a:lnTo>
                    <a:pt x="48" y="168"/>
                  </a:lnTo>
                  <a:lnTo>
                    <a:pt x="72" y="139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106" y="99"/>
                  </a:lnTo>
                  <a:lnTo>
                    <a:pt x="118" y="86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57" y="48"/>
                  </a:lnTo>
                  <a:lnTo>
                    <a:pt x="174" y="32"/>
                  </a:lnTo>
                  <a:lnTo>
                    <a:pt x="183" y="24"/>
                  </a:lnTo>
                  <a:lnTo>
                    <a:pt x="192" y="18"/>
                  </a:lnTo>
                  <a:lnTo>
                    <a:pt x="201" y="14"/>
                  </a:lnTo>
                  <a:lnTo>
                    <a:pt x="212" y="11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6" y="9"/>
                  </a:lnTo>
                  <a:lnTo>
                    <a:pt x="217" y="5"/>
                  </a:lnTo>
                  <a:lnTo>
                    <a:pt x="217" y="3"/>
                  </a:lnTo>
                  <a:lnTo>
                    <a:pt x="216" y="1"/>
                  </a:lnTo>
                  <a:lnTo>
                    <a:pt x="213" y="0"/>
                  </a:lnTo>
                  <a:lnTo>
                    <a:pt x="212" y="0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886"/>
            <p:cNvSpPr/>
            <p:nvPr/>
          </p:nvSpPr>
          <p:spPr bwMode="auto">
            <a:xfrm>
              <a:off x="3252788" y="3548063"/>
              <a:ext cx="125413" cy="130175"/>
            </a:xfrm>
            <a:custGeom>
              <a:avLst/>
              <a:gdLst/>
              <a:ahLst/>
              <a:cxnLst>
                <a:cxn ang="0">
                  <a:pos x="305" y="1"/>
                </a:cxn>
                <a:cxn ang="0">
                  <a:pos x="305" y="1"/>
                </a:cxn>
                <a:cxn ang="0">
                  <a:pos x="296" y="6"/>
                </a:cxn>
                <a:cxn ang="0">
                  <a:pos x="287" y="13"/>
                </a:cxn>
                <a:cxn ang="0">
                  <a:pos x="278" y="18"/>
                </a:cxn>
                <a:cxn ang="0">
                  <a:pos x="270" y="24"/>
                </a:cxn>
                <a:cxn ang="0">
                  <a:pos x="270" y="24"/>
                </a:cxn>
                <a:cxn ang="0">
                  <a:pos x="249" y="45"/>
                </a:cxn>
                <a:cxn ang="0">
                  <a:pos x="227" y="65"/>
                </a:cxn>
                <a:cxn ang="0">
                  <a:pos x="227" y="65"/>
                </a:cxn>
                <a:cxn ang="0">
                  <a:pos x="181" y="107"/>
                </a:cxn>
                <a:cxn ang="0">
                  <a:pos x="159" y="129"/>
                </a:cxn>
                <a:cxn ang="0">
                  <a:pos x="138" y="151"/>
                </a:cxn>
                <a:cxn ang="0">
                  <a:pos x="138" y="151"/>
                </a:cxn>
                <a:cxn ang="0">
                  <a:pos x="95" y="200"/>
                </a:cxn>
                <a:cxn ang="0">
                  <a:pos x="50" y="247"/>
                </a:cxn>
                <a:cxn ang="0">
                  <a:pos x="50" y="247"/>
                </a:cxn>
                <a:cxn ang="0">
                  <a:pos x="36" y="264"/>
                </a:cxn>
                <a:cxn ang="0">
                  <a:pos x="21" y="282"/>
                </a:cxn>
                <a:cxn ang="0">
                  <a:pos x="10" y="302"/>
                </a:cxn>
                <a:cxn ang="0">
                  <a:pos x="4" y="312"/>
                </a:cxn>
                <a:cxn ang="0">
                  <a:pos x="0" y="323"/>
                </a:cxn>
                <a:cxn ang="0">
                  <a:pos x="0" y="323"/>
                </a:cxn>
                <a:cxn ang="0">
                  <a:pos x="0" y="325"/>
                </a:cxn>
                <a:cxn ang="0">
                  <a:pos x="2" y="327"/>
                </a:cxn>
                <a:cxn ang="0">
                  <a:pos x="4" y="329"/>
                </a:cxn>
                <a:cxn ang="0">
                  <a:pos x="10" y="329"/>
                </a:cxn>
                <a:cxn ang="0">
                  <a:pos x="11" y="328"/>
                </a:cxn>
                <a:cxn ang="0">
                  <a:pos x="12" y="325"/>
                </a:cxn>
                <a:cxn ang="0">
                  <a:pos x="12" y="325"/>
                </a:cxn>
                <a:cxn ang="0">
                  <a:pos x="17" y="313"/>
                </a:cxn>
                <a:cxn ang="0">
                  <a:pos x="23" y="302"/>
                </a:cxn>
                <a:cxn ang="0">
                  <a:pos x="31" y="290"/>
                </a:cxn>
                <a:cxn ang="0">
                  <a:pos x="38" y="279"/>
                </a:cxn>
                <a:cxn ang="0">
                  <a:pos x="55" y="259"/>
                </a:cxn>
                <a:cxn ang="0">
                  <a:pos x="74" y="239"/>
                </a:cxn>
                <a:cxn ang="0">
                  <a:pos x="74" y="239"/>
                </a:cxn>
                <a:cxn ang="0">
                  <a:pos x="113" y="196"/>
                </a:cxn>
                <a:cxn ang="0">
                  <a:pos x="154" y="151"/>
                </a:cxn>
                <a:cxn ang="0">
                  <a:pos x="154" y="151"/>
                </a:cxn>
                <a:cxn ang="0">
                  <a:pos x="172" y="130"/>
                </a:cxn>
                <a:cxn ang="0">
                  <a:pos x="193" y="111"/>
                </a:cxn>
                <a:cxn ang="0">
                  <a:pos x="235" y="73"/>
                </a:cxn>
                <a:cxn ang="0">
                  <a:pos x="235" y="73"/>
                </a:cxn>
                <a:cxn ang="0">
                  <a:pos x="271" y="39"/>
                </a:cxn>
                <a:cxn ang="0">
                  <a:pos x="271" y="39"/>
                </a:cxn>
                <a:cxn ang="0">
                  <a:pos x="280" y="31"/>
                </a:cxn>
                <a:cxn ang="0">
                  <a:pos x="292" y="23"/>
                </a:cxn>
                <a:cxn ang="0">
                  <a:pos x="303" y="17"/>
                </a:cxn>
                <a:cxn ang="0">
                  <a:pos x="313" y="9"/>
                </a:cxn>
                <a:cxn ang="0">
                  <a:pos x="313" y="9"/>
                </a:cxn>
                <a:cxn ang="0">
                  <a:pos x="314" y="6"/>
                </a:cxn>
                <a:cxn ang="0">
                  <a:pos x="316" y="5"/>
                </a:cxn>
                <a:cxn ang="0">
                  <a:pos x="314" y="2"/>
                </a:cxn>
                <a:cxn ang="0">
                  <a:pos x="313" y="1"/>
                </a:cxn>
                <a:cxn ang="0">
                  <a:pos x="309" y="0"/>
                </a:cxn>
                <a:cxn ang="0">
                  <a:pos x="308" y="0"/>
                </a:cxn>
                <a:cxn ang="0">
                  <a:pos x="305" y="1"/>
                </a:cxn>
                <a:cxn ang="0">
                  <a:pos x="305" y="1"/>
                </a:cxn>
              </a:cxnLst>
              <a:rect l="0" t="0" r="r" b="b"/>
              <a:pathLst>
                <a:path w="316" h="329">
                  <a:moveTo>
                    <a:pt x="305" y="1"/>
                  </a:moveTo>
                  <a:lnTo>
                    <a:pt x="305" y="1"/>
                  </a:lnTo>
                  <a:lnTo>
                    <a:pt x="296" y="6"/>
                  </a:lnTo>
                  <a:lnTo>
                    <a:pt x="287" y="13"/>
                  </a:lnTo>
                  <a:lnTo>
                    <a:pt x="278" y="18"/>
                  </a:lnTo>
                  <a:lnTo>
                    <a:pt x="270" y="24"/>
                  </a:lnTo>
                  <a:lnTo>
                    <a:pt x="270" y="24"/>
                  </a:lnTo>
                  <a:lnTo>
                    <a:pt x="249" y="45"/>
                  </a:lnTo>
                  <a:lnTo>
                    <a:pt x="227" y="65"/>
                  </a:lnTo>
                  <a:lnTo>
                    <a:pt x="227" y="65"/>
                  </a:lnTo>
                  <a:lnTo>
                    <a:pt x="181" y="107"/>
                  </a:lnTo>
                  <a:lnTo>
                    <a:pt x="159" y="129"/>
                  </a:lnTo>
                  <a:lnTo>
                    <a:pt x="138" y="151"/>
                  </a:lnTo>
                  <a:lnTo>
                    <a:pt x="138" y="151"/>
                  </a:lnTo>
                  <a:lnTo>
                    <a:pt x="95" y="200"/>
                  </a:lnTo>
                  <a:lnTo>
                    <a:pt x="50" y="247"/>
                  </a:lnTo>
                  <a:lnTo>
                    <a:pt x="50" y="247"/>
                  </a:lnTo>
                  <a:lnTo>
                    <a:pt x="36" y="264"/>
                  </a:lnTo>
                  <a:lnTo>
                    <a:pt x="21" y="282"/>
                  </a:lnTo>
                  <a:lnTo>
                    <a:pt x="10" y="302"/>
                  </a:lnTo>
                  <a:lnTo>
                    <a:pt x="4" y="312"/>
                  </a:lnTo>
                  <a:lnTo>
                    <a:pt x="0" y="323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2" y="327"/>
                  </a:lnTo>
                  <a:lnTo>
                    <a:pt x="4" y="329"/>
                  </a:lnTo>
                  <a:lnTo>
                    <a:pt x="10" y="329"/>
                  </a:lnTo>
                  <a:lnTo>
                    <a:pt x="11" y="328"/>
                  </a:lnTo>
                  <a:lnTo>
                    <a:pt x="12" y="325"/>
                  </a:lnTo>
                  <a:lnTo>
                    <a:pt x="12" y="325"/>
                  </a:lnTo>
                  <a:lnTo>
                    <a:pt x="17" y="313"/>
                  </a:lnTo>
                  <a:lnTo>
                    <a:pt x="23" y="302"/>
                  </a:lnTo>
                  <a:lnTo>
                    <a:pt x="31" y="290"/>
                  </a:lnTo>
                  <a:lnTo>
                    <a:pt x="38" y="279"/>
                  </a:lnTo>
                  <a:lnTo>
                    <a:pt x="55" y="259"/>
                  </a:lnTo>
                  <a:lnTo>
                    <a:pt x="74" y="239"/>
                  </a:lnTo>
                  <a:lnTo>
                    <a:pt x="74" y="239"/>
                  </a:lnTo>
                  <a:lnTo>
                    <a:pt x="113" y="196"/>
                  </a:lnTo>
                  <a:lnTo>
                    <a:pt x="154" y="151"/>
                  </a:lnTo>
                  <a:lnTo>
                    <a:pt x="154" y="151"/>
                  </a:lnTo>
                  <a:lnTo>
                    <a:pt x="172" y="130"/>
                  </a:lnTo>
                  <a:lnTo>
                    <a:pt x="193" y="111"/>
                  </a:lnTo>
                  <a:lnTo>
                    <a:pt x="235" y="73"/>
                  </a:lnTo>
                  <a:lnTo>
                    <a:pt x="235" y="73"/>
                  </a:lnTo>
                  <a:lnTo>
                    <a:pt x="271" y="39"/>
                  </a:lnTo>
                  <a:lnTo>
                    <a:pt x="271" y="39"/>
                  </a:lnTo>
                  <a:lnTo>
                    <a:pt x="280" y="31"/>
                  </a:lnTo>
                  <a:lnTo>
                    <a:pt x="292" y="23"/>
                  </a:lnTo>
                  <a:lnTo>
                    <a:pt x="303" y="17"/>
                  </a:lnTo>
                  <a:lnTo>
                    <a:pt x="313" y="9"/>
                  </a:lnTo>
                  <a:lnTo>
                    <a:pt x="313" y="9"/>
                  </a:lnTo>
                  <a:lnTo>
                    <a:pt x="314" y="6"/>
                  </a:lnTo>
                  <a:lnTo>
                    <a:pt x="316" y="5"/>
                  </a:lnTo>
                  <a:lnTo>
                    <a:pt x="314" y="2"/>
                  </a:lnTo>
                  <a:lnTo>
                    <a:pt x="313" y="1"/>
                  </a:lnTo>
                  <a:lnTo>
                    <a:pt x="309" y="0"/>
                  </a:lnTo>
                  <a:lnTo>
                    <a:pt x="308" y="0"/>
                  </a:lnTo>
                  <a:lnTo>
                    <a:pt x="305" y="1"/>
                  </a:lnTo>
                  <a:lnTo>
                    <a:pt x="30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887"/>
            <p:cNvSpPr/>
            <p:nvPr/>
          </p:nvSpPr>
          <p:spPr bwMode="auto">
            <a:xfrm>
              <a:off x="3255963" y="3578226"/>
              <a:ext cx="133350" cy="146050"/>
            </a:xfrm>
            <a:custGeom>
              <a:avLst/>
              <a:gdLst/>
              <a:ahLst/>
              <a:cxnLst>
                <a:cxn ang="0">
                  <a:pos x="328" y="1"/>
                </a:cxn>
                <a:cxn ang="0">
                  <a:pos x="277" y="42"/>
                </a:cxn>
                <a:cxn ang="0">
                  <a:pos x="230" y="86"/>
                </a:cxn>
                <a:cxn ang="0">
                  <a:pos x="186" y="136"/>
                </a:cxn>
                <a:cxn ang="0">
                  <a:pos x="144" y="184"/>
                </a:cxn>
                <a:cxn ang="0">
                  <a:pos x="122" y="208"/>
                </a:cxn>
                <a:cxn ang="0">
                  <a:pos x="73" y="252"/>
                </a:cxn>
                <a:cxn ang="0">
                  <a:pos x="50" y="275"/>
                </a:cxn>
                <a:cxn ang="0">
                  <a:pos x="26" y="303"/>
                </a:cxn>
                <a:cxn ang="0">
                  <a:pos x="12" y="324"/>
                </a:cxn>
                <a:cxn ang="0">
                  <a:pos x="3" y="348"/>
                </a:cxn>
                <a:cxn ang="0">
                  <a:pos x="0" y="360"/>
                </a:cxn>
                <a:cxn ang="0">
                  <a:pos x="3" y="365"/>
                </a:cxn>
                <a:cxn ang="0">
                  <a:pos x="9" y="365"/>
                </a:cxn>
                <a:cxn ang="0">
                  <a:pos x="16" y="358"/>
                </a:cxn>
                <a:cxn ang="0">
                  <a:pos x="17" y="353"/>
                </a:cxn>
                <a:cxn ang="0">
                  <a:pos x="13" y="349"/>
                </a:cxn>
                <a:cxn ang="0">
                  <a:pos x="17" y="337"/>
                </a:cxn>
                <a:cxn ang="0">
                  <a:pos x="30" y="315"/>
                </a:cxn>
                <a:cxn ang="0">
                  <a:pos x="55" y="285"/>
                </a:cxn>
                <a:cxn ang="0">
                  <a:pos x="72" y="268"/>
                </a:cxn>
                <a:cxn ang="0">
                  <a:pos x="116" y="228"/>
                </a:cxn>
                <a:cxn ang="0">
                  <a:pos x="149" y="196"/>
                </a:cxn>
                <a:cxn ang="0">
                  <a:pos x="158" y="186"/>
                </a:cxn>
                <a:cxn ang="0">
                  <a:pos x="220" y="115"/>
                </a:cxn>
                <a:cxn ang="0">
                  <a:pos x="263" y="71"/>
                </a:cxn>
                <a:cxn ang="0">
                  <a:pos x="309" y="30"/>
                </a:cxn>
                <a:cxn ang="0">
                  <a:pos x="334" y="12"/>
                </a:cxn>
                <a:cxn ang="0">
                  <a:pos x="336" y="8"/>
                </a:cxn>
                <a:cxn ang="0">
                  <a:pos x="334" y="1"/>
                </a:cxn>
                <a:cxn ang="0">
                  <a:pos x="330" y="0"/>
                </a:cxn>
                <a:cxn ang="0">
                  <a:pos x="328" y="1"/>
                </a:cxn>
              </a:cxnLst>
              <a:rect l="0" t="0" r="r" b="b"/>
              <a:pathLst>
                <a:path w="336" h="366">
                  <a:moveTo>
                    <a:pt x="328" y="1"/>
                  </a:moveTo>
                  <a:lnTo>
                    <a:pt x="328" y="1"/>
                  </a:lnTo>
                  <a:lnTo>
                    <a:pt x="302" y="21"/>
                  </a:lnTo>
                  <a:lnTo>
                    <a:pt x="277" y="42"/>
                  </a:lnTo>
                  <a:lnTo>
                    <a:pt x="252" y="64"/>
                  </a:lnTo>
                  <a:lnTo>
                    <a:pt x="230" y="86"/>
                  </a:lnTo>
                  <a:lnTo>
                    <a:pt x="208" y="111"/>
                  </a:lnTo>
                  <a:lnTo>
                    <a:pt x="186" y="136"/>
                  </a:lnTo>
                  <a:lnTo>
                    <a:pt x="144" y="184"/>
                  </a:lnTo>
                  <a:lnTo>
                    <a:pt x="144" y="184"/>
                  </a:lnTo>
                  <a:lnTo>
                    <a:pt x="133" y="198"/>
                  </a:lnTo>
                  <a:lnTo>
                    <a:pt x="122" y="208"/>
                  </a:lnTo>
                  <a:lnTo>
                    <a:pt x="98" y="230"/>
                  </a:lnTo>
                  <a:lnTo>
                    <a:pt x="73" y="252"/>
                  </a:lnTo>
                  <a:lnTo>
                    <a:pt x="50" y="275"/>
                  </a:lnTo>
                  <a:lnTo>
                    <a:pt x="50" y="275"/>
                  </a:lnTo>
                  <a:lnTo>
                    <a:pt x="34" y="293"/>
                  </a:lnTo>
                  <a:lnTo>
                    <a:pt x="26" y="303"/>
                  </a:lnTo>
                  <a:lnTo>
                    <a:pt x="18" y="314"/>
                  </a:lnTo>
                  <a:lnTo>
                    <a:pt x="12" y="324"/>
                  </a:lnTo>
                  <a:lnTo>
                    <a:pt x="7" y="336"/>
                  </a:lnTo>
                  <a:lnTo>
                    <a:pt x="3" y="348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0" y="364"/>
                  </a:lnTo>
                  <a:lnTo>
                    <a:pt x="3" y="365"/>
                  </a:lnTo>
                  <a:lnTo>
                    <a:pt x="7" y="366"/>
                  </a:lnTo>
                  <a:lnTo>
                    <a:pt x="9" y="365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17" y="356"/>
                  </a:lnTo>
                  <a:lnTo>
                    <a:pt x="17" y="353"/>
                  </a:lnTo>
                  <a:lnTo>
                    <a:pt x="16" y="352"/>
                  </a:lnTo>
                  <a:lnTo>
                    <a:pt x="13" y="349"/>
                  </a:lnTo>
                  <a:lnTo>
                    <a:pt x="13" y="349"/>
                  </a:lnTo>
                  <a:lnTo>
                    <a:pt x="17" y="337"/>
                  </a:lnTo>
                  <a:lnTo>
                    <a:pt x="24" y="327"/>
                  </a:lnTo>
                  <a:lnTo>
                    <a:pt x="30" y="315"/>
                  </a:lnTo>
                  <a:lnTo>
                    <a:pt x="38" y="305"/>
                  </a:lnTo>
                  <a:lnTo>
                    <a:pt x="55" y="285"/>
                  </a:lnTo>
                  <a:lnTo>
                    <a:pt x="72" y="268"/>
                  </a:lnTo>
                  <a:lnTo>
                    <a:pt x="72" y="268"/>
                  </a:lnTo>
                  <a:lnTo>
                    <a:pt x="94" y="247"/>
                  </a:lnTo>
                  <a:lnTo>
                    <a:pt x="116" y="228"/>
                  </a:lnTo>
                  <a:lnTo>
                    <a:pt x="139" y="207"/>
                  </a:lnTo>
                  <a:lnTo>
                    <a:pt x="149" y="196"/>
                  </a:lnTo>
                  <a:lnTo>
                    <a:pt x="158" y="186"/>
                  </a:lnTo>
                  <a:lnTo>
                    <a:pt x="158" y="186"/>
                  </a:lnTo>
                  <a:lnTo>
                    <a:pt x="199" y="139"/>
                  </a:lnTo>
                  <a:lnTo>
                    <a:pt x="220" y="115"/>
                  </a:lnTo>
                  <a:lnTo>
                    <a:pt x="241" y="93"/>
                  </a:lnTo>
                  <a:lnTo>
                    <a:pt x="263" y="71"/>
                  </a:lnTo>
                  <a:lnTo>
                    <a:pt x="285" y="50"/>
                  </a:lnTo>
                  <a:lnTo>
                    <a:pt x="309" y="30"/>
                  </a:lnTo>
                  <a:lnTo>
                    <a:pt x="334" y="12"/>
                  </a:lnTo>
                  <a:lnTo>
                    <a:pt x="334" y="12"/>
                  </a:lnTo>
                  <a:lnTo>
                    <a:pt x="335" y="9"/>
                  </a:lnTo>
                  <a:lnTo>
                    <a:pt x="336" y="8"/>
                  </a:lnTo>
                  <a:lnTo>
                    <a:pt x="335" y="3"/>
                  </a:lnTo>
                  <a:lnTo>
                    <a:pt x="334" y="1"/>
                  </a:lnTo>
                  <a:lnTo>
                    <a:pt x="332" y="0"/>
                  </a:lnTo>
                  <a:lnTo>
                    <a:pt x="330" y="0"/>
                  </a:lnTo>
                  <a:lnTo>
                    <a:pt x="328" y="1"/>
                  </a:lnTo>
                  <a:lnTo>
                    <a:pt x="32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888"/>
            <p:cNvSpPr/>
            <p:nvPr/>
          </p:nvSpPr>
          <p:spPr bwMode="auto">
            <a:xfrm>
              <a:off x="3267076" y="3592513"/>
              <a:ext cx="152400" cy="169863"/>
            </a:xfrm>
            <a:custGeom>
              <a:avLst/>
              <a:gdLst/>
              <a:ahLst/>
              <a:cxnLst>
                <a:cxn ang="0">
                  <a:pos x="371" y="2"/>
                </a:cxn>
                <a:cxn ang="0">
                  <a:pos x="371" y="2"/>
                </a:cxn>
                <a:cxn ang="0">
                  <a:pos x="319" y="51"/>
                </a:cxn>
                <a:cxn ang="0">
                  <a:pos x="293" y="76"/>
                </a:cxn>
                <a:cxn ang="0">
                  <a:pos x="267" y="100"/>
                </a:cxn>
                <a:cxn ang="0">
                  <a:pos x="267" y="100"/>
                </a:cxn>
                <a:cxn ang="0">
                  <a:pos x="212" y="147"/>
                </a:cxn>
                <a:cxn ang="0">
                  <a:pos x="186" y="172"/>
                </a:cxn>
                <a:cxn ang="0">
                  <a:pos x="161" y="199"/>
                </a:cxn>
                <a:cxn ang="0">
                  <a:pos x="161" y="199"/>
                </a:cxn>
                <a:cxn ang="0">
                  <a:pos x="149" y="212"/>
                </a:cxn>
                <a:cxn ang="0">
                  <a:pos x="138" y="228"/>
                </a:cxn>
                <a:cxn ang="0">
                  <a:pos x="119" y="258"/>
                </a:cxn>
                <a:cxn ang="0">
                  <a:pos x="99" y="289"/>
                </a:cxn>
                <a:cxn ang="0">
                  <a:pos x="81" y="321"/>
                </a:cxn>
                <a:cxn ang="0">
                  <a:pos x="81" y="321"/>
                </a:cxn>
                <a:cxn ang="0">
                  <a:pos x="63" y="346"/>
                </a:cxn>
                <a:cxn ang="0">
                  <a:pos x="46" y="372"/>
                </a:cxn>
                <a:cxn ang="0">
                  <a:pos x="46" y="372"/>
                </a:cxn>
                <a:cxn ang="0">
                  <a:pos x="38" y="385"/>
                </a:cxn>
                <a:cxn ang="0">
                  <a:pos x="29" y="399"/>
                </a:cxn>
                <a:cxn ang="0">
                  <a:pos x="22" y="406"/>
                </a:cxn>
                <a:cxn ang="0">
                  <a:pos x="17" y="411"/>
                </a:cxn>
                <a:cxn ang="0">
                  <a:pos x="10" y="415"/>
                </a:cxn>
                <a:cxn ang="0">
                  <a:pos x="4" y="416"/>
                </a:cxn>
                <a:cxn ang="0">
                  <a:pos x="4" y="416"/>
                </a:cxn>
                <a:cxn ang="0">
                  <a:pos x="1" y="418"/>
                </a:cxn>
                <a:cxn ang="0">
                  <a:pos x="0" y="419"/>
                </a:cxn>
                <a:cxn ang="0">
                  <a:pos x="0" y="421"/>
                </a:cxn>
                <a:cxn ang="0">
                  <a:pos x="0" y="423"/>
                </a:cxn>
                <a:cxn ang="0">
                  <a:pos x="2" y="427"/>
                </a:cxn>
                <a:cxn ang="0">
                  <a:pos x="4" y="428"/>
                </a:cxn>
                <a:cxn ang="0">
                  <a:pos x="6" y="428"/>
                </a:cxn>
                <a:cxn ang="0">
                  <a:pos x="6" y="428"/>
                </a:cxn>
                <a:cxn ang="0">
                  <a:pos x="15" y="425"/>
                </a:cxn>
                <a:cxn ang="0">
                  <a:pos x="25" y="419"/>
                </a:cxn>
                <a:cxn ang="0">
                  <a:pos x="31" y="412"/>
                </a:cxn>
                <a:cxn ang="0">
                  <a:pos x="39" y="403"/>
                </a:cxn>
                <a:cxn ang="0">
                  <a:pos x="51" y="385"/>
                </a:cxn>
                <a:cxn ang="0">
                  <a:pos x="61" y="368"/>
                </a:cxn>
                <a:cxn ang="0">
                  <a:pos x="61" y="368"/>
                </a:cxn>
                <a:cxn ang="0">
                  <a:pos x="153" y="229"/>
                </a:cxn>
                <a:cxn ang="0">
                  <a:pos x="153" y="229"/>
                </a:cxn>
                <a:cxn ang="0">
                  <a:pos x="163" y="212"/>
                </a:cxn>
                <a:cxn ang="0">
                  <a:pos x="176" y="197"/>
                </a:cxn>
                <a:cxn ang="0">
                  <a:pos x="191" y="182"/>
                </a:cxn>
                <a:cxn ang="0">
                  <a:pos x="205" y="168"/>
                </a:cxn>
                <a:cxn ang="0">
                  <a:pos x="235" y="140"/>
                </a:cxn>
                <a:cxn ang="0">
                  <a:pos x="267" y="114"/>
                </a:cxn>
                <a:cxn ang="0">
                  <a:pos x="267" y="114"/>
                </a:cxn>
                <a:cxn ang="0">
                  <a:pos x="295" y="89"/>
                </a:cxn>
                <a:cxn ang="0">
                  <a:pos x="324" y="63"/>
                </a:cxn>
                <a:cxn ang="0">
                  <a:pos x="380" y="10"/>
                </a:cxn>
                <a:cxn ang="0">
                  <a:pos x="380" y="10"/>
                </a:cxn>
                <a:cxn ang="0">
                  <a:pos x="382" y="8"/>
                </a:cxn>
                <a:cxn ang="0">
                  <a:pos x="382" y="6"/>
                </a:cxn>
                <a:cxn ang="0">
                  <a:pos x="380" y="2"/>
                </a:cxn>
                <a:cxn ang="0">
                  <a:pos x="377" y="0"/>
                </a:cxn>
                <a:cxn ang="0">
                  <a:pos x="374" y="0"/>
                </a:cxn>
                <a:cxn ang="0">
                  <a:pos x="371" y="2"/>
                </a:cxn>
                <a:cxn ang="0">
                  <a:pos x="371" y="2"/>
                </a:cxn>
              </a:cxnLst>
              <a:rect l="0" t="0" r="r" b="b"/>
              <a:pathLst>
                <a:path w="382" h="428">
                  <a:moveTo>
                    <a:pt x="371" y="2"/>
                  </a:moveTo>
                  <a:lnTo>
                    <a:pt x="371" y="2"/>
                  </a:lnTo>
                  <a:lnTo>
                    <a:pt x="319" y="51"/>
                  </a:lnTo>
                  <a:lnTo>
                    <a:pt x="293" y="76"/>
                  </a:lnTo>
                  <a:lnTo>
                    <a:pt x="267" y="100"/>
                  </a:lnTo>
                  <a:lnTo>
                    <a:pt x="267" y="100"/>
                  </a:lnTo>
                  <a:lnTo>
                    <a:pt x="212" y="147"/>
                  </a:lnTo>
                  <a:lnTo>
                    <a:pt x="186" y="172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49" y="212"/>
                  </a:lnTo>
                  <a:lnTo>
                    <a:pt x="138" y="228"/>
                  </a:lnTo>
                  <a:lnTo>
                    <a:pt x="119" y="258"/>
                  </a:lnTo>
                  <a:lnTo>
                    <a:pt x="99" y="289"/>
                  </a:lnTo>
                  <a:lnTo>
                    <a:pt x="81" y="321"/>
                  </a:lnTo>
                  <a:lnTo>
                    <a:pt x="81" y="321"/>
                  </a:lnTo>
                  <a:lnTo>
                    <a:pt x="63" y="346"/>
                  </a:lnTo>
                  <a:lnTo>
                    <a:pt x="46" y="372"/>
                  </a:lnTo>
                  <a:lnTo>
                    <a:pt x="46" y="372"/>
                  </a:lnTo>
                  <a:lnTo>
                    <a:pt x="38" y="385"/>
                  </a:lnTo>
                  <a:lnTo>
                    <a:pt x="29" y="399"/>
                  </a:lnTo>
                  <a:lnTo>
                    <a:pt x="22" y="406"/>
                  </a:lnTo>
                  <a:lnTo>
                    <a:pt x="17" y="411"/>
                  </a:lnTo>
                  <a:lnTo>
                    <a:pt x="10" y="415"/>
                  </a:lnTo>
                  <a:lnTo>
                    <a:pt x="4" y="416"/>
                  </a:lnTo>
                  <a:lnTo>
                    <a:pt x="4" y="416"/>
                  </a:lnTo>
                  <a:lnTo>
                    <a:pt x="1" y="418"/>
                  </a:lnTo>
                  <a:lnTo>
                    <a:pt x="0" y="419"/>
                  </a:lnTo>
                  <a:lnTo>
                    <a:pt x="0" y="421"/>
                  </a:lnTo>
                  <a:lnTo>
                    <a:pt x="0" y="423"/>
                  </a:lnTo>
                  <a:lnTo>
                    <a:pt x="2" y="427"/>
                  </a:lnTo>
                  <a:lnTo>
                    <a:pt x="4" y="428"/>
                  </a:lnTo>
                  <a:lnTo>
                    <a:pt x="6" y="428"/>
                  </a:lnTo>
                  <a:lnTo>
                    <a:pt x="6" y="428"/>
                  </a:lnTo>
                  <a:lnTo>
                    <a:pt x="15" y="425"/>
                  </a:lnTo>
                  <a:lnTo>
                    <a:pt x="25" y="419"/>
                  </a:lnTo>
                  <a:lnTo>
                    <a:pt x="31" y="412"/>
                  </a:lnTo>
                  <a:lnTo>
                    <a:pt x="39" y="403"/>
                  </a:lnTo>
                  <a:lnTo>
                    <a:pt x="51" y="385"/>
                  </a:lnTo>
                  <a:lnTo>
                    <a:pt x="61" y="368"/>
                  </a:lnTo>
                  <a:lnTo>
                    <a:pt x="61" y="368"/>
                  </a:lnTo>
                  <a:lnTo>
                    <a:pt x="153" y="229"/>
                  </a:lnTo>
                  <a:lnTo>
                    <a:pt x="153" y="229"/>
                  </a:lnTo>
                  <a:lnTo>
                    <a:pt x="163" y="212"/>
                  </a:lnTo>
                  <a:lnTo>
                    <a:pt x="176" y="197"/>
                  </a:lnTo>
                  <a:lnTo>
                    <a:pt x="191" y="182"/>
                  </a:lnTo>
                  <a:lnTo>
                    <a:pt x="205" y="168"/>
                  </a:lnTo>
                  <a:lnTo>
                    <a:pt x="235" y="140"/>
                  </a:lnTo>
                  <a:lnTo>
                    <a:pt x="267" y="114"/>
                  </a:lnTo>
                  <a:lnTo>
                    <a:pt x="267" y="114"/>
                  </a:lnTo>
                  <a:lnTo>
                    <a:pt x="295" y="89"/>
                  </a:lnTo>
                  <a:lnTo>
                    <a:pt x="324" y="63"/>
                  </a:lnTo>
                  <a:lnTo>
                    <a:pt x="380" y="10"/>
                  </a:lnTo>
                  <a:lnTo>
                    <a:pt x="380" y="10"/>
                  </a:lnTo>
                  <a:lnTo>
                    <a:pt x="382" y="8"/>
                  </a:lnTo>
                  <a:lnTo>
                    <a:pt x="382" y="6"/>
                  </a:lnTo>
                  <a:lnTo>
                    <a:pt x="380" y="2"/>
                  </a:lnTo>
                  <a:lnTo>
                    <a:pt x="377" y="0"/>
                  </a:lnTo>
                  <a:lnTo>
                    <a:pt x="374" y="0"/>
                  </a:lnTo>
                  <a:lnTo>
                    <a:pt x="371" y="2"/>
                  </a:lnTo>
                  <a:lnTo>
                    <a:pt x="37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" name="Freeform 889"/>
            <p:cNvSpPr/>
            <p:nvPr/>
          </p:nvSpPr>
          <p:spPr bwMode="auto">
            <a:xfrm>
              <a:off x="3327401" y="3587751"/>
              <a:ext cx="139700" cy="176213"/>
            </a:xfrm>
            <a:custGeom>
              <a:avLst/>
              <a:gdLst/>
              <a:ahLst/>
              <a:cxnLst>
                <a:cxn ang="0">
                  <a:pos x="340" y="1"/>
                </a:cxn>
                <a:cxn ang="0">
                  <a:pos x="323" y="15"/>
                </a:cxn>
                <a:cxn ang="0">
                  <a:pos x="310" y="34"/>
                </a:cxn>
                <a:cxn ang="0">
                  <a:pos x="298" y="49"/>
                </a:cxn>
                <a:cxn ang="0">
                  <a:pos x="264" y="94"/>
                </a:cxn>
                <a:cxn ang="0">
                  <a:pos x="214" y="162"/>
                </a:cxn>
                <a:cxn ang="0">
                  <a:pos x="161" y="227"/>
                </a:cxn>
                <a:cxn ang="0">
                  <a:pos x="110" y="285"/>
                </a:cxn>
                <a:cxn ang="0">
                  <a:pos x="74" y="329"/>
                </a:cxn>
                <a:cxn ang="0">
                  <a:pos x="64" y="345"/>
                </a:cxn>
                <a:cxn ang="0">
                  <a:pos x="25" y="405"/>
                </a:cxn>
                <a:cxn ang="0">
                  <a:pos x="9" y="421"/>
                </a:cxn>
                <a:cxn ang="0">
                  <a:pos x="2" y="429"/>
                </a:cxn>
                <a:cxn ang="0">
                  <a:pos x="0" y="439"/>
                </a:cxn>
                <a:cxn ang="0">
                  <a:pos x="1" y="442"/>
                </a:cxn>
                <a:cxn ang="0">
                  <a:pos x="6" y="444"/>
                </a:cxn>
                <a:cxn ang="0">
                  <a:pos x="12" y="442"/>
                </a:cxn>
                <a:cxn ang="0">
                  <a:pos x="12" y="439"/>
                </a:cxn>
                <a:cxn ang="0">
                  <a:pos x="16" y="431"/>
                </a:cxn>
                <a:cxn ang="0">
                  <a:pos x="33" y="412"/>
                </a:cxn>
                <a:cxn ang="0">
                  <a:pos x="40" y="402"/>
                </a:cxn>
                <a:cxn ang="0">
                  <a:pos x="65" y="363"/>
                </a:cxn>
                <a:cxn ang="0">
                  <a:pos x="74" y="350"/>
                </a:cxn>
                <a:cxn ang="0">
                  <a:pos x="123" y="289"/>
                </a:cxn>
                <a:cxn ang="0">
                  <a:pos x="175" y="227"/>
                </a:cxn>
                <a:cxn ang="0">
                  <a:pos x="217" y="176"/>
                </a:cxn>
                <a:cxn ang="0">
                  <a:pos x="256" y="124"/>
                </a:cxn>
                <a:cxn ang="0">
                  <a:pos x="301" y="65"/>
                </a:cxn>
                <a:cxn ang="0">
                  <a:pos x="311" y="51"/>
                </a:cxn>
                <a:cxn ang="0">
                  <a:pos x="327" y="28"/>
                </a:cxn>
                <a:cxn ang="0">
                  <a:pos x="339" y="15"/>
                </a:cxn>
                <a:cxn ang="0">
                  <a:pos x="345" y="10"/>
                </a:cxn>
                <a:cxn ang="0">
                  <a:pos x="349" y="6"/>
                </a:cxn>
                <a:cxn ang="0">
                  <a:pos x="344" y="0"/>
                </a:cxn>
                <a:cxn ang="0">
                  <a:pos x="340" y="1"/>
                </a:cxn>
              </a:cxnLst>
              <a:rect l="0" t="0" r="r" b="b"/>
              <a:pathLst>
                <a:path w="349" h="444">
                  <a:moveTo>
                    <a:pt x="340" y="1"/>
                  </a:moveTo>
                  <a:lnTo>
                    <a:pt x="340" y="1"/>
                  </a:lnTo>
                  <a:lnTo>
                    <a:pt x="329" y="7"/>
                  </a:lnTo>
                  <a:lnTo>
                    <a:pt x="323" y="15"/>
                  </a:lnTo>
                  <a:lnTo>
                    <a:pt x="316" y="23"/>
                  </a:lnTo>
                  <a:lnTo>
                    <a:pt x="310" y="34"/>
                  </a:lnTo>
                  <a:lnTo>
                    <a:pt x="310" y="34"/>
                  </a:lnTo>
                  <a:lnTo>
                    <a:pt x="298" y="49"/>
                  </a:lnTo>
                  <a:lnTo>
                    <a:pt x="286" y="64"/>
                  </a:lnTo>
                  <a:lnTo>
                    <a:pt x="264" y="94"/>
                  </a:lnTo>
                  <a:lnTo>
                    <a:pt x="264" y="94"/>
                  </a:lnTo>
                  <a:lnTo>
                    <a:pt x="214" y="162"/>
                  </a:lnTo>
                  <a:lnTo>
                    <a:pt x="188" y="194"/>
                  </a:lnTo>
                  <a:lnTo>
                    <a:pt x="161" y="227"/>
                  </a:lnTo>
                  <a:lnTo>
                    <a:pt x="161" y="227"/>
                  </a:lnTo>
                  <a:lnTo>
                    <a:pt x="110" y="285"/>
                  </a:lnTo>
                  <a:lnTo>
                    <a:pt x="86" y="313"/>
                  </a:lnTo>
                  <a:lnTo>
                    <a:pt x="74" y="329"/>
                  </a:lnTo>
                  <a:lnTo>
                    <a:pt x="64" y="345"/>
                  </a:lnTo>
                  <a:lnTo>
                    <a:pt x="64" y="345"/>
                  </a:lnTo>
                  <a:lnTo>
                    <a:pt x="25" y="405"/>
                  </a:lnTo>
                  <a:lnTo>
                    <a:pt x="25" y="405"/>
                  </a:lnTo>
                  <a:lnTo>
                    <a:pt x="18" y="413"/>
                  </a:lnTo>
                  <a:lnTo>
                    <a:pt x="9" y="421"/>
                  </a:lnTo>
                  <a:lnTo>
                    <a:pt x="6" y="425"/>
                  </a:lnTo>
                  <a:lnTo>
                    <a:pt x="2" y="429"/>
                  </a:lnTo>
                  <a:lnTo>
                    <a:pt x="1" y="434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1" y="442"/>
                  </a:lnTo>
                  <a:lnTo>
                    <a:pt x="2" y="443"/>
                  </a:lnTo>
                  <a:lnTo>
                    <a:pt x="6" y="444"/>
                  </a:lnTo>
                  <a:lnTo>
                    <a:pt x="10" y="443"/>
                  </a:lnTo>
                  <a:lnTo>
                    <a:pt x="12" y="442"/>
                  </a:lnTo>
                  <a:lnTo>
                    <a:pt x="12" y="439"/>
                  </a:lnTo>
                  <a:lnTo>
                    <a:pt x="12" y="439"/>
                  </a:lnTo>
                  <a:lnTo>
                    <a:pt x="13" y="435"/>
                  </a:lnTo>
                  <a:lnTo>
                    <a:pt x="16" y="431"/>
                  </a:lnTo>
                  <a:lnTo>
                    <a:pt x="23" y="421"/>
                  </a:lnTo>
                  <a:lnTo>
                    <a:pt x="33" y="412"/>
                  </a:lnTo>
                  <a:lnTo>
                    <a:pt x="40" y="402"/>
                  </a:lnTo>
                  <a:lnTo>
                    <a:pt x="40" y="402"/>
                  </a:lnTo>
                  <a:lnTo>
                    <a:pt x="56" y="376"/>
                  </a:lnTo>
                  <a:lnTo>
                    <a:pt x="65" y="363"/>
                  </a:lnTo>
                  <a:lnTo>
                    <a:pt x="74" y="350"/>
                  </a:lnTo>
                  <a:lnTo>
                    <a:pt x="74" y="350"/>
                  </a:lnTo>
                  <a:lnTo>
                    <a:pt x="98" y="319"/>
                  </a:lnTo>
                  <a:lnTo>
                    <a:pt x="123" y="289"/>
                  </a:lnTo>
                  <a:lnTo>
                    <a:pt x="175" y="227"/>
                  </a:lnTo>
                  <a:lnTo>
                    <a:pt x="175" y="227"/>
                  </a:lnTo>
                  <a:lnTo>
                    <a:pt x="196" y="202"/>
                  </a:lnTo>
                  <a:lnTo>
                    <a:pt x="217" y="176"/>
                  </a:lnTo>
                  <a:lnTo>
                    <a:pt x="256" y="124"/>
                  </a:lnTo>
                  <a:lnTo>
                    <a:pt x="256" y="124"/>
                  </a:lnTo>
                  <a:lnTo>
                    <a:pt x="278" y="94"/>
                  </a:lnTo>
                  <a:lnTo>
                    <a:pt x="301" y="65"/>
                  </a:lnTo>
                  <a:lnTo>
                    <a:pt x="301" y="65"/>
                  </a:lnTo>
                  <a:lnTo>
                    <a:pt x="311" y="51"/>
                  </a:lnTo>
                  <a:lnTo>
                    <a:pt x="322" y="35"/>
                  </a:lnTo>
                  <a:lnTo>
                    <a:pt x="327" y="28"/>
                  </a:lnTo>
                  <a:lnTo>
                    <a:pt x="332" y="21"/>
                  </a:lnTo>
                  <a:lnTo>
                    <a:pt x="339" y="15"/>
                  </a:lnTo>
                  <a:lnTo>
                    <a:pt x="345" y="10"/>
                  </a:lnTo>
                  <a:lnTo>
                    <a:pt x="345" y="10"/>
                  </a:lnTo>
                  <a:lnTo>
                    <a:pt x="348" y="9"/>
                  </a:lnTo>
                  <a:lnTo>
                    <a:pt x="349" y="6"/>
                  </a:lnTo>
                  <a:lnTo>
                    <a:pt x="348" y="2"/>
                  </a:lnTo>
                  <a:lnTo>
                    <a:pt x="344" y="0"/>
                  </a:lnTo>
                  <a:lnTo>
                    <a:pt x="343" y="0"/>
                  </a:lnTo>
                  <a:lnTo>
                    <a:pt x="340" y="1"/>
                  </a:lnTo>
                  <a:lnTo>
                    <a:pt x="34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" name="Freeform 890"/>
            <p:cNvSpPr/>
            <p:nvPr/>
          </p:nvSpPr>
          <p:spPr bwMode="auto">
            <a:xfrm>
              <a:off x="3362326" y="3660776"/>
              <a:ext cx="88900" cy="106363"/>
            </a:xfrm>
            <a:custGeom>
              <a:avLst/>
              <a:gdLst/>
              <a:ahLst/>
              <a:cxnLst>
                <a:cxn ang="0">
                  <a:pos x="213" y="1"/>
                </a:cxn>
                <a:cxn ang="0">
                  <a:pos x="213" y="1"/>
                </a:cxn>
                <a:cxn ang="0">
                  <a:pos x="185" y="31"/>
                </a:cxn>
                <a:cxn ang="0">
                  <a:pos x="156" y="62"/>
                </a:cxn>
                <a:cxn ang="0">
                  <a:pos x="128" y="94"/>
                </a:cxn>
                <a:cxn ang="0">
                  <a:pos x="102" y="127"/>
                </a:cxn>
                <a:cxn ang="0">
                  <a:pos x="102" y="127"/>
                </a:cxn>
                <a:cxn ang="0">
                  <a:pos x="75" y="163"/>
                </a:cxn>
                <a:cxn ang="0">
                  <a:pos x="47" y="201"/>
                </a:cxn>
                <a:cxn ang="0">
                  <a:pos x="47" y="201"/>
                </a:cxn>
                <a:cxn ang="0">
                  <a:pos x="35" y="215"/>
                </a:cxn>
                <a:cxn ang="0">
                  <a:pos x="22" y="229"/>
                </a:cxn>
                <a:cxn ang="0">
                  <a:pos x="11" y="243"/>
                </a:cxn>
                <a:cxn ang="0">
                  <a:pos x="0" y="259"/>
                </a:cxn>
                <a:cxn ang="0">
                  <a:pos x="0" y="259"/>
                </a:cxn>
                <a:cxn ang="0">
                  <a:pos x="0" y="261"/>
                </a:cxn>
                <a:cxn ang="0">
                  <a:pos x="0" y="264"/>
                </a:cxn>
                <a:cxn ang="0">
                  <a:pos x="3" y="266"/>
                </a:cxn>
                <a:cxn ang="0">
                  <a:pos x="7" y="268"/>
                </a:cxn>
                <a:cxn ang="0">
                  <a:pos x="9" y="266"/>
                </a:cxn>
                <a:cxn ang="0">
                  <a:pos x="11" y="265"/>
                </a:cxn>
                <a:cxn ang="0">
                  <a:pos x="11" y="265"/>
                </a:cxn>
                <a:cxn ang="0">
                  <a:pos x="16" y="256"/>
                </a:cxn>
                <a:cxn ang="0">
                  <a:pos x="22" y="247"/>
                </a:cxn>
                <a:cxn ang="0">
                  <a:pos x="34" y="231"/>
                </a:cxn>
                <a:cxn ang="0">
                  <a:pos x="49" y="217"/>
                </a:cxn>
                <a:cxn ang="0">
                  <a:pos x="62" y="201"/>
                </a:cxn>
                <a:cxn ang="0">
                  <a:pos x="62" y="201"/>
                </a:cxn>
                <a:cxn ang="0">
                  <a:pos x="84" y="171"/>
                </a:cxn>
                <a:cxn ang="0">
                  <a:pos x="106" y="141"/>
                </a:cxn>
                <a:cxn ang="0">
                  <a:pos x="106" y="141"/>
                </a:cxn>
                <a:cxn ang="0">
                  <a:pos x="132" y="107"/>
                </a:cxn>
                <a:cxn ang="0">
                  <a:pos x="161" y="73"/>
                </a:cxn>
                <a:cxn ang="0">
                  <a:pos x="191" y="40"/>
                </a:cxn>
                <a:cxn ang="0">
                  <a:pos x="221" y="9"/>
                </a:cxn>
                <a:cxn ang="0">
                  <a:pos x="221" y="9"/>
                </a:cxn>
                <a:cxn ang="0">
                  <a:pos x="223" y="8"/>
                </a:cxn>
                <a:cxn ang="0">
                  <a:pos x="223" y="5"/>
                </a:cxn>
                <a:cxn ang="0">
                  <a:pos x="221" y="1"/>
                </a:cxn>
                <a:cxn ang="0">
                  <a:pos x="217" y="0"/>
                </a:cxn>
                <a:cxn ang="0">
                  <a:pos x="215" y="0"/>
                </a:cxn>
                <a:cxn ang="0">
                  <a:pos x="213" y="1"/>
                </a:cxn>
                <a:cxn ang="0">
                  <a:pos x="213" y="1"/>
                </a:cxn>
              </a:cxnLst>
              <a:rect l="0" t="0" r="r" b="b"/>
              <a:pathLst>
                <a:path w="223" h="268">
                  <a:moveTo>
                    <a:pt x="213" y="1"/>
                  </a:moveTo>
                  <a:lnTo>
                    <a:pt x="213" y="1"/>
                  </a:lnTo>
                  <a:lnTo>
                    <a:pt x="185" y="31"/>
                  </a:lnTo>
                  <a:lnTo>
                    <a:pt x="156" y="62"/>
                  </a:lnTo>
                  <a:lnTo>
                    <a:pt x="128" y="94"/>
                  </a:lnTo>
                  <a:lnTo>
                    <a:pt x="102" y="127"/>
                  </a:lnTo>
                  <a:lnTo>
                    <a:pt x="102" y="127"/>
                  </a:lnTo>
                  <a:lnTo>
                    <a:pt x="75" y="163"/>
                  </a:lnTo>
                  <a:lnTo>
                    <a:pt x="47" y="201"/>
                  </a:lnTo>
                  <a:lnTo>
                    <a:pt x="47" y="201"/>
                  </a:lnTo>
                  <a:lnTo>
                    <a:pt x="35" y="215"/>
                  </a:lnTo>
                  <a:lnTo>
                    <a:pt x="22" y="229"/>
                  </a:lnTo>
                  <a:lnTo>
                    <a:pt x="11" y="243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61"/>
                  </a:lnTo>
                  <a:lnTo>
                    <a:pt x="0" y="264"/>
                  </a:lnTo>
                  <a:lnTo>
                    <a:pt x="3" y="266"/>
                  </a:lnTo>
                  <a:lnTo>
                    <a:pt x="7" y="268"/>
                  </a:lnTo>
                  <a:lnTo>
                    <a:pt x="9" y="266"/>
                  </a:lnTo>
                  <a:lnTo>
                    <a:pt x="11" y="265"/>
                  </a:lnTo>
                  <a:lnTo>
                    <a:pt x="11" y="265"/>
                  </a:lnTo>
                  <a:lnTo>
                    <a:pt x="16" y="256"/>
                  </a:lnTo>
                  <a:lnTo>
                    <a:pt x="22" y="247"/>
                  </a:lnTo>
                  <a:lnTo>
                    <a:pt x="34" y="231"/>
                  </a:lnTo>
                  <a:lnTo>
                    <a:pt x="49" y="217"/>
                  </a:lnTo>
                  <a:lnTo>
                    <a:pt x="62" y="201"/>
                  </a:lnTo>
                  <a:lnTo>
                    <a:pt x="62" y="201"/>
                  </a:lnTo>
                  <a:lnTo>
                    <a:pt x="84" y="171"/>
                  </a:lnTo>
                  <a:lnTo>
                    <a:pt x="106" y="141"/>
                  </a:lnTo>
                  <a:lnTo>
                    <a:pt x="106" y="141"/>
                  </a:lnTo>
                  <a:lnTo>
                    <a:pt x="132" y="107"/>
                  </a:lnTo>
                  <a:lnTo>
                    <a:pt x="161" y="73"/>
                  </a:lnTo>
                  <a:lnTo>
                    <a:pt x="191" y="40"/>
                  </a:lnTo>
                  <a:lnTo>
                    <a:pt x="221" y="9"/>
                  </a:lnTo>
                  <a:lnTo>
                    <a:pt x="221" y="9"/>
                  </a:lnTo>
                  <a:lnTo>
                    <a:pt x="223" y="8"/>
                  </a:lnTo>
                  <a:lnTo>
                    <a:pt x="223" y="5"/>
                  </a:lnTo>
                  <a:lnTo>
                    <a:pt x="221" y="1"/>
                  </a:lnTo>
                  <a:lnTo>
                    <a:pt x="217" y="0"/>
                  </a:lnTo>
                  <a:lnTo>
                    <a:pt x="215" y="0"/>
                  </a:lnTo>
                  <a:lnTo>
                    <a:pt x="213" y="1"/>
                  </a:lnTo>
                  <a:lnTo>
                    <a:pt x="21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" name="Freeform 891"/>
            <p:cNvSpPr/>
            <p:nvPr/>
          </p:nvSpPr>
          <p:spPr bwMode="auto">
            <a:xfrm>
              <a:off x="3398838" y="3705226"/>
              <a:ext cx="47625" cy="66675"/>
            </a:xfrm>
            <a:custGeom>
              <a:avLst/>
              <a:gdLst/>
              <a:ahLst/>
              <a:cxnLst>
                <a:cxn ang="0">
                  <a:pos x="108" y="4"/>
                </a:cxn>
                <a:cxn ang="0">
                  <a:pos x="108" y="4"/>
                </a:cxn>
                <a:cxn ang="0">
                  <a:pos x="106" y="14"/>
                </a:cxn>
                <a:cxn ang="0">
                  <a:pos x="102" y="21"/>
                </a:cxn>
                <a:cxn ang="0">
                  <a:pos x="97" y="29"/>
                </a:cxn>
                <a:cxn ang="0">
                  <a:pos x="90" y="37"/>
                </a:cxn>
                <a:cxn ang="0">
                  <a:pos x="76" y="53"/>
                </a:cxn>
                <a:cxn ang="0">
                  <a:pos x="64" y="67"/>
                </a:cxn>
                <a:cxn ang="0">
                  <a:pos x="64" y="67"/>
                </a:cxn>
                <a:cxn ang="0">
                  <a:pos x="48" y="89"/>
                </a:cxn>
                <a:cxn ang="0">
                  <a:pos x="34" y="113"/>
                </a:cxn>
                <a:cxn ang="0">
                  <a:pos x="18" y="135"/>
                </a:cxn>
                <a:cxn ang="0">
                  <a:pos x="10" y="146"/>
                </a:cxn>
                <a:cxn ang="0">
                  <a:pos x="1" y="156"/>
                </a:cxn>
                <a:cxn ang="0">
                  <a:pos x="1" y="156"/>
                </a:cxn>
                <a:cxn ang="0">
                  <a:pos x="0" y="159"/>
                </a:cxn>
                <a:cxn ang="0">
                  <a:pos x="0" y="160"/>
                </a:cxn>
                <a:cxn ang="0">
                  <a:pos x="1" y="164"/>
                </a:cxn>
                <a:cxn ang="0">
                  <a:pos x="5" y="167"/>
                </a:cxn>
                <a:cxn ang="0">
                  <a:pos x="8" y="165"/>
                </a:cxn>
                <a:cxn ang="0">
                  <a:pos x="9" y="164"/>
                </a:cxn>
                <a:cxn ang="0">
                  <a:pos x="9" y="164"/>
                </a:cxn>
                <a:cxn ang="0">
                  <a:pos x="26" y="144"/>
                </a:cxn>
                <a:cxn ang="0">
                  <a:pos x="40" y="123"/>
                </a:cxn>
                <a:cxn ang="0">
                  <a:pos x="68" y="80"/>
                </a:cxn>
                <a:cxn ang="0">
                  <a:pos x="68" y="80"/>
                </a:cxn>
                <a:cxn ang="0">
                  <a:pos x="74" y="71"/>
                </a:cxn>
                <a:cxn ang="0">
                  <a:pos x="82" y="63"/>
                </a:cxn>
                <a:cxn ang="0">
                  <a:pos x="98" y="46"/>
                </a:cxn>
                <a:cxn ang="0">
                  <a:pos x="104" y="37"/>
                </a:cxn>
                <a:cxn ang="0">
                  <a:pos x="111" y="28"/>
                </a:cxn>
                <a:cxn ang="0">
                  <a:pos x="116" y="17"/>
                </a:cxn>
                <a:cxn ang="0">
                  <a:pos x="119" y="7"/>
                </a:cxn>
                <a:cxn ang="0">
                  <a:pos x="119" y="7"/>
                </a:cxn>
                <a:cxn ang="0">
                  <a:pos x="119" y="6"/>
                </a:cxn>
                <a:cxn ang="0">
                  <a:pos x="117" y="3"/>
                </a:cxn>
                <a:cxn ang="0">
                  <a:pos x="115" y="0"/>
                </a:cxn>
                <a:cxn ang="0">
                  <a:pos x="112" y="0"/>
                </a:cxn>
                <a:cxn ang="0">
                  <a:pos x="111" y="0"/>
                </a:cxn>
                <a:cxn ang="0">
                  <a:pos x="108" y="2"/>
                </a:cxn>
                <a:cxn ang="0">
                  <a:pos x="108" y="4"/>
                </a:cxn>
                <a:cxn ang="0">
                  <a:pos x="108" y="4"/>
                </a:cxn>
              </a:cxnLst>
              <a:rect l="0" t="0" r="r" b="b"/>
              <a:pathLst>
                <a:path w="119" h="167">
                  <a:moveTo>
                    <a:pt x="108" y="4"/>
                  </a:moveTo>
                  <a:lnTo>
                    <a:pt x="108" y="4"/>
                  </a:lnTo>
                  <a:lnTo>
                    <a:pt x="106" y="14"/>
                  </a:lnTo>
                  <a:lnTo>
                    <a:pt x="102" y="21"/>
                  </a:lnTo>
                  <a:lnTo>
                    <a:pt x="97" y="29"/>
                  </a:lnTo>
                  <a:lnTo>
                    <a:pt x="90" y="37"/>
                  </a:lnTo>
                  <a:lnTo>
                    <a:pt x="76" y="53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48" y="89"/>
                  </a:lnTo>
                  <a:lnTo>
                    <a:pt x="34" y="113"/>
                  </a:lnTo>
                  <a:lnTo>
                    <a:pt x="18" y="135"/>
                  </a:lnTo>
                  <a:lnTo>
                    <a:pt x="10" y="14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0" y="159"/>
                  </a:lnTo>
                  <a:lnTo>
                    <a:pt x="0" y="160"/>
                  </a:lnTo>
                  <a:lnTo>
                    <a:pt x="1" y="164"/>
                  </a:lnTo>
                  <a:lnTo>
                    <a:pt x="5" y="167"/>
                  </a:lnTo>
                  <a:lnTo>
                    <a:pt x="8" y="165"/>
                  </a:lnTo>
                  <a:lnTo>
                    <a:pt x="9" y="164"/>
                  </a:lnTo>
                  <a:lnTo>
                    <a:pt x="9" y="164"/>
                  </a:lnTo>
                  <a:lnTo>
                    <a:pt x="26" y="144"/>
                  </a:lnTo>
                  <a:lnTo>
                    <a:pt x="40" y="123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74" y="71"/>
                  </a:lnTo>
                  <a:lnTo>
                    <a:pt x="82" y="63"/>
                  </a:lnTo>
                  <a:lnTo>
                    <a:pt x="98" y="46"/>
                  </a:lnTo>
                  <a:lnTo>
                    <a:pt x="104" y="37"/>
                  </a:lnTo>
                  <a:lnTo>
                    <a:pt x="111" y="28"/>
                  </a:lnTo>
                  <a:lnTo>
                    <a:pt x="116" y="1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6"/>
                  </a:lnTo>
                  <a:lnTo>
                    <a:pt x="117" y="3"/>
                  </a:lnTo>
                  <a:lnTo>
                    <a:pt x="115" y="0"/>
                  </a:lnTo>
                  <a:lnTo>
                    <a:pt x="112" y="0"/>
                  </a:lnTo>
                  <a:lnTo>
                    <a:pt x="111" y="0"/>
                  </a:lnTo>
                  <a:lnTo>
                    <a:pt x="108" y="2"/>
                  </a:lnTo>
                  <a:lnTo>
                    <a:pt x="108" y="4"/>
                  </a:lnTo>
                  <a:lnTo>
                    <a:pt x="10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" name="Freeform 892"/>
            <p:cNvSpPr/>
            <p:nvPr/>
          </p:nvSpPr>
          <p:spPr bwMode="auto">
            <a:xfrm>
              <a:off x="3432176" y="3724276"/>
              <a:ext cx="47625" cy="53975"/>
            </a:xfrm>
            <a:custGeom>
              <a:avLst/>
              <a:gdLst/>
              <a:ahLst/>
              <a:cxnLst>
                <a:cxn ang="0">
                  <a:pos x="110" y="2"/>
                </a:cxn>
                <a:cxn ang="0">
                  <a:pos x="110" y="2"/>
                </a:cxn>
                <a:cxn ang="0">
                  <a:pos x="74" y="38"/>
                </a:cxn>
                <a:cxn ang="0">
                  <a:pos x="57" y="56"/>
                </a:cxn>
                <a:cxn ang="0">
                  <a:pos x="42" y="76"/>
                </a:cxn>
                <a:cxn ang="0">
                  <a:pos x="42" y="76"/>
                </a:cxn>
                <a:cxn ang="0">
                  <a:pos x="30" y="89"/>
                </a:cxn>
                <a:cxn ang="0">
                  <a:pos x="18" y="101"/>
                </a:cxn>
                <a:cxn ang="0">
                  <a:pos x="13" y="107"/>
                </a:cxn>
                <a:cxn ang="0">
                  <a:pos x="8" y="114"/>
                </a:cxn>
                <a:cxn ang="0">
                  <a:pos x="4" y="122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4" y="136"/>
                </a:cxn>
                <a:cxn ang="0">
                  <a:pos x="8" y="136"/>
                </a:cxn>
                <a:cxn ang="0">
                  <a:pos x="10" y="135"/>
                </a:cxn>
                <a:cxn ang="0">
                  <a:pos x="12" y="132"/>
                </a:cxn>
                <a:cxn ang="0">
                  <a:pos x="12" y="132"/>
                </a:cxn>
                <a:cxn ang="0">
                  <a:pos x="14" y="124"/>
                </a:cxn>
                <a:cxn ang="0">
                  <a:pos x="19" y="117"/>
                </a:cxn>
                <a:cxn ang="0">
                  <a:pos x="25" y="109"/>
                </a:cxn>
                <a:cxn ang="0">
                  <a:pos x="31" y="102"/>
                </a:cxn>
                <a:cxn ang="0">
                  <a:pos x="43" y="89"/>
                </a:cxn>
                <a:cxn ang="0">
                  <a:pos x="56" y="76"/>
                </a:cxn>
                <a:cxn ang="0">
                  <a:pos x="56" y="76"/>
                </a:cxn>
                <a:cxn ang="0">
                  <a:pos x="70" y="59"/>
                </a:cxn>
                <a:cxn ang="0">
                  <a:pos x="86" y="42"/>
                </a:cxn>
                <a:cxn ang="0">
                  <a:pos x="119" y="9"/>
                </a:cxn>
                <a:cxn ang="0">
                  <a:pos x="119" y="9"/>
                </a:cxn>
                <a:cxn ang="0">
                  <a:pos x="120" y="8"/>
                </a:cxn>
                <a:cxn ang="0">
                  <a:pos x="120" y="5"/>
                </a:cxn>
                <a:cxn ang="0">
                  <a:pos x="117" y="2"/>
                </a:cxn>
                <a:cxn ang="0">
                  <a:pos x="115" y="0"/>
                </a:cxn>
                <a:cxn ang="0">
                  <a:pos x="112" y="0"/>
                </a:cxn>
                <a:cxn ang="0">
                  <a:pos x="110" y="2"/>
                </a:cxn>
                <a:cxn ang="0">
                  <a:pos x="110" y="2"/>
                </a:cxn>
              </a:cxnLst>
              <a:rect l="0" t="0" r="r" b="b"/>
              <a:pathLst>
                <a:path w="120" h="136">
                  <a:moveTo>
                    <a:pt x="110" y="2"/>
                  </a:moveTo>
                  <a:lnTo>
                    <a:pt x="110" y="2"/>
                  </a:lnTo>
                  <a:lnTo>
                    <a:pt x="74" y="38"/>
                  </a:lnTo>
                  <a:lnTo>
                    <a:pt x="57" y="5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30" y="89"/>
                  </a:lnTo>
                  <a:lnTo>
                    <a:pt x="18" y="101"/>
                  </a:lnTo>
                  <a:lnTo>
                    <a:pt x="13" y="107"/>
                  </a:lnTo>
                  <a:lnTo>
                    <a:pt x="8" y="114"/>
                  </a:lnTo>
                  <a:lnTo>
                    <a:pt x="4" y="122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4" y="136"/>
                  </a:lnTo>
                  <a:lnTo>
                    <a:pt x="8" y="136"/>
                  </a:lnTo>
                  <a:lnTo>
                    <a:pt x="10" y="135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14" y="124"/>
                  </a:lnTo>
                  <a:lnTo>
                    <a:pt x="19" y="117"/>
                  </a:lnTo>
                  <a:lnTo>
                    <a:pt x="25" y="109"/>
                  </a:lnTo>
                  <a:lnTo>
                    <a:pt x="31" y="102"/>
                  </a:lnTo>
                  <a:lnTo>
                    <a:pt x="43" y="89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70" y="59"/>
                  </a:lnTo>
                  <a:lnTo>
                    <a:pt x="86" y="42"/>
                  </a:lnTo>
                  <a:lnTo>
                    <a:pt x="119" y="9"/>
                  </a:lnTo>
                  <a:lnTo>
                    <a:pt x="119" y="9"/>
                  </a:lnTo>
                  <a:lnTo>
                    <a:pt x="120" y="8"/>
                  </a:lnTo>
                  <a:lnTo>
                    <a:pt x="120" y="5"/>
                  </a:lnTo>
                  <a:lnTo>
                    <a:pt x="117" y="2"/>
                  </a:lnTo>
                  <a:lnTo>
                    <a:pt x="115" y="0"/>
                  </a:lnTo>
                  <a:lnTo>
                    <a:pt x="112" y="0"/>
                  </a:lnTo>
                  <a:lnTo>
                    <a:pt x="110" y="2"/>
                  </a:lnTo>
                  <a:lnTo>
                    <a:pt x="11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" name="Freeform 893"/>
            <p:cNvSpPr/>
            <p:nvPr/>
          </p:nvSpPr>
          <p:spPr bwMode="auto">
            <a:xfrm>
              <a:off x="3463926" y="3732213"/>
              <a:ext cx="38100" cy="47625"/>
            </a:xfrm>
            <a:custGeom>
              <a:avLst/>
              <a:gdLst/>
              <a:ahLst/>
              <a:cxnLst>
                <a:cxn ang="0">
                  <a:pos x="86" y="3"/>
                </a:cxn>
                <a:cxn ang="0">
                  <a:pos x="86" y="3"/>
                </a:cxn>
                <a:cxn ang="0">
                  <a:pos x="74" y="23"/>
                </a:cxn>
                <a:cxn ang="0">
                  <a:pos x="60" y="41"/>
                </a:cxn>
                <a:cxn ang="0">
                  <a:pos x="44" y="58"/>
                </a:cxn>
                <a:cxn ang="0">
                  <a:pos x="27" y="74"/>
                </a:cxn>
                <a:cxn ang="0">
                  <a:pos x="27" y="74"/>
                </a:cxn>
                <a:cxn ang="0">
                  <a:pos x="18" y="82"/>
                </a:cxn>
                <a:cxn ang="0">
                  <a:pos x="7" y="92"/>
                </a:cxn>
                <a:cxn ang="0">
                  <a:pos x="3" y="99"/>
                </a:cxn>
                <a:cxn ang="0">
                  <a:pos x="1" y="104"/>
                </a:cxn>
                <a:cxn ang="0">
                  <a:pos x="0" y="110"/>
                </a:cxn>
                <a:cxn ang="0">
                  <a:pos x="0" y="117"/>
                </a:cxn>
                <a:cxn ang="0">
                  <a:pos x="0" y="117"/>
                </a:cxn>
                <a:cxn ang="0">
                  <a:pos x="1" y="118"/>
                </a:cxn>
                <a:cxn ang="0">
                  <a:pos x="3" y="119"/>
                </a:cxn>
                <a:cxn ang="0">
                  <a:pos x="7" y="121"/>
                </a:cxn>
                <a:cxn ang="0">
                  <a:pos x="10" y="118"/>
                </a:cxn>
                <a:cxn ang="0">
                  <a:pos x="11" y="116"/>
                </a:cxn>
                <a:cxn ang="0">
                  <a:pos x="11" y="113"/>
                </a:cxn>
                <a:cxn ang="0">
                  <a:pos x="11" y="113"/>
                </a:cxn>
                <a:cxn ang="0">
                  <a:pos x="11" y="109"/>
                </a:cxn>
                <a:cxn ang="0">
                  <a:pos x="14" y="102"/>
                </a:cxn>
                <a:cxn ang="0">
                  <a:pos x="18" y="97"/>
                </a:cxn>
                <a:cxn ang="0">
                  <a:pos x="23" y="92"/>
                </a:cxn>
                <a:cxn ang="0">
                  <a:pos x="35" y="82"/>
                </a:cxn>
                <a:cxn ang="0">
                  <a:pos x="44" y="74"/>
                </a:cxn>
                <a:cxn ang="0">
                  <a:pos x="44" y="74"/>
                </a:cxn>
                <a:cxn ang="0">
                  <a:pos x="58" y="59"/>
                </a:cxn>
                <a:cxn ang="0">
                  <a:pos x="73" y="44"/>
                </a:cxn>
                <a:cxn ang="0">
                  <a:pos x="86" y="27"/>
                </a:cxn>
                <a:cxn ang="0">
                  <a:pos x="96" y="10"/>
                </a:cxn>
                <a:cxn ang="0">
                  <a:pos x="96" y="10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8" y="2"/>
                </a:cxn>
                <a:cxn ang="0">
                  <a:pos x="86" y="3"/>
                </a:cxn>
                <a:cxn ang="0">
                  <a:pos x="86" y="3"/>
                </a:cxn>
              </a:cxnLst>
              <a:rect l="0" t="0" r="r" b="b"/>
              <a:pathLst>
                <a:path w="96" h="121">
                  <a:moveTo>
                    <a:pt x="86" y="3"/>
                  </a:moveTo>
                  <a:lnTo>
                    <a:pt x="86" y="3"/>
                  </a:lnTo>
                  <a:lnTo>
                    <a:pt x="74" y="23"/>
                  </a:lnTo>
                  <a:lnTo>
                    <a:pt x="60" y="41"/>
                  </a:lnTo>
                  <a:lnTo>
                    <a:pt x="44" y="58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18" y="82"/>
                  </a:lnTo>
                  <a:lnTo>
                    <a:pt x="7" y="92"/>
                  </a:lnTo>
                  <a:lnTo>
                    <a:pt x="3" y="99"/>
                  </a:lnTo>
                  <a:lnTo>
                    <a:pt x="1" y="104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1" y="118"/>
                  </a:lnTo>
                  <a:lnTo>
                    <a:pt x="3" y="119"/>
                  </a:lnTo>
                  <a:lnTo>
                    <a:pt x="7" y="121"/>
                  </a:lnTo>
                  <a:lnTo>
                    <a:pt x="10" y="118"/>
                  </a:lnTo>
                  <a:lnTo>
                    <a:pt x="11" y="116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09"/>
                  </a:lnTo>
                  <a:lnTo>
                    <a:pt x="14" y="102"/>
                  </a:lnTo>
                  <a:lnTo>
                    <a:pt x="18" y="97"/>
                  </a:lnTo>
                  <a:lnTo>
                    <a:pt x="23" y="92"/>
                  </a:lnTo>
                  <a:lnTo>
                    <a:pt x="35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58" y="59"/>
                  </a:lnTo>
                  <a:lnTo>
                    <a:pt x="73" y="44"/>
                  </a:lnTo>
                  <a:lnTo>
                    <a:pt x="86" y="27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6" y="7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3"/>
                  </a:lnTo>
                  <a:lnTo>
                    <a:pt x="8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Freeform 894"/>
            <p:cNvSpPr/>
            <p:nvPr/>
          </p:nvSpPr>
          <p:spPr bwMode="auto">
            <a:xfrm>
              <a:off x="3511551" y="3668713"/>
              <a:ext cx="79375" cy="104775"/>
            </a:xfrm>
            <a:custGeom>
              <a:avLst/>
              <a:gdLst/>
              <a:ahLst/>
              <a:cxnLst>
                <a:cxn ang="0">
                  <a:pos x="190" y="1"/>
                </a:cxn>
                <a:cxn ang="0">
                  <a:pos x="190" y="1"/>
                </a:cxn>
                <a:cxn ang="0">
                  <a:pos x="161" y="33"/>
                </a:cxn>
                <a:cxn ang="0">
                  <a:pos x="132" y="65"/>
                </a:cxn>
                <a:cxn ang="0">
                  <a:pos x="106" y="98"/>
                </a:cxn>
                <a:cxn ang="0">
                  <a:pos x="80" y="132"/>
                </a:cxn>
                <a:cxn ang="0">
                  <a:pos x="80" y="132"/>
                </a:cxn>
                <a:cxn ang="0">
                  <a:pos x="67" y="153"/>
                </a:cxn>
                <a:cxn ang="0">
                  <a:pos x="54" y="174"/>
                </a:cxn>
                <a:cxn ang="0">
                  <a:pos x="40" y="193"/>
                </a:cxn>
                <a:cxn ang="0">
                  <a:pos x="33" y="204"/>
                </a:cxn>
                <a:cxn ang="0">
                  <a:pos x="25" y="213"/>
                </a:cxn>
                <a:cxn ang="0">
                  <a:pos x="25" y="213"/>
                </a:cxn>
                <a:cxn ang="0">
                  <a:pos x="16" y="222"/>
                </a:cxn>
                <a:cxn ang="0">
                  <a:pos x="9" y="233"/>
                </a:cxn>
                <a:cxn ang="0">
                  <a:pos x="3" y="244"/>
                </a:cxn>
                <a:cxn ang="0">
                  <a:pos x="0" y="258"/>
                </a:cxn>
                <a:cxn ang="0">
                  <a:pos x="0" y="258"/>
                </a:cxn>
                <a:cxn ang="0">
                  <a:pos x="0" y="259"/>
                </a:cxn>
                <a:cxn ang="0">
                  <a:pos x="1" y="261"/>
                </a:cxn>
                <a:cxn ang="0">
                  <a:pos x="3" y="261"/>
                </a:cxn>
                <a:cxn ang="0">
                  <a:pos x="5" y="263"/>
                </a:cxn>
                <a:cxn ang="0">
                  <a:pos x="9" y="261"/>
                </a:cxn>
                <a:cxn ang="0">
                  <a:pos x="10" y="259"/>
                </a:cxn>
                <a:cxn ang="0">
                  <a:pos x="12" y="258"/>
                </a:cxn>
                <a:cxn ang="0">
                  <a:pos x="12" y="258"/>
                </a:cxn>
                <a:cxn ang="0">
                  <a:pos x="13" y="248"/>
                </a:cxn>
                <a:cxn ang="0">
                  <a:pos x="17" y="241"/>
                </a:cxn>
                <a:cxn ang="0">
                  <a:pos x="22" y="233"/>
                </a:cxn>
                <a:cxn ang="0">
                  <a:pos x="27" y="225"/>
                </a:cxn>
                <a:cxn ang="0">
                  <a:pos x="40" y="210"/>
                </a:cxn>
                <a:cxn ang="0">
                  <a:pos x="51" y="196"/>
                </a:cxn>
                <a:cxn ang="0">
                  <a:pos x="51" y="196"/>
                </a:cxn>
                <a:cxn ang="0">
                  <a:pos x="76" y="159"/>
                </a:cxn>
                <a:cxn ang="0">
                  <a:pos x="88" y="141"/>
                </a:cxn>
                <a:cxn ang="0">
                  <a:pos x="101" y="124"/>
                </a:cxn>
                <a:cxn ang="0">
                  <a:pos x="101" y="124"/>
                </a:cxn>
                <a:cxn ang="0">
                  <a:pos x="148" y="65"/>
                </a:cxn>
                <a:cxn ang="0">
                  <a:pos x="173" y="37"/>
                </a:cxn>
                <a:cxn ang="0">
                  <a:pos x="197" y="10"/>
                </a:cxn>
                <a:cxn ang="0">
                  <a:pos x="197" y="10"/>
                </a:cxn>
                <a:cxn ang="0">
                  <a:pos x="199" y="8"/>
                </a:cxn>
                <a:cxn ang="0">
                  <a:pos x="200" y="5"/>
                </a:cxn>
                <a:cxn ang="0">
                  <a:pos x="197" y="1"/>
                </a:cxn>
                <a:cxn ang="0">
                  <a:pos x="193" y="0"/>
                </a:cxn>
                <a:cxn ang="0">
                  <a:pos x="192" y="0"/>
                </a:cxn>
                <a:cxn ang="0">
                  <a:pos x="190" y="1"/>
                </a:cxn>
                <a:cxn ang="0">
                  <a:pos x="190" y="1"/>
                </a:cxn>
              </a:cxnLst>
              <a:rect l="0" t="0" r="r" b="b"/>
              <a:pathLst>
                <a:path w="200" h="263">
                  <a:moveTo>
                    <a:pt x="190" y="1"/>
                  </a:moveTo>
                  <a:lnTo>
                    <a:pt x="190" y="1"/>
                  </a:lnTo>
                  <a:lnTo>
                    <a:pt x="161" y="33"/>
                  </a:lnTo>
                  <a:lnTo>
                    <a:pt x="132" y="65"/>
                  </a:lnTo>
                  <a:lnTo>
                    <a:pt x="106" y="98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67" y="153"/>
                  </a:lnTo>
                  <a:lnTo>
                    <a:pt x="54" y="174"/>
                  </a:lnTo>
                  <a:lnTo>
                    <a:pt x="40" y="193"/>
                  </a:lnTo>
                  <a:lnTo>
                    <a:pt x="33" y="204"/>
                  </a:lnTo>
                  <a:lnTo>
                    <a:pt x="25" y="213"/>
                  </a:lnTo>
                  <a:lnTo>
                    <a:pt x="25" y="213"/>
                  </a:lnTo>
                  <a:lnTo>
                    <a:pt x="16" y="222"/>
                  </a:lnTo>
                  <a:lnTo>
                    <a:pt x="9" y="233"/>
                  </a:lnTo>
                  <a:lnTo>
                    <a:pt x="3" y="244"/>
                  </a:lnTo>
                  <a:lnTo>
                    <a:pt x="0" y="258"/>
                  </a:lnTo>
                  <a:lnTo>
                    <a:pt x="0" y="258"/>
                  </a:lnTo>
                  <a:lnTo>
                    <a:pt x="0" y="259"/>
                  </a:lnTo>
                  <a:lnTo>
                    <a:pt x="1" y="261"/>
                  </a:lnTo>
                  <a:lnTo>
                    <a:pt x="3" y="261"/>
                  </a:lnTo>
                  <a:lnTo>
                    <a:pt x="5" y="263"/>
                  </a:lnTo>
                  <a:lnTo>
                    <a:pt x="9" y="261"/>
                  </a:lnTo>
                  <a:lnTo>
                    <a:pt x="10" y="259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3" y="248"/>
                  </a:lnTo>
                  <a:lnTo>
                    <a:pt x="17" y="241"/>
                  </a:lnTo>
                  <a:lnTo>
                    <a:pt x="22" y="233"/>
                  </a:lnTo>
                  <a:lnTo>
                    <a:pt x="27" y="225"/>
                  </a:lnTo>
                  <a:lnTo>
                    <a:pt x="40" y="210"/>
                  </a:lnTo>
                  <a:lnTo>
                    <a:pt x="51" y="196"/>
                  </a:lnTo>
                  <a:lnTo>
                    <a:pt x="51" y="196"/>
                  </a:lnTo>
                  <a:lnTo>
                    <a:pt x="76" y="159"/>
                  </a:lnTo>
                  <a:lnTo>
                    <a:pt x="88" y="141"/>
                  </a:lnTo>
                  <a:lnTo>
                    <a:pt x="101" y="124"/>
                  </a:lnTo>
                  <a:lnTo>
                    <a:pt x="101" y="124"/>
                  </a:lnTo>
                  <a:lnTo>
                    <a:pt x="148" y="65"/>
                  </a:lnTo>
                  <a:lnTo>
                    <a:pt x="173" y="37"/>
                  </a:lnTo>
                  <a:lnTo>
                    <a:pt x="197" y="10"/>
                  </a:lnTo>
                  <a:lnTo>
                    <a:pt x="197" y="10"/>
                  </a:lnTo>
                  <a:lnTo>
                    <a:pt x="199" y="8"/>
                  </a:lnTo>
                  <a:lnTo>
                    <a:pt x="200" y="5"/>
                  </a:lnTo>
                  <a:lnTo>
                    <a:pt x="197" y="1"/>
                  </a:lnTo>
                  <a:lnTo>
                    <a:pt x="193" y="0"/>
                  </a:lnTo>
                  <a:lnTo>
                    <a:pt x="192" y="0"/>
                  </a:lnTo>
                  <a:lnTo>
                    <a:pt x="190" y="1"/>
                  </a:lnTo>
                  <a:lnTo>
                    <a:pt x="19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895"/>
            <p:cNvSpPr/>
            <p:nvPr/>
          </p:nvSpPr>
          <p:spPr bwMode="auto">
            <a:xfrm>
              <a:off x="3559176" y="3678238"/>
              <a:ext cx="74613" cy="98425"/>
            </a:xfrm>
            <a:custGeom>
              <a:avLst/>
              <a:gdLst/>
              <a:ahLst/>
              <a:cxnLst>
                <a:cxn ang="0">
                  <a:pos x="178" y="2"/>
                </a:cxn>
                <a:cxn ang="0">
                  <a:pos x="178" y="2"/>
                </a:cxn>
                <a:cxn ang="0">
                  <a:pos x="165" y="12"/>
                </a:cxn>
                <a:cxn ang="0">
                  <a:pos x="151" y="24"/>
                </a:cxn>
                <a:cxn ang="0">
                  <a:pos x="136" y="36"/>
                </a:cxn>
                <a:cxn ang="0">
                  <a:pos x="131" y="42"/>
                </a:cxn>
                <a:cxn ang="0">
                  <a:pos x="126" y="49"/>
                </a:cxn>
                <a:cxn ang="0">
                  <a:pos x="126" y="49"/>
                </a:cxn>
                <a:cxn ang="0">
                  <a:pos x="104" y="82"/>
                </a:cxn>
                <a:cxn ang="0">
                  <a:pos x="80" y="116"/>
                </a:cxn>
                <a:cxn ang="0">
                  <a:pos x="80" y="116"/>
                </a:cxn>
                <a:cxn ang="0">
                  <a:pos x="68" y="133"/>
                </a:cxn>
                <a:cxn ang="0">
                  <a:pos x="56" y="151"/>
                </a:cxn>
                <a:cxn ang="0">
                  <a:pos x="34" y="189"/>
                </a:cxn>
                <a:cxn ang="0">
                  <a:pos x="34" y="189"/>
                </a:cxn>
                <a:cxn ang="0">
                  <a:pos x="25" y="201"/>
                </a:cxn>
                <a:cxn ang="0">
                  <a:pos x="15" y="212"/>
                </a:cxn>
                <a:cxn ang="0">
                  <a:pos x="5" y="224"/>
                </a:cxn>
                <a:cxn ang="0">
                  <a:pos x="2" y="231"/>
                </a:cxn>
                <a:cxn ang="0">
                  <a:pos x="0" y="238"/>
                </a:cxn>
                <a:cxn ang="0">
                  <a:pos x="0" y="238"/>
                </a:cxn>
                <a:cxn ang="0">
                  <a:pos x="0" y="241"/>
                </a:cxn>
                <a:cxn ang="0">
                  <a:pos x="0" y="242"/>
                </a:cxn>
                <a:cxn ang="0">
                  <a:pos x="4" y="245"/>
                </a:cxn>
                <a:cxn ang="0">
                  <a:pos x="8" y="245"/>
                </a:cxn>
                <a:cxn ang="0">
                  <a:pos x="9" y="244"/>
                </a:cxn>
                <a:cxn ang="0">
                  <a:pos x="11" y="241"/>
                </a:cxn>
                <a:cxn ang="0">
                  <a:pos x="11" y="241"/>
                </a:cxn>
                <a:cxn ang="0">
                  <a:pos x="13" y="235"/>
                </a:cxn>
                <a:cxn ang="0">
                  <a:pos x="17" y="228"/>
                </a:cxn>
                <a:cxn ang="0">
                  <a:pos x="29" y="219"/>
                </a:cxn>
                <a:cxn ang="0">
                  <a:pos x="29" y="219"/>
                </a:cxn>
                <a:cxn ang="0">
                  <a:pos x="33" y="214"/>
                </a:cxn>
                <a:cxn ang="0">
                  <a:pos x="37" y="207"/>
                </a:cxn>
                <a:cxn ang="0">
                  <a:pos x="45" y="195"/>
                </a:cxn>
                <a:cxn ang="0">
                  <a:pos x="45" y="195"/>
                </a:cxn>
                <a:cxn ang="0">
                  <a:pos x="84" y="129"/>
                </a:cxn>
                <a:cxn ang="0">
                  <a:pos x="84" y="129"/>
                </a:cxn>
                <a:cxn ang="0">
                  <a:pos x="94" y="114"/>
                </a:cxn>
                <a:cxn ang="0">
                  <a:pos x="104" y="100"/>
                </a:cxn>
                <a:cxn ang="0">
                  <a:pos x="124" y="72"/>
                </a:cxn>
                <a:cxn ang="0">
                  <a:pos x="124" y="72"/>
                </a:cxn>
                <a:cxn ang="0">
                  <a:pos x="131" y="63"/>
                </a:cxn>
                <a:cxn ang="0">
                  <a:pos x="138" y="54"/>
                </a:cxn>
                <a:cxn ang="0">
                  <a:pos x="153" y="40"/>
                </a:cxn>
                <a:cxn ang="0">
                  <a:pos x="186" y="10"/>
                </a:cxn>
                <a:cxn ang="0">
                  <a:pos x="186" y="10"/>
                </a:cxn>
                <a:cxn ang="0">
                  <a:pos x="187" y="7"/>
                </a:cxn>
                <a:cxn ang="0">
                  <a:pos x="189" y="6"/>
                </a:cxn>
                <a:cxn ang="0">
                  <a:pos x="186" y="2"/>
                </a:cxn>
                <a:cxn ang="0">
                  <a:pos x="182" y="0"/>
                </a:cxn>
                <a:cxn ang="0">
                  <a:pos x="181" y="0"/>
                </a:cxn>
                <a:cxn ang="0">
                  <a:pos x="178" y="2"/>
                </a:cxn>
                <a:cxn ang="0">
                  <a:pos x="178" y="2"/>
                </a:cxn>
              </a:cxnLst>
              <a:rect l="0" t="0" r="r" b="b"/>
              <a:pathLst>
                <a:path w="189" h="245">
                  <a:moveTo>
                    <a:pt x="178" y="2"/>
                  </a:moveTo>
                  <a:lnTo>
                    <a:pt x="178" y="2"/>
                  </a:lnTo>
                  <a:lnTo>
                    <a:pt x="165" y="12"/>
                  </a:lnTo>
                  <a:lnTo>
                    <a:pt x="151" y="24"/>
                  </a:lnTo>
                  <a:lnTo>
                    <a:pt x="136" y="36"/>
                  </a:lnTo>
                  <a:lnTo>
                    <a:pt x="131" y="42"/>
                  </a:lnTo>
                  <a:lnTo>
                    <a:pt x="126" y="49"/>
                  </a:lnTo>
                  <a:lnTo>
                    <a:pt x="126" y="49"/>
                  </a:lnTo>
                  <a:lnTo>
                    <a:pt x="104" y="82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68" y="133"/>
                  </a:lnTo>
                  <a:lnTo>
                    <a:pt x="56" y="151"/>
                  </a:lnTo>
                  <a:lnTo>
                    <a:pt x="34" y="189"/>
                  </a:lnTo>
                  <a:lnTo>
                    <a:pt x="34" y="189"/>
                  </a:lnTo>
                  <a:lnTo>
                    <a:pt x="25" y="201"/>
                  </a:lnTo>
                  <a:lnTo>
                    <a:pt x="15" y="212"/>
                  </a:lnTo>
                  <a:lnTo>
                    <a:pt x="5" y="224"/>
                  </a:lnTo>
                  <a:lnTo>
                    <a:pt x="2" y="231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41"/>
                  </a:lnTo>
                  <a:lnTo>
                    <a:pt x="0" y="242"/>
                  </a:lnTo>
                  <a:lnTo>
                    <a:pt x="4" y="245"/>
                  </a:lnTo>
                  <a:lnTo>
                    <a:pt x="8" y="245"/>
                  </a:lnTo>
                  <a:lnTo>
                    <a:pt x="9" y="244"/>
                  </a:lnTo>
                  <a:lnTo>
                    <a:pt x="11" y="241"/>
                  </a:lnTo>
                  <a:lnTo>
                    <a:pt x="11" y="241"/>
                  </a:lnTo>
                  <a:lnTo>
                    <a:pt x="13" y="235"/>
                  </a:lnTo>
                  <a:lnTo>
                    <a:pt x="17" y="228"/>
                  </a:lnTo>
                  <a:lnTo>
                    <a:pt x="29" y="219"/>
                  </a:lnTo>
                  <a:lnTo>
                    <a:pt x="29" y="219"/>
                  </a:lnTo>
                  <a:lnTo>
                    <a:pt x="33" y="214"/>
                  </a:lnTo>
                  <a:lnTo>
                    <a:pt x="37" y="207"/>
                  </a:lnTo>
                  <a:lnTo>
                    <a:pt x="45" y="195"/>
                  </a:lnTo>
                  <a:lnTo>
                    <a:pt x="45" y="195"/>
                  </a:lnTo>
                  <a:lnTo>
                    <a:pt x="84" y="129"/>
                  </a:lnTo>
                  <a:lnTo>
                    <a:pt x="84" y="129"/>
                  </a:lnTo>
                  <a:lnTo>
                    <a:pt x="94" y="114"/>
                  </a:lnTo>
                  <a:lnTo>
                    <a:pt x="104" y="100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31" y="63"/>
                  </a:lnTo>
                  <a:lnTo>
                    <a:pt x="138" y="54"/>
                  </a:lnTo>
                  <a:lnTo>
                    <a:pt x="153" y="40"/>
                  </a:lnTo>
                  <a:lnTo>
                    <a:pt x="186" y="10"/>
                  </a:lnTo>
                  <a:lnTo>
                    <a:pt x="186" y="10"/>
                  </a:lnTo>
                  <a:lnTo>
                    <a:pt x="187" y="7"/>
                  </a:lnTo>
                  <a:lnTo>
                    <a:pt x="189" y="6"/>
                  </a:lnTo>
                  <a:lnTo>
                    <a:pt x="186" y="2"/>
                  </a:lnTo>
                  <a:lnTo>
                    <a:pt x="182" y="0"/>
                  </a:lnTo>
                  <a:lnTo>
                    <a:pt x="181" y="0"/>
                  </a:lnTo>
                  <a:lnTo>
                    <a:pt x="178" y="2"/>
                  </a:lnTo>
                  <a:lnTo>
                    <a:pt x="17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896"/>
            <p:cNvSpPr/>
            <p:nvPr/>
          </p:nvSpPr>
          <p:spPr bwMode="auto">
            <a:xfrm>
              <a:off x="3594101" y="3630613"/>
              <a:ext cx="122238" cy="152400"/>
            </a:xfrm>
            <a:custGeom>
              <a:avLst/>
              <a:gdLst/>
              <a:ahLst/>
              <a:cxnLst>
                <a:cxn ang="0">
                  <a:pos x="298" y="1"/>
                </a:cxn>
                <a:cxn ang="0">
                  <a:pos x="298" y="1"/>
                </a:cxn>
                <a:cxn ang="0">
                  <a:pos x="280" y="22"/>
                </a:cxn>
                <a:cxn ang="0">
                  <a:pos x="263" y="43"/>
                </a:cxn>
                <a:cxn ang="0">
                  <a:pos x="228" y="86"/>
                </a:cxn>
                <a:cxn ang="0">
                  <a:pos x="228" y="86"/>
                </a:cxn>
                <a:cxn ang="0">
                  <a:pos x="190" y="132"/>
                </a:cxn>
                <a:cxn ang="0">
                  <a:pos x="173" y="154"/>
                </a:cxn>
                <a:cxn ang="0">
                  <a:pos x="156" y="179"/>
                </a:cxn>
                <a:cxn ang="0">
                  <a:pos x="156" y="179"/>
                </a:cxn>
                <a:cxn ang="0">
                  <a:pos x="135" y="205"/>
                </a:cxn>
                <a:cxn ang="0">
                  <a:pos x="114" y="230"/>
                </a:cxn>
                <a:cxn ang="0">
                  <a:pos x="70" y="280"/>
                </a:cxn>
                <a:cxn ang="0">
                  <a:pos x="70" y="280"/>
                </a:cxn>
                <a:cxn ang="0">
                  <a:pos x="53" y="302"/>
                </a:cxn>
                <a:cxn ang="0">
                  <a:pos x="36" y="327"/>
                </a:cxn>
                <a:cxn ang="0">
                  <a:pos x="20" y="351"/>
                </a:cxn>
                <a:cxn ang="0">
                  <a:pos x="11" y="361"/>
                </a:cxn>
                <a:cxn ang="0">
                  <a:pos x="2" y="373"/>
                </a:cxn>
                <a:cxn ang="0">
                  <a:pos x="2" y="373"/>
                </a:cxn>
                <a:cxn ang="0">
                  <a:pos x="0" y="375"/>
                </a:cxn>
                <a:cxn ang="0">
                  <a:pos x="0" y="377"/>
                </a:cxn>
                <a:cxn ang="0">
                  <a:pos x="3" y="381"/>
                </a:cxn>
                <a:cxn ang="0">
                  <a:pos x="5" y="382"/>
                </a:cxn>
                <a:cxn ang="0">
                  <a:pos x="8" y="382"/>
                </a:cxn>
                <a:cxn ang="0">
                  <a:pos x="9" y="381"/>
                </a:cxn>
                <a:cxn ang="0">
                  <a:pos x="9" y="381"/>
                </a:cxn>
                <a:cxn ang="0">
                  <a:pos x="26" y="360"/>
                </a:cxn>
                <a:cxn ang="0">
                  <a:pos x="41" y="339"/>
                </a:cxn>
                <a:cxn ang="0">
                  <a:pos x="55" y="317"/>
                </a:cxn>
                <a:cxn ang="0">
                  <a:pos x="71" y="296"/>
                </a:cxn>
                <a:cxn ang="0">
                  <a:pos x="71" y="296"/>
                </a:cxn>
                <a:cxn ang="0">
                  <a:pos x="91" y="272"/>
                </a:cxn>
                <a:cxn ang="0">
                  <a:pos x="111" y="250"/>
                </a:cxn>
                <a:cxn ang="0">
                  <a:pos x="153" y="204"/>
                </a:cxn>
                <a:cxn ang="0">
                  <a:pos x="153" y="204"/>
                </a:cxn>
                <a:cxn ang="0">
                  <a:pos x="161" y="194"/>
                </a:cxn>
                <a:cxn ang="0">
                  <a:pos x="169" y="182"/>
                </a:cxn>
                <a:cxn ang="0">
                  <a:pos x="183" y="158"/>
                </a:cxn>
                <a:cxn ang="0">
                  <a:pos x="183" y="158"/>
                </a:cxn>
                <a:cxn ang="0">
                  <a:pos x="206" y="130"/>
                </a:cxn>
                <a:cxn ang="0">
                  <a:pos x="229" y="102"/>
                </a:cxn>
                <a:cxn ang="0">
                  <a:pos x="229" y="102"/>
                </a:cxn>
                <a:cxn ang="0">
                  <a:pos x="267" y="55"/>
                </a:cxn>
                <a:cxn ang="0">
                  <a:pos x="287" y="32"/>
                </a:cxn>
                <a:cxn ang="0">
                  <a:pos x="306" y="9"/>
                </a:cxn>
                <a:cxn ang="0">
                  <a:pos x="306" y="9"/>
                </a:cxn>
                <a:cxn ang="0">
                  <a:pos x="308" y="8"/>
                </a:cxn>
                <a:cxn ang="0">
                  <a:pos x="309" y="5"/>
                </a:cxn>
                <a:cxn ang="0">
                  <a:pos x="306" y="1"/>
                </a:cxn>
                <a:cxn ang="0">
                  <a:pos x="302" y="0"/>
                </a:cxn>
                <a:cxn ang="0">
                  <a:pos x="301" y="0"/>
                </a:cxn>
                <a:cxn ang="0">
                  <a:pos x="298" y="1"/>
                </a:cxn>
                <a:cxn ang="0">
                  <a:pos x="298" y="1"/>
                </a:cxn>
              </a:cxnLst>
              <a:rect l="0" t="0" r="r" b="b"/>
              <a:pathLst>
                <a:path w="309" h="382">
                  <a:moveTo>
                    <a:pt x="298" y="1"/>
                  </a:moveTo>
                  <a:lnTo>
                    <a:pt x="298" y="1"/>
                  </a:lnTo>
                  <a:lnTo>
                    <a:pt x="280" y="22"/>
                  </a:lnTo>
                  <a:lnTo>
                    <a:pt x="263" y="43"/>
                  </a:lnTo>
                  <a:lnTo>
                    <a:pt x="228" y="86"/>
                  </a:lnTo>
                  <a:lnTo>
                    <a:pt x="228" y="86"/>
                  </a:lnTo>
                  <a:lnTo>
                    <a:pt x="190" y="132"/>
                  </a:lnTo>
                  <a:lnTo>
                    <a:pt x="173" y="154"/>
                  </a:lnTo>
                  <a:lnTo>
                    <a:pt x="156" y="179"/>
                  </a:lnTo>
                  <a:lnTo>
                    <a:pt x="156" y="179"/>
                  </a:lnTo>
                  <a:lnTo>
                    <a:pt x="135" y="205"/>
                  </a:lnTo>
                  <a:lnTo>
                    <a:pt x="114" y="230"/>
                  </a:lnTo>
                  <a:lnTo>
                    <a:pt x="70" y="280"/>
                  </a:lnTo>
                  <a:lnTo>
                    <a:pt x="70" y="280"/>
                  </a:lnTo>
                  <a:lnTo>
                    <a:pt x="53" y="302"/>
                  </a:lnTo>
                  <a:lnTo>
                    <a:pt x="36" y="327"/>
                  </a:lnTo>
                  <a:lnTo>
                    <a:pt x="20" y="351"/>
                  </a:lnTo>
                  <a:lnTo>
                    <a:pt x="11" y="361"/>
                  </a:lnTo>
                  <a:lnTo>
                    <a:pt x="2" y="373"/>
                  </a:lnTo>
                  <a:lnTo>
                    <a:pt x="2" y="373"/>
                  </a:lnTo>
                  <a:lnTo>
                    <a:pt x="0" y="375"/>
                  </a:lnTo>
                  <a:lnTo>
                    <a:pt x="0" y="377"/>
                  </a:lnTo>
                  <a:lnTo>
                    <a:pt x="3" y="381"/>
                  </a:lnTo>
                  <a:lnTo>
                    <a:pt x="5" y="382"/>
                  </a:lnTo>
                  <a:lnTo>
                    <a:pt x="8" y="382"/>
                  </a:lnTo>
                  <a:lnTo>
                    <a:pt x="9" y="381"/>
                  </a:lnTo>
                  <a:lnTo>
                    <a:pt x="9" y="381"/>
                  </a:lnTo>
                  <a:lnTo>
                    <a:pt x="26" y="360"/>
                  </a:lnTo>
                  <a:lnTo>
                    <a:pt x="41" y="339"/>
                  </a:lnTo>
                  <a:lnTo>
                    <a:pt x="55" y="317"/>
                  </a:lnTo>
                  <a:lnTo>
                    <a:pt x="71" y="296"/>
                  </a:lnTo>
                  <a:lnTo>
                    <a:pt x="71" y="296"/>
                  </a:lnTo>
                  <a:lnTo>
                    <a:pt x="91" y="272"/>
                  </a:lnTo>
                  <a:lnTo>
                    <a:pt x="111" y="250"/>
                  </a:lnTo>
                  <a:lnTo>
                    <a:pt x="153" y="204"/>
                  </a:lnTo>
                  <a:lnTo>
                    <a:pt x="153" y="204"/>
                  </a:lnTo>
                  <a:lnTo>
                    <a:pt x="161" y="194"/>
                  </a:lnTo>
                  <a:lnTo>
                    <a:pt x="169" y="182"/>
                  </a:lnTo>
                  <a:lnTo>
                    <a:pt x="183" y="158"/>
                  </a:lnTo>
                  <a:lnTo>
                    <a:pt x="183" y="158"/>
                  </a:lnTo>
                  <a:lnTo>
                    <a:pt x="206" y="130"/>
                  </a:lnTo>
                  <a:lnTo>
                    <a:pt x="229" y="102"/>
                  </a:lnTo>
                  <a:lnTo>
                    <a:pt x="229" y="102"/>
                  </a:lnTo>
                  <a:lnTo>
                    <a:pt x="267" y="55"/>
                  </a:lnTo>
                  <a:lnTo>
                    <a:pt x="287" y="32"/>
                  </a:lnTo>
                  <a:lnTo>
                    <a:pt x="306" y="9"/>
                  </a:lnTo>
                  <a:lnTo>
                    <a:pt x="306" y="9"/>
                  </a:lnTo>
                  <a:lnTo>
                    <a:pt x="308" y="8"/>
                  </a:lnTo>
                  <a:lnTo>
                    <a:pt x="309" y="5"/>
                  </a:lnTo>
                  <a:lnTo>
                    <a:pt x="306" y="1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298" y="1"/>
                  </a:lnTo>
                  <a:lnTo>
                    <a:pt x="29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897"/>
            <p:cNvSpPr/>
            <p:nvPr/>
          </p:nvSpPr>
          <p:spPr bwMode="auto">
            <a:xfrm>
              <a:off x="3629026" y="3665538"/>
              <a:ext cx="88900" cy="111125"/>
            </a:xfrm>
            <a:custGeom>
              <a:avLst/>
              <a:gdLst/>
              <a:ahLst/>
              <a:cxnLst>
                <a:cxn ang="0">
                  <a:pos x="222" y="5"/>
                </a:cxn>
                <a:cxn ang="0">
                  <a:pos x="220" y="1"/>
                </a:cxn>
                <a:cxn ang="0">
                  <a:pos x="216" y="1"/>
                </a:cxn>
                <a:cxn ang="0">
                  <a:pos x="212" y="5"/>
                </a:cxn>
                <a:cxn ang="0">
                  <a:pos x="212" y="8"/>
                </a:cxn>
                <a:cxn ang="0">
                  <a:pos x="210" y="13"/>
                </a:cxn>
                <a:cxn ang="0">
                  <a:pos x="201" y="28"/>
                </a:cxn>
                <a:cxn ang="0">
                  <a:pos x="180" y="50"/>
                </a:cxn>
                <a:cxn ang="0">
                  <a:pos x="170" y="60"/>
                </a:cxn>
                <a:cxn ang="0">
                  <a:pos x="124" y="123"/>
                </a:cxn>
                <a:cxn ang="0">
                  <a:pos x="107" y="144"/>
                </a:cxn>
                <a:cxn ang="0">
                  <a:pos x="51" y="207"/>
                </a:cxn>
                <a:cxn ang="0">
                  <a:pos x="39" y="219"/>
                </a:cxn>
                <a:cxn ang="0">
                  <a:pos x="29" y="232"/>
                </a:cxn>
                <a:cxn ang="0">
                  <a:pos x="23" y="242"/>
                </a:cxn>
                <a:cxn ang="0">
                  <a:pos x="12" y="262"/>
                </a:cxn>
                <a:cxn ang="0">
                  <a:pos x="2" y="270"/>
                </a:cxn>
                <a:cxn ang="0">
                  <a:pos x="0" y="273"/>
                </a:cxn>
                <a:cxn ang="0">
                  <a:pos x="2" y="280"/>
                </a:cxn>
                <a:cxn ang="0">
                  <a:pos x="6" y="280"/>
                </a:cxn>
                <a:cxn ang="0">
                  <a:pos x="8" y="280"/>
                </a:cxn>
                <a:cxn ang="0">
                  <a:pos x="21" y="267"/>
                </a:cxn>
                <a:cxn ang="0">
                  <a:pos x="40" y="237"/>
                </a:cxn>
                <a:cxn ang="0">
                  <a:pos x="51" y="222"/>
                </a:cxn>
                <a:cxn ang="0">
                  <a:pos x="129" y="136"/>
                </a:cxn>
                <a:cxn ang="0">
                  <a:pos x="138" y="124"/>
                </a:cxn>
                <a:cxn ang="0">
                  <a:pos x="162" y="90"/>
                </a:cxn>
                <a:cxn ang="0">
                  <a:pos x="187" y="56"/>
                </a:cxn>
                <a:cxn ang="0">
                  <a:pos x="197" y="46"/>
                </a:cxn>
                <a:cxn ang="0">
                  <a:pos x="216" y="28"/>
                </a:cxn>
                <a:cxn ang="0">
                  <a:pos x="221" y="17"/>
                </a:cxn>
                <a:cxn ang="0">
                  <a:pos x="222" y="5"/>
                </a:cxn>
              </a:cxnLst>
              <a:rect l="0" t="0" r="r" b="b"/>
              <a:pathLst>
                <a:path w="222" h="280">
                  <a:moveTo>
                    <a:pt x="222" y="5"/>
                  </a:moveTo>
                  <a:lnTo>
                    <a:pt x="222" y="5"/>
                  </a:lnTo>
                  <a:lnTo>
                    <a:pt x="221" y="3"/>
                  </a:lnTo>
                  <a:lnTo>
                    <a:pt x="220" y="1"/>
                  </a:lnTo>
                  <a:lnTo>
                    <a:pt x="218" y="0"/>
                  </a:lnTo>
                  <a:lnTo>
                    <a:pt x="216" y="1"/>
                  </a:lnTo>
                  <a:lnTo>
                    <a:pt x="212" y="3"/>
                  </a:lnTo>
                  <a:lnTo>
                    <a:pt x="212" y="5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12" y="11"/>
                  </a:lnTo>
                  <a:lnTo>
                    <a:pt x="210" y="13"/>
                  </a:lnTo>
                  <a:lnTo>
                    <a:pt x="206" y="20"/>
                  </a:lnTo>
                  <a:lnTo>
                    <a:pt x="201" y="28"/>
                  </a:lnTo>
                  <a:lnTo>
                    <a:pt x="195" y="35"/>
                  </a:lnTo>
                  <a:lnTo>
                    <a:pt x="180" y="50"/>
                  </a:lnTo>
                  <a:lnTo>
                    <a:pt x="170" y="60"/>
                  </a:lnTo>
                  <a:lnTo>
                    <a:pt x="170" y="60"/>
                  </a:lnTo>
                  <a:lnTo>
                    <a:pt x="140" y="102"/>
                  </a:lnTo>
                  <a:lnTo>
                    <a:pt x="124" y="123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80" y="175"/>
                  </a:lnTo>
                  <a:lnTo>
                    <a:pt x="51" y="207"/>
                  </a:lnTo>
                  <a:lnTo>
                    <a:pt x="51" y="207"/>
                  </a:lnTo>
                  <a:lnTo>
                    <a:pt x="39" y="219"/>
                  </a:lnTo>
                  <a:lnTo>
                    <a:pt x="34" y="225"/>
                  </a:lnTo>
                  <a:lnTo>
                    <a:pt x="29" y="232"/>
                  </a:lnTo>
                  <a:lnTo>
                    <a:pt x="29" y="232"/>
                  </a:lnTo>
                  <a:lnTo>
                    <a:pt x="23" y="242"/>
                  </a:lnTo>
                  <a:lnTo>
                    <a:pt x="18" y="253"/>
                  </a:lnTo>
                  <a:lnTo>
                    <a:pt x="12" y="262"/>
                  </a:lnTo>
                  <a:lnTo>
                    <a:pt x="2" y="270"/>
                  </a:lnTo>
                  <a:lnTo>
                    <a:pt x="2" y="270"/>
                  </a:lnTo>
                  <a:lnTo>
                    <a:pt x="1" y="271"/>
                  </a:lnTo>
                  <a:lnTo>
                    <a:pt x="0" y="273"/>
                  </a:lnTo>
                  <a:lnTo>
                    <a:pt x="1" y="277"/>
                  </a:lnTo>
                  <a:lnTo>
                    <a:pt x="2" y="280"/>
                  </a:lnTo>
                  <a:lnTo>
                    <a:pt x="4" y="280"/>
                  </a:lnTo>
                  <a:lnTo>
                    <a:pt x="6" y="280"/>
                  </a:lnTo>
                  <a:lnTo>
                    <a:pt x="8" y="280"/>
                  </a:lnTo>
                  <a:lnTo>
                    <a:pt x="8" y="280"/>
                  </a:lnTo>
                  <a:lnTo>
                    <a:pt x="16" y="273"/>
                  </a:lnTo>
                  <a:lnTo>
                    <a:pt x="21" y="267"/>
                  </a:lnTo>
                  <a:lnTo>
                    <a:pt x="31" y="253"/>
                  </a:lnTo>
                  <a:lnTo>
                    <a:pt x="40" y="237"/>
                  </a:lnTo>
                  <a:lnTo>
                    <a:pt x="51" y="222"/>
                  </a:lnTo>
                  <a:lnTo>
                    <a:pt x="51" y="222"/>
                  </a:lnTo>
                  <a:lnTo>
                    <a:pt x="90" y="179"/>
                  </a:lnTo>
                  <a:lnTo>
                    <a:pt x="129" y="136"/>
                  </a:lnTo>
                  <a:lnTo>
                    <a:pt x="129" y="136"/>
                  </a:lnTo>
                  <a:lnTo>
                    <a:pt x="138" y="124"/>
                  </a:lnTo>
                  <a:lnTo>
                    <a:pt x="146" y="114"/>
                  </a:lnTo>
                  <a:lnTo>
                    <a:pt x="162" y="90"/>
                  </a:lnTo>
                  <a:lnTo>
                    <a:pt x="178" y="67"/>
                  </a:lnTo>
                  <a:lnTo>
                    <a:pt x="187" y="56"/>
                  </a:lnTo>
                  <a:lnTo>
                    <a:pt x="197" y="46"/>
                  </a:lnTo>
                  <a:lnTo>
                    <a:pt x="197" y="46"/>
                  </a:lnTo>
                  <a:lnTo>
                    <a:pt x="206" y="37"/>
                  </a:lnTo>
                  <a:lnTo>
                    <a:pt x="216" y="28"/>
                  </a:lnTo>
                  <a:lnTo>
                    <a:pt x="218" y="22"/>
                  </a:lnTo>
                  <a:lnTo>
                    <a:pt x="221" y="17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22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" name="Freeform 898"/>
            <p:cNvSpPr/>
            <p:nvPr/>
          </p:nvSpPr>
          <p:spPr bwMode="auto">
            <a:xfrm>
              <a:off x="3668713" y="3692526"/>
              <a:ext cx="60325" cy="80963"/>
            </a:xfrm>
            <a:custGeom>
              <a:avLst/>
              <a:gdLst/>
              <a:ahLst/>
              <a:cxnLst>
                <a:cxn ang="0">
                  <a:pos x="142" y="4"/>
                </a:cxn>
                <a:cxn ang="0">
                  <a:pos x="142" y="4"/>
                </a:cxn>
                <a:cxn ang="0">
                  <a:pos x="141" y="8"/>
                </a:cxn>
                <a:cxn ang="0">
                  <a:pos x="138" y="14"/>
                </a:cxn>
                <a:cxn ang="0">
                  <a:pos x="130" y="24"/>
                </a:cxn>
                <a:cxn ang="0">
                  <a:pos x="121" y="34"/>
                </a:cxn>
                <a:cxn ang="0">
                  <a:pos x="115" y="42"/>
                </a:cxn>
                <a:cxn ang="0">
                  <a:pos x="115" y="42"/>
                </a:cxn>
                <a:cxn ang="0">
                  <a:pos x="95" y="70"/>
                </a:cxn>
                <a:cxn ang="0">
                  <a:pos x="77" y="97"/>
                </a:cxn>
                <a:cxn ang="0">
                  <a:pos x="77" y="97"/>
                </a:cxn>
                <a:cxn ang="0">
                  <a:pos x="68" y="110"/>
                </a:cxn>
                <a:cxn ang="0">
                  <a:pos x="58" y="122"/>
                </a:cxn>
                <a:cxn ang="0">
                  <a:pos x="38" y="147"/>
                </a:cxn>
                <a:cxn ang="0">
                  <a:pos x="18" y="170"/>
                </a:cxn>
                <a:cxn ang="0">
                  <a:pos x="9" y="184"/>
                </a:cxn>
                <a:cxn ang="0">
                  <a:pos x="1" y="197"/>
                </a:cxn>
                <a:cxn ang="0">
                  <a:pos x="1" y="197"/>
                </a:cxn>
                <a:cxn ang="0">
                  <a:pos x="0" y="199"/>
                </a:cxn>
                <a:cxn ang="0">
                  <a:pos x="0" y="202"/>
                </a:cxn>
                <a:cxn ang="0">
                  <a:pos x="2" y="204"/>
                </a:cxn>
                <a:cxn ang="0">
                  <a:pos x="6" y="206"/>
                </a:cxn>
                <a:cxn ang="0">
                  <a:pos x="9" y="204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19" y="189"/>
                </a:cxn>
                <a:cxn ang="0">
                  <a:pos x="30" y="177"/>
                </a:cxn>
                <a:cxn ang="0">
                  <a:pos x="51" y="152"/>
                </a:cxn>
                <a:cxn ang="0">
                  <a:pos x="51" y="152"/>
                </a:cxn>
                <a:cxn ang="0">
                  <a:pos x="69" y="129"/>
                </a:cxn>
                <a:cxn ang="0">
                  <a:pos x="87" y="102"/>
                </a:cxn>
                <a:cxn ang="0">
                  <a:pos x="87" y="102"/>
                </a:cxn>
                <a:cxn ang="0">
                  <a:pos x="124" y="49"/>
                </a:cxn>
                <a:cxn ang="0">
                  <a:pos x="124" y="49"/>
                </a:cxn>
                <a:cxn ang="0">
                  <a:pos x="133" y="38"/>
                </a:cxn>
                <a:cxn ang="0">
                  <a:pos x="141" y="29"/>
                </a:cxn>
                <a:cxn ang="0">
                  <a:pos x="149" y="19"/>
                </a:cxn>
                <a:cxn ang="0">
                  <a:pos x="151" y="14"/>
                </a:cxn>
                <a:cxn ang="0">
                  <a:pos x="154" y="7"/>
                </a:cxn>
                <a:cxn ang="0">
                  <a:pos x="154" y="7"/>
                </a:cxn>
                <a:cxn ang="0">
                  <a:pos x="154" y="4"/>
                </a:cxn>
                <a:cxn ang="0">
                  <a:pos x="153" y="3"/>
                </a:cxn>
                <a:cxn ang="0">
                  <a:pos x="149" y="0"/>
                </a:cxn>
                <a:cxn ang="0">
                  <a:pos x="145" y="0"/>
                </a:cxn>
                <a:cxn ang="0">
                  <a:pos x="144" y="2"/>
                </a:cxn>
                <a:cxn ang="0">
                  <a:pos x="142" y="4"/>
                </a:cxn>
                <a:cxn ang="0">
                  <a:pos x="142" y="4"/>
                </a:cxn>
              </a:cxnLst>
              <a:rect l="0" t="0" r="r" b="b"/>
              <a:pathLst>
                <a:path w="154" h="206">
                  <a:moveTo>
                    <a:pt x="142" y="4"/>
                  </a:moveTo>
                  <a:lnTo>
                    <a:pt x="142" y="4"/>
                  </a:lnTo>
                  <a:lnTo>
                    <a:pt x="141" y="8"/>
                  </a:lnTo>
                  <a:lnTo>
                    <a:pt x="138" y="14"/>
                  </a:lnTo>
                  <a:lnTo>
                    <a:pt x="130" y="24"/>
                  </a:lnTo>
                  <a:lnTo>
                    <a:pt x="121" y="34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95" y="70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68" y="110"/>
                  </a:lnTo>
                  <a:lnTo>
                    <a:pt x="58" y="122"/>
                  </a:lnTo>
                  <a:lnTo>
                    <a:pt x="38" y="147"/>
                  </a:lnTo>
                  <a:lnTo>
                    <a:pt x="18" y="170"/>
                  </a:lnTo>
                  <a:lnTo>
                    <a:pt x="9" y="184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0" y="199"/>
                  </a:lnTo>
                  <a:lnTo>
                    <a:pt x="0" y="202"/>
                  </a:lnTo>
                  <a:lnTo>
                    <a:pt x="2" y="204"/>
                  </a:lnTo>
                  <a:lnTo>
                    <a:pt x="6" y="206"/>
                  </a:lnTo>
                  <a:lnTo>
                    <a:pt x="9" y="204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19" y="189"/>
                  </a:lnTo>
                  <a:lnTo>
                    <a:pt x="30" y="177"/>
                  </a:lnTo>
                  <a:lnTo>
                    <a:pt x="51" y="152"/>
                  </a:lnTo>
                  <a:lnTo>
                    <a:pt x="51" y="152"/>
                  </a:lnTo>
                  <a:lnTo>
                    <a:pt x="69" y="129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124" y="49"/>
                  </a:lnTo>
                  <a:lnTo>
                    <a:pt x="124" y="49"/>
                  </a:lnTo>
                  <a:lnTo>
                    <a:pt x="133" y="38"/>
                  </a:lnTo>
                  <a:lnTo>
                    <a:pt x="141" y="29"/>
                  </a:lnTo>
                  <a:lnTo>
                    <a:pt x="149" y="19"/>
                  </a:lnTo>
                  <a:lnTo>
                    <a:pt x="151" y="14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4" y="4"/>
                  </a:lnTo>
                  <a:lnTo>
                    <a:pt x="153" y="3"/>
                  </a:lnTo>
                  <a:lnTo>
                    <a:pt x="149" y="0"/>
                  </a:lnTo>
                  <a:lnTo>
                    <a:pt x="145" y="0"/>
                  </a:lnTo>
                  <a:lnTo>
                    <a:pt x="144" y="2"/>
                  </a:lnTo>
                  <a:lnTo>
                    <a:pt x="142" y="4"/>
                  </a:lnTo>
                  <a:lnTo>
                    <a:pt x="14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899"/>
            <p:cNvSpPr/>
            <p:nvPr/>
          </p:nvSpPr>
          <p:spPr bwMode="auto">
            <a:xfrm>
              <a:off x="3697288" y="3721101"/>
              <a:ext cx="41275" cy="50800"/>
            </a:xfrm>
            <a:custGeom>
              <a:avLst/>
              <a:gdLst/>
              <a:ahLst/>
              <a:cxnLst>
                <a:cxn ang="0">
                  <a:pos x="93" y="2"/>
                </a:cxn>
                <a:cxn ang="0">
                  <a:pos x="93" y="2"/>
                </a:cxn>
                <a:cxn ang="0">
                  <a:pos x="80" y="15"/>
                </a:cxn>
                <a:cxn ang="0">
                  <a:pos x="68" y="30"/>
                </a:cxn>
                <a:cxn ang="0">
                  <a:pos x="46" y="59"/>
                </a:cxn>
                <a:cxn ang="0">
                  <a:pos x="24" y="87"/>
                </a:cxn>
                <a:cxn ang="0">
                  <a:pos x="1" y="116"/>
                </a:cxn>
                <a:cxn ang="0">
                  <a:pos x="1" y="116"/>
                </a:cxn>
                <a:cxn ang="0">
                  <a:pos x="0" y="119"/>
                </a:cxn>
                <a:cxn ang="0">
                  <a:pos x="0" y="120"/>
                </a:cxn>
                <a:cxn ang="0">
                  <a:pos x="1" y="124"/>
                </a:cxn>
                <a:cxn ang="0">
                  <a:pos x="4" y="125"/>
                </a:cxn>
                <a:cxn ang="0">
                  <a:pos x="5" y="127"/>
                </a:cxn>
                <a:cxn ang="0">
                  <a:pos x="8" y="125"/>
                </a:cxn>
                <a:cxn ang="0">
                  <a:pos x="9" y="124"/>
                </a:cxn>
                <a:cxn ang="0">
                  <a:pos x="9" y="124"/>
                </a:cxn>
                <a:cxn ang="0">
                  <a:pos x="32" y="95"/>
                </a:cxn>
                <a:cxn ang="0">
                  <a:pos x="54" y="66"/>
                </a:cxn>
                <a:cxn ang="0">
                  <a:pos x="76" y="38"/>
                </a:cxn>
                <a:cxn ang="0">
                  <a:pos x="89" y="23"/>
                </a:cxn>
                <a:cxn ang="0">
                  <a:pos x="101" y="10"/>
                </a:cxn>
                <a:cxn ang="0">
                  <a:pos x="101" y="10"/>
                </a:cxn>
                <a:cxn ang="0">
                  <a:pos x="102" y="8"/>
                </a:cxn>
                <a:cxn ang="0">
                  <a:pos x="102" y="6"/>
                </a:cxn>
                <a:cxn ang="0">
                  <a:pos x="101" y="2"/>
                </a:cxn>
                <a:cxn ang="0">
                  <a:pos x="97" y="0"/>
                </a:cxn>
                <a:cxn ang="0">
                  <a:pos x="94" y="1"/>
                </a:cxn>
                <a:cxn ang="0">
                  <a:pos x="93" y="2"/>
                </a:cxn>
                <a:cxn ang="0">
                  <a:pos x="93" y="2"/>
                </a:cxn>
              </a:cxnLst>
              <a:rect l="0" t="0" r="r" b="b"/>
              <a:pathLst>
                <a:path w="102" h="127">
                  <a:moveTo>
                    <a:pt x="93" y="2"/>
                  </a:moveTo>
                  <a:lnTo>
                    <a:pt x="93" y="2"/>
                  </a:lnTo>
                  <a:lnTo>
                    <a:pt x="80" y="15"/>
                  </a:lnTo>
                  <a:lnTo>
                    <a:pt x="68" y="30"/>
                  </a:lnTo>
                  <a:lnTo>
                    <a:pt x="46" y="59"/>
                  </a:lnTo>
                  <a:lnTo>
                    <a:pt x="24" y="87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0" y="119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4" y="125"/>
                  </a:lnTo>
                  <a:lnTo>
                    <a:pt x="5" y="127"/>
                  </a:lnTo>
                  <a:lnTo>
                    <a:pt x="8" y="125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32" y="95"/>
                  </a:lnTo>
                  <a:lnTo>
                    <a:pt x="54" y="66"/>
                  </a:lnTo>
                  <a:lnTo>
                    <a:pt x="76" y="38"/>
                  </a:lnTo>
                  <a:lnTo>
                    <a:pt x="89" y="23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2" y="8"/>
                  </a:lnTo>
                  <a:lnTo>
                    <a:pt x="102" y="6"/>
                  </a:lnTo>
                  <a:lnTo>
                    <a:pt x="101" y="2"/>
                  </a:lnTo>
                  <a:lnTo>
                    <a:pt x="97" y="0"/>
                  </a:lnTo>
                  <a:lnTo>
                    <a:pt x="94" y="1"/>
                  </a:lnTo>
                  <a:lnTo>
                    <a:pt x="93" y="2"/>
                  </a:lnTo>
                  <a:lnTo>
                    <a:pt x="9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900"/>
            <p:cNvSpPr/>
            <p:nvPr/>
          </p:nvSpPr>
          <p:spPr bwMode="auto">
            <a:xfrm>
              <a:off x="3511551" y="3597276"/>
              <a:ext cx="38100" cy="52388"/>
            </a:xfrm>
            <a:custGeom>
              <a:avLst/>
              <a:gdLst/>
              <a:ahLst/>
              <a:cxnLst>
                <a:cxn ang="0">
                  <a:pos x="86" y="4"/>
                </a:cxn>
                <a:cxn ang="0">
                  <a:pos x="86" y="4"/>
                </a:cxn>
                <a:cxn ang="0">
                  <a:pos x="68" y="35"/>
                </a:cxn>
                <a:cxn ang="0">
                  <a:pos x="48" y="65"/>
                </a:cxn>
                <a:cxn ang="0">
                  <a:pos x="26" y="95"/>
                </a:cxn>
                <a:cxn ang="0">
                  <a:pos x="1" y="121"/>
                </a:cxn>
                <a:cxn ang="0">
                  <a:pos x="1" y="121"/>
                </a:cxn>
                <a:cxn ang="0">
                  <a:pos x="0" y="124"/>
                </a:cxn>
                <a:cxn ang="0">
                  <a:pos x="0" y="127"/>
                </a:cxn>
                <a:cxn ang="0">
                  <a:pos x="1" y="129"/>
                </a:cxn>
                <a:cxn ang="0">
                  <a:pos x="5" y="132"/>
                </a:cxn>
                <a:cxn ang="0">
                  <a:pos x="8" y="132"/>
                </a:cxn>
                <a:cxn ang="0">
                  <a:pos x="9" y="131"/>
                </a:cxn>
                <a:cxn ang="0">
                  <a:pos x="9" y="131"/>
                </a:cxn>
                <a:cxn ang="0">
                  <a:pos x="35" y="102"/>
                </a:cxn>
                <a:cxn ang="0">
                  <a:pos x="57" y="73"/>
                </a:cxn>
                <a:cxn ang="0">
                  <a:pos x="78" y="42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97" y="6"/>
                </a:cxn>
                <a:cxn ang="0">
                  <a:pos x="97" y="4"/>
                </a:cxn>
                <a:cxn ang="0">
                  <a:pos x="94" y="1"/>
                </a:cxn>
                <a:cxn ang="0">
                  <a:pos x="90" y="0"/>
                </a:cxn>
                <a:cxn ang="0">
                  <a:pos x="88" y="1"/>
                </a:cxn>
                <a:cxn ang="0">
                  <a:pos x="86" y="4"/>
                </a:cxn>
                <a:cxn ang="0">
                  <a:pos x="86" y="4"/>
                </a:cxn>
              </a:cxnLst>
              <a:rect l="0" t="0" r="r" b="b"/>
              <a:pathLst>
                <a:path w="97" h="132">
                  <a:moveTo>
                    <a:pt x="86" y="4"/>
                  </a:moveTo>
                  <a:lnTo>
                    <a:pt x="86" y="4"/>
                  </a:lnTo>
                  <a:lnTo>
                    <a:pt x="68" y="35"/>
                  </a:lnTo>
                  <a:lnTo>
                    <a:pt x="48" y="65"/>
                  </a:lnTo>
                  <a:lnTo>
                    <a:pt x="26" y="95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0" y="124"/>
                  </a:lnTo>
                  <a:lnTo>
                    <a:pt x="0" y="127"/>
                  </a:lnTo>
                  <a:lnTo>
                    <a:pt x="1" y="129"/>
                  </a:lnTo>
                  <a:lnTo>
                    <a:pt x="5" y="132"/>
                  </a:lnTo>
                  <a:lnTo>
                    <a:pt x="8" y="132"/>
                  </a:lnTo>
                  <a:lnTo>
                    <a:pt x="9" y="131"/>
                  </a:lnTo>
                  <a:lnTo>
                    <a:pt x="9" y="131"/>
                  </a:lnTo>
                  <a:lnTo>
                    <a:pt x="35" y="102"/>
                  </a:lnTo>
                  <a:lnTo>
                    <a:pt x="57" y="73"/>
                  </a:lnTo>
                  <a:lnTo>
                    <a:pt x="78" y="42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7" y="6"/>
                  </a:lnTo>
                  <a:lnTo>
                    <a:pt x="97" y="4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4"/>
                  </a:lnTo>
                  <a:lnTo>
                    <a:pt x="8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901"/>
            <p:cNvSpPr/>
            <p:nvPr/>
          </p:nvSpPr>
          <p:spPr bwMode="auto">
            <a:xfrm>
              <a:off x="3522663" y="3532188"/>
              <a:ext cx="114300" cy="157163"/>
            </a:xfrm>
            <a:custGeom>
              <a:avLst/>
              <a:gdLst/>
              <a:ahLst/>
              <a:cxnLst>
                <a:cxn ang="0">
                  <a:pos x="273" y="4"/>
                </a:cxn>
                <a:cxn ang="0">
                  <a:pos x="267" y="18"/>
                </a:cxn>
                <a:cxn ang="0">
                  <a:pos x="233" y="55"/>
                </a:cxn>
                <a:cxn ang="0">
                  <a:pos x="223" y="65"/>
                </a:cxn>
                <a:cxn ang="0">
                  <a:pos x="200" y="98"/>
                </a:cxn>
                <a:cxn ang="0">
                  <a:pos x="163" y="157"/>
                </a:cxn>
                <a:cxn ang="0">
                  <a:pos x="127" y="216"/>
                </a:cxn>
                <a:cxn ang="0">
                  <a:pos x="89" y="264"/>
                </a:cxn>
                <a:cxn ang="0">
                  <a:pos x="62" y="300"/>
                </a:cxn>
                <a:cxn ang="0">
                  <a:pos x="53" y="313"/>
                </a:cxn>
                <a:cxn ang="0">
                  <a:pos x="25" y="358"/>
                </a:cxn>
                <a:cxn ang="0">
                  <a:pos x="14" y="375"/>
                </a:cxn>
                <a:cxn ang="0">
                  <a:pos x="6" y="387"/>
                </a:cxn>
                <a:cxn ang="0">
                  <a:pos x="5" y="388"/>
                </a:cxn>
                <a:cxn ang="0">
                  <a:pos x="1" y="390"/>
                </a:cxn>
                <a:cxn ang="0">
                  <a:pos x="1" y="398"/>
                </a:cxn>
                <a:cxn ang="0">
                  <a:pos x="5" y="399"/>
                </a:cxn>
                <a:cxn ang="0">
                  <a:pos x="11" y="398"/>
                </a:cxn>
                <a:cxn ang="0">
                  <a:pos x="22" y="387"/>
                </a:cxn>
                <a:cxn ang="0">
                  <a:pos x="35" y="364"/>
                </a:cxn>
                <a:cxn ang="0">
                  <a:pos x="43" y="352"/>
                </a:cxn>
                <a:cxn ang="0">
                  <a:pos x="52" y="340"/>
                </a:cxn>
                <a:cxn ang="0">
                  <a:pos x="73" y="302"/>
                </a:cxn>
                <a:cxn ang="0">
                  <a:pos x="79" y="293"/>
                </a:cxn>
                <a:cxn ang="0">
                  <a:pos x="95" y="277"/>
                </a:cxn>
                <a:cxn ang="0">
                  <a:pos x="103" y="269"/>
                </a:cxn>
                <a:cxn ang="0">
                  <a:pos x="119" y="246"/>
                </a:cxn>
                <a:cxn ang="0">
                  <a:pos x="141" y="213"/>
                </a:cxn>
                <a:cxn ang="0">
                  <a:pos x="204" y="114"/>
                </a:cxn>
                <a:cxn ang="0">
                  <a:pos x="215" y="96"/>
                </a:cxn>
                <a:cxn ang="0">
                  <a:pos x="255" y="48"/>
                </a:cxn>
                <a:cxn ang="0">
                  <a:pos x="272" y="29"/>
                </a:cxn>
                <a:cxn ang="0">
                  <a:pos x="282" y="13"/>
                </a:cxn>
                <a:cxn ang="0">
                  <a:pos x="285" y="7"/>
                </a:cxn>
                <a:cxn ang="0">
                  <a:pos x="284" y="3"/>
                </a:cxn>
                <a:cxn ang="0">
                  <a:pos x="277" y="0"/>
                </a:cxn>
                <a:cxn ang="0">
                  <a:pos x="273" y="4"/>
                </a:cxn>
              </a:cxnLst>
              <a:rect l="0" t="0" r="r" b="b"/>
              <a:pathLst>
                <a:path w="285" h="399">
                  <a:moveTo>
                    <a:pt x="273" y="4"/>
                  </a:moveTo>
                  <a:lnTo>
                    <a:pt x="273" y="4"/>
                  </a:lnTo>
                  <a:lnTo>
                    <a:pt x="270" y="11"/>
                  </a:lnTo>
                  <a:lnTo>
                    <a:pt x="267" y="18"/>
                  </a:lnTo>
                  <a:lnTo>
                    <a:pt x="256" y="31"/>
                  </a:lnTo>
                  <a:lnTo>
                    <a:pt x="233" y="55"/>
                  </a:lnTo>
                  <a:lnTo>
                    <a:pt x="233" y="55"/>
                  </a:lnTo>
                  <a:lnTo>
                    <a:pt x="223" y="65"/>
                  </a:lnTo>
                  <a:lnTo>
                    <a:pt x="215" y="76"/>
                  </a:lnTo>
                  <a:lnTo>
                    <a:pt x="200" y="98"/>
                  </a:lnTo>
                  <a:lnTo>
                    <a:pt x="200" y="98"/>
                  </a:lnTo>
                  <a:lnTo>
                    <a:pt x="163" y="157"/>
                  </a:lnTo>
                  <a:lnTo>
                    <a:pt x="127" y="216"/>
                  </a:lnTo>
                  <a:lnTo>
                    <a:pt x="127" y="216"/>
                  </a:lnTo>
                  <a:lnTo>
                    <a:pt x="108" y="241"/>
                  </a:lnTo>
                  <a:lnTo>
                    <a:pt x="89" y="264"/>
                  </a:lnTo>
                  <a:lnTo>
                    <a:pt x="70" y="288"/>
                  </a:lnTo>
                  <a:lnTo>
                    <a:pt x="62" y="300"/>
                  </a:lnTo>
                  <a:lnTo>
                    <a:pt x="53" y="313"/>
                  </a:lnTo>
                  <a:lnTo>
                    <a:pt x="53" y="313"/>
                  </a:lnTo>
                  <a:lnTo>
                    <a:pt x="40" y="336"/>
                  </a:lnTo>
                  <a:lnTo>
                    <a:pt x="25" y="358"/>
                  </a:lnTo>
                  <a:lnTo>
                    <a:pt x="25" y="358"/>
                  </a:lnTo>
                  <a:lnTo>
                    <a:pt x="14" y="375"/>
                  </a:lnTo>
                  <a:lnTo>
                    <a:pt x="9" y="385"/>
                  </a:lnTo>
                  <a:lnTo>
                    <a:pt x="6" y="387"/>
                  </a:lnTo>
                  <a:lnTo>
                    <a:pt x="5" y="388"/>
                  </a:lnTo>
                  <a:lnTo>
                    <a:pt x="5" y="388"/>
                  </a:lnTo>
                  <a:lnTo>
                    <a:pt x="2" y="388"/>
                  </a:lnTo>
                  <a:lnTo>
                    <a:pt x="1" y="390"/>
                  </a:lnTo>
                  <a:lnTo>
                    <a:pt x="0" y="394"/>
                  </a:lnTo>
                  <a:lnTo>
                    <a:pt x="1" y="398"/>
                  </a:lnTo>
                  <a:lnTo>
                    <a:pt x="2" y="399"/>
                  </a:lnTo>
                  <a:lnTo>
                    <a:pt x="5" y="399"/>
                  </a:lnTo>
                  <a:lnTo>
                    <a:pt x="5" y="399"/>
                  </a:lnTo>
                  <a:lnTo>
                    <a:pt x="11" y="398"/>
                  </a:lnTo>
                  <a:lnTo>
                    <a:pt x="17" y="394"/>
                  </a:lnTo>
                  <a:lnTo>
                    <a:pt x="22" y="387"/>
                  </a:lnTo>
                  <a:lnTo>
                    <a:pt x="27" y="379"/>
                  </a:lnTo>
                  <a:lnTo>
                    <a:pt x="35" y="364"/>
                  </a:lnTo>
                  <a:lnTo>
                    <a:pt x="39" y="357"/>
                  </a:lnTo>
                  <a:lnTo>
                    <a:pt x="43" y="352"/>
                  </a:lnTo>
                  <a:lnTo>
                    <a:pt x="43" y="352"/>
                  </a:lnTo>
                  <a:lnTo>
                    <a:pt x="52" y="340"/>
                  </a:lnTo>
                  <a:lnTo>
                    <a:pt x="60" y="327"/>
                  </a:lnTo>
                  <a:lnTo>
                    <a:pt x="73" y="302"/>
                  </a:lnTo>
                  <a:lnTo>
                    <a:pt x="73" y="302"/>
                  </a:lnTo>
                  <a:lnTo>
                    <a:pt x="79" y="293"/>
                  </a:lnTo>
                  <a:lnTo>
                    <a:pt x="87" y="285"/>
                  </a:lnTo>
                  <a:lnTo>
                    <a:pt x="95" y="277"/>
                  </a:lnTo>
                  <a:lnTo>
                    <a:pt x="103" y="269"/>
                  </a:lnTo>
                  <a:lnTo>
                    <a:pt x="103" y="269"/>
                  </a:lnTo>
                  <a:lnTo>
                    <a:pt x="111" y="258"/>
                  </a:lnTo>
                  <a:lnTo>
                    <a:pt x="119" y="246"/>
                  </a:lnTo>
                  <a:lnTo>
                    <a:pt x="119" y="246"/>
                  </a:lnTo>
                  <a:lnTo>
                    <a:pt x="141" y="213"/>
                  </a:lnTo>
                  <a:lnTo>
                    <a:pt x="162" y="181"/>
                  </a:lnTo>
                  <a:lnTo>
                    <a:pt x="204" y="114"/>
                  </a:lnTo>
                  <a:lnTo>
                    <a:pt x="204" y="114"/>
                  </a:lnTo>
                  <a:lnTo>
                    <a:pt x="215" y="96"/>
                  </a:lnTo>
                  <a:lnTo>
                    <a:pt x="227" y="80"/>
                  </a:lnTo>
                  <a:lnTo>
                    <a:pt x="255" y="48"/>
                  </a:lnTo>
                  <a:lnTo>
                    <a:pt x="255" y="48"/>
                  </a:lnTo>
                  <a:lnTo>
                    <a:pt x="272" y="29"/>
                  </a:lnTo>
                  <a:lnTo>
                    <a:pt x="280" y="18"/>
                  </a:lnTo>
                  <a:lnTo>
                    <a:pt x="282" y="13"/>
                  </a:lnTo>
                  <a:lnTo>
                    <a:pt x="285" y="7"/>
                  </a:lnTo>
                  <a:lnTo>
                    <a:pt x="285" y="7"/>
                  </a:lnTo>
                  <a:lnTo>
                    <a:pt x="285" y="5"/>
                  </a:lnTo>
                  <a:lnTo>
                    <a:pt x="284" y="3"/>
                  </a:lnTo>
                  <a:lnTo>
                    <a:pt x="281" y="0"/>
                  </a:lnTo>
                  <a:lnTo>
                    <a:pt x="277" y="0"/>
                  </a:lnTo>
                  <a:lnTo>
                    <a:pt x="274" y="1"/>
                  </a:lnTo>
                  <a:lnTo>
                    <a:pt x="273" y="4"/>
                  </a:lnTo>
                  <a:lnTo>
                    <a:pt x="27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2" name="Freeform 902"/>
            <p:cNvSpPr/>
            <p:nvPr/>
          </p:nvSpPr>
          <p:spPr bwMode="auto">
            <a:xfrm>
              <a:off x="3600451" y="3543301"/>
              <a:ext cx="68263" cy="95250"/>
            </a:xfrm>
            <a:custGeom>
              <a:avLst/>
              <a:gdLst/>
              <a:ahLst/>
              <a:cxnLst>
                <a:cxn ang="0">
                  <a:pos x="162" y="1"/>
                </a:cxn>
                <a:cxn ang="0">
                  <a:pos x="162" y="1"/>
                </a:cxn>
                <a:cxn ang="0">
                  <a:pos x="152" y="12"/>
                </a:cxn>
                <a:cxn ang="0">
                  <a:pos x="144" y="23"/>
                </a:cxn>
                <a:cxn ang="0">
                  <a:pos x="128" y="46"/>
                </a:cxn>
                <a:cxn ang="0">
                  <a:pos x="114" y="70"/>
                </a:cxn>
                <a:cxn ang="0">
                  <a:pos x="100" y="95"/>
                </a:cxn>
                <a:cxn ang="0">
                  <a:pos x="100" y="95"/>
                </a:cxn>
                <a:cxn ang="0">
                  <a:pos x="92" y="108"/>
                </a:cxn>
                <a:cxn ang="0">
                  <a:pos x="81" y="121"/>
                </a:cxn>
                <a:cxn ang="0">
                  <a:pos x="60" y="148"/>
                </a:cxn>
                <a:cxn ang="0">
                  <a:pos x="60" y="148"/>
                </a:cxn>
                <a:cxn ang="0">
                  <a:pos x="38" y="175"/>
                </a:cxn>
                <a:cxn ang="0">
                  <a:pos x="17" y="203"/>
                </a:cxn>
                <a:cxn ang="0">
                  <a:pos x="17" y="203"/>
                </a:cxn>
                <a:cxn ang="0">
                  <a:pos x="5" y="217"/>
                </a:cxn>
                <a:cxn ang="0">
                  <a:pos x="2" y="227"/>
                </a:cxn>
                <a:cxn ang="0">
                  <a:pos x="0" y="231"/>
                </a:cxn>
                <a:cxn ang="0">
                  <a:pos x="0" y="235"/>
                </a:cxn>
                <a:cxn ang="0">
                  <a:pos x="0" y="235"/>
                </a:cxn>
                <a:cxn ang="0">
                  <a:pos x="2" y="237"/>
                </a:cxn>
                <a:cxn ang="0">
                  <a:pos x="4" y="238"/>
                </a:cxn>
                <a:cxn ang="0">
                  <a:pos x="8" y="239"/>
                </a:cxn>
                <a:cxn ang="0">
                  <a:pos x="9" y="238"/>
                </a:cxn>
                <a:cxn ang="0">
                  <a:pos x="12" y="237"/>
                </a:cxn>
                <a:cxn ang="0">
                  <a:pos x="12" y="234"/>
                </a:cxn>
                <a:cxn ang="0">
                  <a:pos x="12" y="231"/>
                </a:cxn>
                <a:cxn ang="0">
                  <a:pos x="12" y="231"/>
                </a:cxn>
                <a:cxn ang="0">
                  <a:pos x="12" y="229"/>
                </a:cxn>
                <a:cxn ang="0">
                  <a:pos x="15" y="225"/>
                </a:cxn>
                <a:cxn ang="0">
                  <a:pos x="22" y="213"/>
                </a:cxn>
                <a:cxn ang="0">
                  <a:pos x="37" y="195"/>
                </a:cxn>
                <a:cxn ang="0">
                  <a:pos x="37" y="195"/>
                </a:cxn>
                <a:cxn ang="0">
                  <a:pos x="58" y="169"/>
                </a:cxn>
                <a:cxn ang="0">
                  <a:pos x="79" y="144"/>
                </a:cxn>
                <a:cxn ang="0">
                  <a:pos x="79" y="144"/>
                </a:cxn>
                <a:cxn ang="0">
                  <a:pos x="91" y="127"/>
                </a:cxn>
                <a:cxn ang="0">
                  <a:pos x="102" y="110"/>
                </a:cxn>
                <a:cxn ang="0">
                  <a:pos x="123" y="76"/>
                </a:cxn>
                <a:cxn ang="0">
                  <a:pos x="134" y="59"/>
                </a:cxn>
                <a:cxn ang="0">
                  <a:pos x="144" y="40"/>
                </a:cxn>
                <a:cxn ang="0">
                  <a:pos x="157" y="25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2" y="8"/>
                </a:cxn>
                <a:cxn ang="0">
                  <a:pos x="172" y="5"/>
                </a:cxn>
                <a:cxn ang="0">
                  <a:pos x="170" y="1"/>
                </a:cxn>
                <a:cxn ang="0">
                  <a:pos x="166" y="0"/>
                </a:cxn>
                <a:cxn ang="0">
                  <a:pos x="164" y="0"/>
                </a:cxn>
                <a:cxn ang="0">
                  <a:pos x="162" y="1"/>
                </a:cxn>
                <a:cxn ang="0">
                  <a:pos x="162" y="1"/>
                </a:cxn>
              </a:cxnLst>
              <a:rect l="0" t="0" r="r" b="b"/>
              <a:pathLst>
                <a:path w="172" h="239">
                  <a:moveTo>
                    <a:pt x="162" y="1"/>
                  </a:moveTo>
                  <a:lnTo>
                    <a:pt x="162" y="1"/>
                  </a:lnTo>
                  <a:lnTo>
                    <a:pt x="152" y="12"/>
                  </a:lnTo>
                  <a:lnTo>
                    <a:pt x="144" y="23"/>
                  </a:lnTo>
                  <a:lnTo>
                    <a:pt x="128" y="46"/>
                  </a:lnTo>
                  <a:lnTo>
                    <a:pt x="114" y="70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92" y="108"/>
                  </a:lnTo>
                  <a:lnTo>
                    <a:pt x="81" y="121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38" y="175"/>
                  </a:lnTo>
                  <a:lnTo>
                    <a:pt x="17" y="203"/>
                  </a:lnTo>
                  <a:lnTo>
                    <a:pt x="17" y="203"/>
                  </a:lnTo>
                  <a:lnTo>
                    <a:pt x="5" y="217"/>
                  </a:lnTo>
                  <a:lnTo>
                    <a:pt x="2" y="227"/>
                  </a:lnTo>
                  <a:lnTo>
                    <a:pt x="0" y="231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8" y="239"/>
                  </a:lnTo>
                  <a:lnTo>
                    <a:pt x="9" y="238"/>
                  </a:lnTo>
                  <a:lnTo>
                    <a:pt x="12" y="237"/>
                  </a:lnTo>
                  <a:lnTo>
                    <a:pt x="12" y="234"/>
                  </a:lnTo>
                  <a:lnTo>
                    <a:pt x="12" y="231"/>
                  </a:lnTo>
                  <a:lnTo>
                    <a:pt x="12" y="231"/>
                  </a:lnTo>
                  <a:lnTo>
                    <a:pt x="12" y="229"/>
                  </a:lnTo>
                  <a:lnTo>
                    <a:pt x="15" y="225"/>
                  </a:lnTo>
                  <a:lnTo>
                    <a:pt x="22" y="213"/>
                  </a:lnTo>
                  <a:lnTo>
                    <a:pt x="37" y="195"/>
                  </a:lnTo>
                  <a:lnTo>
                    <a:pt x="37" y="195"/>
                  </a:lnTo>
                  <a:lnTo>
                    <a:pt x="58" y="169"/>
                  </a:lnTo>
                  <a:lnTo>
                    <a:pt x="79" y="144"/>
                  </a:lnTo>
                  <a:lnTo>
                    <a:pt x="79" y="144"/>
                  </a:lnTo>
                  <a:lnTo>
                    <a:pt x="91" y="127"/>
                  </a:lnTo>
                  <a:lnTo>
                    <a:pt x="102" y="110"/>
                  </a:lnTo>
                  <a:lnTo>
                    <a:pt x="123" y="76"/>
                  </a:lnTo>
                  <a:lnTo>
                    <a:pt x="134" y="59"/>
                  </a:lnTo>
                  <a:lnTo>
                    <a:pt x="144" y="40"/>
                  </a:lnTo>
                  <a:lnTo>
                    <a:pt x="157" y="25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2" y="8"/>
                  </a:lnTo>
                  <a:lnTo>
                    <a:pt x="172" y="5"/>
                  </a:lnTo>
                  <a:lnTo>
                    <a:pt x="170" y="1"/>
                  </a:lnTo>
                  <a:lnTo>
                    <a:pt x="166" y="0"/>
                  </a:lnTo>
                  <a:lnTo>
                    <a:pt x="164" y="0"/>
                  </a:lnTo>
                  <a:lnTo>
                    <a:pt x="162" y="1"/>
                  </a:lnTo>
                  <a:lnTo>
                    <a:pt x="162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3" name="Freeform 903"/>
            <p:cNvSpPr/>
            <p:nvPr/>
          </p:nvSpPr>
          <p:spPr bwMode="auto">
            <a:xfrm>
              <a:off x="3633788" y="3560763"/>
              <a:ext cx="53975" cy="80963"/>
            </a:xfrm>
            <a:custGeom>
              <a:avLst/>
              <a:gdLst/>
              <a:ahLst/>
              <a:cxnLst>
                <a:cxn ang="0">
                  <a:pos x="125" y="2"/>
                </a:cxn>
                <a:cxn ang="0">
                  <a:pos x="125" y="2"/>
                </a:cxn>
                <a:cxn ang="0">
                  <a:pos x="119" y="17"/>
                </a:cxn>
                <a:cxn ang="0">
                  <a:pos x="111" y="31"/>
                </a:cxn>
                <a:cxn ang="0">
                  <a:pos x="94" y="58"/>
                </a:cxn>
                <a:cxn ang="0">
                  <a:pos x="57" y="113"/>
                </a:cxn>
                <a:cxn ang="0">
                  <a:pos x="57" y="113"/>
                </a:cxn>
                <a:cxn ang="0">
                  <a:pos x="22" y="164"/>
                </a:cxn>
                <a:cxn ang="0">
                  <a:pos x="22" y="164"/>
                </a:cxn>
                <a:cxn ang="0">
                  <a:pos x="15" y="172"/>
                </a:cxn>
                <a:cxn ang="0">
                  <a:pos x="9" y="180"/>
                </a:cxn>
                <a:cxn ang="0">
                  <a:pos x="4" y="188"/>
                </a:cxn>
                <a:cxn ang="0">
                  <a:pos x="1" y="192"/>
                </a:cxn>
                <a:cxn ang="0">
                  <a:pos x="0" y="197"/>
                </a:cxn>
                <a:cxn ang="0">
                  <a:pos x="0" y="197"/>
                </a:cxn>
                <a:cxn ang="0">
                  <a:pos x="0" y="200"/>
                </a:cxn>
                <a:cxn ang="0">
                  <a:pos x="0" y="202"/>
                </a:cxn>
                <a:cxn ang="0">
                  <a:pos x="4" y="204"/>
                </a:cxn>
                <a:cxn ang="0">
                  <a:pos x="6" y="205"/>
                </a:cxn>
                <a:cxn ang="0">
                  <a:pos x="7" y="204"/>
                </a:cxn>
                <a:cxn ang="0">
                  <a:pos x="9" y="202"/>
                </a:cxn>
                <a:cxn ang="0">
                  <a:pos x="10" y="201"/>
                </a:cxn>
                <a:cxn ang="0">
                  <a:pos x="10" y="201"/>
                </a:cxn>
                <a:cxn ang="0">
                  <a:pos x="11" y="196"/>
                </a:cxn>
                <a:cxn ang="0">
                  <a:pos x="14" y="192"/>
                </a:cxn>
                <a:cxn ang="0">
                  <a:pos x="22" y="180"/>
                </a:cxn>
                <a:cxn ang="0">
                  <a:pos x="31" y="171"/>
                </a:cxn>
                <a:cxn ang="0">
                  <a:pos x="38" y="162"/>
                </a:cxn>
                <a:cxn ang="0">
                  <a:pos x="38" y="162"/>
                </a:cxn>
                <a:cxn ang="0">
                  <a:pos x="56" y="136"/>
                </a:cxn>
                <a:cxn ang="0">
                  <a:pos x="73" y="111"/>
                </a:cxn>
                <a:cxn ang="0">
                  <a:pos x="73" y="111"/>
                </a:cxn>
                <a:cxn ang="0">
                  <a:pos x="107" y="60"/>
                </a:cxn>
                <a:cxn ang="0">
                  <a:pos x="123" y="35"/>
                </a:cxn>
                <a:cxn ang="0">
                  <a:pos x="136" y="7"/>
                </a:cxn>
                <a:cxn ang="0">
                  <a:pos x="136" y="7"/>
                </a:cxn>
                <a:cxn ang="0">
                  <a:pos x="136" y="5"/>
                </a:cxn>
                <a:cxn ang="0">
                  <a:pos x="136" y="4"/>
                </a:cxn>
                <a:cxn ang="0">
                  <a:pos x="133" y="0"/>
                </a:cxn>
                <a:cxn ang="0">
                  <a:pos x="130" y="0"/>
                </a:cxn>
                <a:cxn ang="0">
                  <a:pos x="129" y="0"/>
                </a:cxn>
                <a:cxn ang="0">
                  <a:pos x="126" y="0"/>
                </a:cxn>
                <a:cxn ang="0">
                  <a:pos x="125" y="2"/>
                </a:cxn>
                <a:cxn ang="0">
                  <a:pos x="125" y="2"/>
                </a:cxn>
              </a:cxnLst>
              <a:rect l="0" t="0" r="r" b="b"/>
              <a:pathLst>
                <a:path w="136" h="205">
                  <a:moveTo>
                    <a:pt x="125" y="2"/>
                  </a:moveTo>
                  <a:lnTo>
                    <a:pt x="125" y="2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94" y="58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15" y="172"/>
                  </a:lnTo>
                  <a:lnTo>
                    <a:pt x="9" y="180"/>
                  </a:lnTo>
                  <a:lnTo>
                    <a:pt x="4" y="188"/>
                  </a:lnTo>
                  <a:lnTo>
                    <a:pt x="1" y="192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4" y="204"/>
                  </a:lnTo>
                  <a:lnTo>
                    <a:pt x="6" y="205"/>
                  </a:lnTo>
                  <a:lnTo>
                    <a:pt x="7" y="204"/>
                  </a:lnTo>
                  <a:lnTo>
                    <a:pt x="9" y="202"/>
                  </a:lnTo>
                  <a:lnTo>
                    <a:pt x="10" y="201"/>
                  </a:lnTo>
                  <a:lnTo>
                    <a:pt x="10" y="201"/>
                  </a:lnTo>
                  <a:lnTo>
                    <a:pt x="11" y="196"/>
                  </a:lnTo>
                  <a:lnTo>
                    <a:pt x="14" y="192"/>
                  </a:lnTo>
                  <a:lnTo>
                    <a:pt x="22" y="180"/>
                  </a:lnTo>
                  <a:lnTo>
                    <a:pt x="31" y="171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56" y="136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107" y="60"/>
                  </a:lnTo>
                  <a:lnTo>
                    <a:pt x="123" y="35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6" y="5"/>
                  </a:lnTo>
                  <a:lnTo>
                    <a:pt x="136" y="4"/>
                  </a:lnTo>
                  <a:lnTo>
                    <a:pt x="133" y="0"/>
                  </a:lnTo>
                  <a:lnTo>
                    <a:pt x="130" y="0"/>
                  </a:lnTo>
                  <a:lnTo>
                    <a:pt x="129" y="0"/>
                  </a:lnTo>
                  <a:lnTo>
                    <a:pt x="126" y="0"/>
                  </a:lnTo>
                  <a:lnTo>
                    <a:pt x="125" y="2"/>
                  </a:lnTo>
                  <a:lnTo>
                    <a:pt x="12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Freeform 904"/>
            <p:cNvSpPr/>
            <p:nvPr/>
          </p:nvSpPr>
          <p:spPr bwMode="auto">
            <a:xfrm>
              <a:off x="3668713" y="3586163"/>
              <a:ext cx="38100" cy="55563"/>
            </a:xfrm>
            <a:custGeom>
              <a:avLst/>
              <a:gdLst/>
              <a:ahLst/>
              <a:cxnLst>
                <a:cxn ang="0">
                  <a:pos x="86" y="4"/>
                </a:cxn>
                <a:cxn ang="0">
                  <a:pos x="86" y="4"/>
                </a:cxn>
                <a:cxn ang="0">
                  <a:pos x="75" y="25"/>
                </a:cxn>
                <a:cxn ang="0">
                  <a:pos x="64" y="46"/>
                </a:cxn>
                <a:cxn ang="0">
                  <a:pos x="49" y="64"/>
                </a:cxn>
                <a:cxn ang="0">
                  <a:pos x="34" y="83"/>
                </a:cxn>
                <a:cxn ang="0">
                  <a:pos x="34" y="83"/>
                </a:cxn>
                <a:cxn ang="0">
                  <a:pos x="22" y="95"/>
                </a:cxn>
                <a:cxn ang="0">
                  <a:pos x="13" y="106"/>
                </a:cxn>
                <a:cxn ang="0">
                  <a:pos x="5" y="121"/>
                </a:cxn>
                <a:cxn ang="0">
                  <a:pos x="2" y="127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8"/>
                </a:cxn>
                <a:cxn ang="0">
                  <a:pos x="1" y="140"/>
                </a:cxn>
                <a:cxn ang="0">
                  <a:pos x="4" y="142"/>
                </a:cxn>
                <a:cxn ang="0">
                  <a:pos x="9" y="142"/>
                </a:cxn>
                <a:cxn ang="0">
                  <a:pos x="10" y="140"/>
                </a:cxn>
                <a:cxn ang="0">
                  <a:pos x="11" y="139"/>
                </a:cxn>
                <a:cxn ang="0">
                  <a:pos x="11" y="139"/>
                </a:cxn>
                <a:cxn ang="0">
                  <a:pos x="14" y="129"/>
                </a:cxn>
                <a:cxn ang="0">
                  <a:pos x="19" y="118"/>
                </a:cxn>
                <a:cxn ang="0">
                  <a:pos x="24" y="110"/>
                </a:cxn>
                <a:cxn ang="0">
                  <a:pos x="31" y="101"/>
                </a:cxn>
                <a:cxn ang="0">
                  <a:pos x="45" y="87"/>
                </a:cxn>
                <a:cxn ang="0">
                  <a:pos x="61" y="71"/>
                </a:cxn>
                <a:cxn ang="0">
                  <a:pos x="61" y="71"/>
                </a:cxn>
                <a:cxn ang="0">
                  <a:pos x="72" y="57"/>
                </a:cxn>
                <a:cxn ang="0">
                  <a:pos x="81" y="41"/>
                </a:cxn>
                <a:cxn ang="0">
                  <a:pos x="90" y="24"/>
                </a:cxn>
                <a:cxn ang="0">
                  <a:pos x="96" y="7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96" y="3"/>
                </a:cxn>
                <a:cxn ang="0">
                  <a:pos x="95" y="2"/>
                </a:cxn>
                <a:cxn ang="0">
                  <a:pos x="92" y="0"/>
                </a:cxn>
                <a:cxn ang="0">
                  <a:pos x="89" y="0"/>
                </a:cxn>
                <a:cxn ang="0">
                  <a:pos x="87" y="2"/>
                </a:cxn>
                <a:cxn ang="0">
                  <a:pos x="86" y="4"/>
                </a:cxn>
                <a:cxn ang="0">
                  <a:pos x="86" y="4"/>
                </a:cxn>
              </a:cxnLst>
              <a:rect l="0" t="0" r="r" b="b"/>
              <a:pathLst>
                <a:path w="96" h="142">
                  <a:moveTo>
                    <a:pt x="86" y="4"/>
                  </a:moveTo>
                  <a:lnTo>
                    <a:pt x="86" y="4"/>
                  </a:lnTo>
                  <a:lnTo>
                    <a:pt x="75" y="25"/>
                  </a:lnTo>
                  <a:lnTo>
                    <a:pt x="64" y="46"/>
                  </a:lnTo>
                  <a:lnTo>
                    <a:pt x="49" y="64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22" y="95"/>
                  </a:lnTo>
                  <a:lnTo>
                    <a:pt x="13" y="106"/>
                  </a:lnTo>
                  <a:lnTo>
                    <a:pt x="5" y="121"/>
                  </a:lnTo>
                  <a:lnTo>
                    <a:pt x="2" y="127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1" y="140"/>
                  </a:lnTo>
                  <a:lnTo>
                    <a:pt x="4" y="142"/>
                  </a:lnTo>
                  <a:lnTo>
                    <a:pt x="9" y="142"/>
                  </a:lnTo>
                  <a:lnTo>
                    <a:pt x="10" y="140"/>
                  </a:lnTo>
                  <a:lnTo>
                    <a:pt x="11" y="139"/>
                  </a:lnTo>
                  <a:lnTo>
                    <a:pt x="11" y="139"/>
                  </a:lnTo>
                  <a:lnTo>
                    <a:pt x="14" y="129"/>
                  </a:lnTo>
                  <a:lnTo>
                    <a:pt x="19" y="118"/>
                  </a:lnTo>
                  <a:lnTo>
                    <a:pt x="24" y="110"/>
                  </a:lnTo>
                  <a:lnTo>
                    <a:pt x="31" y="101"/>
                  </a:lnTo>
                  <a:lnTo>
                    <a:pt x="45" y="87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72" y="57"/>
                  </a:lnTo>
                  <a:lnTo>
                    <a:pt x="81" y="41"/>
                  </a:lnTo>
                  <a:lnTo>
                    <a:pt x="90" y="24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4"/>
                  </a:lnTo>
                  <a:lnTo>
                    <a:pt x="96" y="3"/>
                  </a:lnTo>
                  <a:lnTo>
                    <a:pt x="95" y="2"/>
                  </a:lnTo>
                  <a:lnTo>
                    <a:pt x="92" y="0"/>
                  </a:lnTo>
                  <a:lnTo>
                    <a:pt x="89" y="0"/>
                  </a:lnTo>
                  <a:lnTo>
                    <a:pt x="87" y="2"/>
                  </a:lnTo>
                  <a:lnTo>
                    <a:pt x="86" y="4"/>
                  </a:lnTo>
                  <a:lnTo>
                    <a:pt x="8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5" name="Freeform 905"/>
            <p:cNvSpPr/>
            <p:nvPr/>
          </p:nvSpPr>
          <p:spPr bwMode="auto">
            <a:xfrm>
              <a:off x="3271838" y="3430588"/>
              <a:ext cx="15875" cy="1746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4" y="2"/>
                </a:cxn>
                <a:cxn ang="0">
                  <a:pos x="25" y="8"/>
                </a:cxn>
                <a:cxn ang="0">
                  <a:pos x="16" y="16"/>
                </a:cxn>
                <a:cxn ang="0">
                  <a:pos x="8" y="25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0" y="37"/>
                </a:cxn>
                <a:cxn ang="0">
                  <a:pos x="0" y="38"/>
                </a:cxn>
                <a:cxn ang="0">
                  <a:pos x="2" y="40"/>
                </a:cxn>
                <a:cxn ang="0">
                  <a:pos x="3" y="41"/>
                </a:cxn>
                <a:cxn ang="0">
                  <a:pos x="7" y="42"/>
                </a:cxn>
                <a:cxn ang="0">
                  <a:pos x="9" y="42"/>
                </a:cxn>
                <a:cxn ang="0">
                  <a:pos x="11" y="40"/>
                </a:cxn>
                <a:cxn ang="0">
                  <a:pos x="11" y="40"/>
                </a:cxn>
                <a:cxn ang="0">
                  <a:pos x="17" y="32"/>
                </a:cxn>
                <a:cxn ang="0">
                  <a:pos x="24" y="24"/>
                </a:cxn>
                <a:cxn ang="0">
                  <a:pos x="32" y="17"/>
                </a:cxn>
                <a:cxn ang="0">
                  <a:pos x="39" y="11"/>
                </a:cxn>
                <a:cxn ang="0">
                  <a:pos x="39" y="11"/>
                </a:cxn>
                <a:cxn ang="0">
                  <a:pos x="41" y="10"/>
                </a:cxn>
                <a:cxn ang="0">
                  <a:pos x="42" y="8"/>
                </a:cxn>
                <a:cxn ang="0">
                  <a:pos x="41" y="3"/>
                </a:cxn>
                <a:cxn ang="0">
                  <a:pos x="39" y="2"/>
                </a:cxn>
                <a:cxn ang="0">
                  <a:pos x="38" y="0"/>
                </a:cxn>
                <a:cxn ang="0">
                  <a:pos x="36" y="0"/>
                </a:cxn>
                <a:cxn ang="0">
                  <a:pos x="34" y="2"/>
                </a:cxn>
                <a:cxn ang="0">
                  <a:pos x="34" y="2"/>
                </a:cxn>
              </a:cxnLst>
              <a:rect l="0" t="0" r="r" b="b"/>
              <a:pathLst>
                <a:path w="42" h="42">
                  <a:moveTo>
                    <a:pt x="34" y="2"/>
                  </a:moveTo>
                  <a:lnTo>
                    <a:pt x="34" y="2"/>
                  </a:lnTo>
                  <a:lnTo>
                    <a:pt x="25" y="8"/>
                  </a:lnTo>
                  <a:lnTo>
                    <a:pt x="16" y="16"/>
                  </a:lnTo>
                  <a:lnTo>
                    <a:pt x="8" y="25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3" y="41"/>
                  </a:lnTo>
                  <a:lnTo>
                    <a:pt x="7" y="42"/>
                  </a:lnTo>
                  <a:lnTo>
                    <a:pt x="9" y="42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7" y="32"/>
                  </a:lnTo>
                  <a:lnTo>
                    <a:pt x="24" y="24"/>
                  </a:lnTo>
                  <a:lnTo>
                    <a:pt x="32" y="17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1" y="10"/>
                  </a:lnTo>
                  <a:lnTo>
                    <a:pt x="42" y="8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906"/>
            <p:cNvSpPr/>
            <p:nvPr/>
          </p:nvSpPr>
          <p:spPr bwMode="auto">
            <a:xfrm>
              <a:off x="3295651" y="3446463"/>
              <a:ext cx="20638" cy="2063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0" y="0"/>
                </a:cxn>
                <a:cxn ang="0">
                  <a:pos x="28" y="7"/>
                </a:cxn>
                <a:cxn ang="0">
                  <a:pos x="17" y="19"/>
                </a:cxn>
                <a:cxn ang="0">
                  <a:pos x="8" y="31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0" y="45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6" y="52"/>
                </a:cxn>
                <a:cxn ang="0">
                  <a:pos x="9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7" y="38"/>
                </a:cxn>
                <a:cxn ang="0">
                  <a:pos x="25" y="27"/>
                </a:cxn>
                <a:cxn ang="0">
                  <a:pos x="35" y="17"/>
                </a:cxn>
                <a:cxn ang="0">
                  <a:pos x="46" y="10"/>
                </a:cxn>
                <a:cxn ang="0">
                  <a:pos x="46" y="10"/>
                </a:cxn>
                <a:cxn ang="0">
                  <a:pos x="48" y="7"/>
                </a:cxn>
                <a:cxn ang="0">
                  <a:pos x="49" y="6"/>
                </a:cxn>
                <a:cxn ang="0">
                  <a:pos x="48" y="2"/>
                </a:cxn>
                <a:cxn ang="0">
                  <a:pos x="46" y="0"/>
                </a:cxn>
                <a:cxn ang="0">
                  <a:pos x="43" y="0"/>
                </a:cxn>
                <a:cxn ang="0">
                  <a:pos x="40" y="0"/>
                </a:cxn>
                <a:cxn ang="0">
                  <a:pos x="40" y="0"/>
                </a:cxn>
              </a:cxnLst>
              <a:rect l="0" t="0" r="r" b="b"/>
              <a:pathLst>
                <a:path w="49" h="52">
                  <a:moveTo>
                    <a:pt x="40" y="0"/>
                  </a:moveTo>
                  <a:lnTo>
                    <a:pt x="40" y="0"/>
                  </a:lnTo>
                  <a:lnTo>
                    <a:pt x="28" y="7"/>
                  </a:lnTo>
                  <a:lnTo>
                    <a:pt x="17" y="19"/>
                  </a:lnTo>
                  <a:lnTo>
                    <a:pt x="8" y="31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6" y="52"/>
                  </a:lnTo>
                  <a:lnTo>
                    <a:pt x="9" y="51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7" y="38"/>
                  </a:lnTo>
                  <a:lnTo>
                    <a:pt x="25" y="27"/>
                  </a:lnTo>
                  <a:lnTo>
                    <a:pt x="35" y="17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907"/>
            <p:cNvSpPr/>
            <p:nvPr/>
          </p:nvSpPr>
          <p:spPr bwMode="auto">
            <a:xfrm>
              <a:off x="3322638" y="3460751"/>
              <a:ext cx="19050" cy="20638"/>
            </a:xfrm>
            <a:custGeom>
              <a:avLst/>
              <a:gdLst/>
              <a:ahLst/>
              <a:cxnLst>
                <a:cxn ang="0">
                  <a:pos x="35" y="2"/>
                </a:cxn>
                <a:cxn ang="0">
                  <a:pos x="35" y="2"/>
                </a:cxn>
                <a:cxn ang="0">
                  <a:pos x="31" y="7"/>
                </a:cxn>
                <a:cxn ang="0">
                  <a:pos x="27" y="13"/>
                </a:cxn>
                <a:cxn ang="0">
                  <a:pos x="18" y="22"/>
                </a:cxn>
                <a:cxn ang="0">
                  <a:pos x="8" y="32"/>
                </a:cxn>
                <a:cxn ang="0">
                  <a:pos x="4" y="37"/>
                </a:cxn>
                <a:cxn ang="0">
                  <a:pos x="1" y="44"/>
                </a:cxn>
                <a:cxn ang="0">
                  <a:pos x="1" y="44"/>
                </a:cxn>
                <a:cxn ang="0">
                  <a:pos x="0" y="47"/>
                </a:cxn>
                <a:cxn ang="0">
                  <a:pos x="1" y="48"/>
                </a:cxn>
                <a:cxn ang="0">
                  <a:pos x="4" y="52"/>
                </a:cxn>
                <a:cxn ang="0">
                  <a:pos x="5" y="52"/>
                </a:cxn>
                <a:cxn ang="0">
                  <a:pos x="8" y="52"/>
                </a:cxn>
                <a:cxn ang="0">
                  <a:pos x="9" y="52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4" y="43"/>
                </a:cxn>
                <a:cxn ang="0">
                  <a:pos x="18" y="37"/>
                </a:cxn>
                <a:cxn ang="0">
                  <a:pos x="27" y="28"/>
                </a:cxn>
                <a:cxn ang="0">
                  <a:pos x="36" y="19"/>
                </a:cxn>
                <a:cxn ang="0">
                  <a:pos x="42" y="14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6" y="5"/>
                </a:cxn>
                <a:cxn ang="0">
                  <a:pos x="46" y="3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5" y="2"/>
                </a:cxn>
                <a:cxn ang="0">
                  <a:pos x="35" y="2"/>
                </a:cxn>
              </a:cxnLst>
              <a:rect l="0" t="0" r="r" b="b"/>
              <a:pathLst>
                <a:path w="46" h="52">
                  <a:moveTo>
                    <a:pt x="35" y="2"/>
                  </a:moveTo>
                  <a:lnTo>
                    <a:pt x="35" y="2"/>
                  </a:lnTo>
                  <a:lnTo>
                    <a:pt x="31" y="7"/>
                  </a:lnTo>
                  <a:lnTo>
                    <a:pt x="27" y="13"/>
                  </a:lnTo>
                  <a:lnTo>
                    <a:pt x="18" y="22"/>
                  </a:lnTo>
                  <a:lnTo>
                    <a:pt x="8" y="32"/>
                  </a:lnTo>
                  <a:lnTo>
                    <a:pt x="4" y="37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4" y="52"/>
                  </a:lnTo>
                  <a:lnTo>
                    <a:pt x="5" y="52"/>
                  </a:lnTo>
                  <a:lnTo>
                    <a:pt x="8" y="52"/>
                  </a:lnTo>
                  <a:lnTo>
                    <a:pt x="9" y="52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4" y="43"/>
                  </a:lnTo>
                  <a:lnTo>
                    <a:pt x="18" y="37"/>
                  </a:lnTo>
                  <a:lnTo>
                    <a:pt x="27" y="28"/>
                  </a:lnTo>
                  <a:lnTo>
                    <a:pt x="36" y="19"/>
                  </a:lnTo>
                  <a:lnTo>
                    <a:pt x="42" y="14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6" y="3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5" y="2"/>
                  </a:lnTo>
                  <a:lnTo>
                    <a:pt x="3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908"/>
            <p:cNvSpPr/>
            <p:nvPr/>
          </p:nvSpPr>
          <p:spPr bwMode="auto">
            <a:xfrm>
              <a:off x="3348038" y="3482976"/>
              <a:ext cx="23813" cy="26988"/>
            </a:xfrm>
            <a:custGeom>
              <a:avLst/>
              <a:gdLst/>
              <a:ahLst/>
              <a:cxnLst>
                <a:cxn ang="0">
                  <a:pos x="53" y="1"/>
                </a:cxn>
                <a:cxn ang="0">
                  <a:pos x="53" y="1"/>
                </a:cxn>
                <a:cxn ang="0">
                  <a:pos x="43" y="8"/>
                </a:cxn>
                <a:cxn ang="0">
                  <a:pos x="36" y="14"/>
                </a:cxn>
                <a:cxn ang="0">
                  <a:pos x="29" y="22"/>
                </a:cxn>
                <a:cxn ang="0">
                  <a:pos x="22" y="30"/>
                </a:cxn>
                <a:cxn ang="0">
                  <a:pos x="22" y="30"/>
                </a:cxn>
                <a:cxn ang="0">
                  <a:pos x="9" y="46"/>
                </a:cxn>
                <a:cxn ang="0">
                  <a:pos x="4" y="52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4"/>
                </a:cxn>
                <a:cxn ang="0">
                  <a:pos x="0" y="65"/>
                </a:cxn>
                <a:cxn ang="0">
                  <a:pos x="2" y="66"/>
                </a:cxn>
                <a:cxn ang="0">
                  <a:pos x="4" y="68"/>
                </a:cxn>
                <a:cxn ang="0">
                  <a:pos x="8" y="68"/>
                </a:cxn>
                <a:cxn ang="0">
                  <a:pos x="9" y="66"/>
                </a:cxn>
                <a:cxn ang="0">
                  <a:pos x="11" y="64"/>
                </a:cxn>
                <a:cxn ang="0">
                  <a:pos x="11" y="64"/>
                </a:cxn>
                <a:cxn ang="0">
                  <a:pos x="15" y="57"/>
                </a:cxn>
                <a:cxn ang="0">
                  <a:pos x="20" y="51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36" y="31"/>
                </a:cxn>
                <a:cxn ang="0">
                  <a:pos x="42" y="23"/>
                </a:cxn>
                <a:cxn ang="0">
                  <a:pos x="50" y="17"/>
                </a:cxn>
                <a:cxn ang="0">
                  <a:pos x="58" y="10"/>
                </a:cxn>
                <a:cxn ang="0">
                  <a:pos x="58" y="10"/>
                </a:cxn>
                <a:cxn ang="0">
                  <a:pos x="59" y="9"/>
                </a:cxn>
                <a:cxn ang="0">
                  <a:pos x="60" y="6"/>
                </a:cxn>
                <a:cxn ang="0">
                  <a:pos x="59" y="2"/>
                </a:cxn>
                <a:cxn ang="0">
                  <a:pos x="58" y="1"/>
                </a:cxn>
                <a:cxn ang="0">
                  <a:pos x="56" y="0"/>
                </a:cxn>
                <a:cxn ang="0">
                  <a:pos x="54" y="0"/>
                </a:cxn>
                <a:cxn ang="0">
                  <a:pos x="53" y="1"/>
                </a:cxn>
                <a:cxn ang="0">
                  <a:pos x="53" y="1"/>
                </a:cxn>
              </a:cxnLst>
              <a:rect l="0" t="0" r="r" b="b"/>
              <a:pathLst>
                <a:path w="60" h="68">
                  <a:moveTo>
                    <a:pt x="53" y="1"/>
                  </a:moveTo>
                  <a:lnTo>
                    <a:pt x="53" y="1"/>
                  </a:lnTo>
                  <a:lnTo>
                    <a:pt x="43" y="8"/>
                  </a:lnTo>
                  <a:lnTo>
                    <a:pt x="36" y="14"/>
                  </a:lnTo>
                  <a:lnTo>
                    <a:pt x="29" y="22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9" y="46"/>
                  </a:lnTo>
                  <a:lnTo>
                    <a:pt x="4" y="52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9" y="66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5" y="57"/>
                  </a:lnTo>
                  <a:lnTo>
                    <a:pt x="20" y="51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36" y="31"/>
                  </a:lnTo>
                  <a:lnTo>
                    <a:pt x="42" y="23"/>
                  </a:lnTo>
                  <a:lnTo>
                    <a:pt x="50" y="17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9"/>
                  </a:lnTo>
                  <a:lnTo>
                    <a:pt x="60" y="6"/>
                  </a:lnTo>
                  <a:lnTo>
                    <a:pt x="59" y="2"/>
                  </a:lnTo>
                  <a:lnTo>
                    <a:pt x="58" y="1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5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909"/>
            <p:cNvSpPr/>
            <p:nvPr/>
          </p:nvSpPr>
          <p:spPr bwMode="auto">
            <a:xfrm>
              <a:off x="3398838" y="3498851"/>
              <a:ext cx="20638" cy="30163"/>
            </a:xfrm>
            <a:custGeom>
              <a:avLst/>
              <a:gdLst/>
              <a:ahLst/>
              <a:cxnLst>
                <a:cxn ang="0">
                  <a:pos x="42" y="1"/>
                </a:cxn>
                <a:cxn ang="0">
                  <a:pos x="42" y="1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25" y="31"/>
                </a:cxn>
                <a:cxn ang="0">
                  <a:pos x="22" y="37"/>
                </a:cxn>
                <a:cxn ang="0">
                  <a:pos x="18" y="42"/>
                </a:cxn>
                <a:cxn ang="0">
                  <a:pos x="18" y="42"/>
                </a:cxn>
                <a:cxn ang="0">
                  <a:pos x="6" y="54"/>
                </a:cxn>
                <a:cxn ang="0">
                  <a:pos x="2" y="60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71"/>
                </a:cxn>
                <a:cxn ang="0">
                  <a:pos x="1" y="72"/>
                </a:cxn>
                <a:cxn ang="0">
                  <a:pos x="4" y="75"/>
                </a:cxn>
                <a:cxn ang="0">
                  <a:pos x="6" y="75"/>
                </a:cxn>
                <a:cxn ang="0">
                  <a:pos x="9" y="75"/>
                </a:cxn>
                <a:cxn ang="0">
                  <a:pos x="10" y="73"/>
                </a:cxn>
                <a:cxn ang="0">
                  <a:pos x="10" y="71"/>
                </a:cxn>
                <a:cxn ang="0">
                  <a:pos x="10" y="71"/>
                </a:cxn>
                <a:cxn ang="0">
                  <a:pos x="11" y="67"/>
                </a:cxn>
                <a:cxn ang="0">
                  <a:pos x="13" y="64"/>
                </a:cxn>
                <a:cxn ang="0">
                  <a:pos x="18" y="58"/>
                </a:cxn>
                <a:cxn ang="0">
                  <a:pos x="25" y="52"/>
                </a:cxn>
                <a:cxn ang="0">
                  <a:pos x="28" y="46"/>
                </a:cxn>
                <a:cxn ang="0">
                  <a:pos x="28" y="46"/>
                </a:cxn>
                <a:cxn ang="0">
                  <a:pos x="40" y="26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53" y="5"/>
                </a:cxn>
                <a:cxn ang="0">
                  <a:pos x="52" y="4"/>
                </a:cxn>
                <a:cxn ang="0">
                  <a:pos x="49" y="0"/>
                </a:cxn>
                <a:cxn ang="0">
                  <a:pos x="46" y="0"/>
                </a:cxn>
                <a:cxn ang="0">
                  <a:pos x="44" y="0"/>
                </a:cxn>
                <a:cxn ang="0">
                  <a:pos x="42" y="1"/>
                </a:cxn>
                <a:cxn ang="0">
                  <a:pos x="42" y="1"/>
                </a:cxn>
              </a:cxnLst>
              <a:rect l="0" t="0" r="r" b="b"/>
              <a:pathLst>
                <a:path w="53" h="75">
                  <a:moveTo>
                    <a:pt x="42" y="1"/>
                  </a:moveTo>
                  <a:lnTo>
                    <a:pt x="42" y="1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25" y="31"/>
                  </a:lnTo>
                  <a:lnTo>
                    <a:pt x="22" y="37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6" y="54"/>
                  </a:lnTo>
                  <a:lnTo>
                    <a:pt x="2" y="6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2"/>
                  </a:lnTo>
                  <a:lnTo>
                    <a:pt x="4" y="75"/>
                  </a:lnTo>
                  <a:lnTo>
                    <a:pt x="6" y="75"/>
                  </a:lnTo>
                  <a:lnTo>
                    <a:pt x="9" y="75"/>
                  </a:lnTo>
                  <a:lnTo>
                    <a:pt x="10" y="73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1" y="67"/>
                  </a:lnTo>
                  <a:lnTo>
                    <a:pt x="13" y="64"/>
                  </a:lnTo>
                  <a:lnTo>
                    <a:pt x="18" y="58"/>
                  </a:lnTo>
                  <a:lnTo>
                    <a:pt x="25" y="52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40" y="26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3" y="5"/>
                  </a:lnTo>
                  <a:lnTo>
                    <a:pt x="52" y="4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42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910"/>
            <p:cNvSpPr/>
            <p:nvPr/>
          </p:nvSpPr>
          <p:spPr bwMode="auto">
            <a:xfrm>
              <a:off x="3460751" y="3505201"/>
              <a:ext cx="17463" cy="26988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36" y="2"/>
                </a:cxn>
                <a:cxn ang="0">
                  <a:pos x="30" y="8"/>
                </a:cxn>
                <a:cxn ang="0">
                  <a:pos x="27" y="16"/>
                </a:cxn>
                <a:cxn ang="0">
                  <a:pos x="17" y="30"/>
                </a:cxn>
                <a:cxn ang="0">
                  <a:pos x="11" y="46"/>
                </a:cxn>
                <a:cxn ang="0">
                  <a:pos x="2" y="61"/>
                </a:cxn>
                <a:cxn ang="0">
                  <a:pos x="2" y="61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2" y="66"/>
                </a:cxn>
                <a:cxn ang="0">
                  <a:pos x="3" y="67"/>
                </a:cxn>
                <a:cxn ang="0">
                  <a:pos x="7" y="68"/>
                </a:cxn>
                <a:cxn ang="0">
                  <a:pos x="10" y="67"/>
                </a:cxn>
                <a:cxn ang="0">
                  <a:pos x="11" y="66"/>
                </a:cxn>
                <a:cxn ang="0">
                  <a:pos x="11" y="66"/>
                </a:cxn>
                <a:cxn ang="0">
                  <a:pos x="20" y="53"/>
                </a:cxn>
                <a:cxn ang="0">
                  <a:pos x="27" y="37"/>
                </a:cxn>
                <a:cxn ang="0">
                  <a:pos x="34" y="23"/>
                </a:cxn>
                <a:cxn ang="0">
                  <a:pos x="40" y="16"/>
                </a:cxn>
                <a:cxn ang="0">
                  <a:pos x="45" y="10"/>
                </a:cxn>
                <a:cxn ang="0">
                  <a:pos x="45" y="10"/>
                </a:cxn>
                <a:cxn ang="0">
                  <a:pos x="46" y="8"/>
                </a:cxn>
                <a:cxn ang="0">
                  <a:pos x="46" y="6"/>
                </a:cxn>
                <a:cxn ang="0">
                  <a:pos x="44" y="2"/>
                </a:cxn>
                <a:cxn ang="0">
                  <a:pos x="41" y="0"/>
                </a:cxn>
                <a:cxn ang="0">
                  <a:pos x="38" y="0"/>
                </a:cxn>
                <a:cxn ang="0">
                  <a:pos x="36" y="2"/>
                </a:cxn>
                <a:cxn ang="0">
                  <a:pos x="36" y="2"/>
                </a:cxn>
              </a:cxnLst>
              <a:rect l="0" t="0" r="r" b="b"/>
              <a:pathLst>
                <a:path w="46" h="68">
                  <a:moveTo>
                    <a:pt x="36" y="2"/>
                  </a:moveTo>
                  <a:lnTo>
                    <a:pt x="36" y="2"/>
                  </a:lnTo>
                  <a:lnTo>
                    <a:pt x="30" y="8"/>
                  </a:lnTo>
                  <a:lnTo>
                    <a:pt x="27" y="16"/>
                  </a:lnTo>
                  <a:lnTo>
                    <a:pt x="17" y="30"/>
                  </a:lnTo>
                  <a:lnTo>
                    <a:pt x="11" y="46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3" y="67"/>
                  </a:lnTo>
                  <a:lnTo>
                    <a:pt x="7" y="68"/>
                  </a:lnTo>
                  <a:lnTo>
                    <a:pt x="10" y="67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20" y="53"/>
                  </a:lnTo>
                  <a:lnTo>
                    <a:pt x="27" y="37"/>
                  </a:lnTo>
                  <a:lnTo>
                    <a:pt x="34" y="23"/>
                  </a:lnTo>
                  <a:lnTo>
                    <a:pt x="40" y="16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4" y="2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911"/>
            <p:cNvSpPr/>
            <p:nvPr/>
          </p:nvSpPr>
          <p:spPr bwMode="auto">
            <a:xfrm>
              <a:off x="3506788" y="3503613"/>
              <a:ext cx="25400" cy="31750"/>
            </a:xfrm>
            <a:custGeom>
              <a:avLst/>
              <a:gdLst/>
              <a:ahLst/>
              <a:cxnLst>
                <a:cxn ang="0">
                  <a:pos x="52" y="2"/>
                </a:cxn>
                <a:cxn ang="0">
                  <a:pos x="52" y="2"/>
                </a:cxn>
                <a:cxn ang="0">
                  <a:pos x="43" y="8"/>
                </a:cxn>
                <a:cxn ang="0">
                  <a:pos x="34" y="15"/>
                </a:cxn>
                <a:cxn ang="0">
                  <a:pos x="26" y="24"/>
                </a:cxn>
                <a:cxn ang="0">
                  <a:pos x="20" y="32"/>
                </a:cxn>
                <a:cxn ang="0">
                  <a:pos x="13" y="42"/>
                </a:cxn>
                <a:cxn ang="0">
                  <a:pos x="9" y="51"/>
                </a:cxn>
                <a:cxn ang="0">
                  <a:pos x="4" y="62"/>
                </a:cxn>
                <a:cxn ang="0">
                  <a:pos x="0" y="74"/>
                </a:cxn>
                <a:cxn ang="0">
                  <a:pos x="0" y="74"/>
                </a:cxn>
                <a:cxn ang="0">
                  <a:pos x="0" y="75"/>
                </a:cxn>
                <a:cxn ang="0">
                  <a:pos x="1" y="78"/>
                </a:cxn>
                <a:cxn ang="0">
                  <a:pos x="4" y="80"/>
                </a:cxn>
                <a:cxn ang="0">
                  <a:pos x="9" y="80"/>
                </a:cxn>
                <a:cxn ang="0">
                  <a:pos x="11" y="79"/>
                </a:cxn>
                <a:cxn ang="0">
                  <a:pos x="12" y="76"/>
                </a:cxn>
                <a:cxn ang="0">
                  <a:pos x="12" y="76"/>
                </a:cxn>
                <a:cxn ang="0">
                  <a:pos x="18" y="57"/>
                </a:cxn>
                <a:cxn ang="0">
                  <a:pos x="24" y="48"/>
                </a:cxn>
                <a:cxn ang="0">
                  <a:pos x="29" y="40"/>
                </a:cxn>
                <a:cxn ang="0">
                  <a:pos x="35" y="31"/>
                </a:cxn>
                <a:cxn ang="0">
                  <a:pos x="42" y="24"/>
                </a:cxn>
                <a:cxn ang="0">
                  <a:pos x="50" y="17"/>
                </a:cxn>
                <a:cxn ang="0">
                  <a:pos x="59" y="11"/>
                </a:cxn>
                <a:cxn ang="0">
                  <a:pos x="59" y="11"/>
                </a:cxn>
                <a:cxn ang="0">
                  <a:pos x="60" y="10"/>
                </a:cxn>
                <a:cxn ang="0">
                  <a:pos x="62" y="7"/>
                </a:cxn>
                <a:cxn ang="0">
                  <a:pos x="60" y="3"/>
                </a:cxn>
                <a:cxn ang="0">
                  <a:pos x="58" y="0"/>
                </a:cxn>
                <a:cxn ang="0">
                  <a:pos x="55" y="0"/>
                </a:cxn>
                <a:cxn ang="0">
                  <a:pos x="52" y="2"/>
                </a:cxn>
                <a:cxn ang="0">
                  <a:pos x="52" y="2"/>
                </a:cxn>
              </a:cxnLst>
              <a:rect l="0" t="0" r="r" b="b"/>
              <a:pathLst>
                <a:path w="62" h="80">
                  <a:moveTo>
                    <a:pt x="52" y="2"/>
                  </a:moveTo>
                  <a:lnTo>
                    <a:pt x="52" y="2"/>
                  </a:lnTo>
                  <a:lnTo>
                    <a:pt x="43" y="8"/>
                  </a:lnTo>
                  <a:lnTo>
                    <a:pt x="34" y="15"/>
                  </a:lnTo>
                  <a:lnTo>
                    <a:pt x="26" y="24"/>
                  </a:lnTo>
                  <a:lnTo>
                    <a:pt x="20" y="32"/>
                  </a:lnTo>
                  <a:lnTo>
                    <a:pt x="13" y="42"/>
                  </a:lnTo>
                  <a:lnTo>
                    <a:pt x="9" y="51"/>
                  </a:lnTo>
                  <a:lnTo>
                    <a:pt x="4" y="6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4" y="80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8" y="57"/>
                  </a:lnTo>
                  <a:lnTo>
                    <a:pt x="24" y="48"/>
                  </a:lnTo>
                  <a:lnTo>
                    <a:pt x="29" y="40"/>
                  </a:lnTo>
                  <a:lnTo>
                    <a:pt x="35" y="31"/>
                  </a:lnTo>
                  <a:lnTo>
                    <a:pt x="42" y="24"/>
                  </a:lnTo>
                  <a:lnTo>
                    <a:pt x="50" y="17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60" y="10"/>
                  </a:lnTo>
                  <a:lnTo>
                    <a:pt x="62" y="7"/>
                  </a:lnTo>
                  <a:lnTo>
                    <a:pt x="60" y="3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2" y="2"/>
                  </a:lnTo>
                  <a:lnTo>
                    <a:pt x="5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912"/>
            <p:cNvSpPr/>
            <p:nvPr/>
          </p:nvSpPr>
          <p:spPr bwMode="auto">
            <a:xfrm>
              <a:off x="3549651" y="3498851"/>
              <a:ext cx="23813" cy="34925"/>
            </a:xfrm>
            <a:custGeom>
              <a:avLst/>
              <a:gdLst/>
              <a:ahLst/>
              <a:cxnLst>
                <a:cxn ang="0">
                  <a:pos x="49" y="6"/>
                </a:cxn>
                <a:cxn ang="0">
                  <a:pos x="49" y="6"/>
                </a:cxn>
                <a:cxn ang="0">
                  <a:pos x="46" y="14"/>
                </a:cxn>
                <a:cxn ang="0">
                  <a:pos x="41" y="23"/>
                </a:cxn>
                <a:cxn ang="0">
                  <a:pos x="34" y="32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20" y="48"/>
                </a:cxn>
                <a:cxn ang="0">
                  <a:pos x="13" y="59"/>
                </a:cxn>
                <a:cxn ang="0">
                  <a:pos x="7" y="69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0" y="83"/>
                </a:cxn>
                <a:cxn ang="0">
                  <a:pos x="3" y="87"/>
                </a:cxn>
                <a:cxn ang="0">
                  <a:pos x="7" y="87"/>
                </a:cxn>
                <a:cxn ang="0">
                  <a:pos x="10" y="87"/>
                </a:cxn>
                <a:cxn ang="0">
                  <a:pos x="11" y="85"/>
                </a:cxn>
                <a:cxn ang="0">
                  <a:pos x="11" y="85"/>
                </a:cxn>
                <a:cxn ang="0">
                  <a:pos x="17" y="73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33" y="52"/>
                </a:cxn>
                <a:cxn ang="0">
                  <a:pos x="38" y="47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54" y="25"/>
                </a:cxn>
                <a:cxn ang="0">
                  <a:pos x="58" y="15"/>
                </a:cxn>
                <a:cxn ang="0">
                  <a:pos x="59" y="11"/>
                </a:cxn>
                <a:cxn ang="0">
                  <a:pos x="61" y="6"/>
                </a:cxn>
                <a:cxn ang="0">
                  <a:pos x="61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58" y="1"/>
                </a:cxn>
                <a:cxn ang="0">
                  <a:pos x="55" y="0"/>
                </a:cxn>
                <a:cxn ang="0">
                  <a:pos x="51" y="2"/>
                </a:cxn>
                <a:cxn ang="0">
                  <a:pos x="50" y="4"/>
                </a:cxn>
                <a:cxn ang="0">
                  <a:pos x="49" y="6"/>
                </a:cxn>
                <a:cxn ang="0">
                  <a:pos x="49" y="6"/>
                </a:cxn>
              </a:cxnLst>
              <a:rect l="0" t="0" r="r" b="b"/>
              <a:pathLst>
                <a:path w="61" h="87">
                  <a:moveTo>
                    <a:pt x="49" y="6"/>
                  </a:moveTo>
                  <a:lnTo>
                    <a:pt x="49" y="6"/>
                  </a:lnTo>
                  <a:lnTo>
                    <a:pt x="46" y="14"/>
                  </a:lnTo>
                  <a:lnTo>
                    <a:pt x="41" y="23"/>
                  </a:lnTo>
                  <a:lnTo>
                    <a:pt x="34" y="32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0" y="48"/>
                  </a:lnTo>
                  <a:lnTo>
                    <a:pt x="13" y="59"/>
                  </a:lnTo>
                  <a:lnTo>
                    <a:pt x="7" y="6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3" y="87"/>
                  </a:lnTo>
                  <a:lnTo>
                    <a:pt x="7" y="87"/>
                  </a:lnTo>
                  <a:lnTo>
                    <a:pt x="10" y="87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7" y="73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33" y="52"/>
                  </a:lnTo>
                  <a:lnTo>
                    <a:pt x="38" y="47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54" y="25"/>
                  </a:lnTo>
                  <a:lnTo>
                    <a:pt x="58" y="15"/>
                  </a:lnTo>
                  <a:lnTo>
                    <a:pt x="59" y="11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58" y="1"/>
                  </a:lnTo>
                  <a:lnTo>
                    <a:pt x="55" y="0"/>
                  </a:lnTo>
                  <a:lnTo>
                    <a:pt x="51" y="2"/>
                  </a:lnTo>
                  <a:lnTo>
                    <a:pt x="50" y="4"/>
                  </a:lnTo>
                  <a:lnTo>
                    <a:pt x="49" y="6"/>
                  </a:lnTo>
                  <a:lnTo>
                    <a:pt x="49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913"/>
            <p:cNvSpPr/>
            <p:nvPr/>
          </p:nvSpPr>
          <p:spPr bwMode="auto">
            <a:xfrm>
              <a:off x="3594101" y="3487738"/>
              <a:ext cx="28575" cy="36513"/>
            </a:xfrm>
            <a:custGeom>
              <a:avLst/>
              <a:gdLst/>
              <a:ahLst/>
              <a:cxnLst>
                <a:cxn ang="0">
                  <a:pos x="63" y="1"/>
                </a:cxn>
                <a:cxn ang="0">
                  <a:pos x="63" y="1"/>
                </a:cxn>
                <a:cxn ang="0">
                  <a:pos x="45" y="19"/>
                </a:cxn>
                <a:cxn ang="0">
                  <a:pos x="29" y="39"/>
                </a:cxn>
                <a:cxn ang="0">
                  <a:pos x="15" y="60"/>
                </a:cxn>
                <a:cxn ang="0">
                  <a:pos x="2" y="82"/>
                </a:cxn>
                <a:cxn ang="0">
                  <a:pos x="2" y="82"/>
                </a:cxn>
                <a:cxn ang="0">
                  <a:pos x="0" y="85"/>
                </a:cxn>
                <a:cxn ang="0">
                  <a:pos x="0" y="87"/>
                </a:cxn>
                <a:cxn ang="0">
                  <a:pos x="3" y="90"/>
                </a:cxn>
                <a:cxn ang="0">
                  <a:pos x="8" y="91"/>
                </a:cxn>
                <a:cxn ang="0">
                  <a:pos x="9" y="90"/>
                </a:cxn>
                <a:cxn ang="0">
                  <a:pos x="11" y="88"/>
                </a:cxn>
                <a:cxn ang="0">
                  <a:pos x="11" y="88"/>
                </a:cxn>
                <a:cxn ang="0">
                  <a:pos x="24" y="66"/>
                </a:cxn>
                <a:cxn ang="0">
                  <a:pos x="38" y="47"/>
                </a:cxn>
                <a:cxn ang="0">
                  <a:pos x="54" y="27"/>
                </a:cxn>
                <a:cxn ang="0">
                  <a:pos x="71" y="9"/>
                </a:cxn>
                <a:cxn ang="0">
                  <a:pos x="71" y="9"/>
                </a:cxn>
                <a:cxn ang="0">
                  <a:pos x="72" y="7"/>
                </a:cxn>
                <a:cxn ang="0">
                  <a:pos x="72" y="5"/>
                </a:cxn>
                <a:cxn ang="0">
                  <a:pos x="71" y="1"/>
                </a:cxn>
                <a:cxn ang="0">
                  <a:pos x="67" y="0"/>
                </a:cxn>
                <a:cxn ang="0">
                  <a:pos x="64" y="0"/>
                </a:cxn>
                <a:cxn ang="0">
                  <a:pos x="63" y="1"/>
                </a:cxn>
                <a:cxn ang="0">
                  <a:pos x="63" y="1"/>
                </a:cxn>
              </a:cxnLst>
              <a:rect l="0" t="0" r="r" b="b"/>
              <a:pathLst>
                <a:path w="72" h="91">
                  <a:moveTo>
                    <a:pt x="63" y="1"/>
                  </a:moveTo>
                  <a:lnTo>
                    <a:pt x="63" y="1"/>
                  </a:lnTo>
                  <a:lnTo>
                    <a:pt x="45" y="19"/>
                  </a:lnTo>
                  <a:lnTo>
                    <a:pt x="29" y="39"/>
                  </a:lnTo>
                  <a:lnTo>
                    <a:pt x="15" y="60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3" y="90"/>
                  </a:lnTo>
                  <a:lnTo>
                    <a:pt x="8" y="91"/>
                  </a:lnTo>
                  <a:lnTo>
                    <a:pt x="9" y="90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24" y="66"/>
                  </a:lnTo>
                  <a:lnTo>
                    <a:pt x="38" y="47"/>
                  </a:lnTo>
                  <a:lnTo>
                    <a:pt x="54" y="27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2" y="5"/>
                  </a:lnTo>
                  <a:lnTo>
                    <a:pt x="71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914"/>
            <p:cNvSpPr/>
            <p:nvPr/>
          </p:nvSpPr>
          <p:spPr bwMode="auto">
            <a:xfrm>
              <a:off x="3641726" y="3463926"/>
              <a:ext cx="25400" cy="36513"/>
            </a:xfrm>
            <a:custGeom>
              <a:avLst/>
              <a:gdLst/>
              <a:ahLst/>
              <a:cxnLst>
                <a:cxn ang="0">
                  <a:pos x="55" y="3"/>
                </a:cxn>
                <a:cxn ang="0">
                  <a:pos x="55" y="3"/>
                </a:cxn>
                <a:cxn ang="0">
                  <a:pos x="50" y="11"/>
                </a:cxn>
                <a:cxn ang="0">
                  <a:pos x="44" y="18"/>
                </a:cxn>
                <a:cxn ang="0">
                  <a:pos x="34" y="35"/>
                </a:cxn>
                <a:cxn ang="0">
                  <a:pos x="34" y="35"/>
                </a:cxn>
                <a:cxn ang="0">
                  <a:pos x="27" y="48"/>
                </a:cxn>
                <a:cxn ang="0">
                  <a:pos x="20" y="60"/>
                </a:cxn>
                <a:cxn ang="0">
                  <a:pos x="1" y="82"/>
                </a:cxn>
                <a:cxn ang="0">
                  <a:pos x="1" y="82"/>
                </a:cxn>
                <a:cxn ang="0">
                  <a:pos x="1" y="84"/>
                </a:cxn>
                <a:cxn ang="0">
                  <a:pos x="0" y="86"/>
                </a:cxn>
                <a:cxn ang="0">
                  <a:pos x="3" y="90"/>
                </a:cxn>
                <a:cxn ang="0">
                  <a:pos x="4" y="92"/>
                </a:cxn>
                <a:cxn ang="0">
                  <a:pos x="6" y="92"/>
                </a:cxn>
                <a:cxn ang="0">
                  <a:pos x="8" y="92"/>
                </a:cxn>
                <a:cxn ang="0">
                  <a:pos x="10" y="90"/>
                </a:cxn>
                <a:cxn ang="0">
                  <a:pos x="10" y="90"/>
                </a:cxn>
                <a:cxn ang="0">
                  <a:pos x="25" y="71"/>
                </a:cxn>
                <a:cxn ang="0">
                  <a:pos x="39" y="51"/>
                </a:cxn>
                <a:cxn ang="0">
                  <a:pos x="39" y="51"/>
                </a:cxn>
                <a:cxn ang="0">
                  <a:pos x="44" y="41"/>
                </a:cxn>
                <a:cxn ang="0">
                  <a:pos x="51" y="30"/>
                </a:cxn>
                <a:cxn ang="0">
                  <a:pos x="56" y="20"/>
                </a:cxn>
                <a:cxn ang="0">
                  <a:pos x="63" y="11"/>
                </a:cxn>
                <a:cxn ang="0">
                  <a:pos x="63" y="11"/>
                </a:cxn>
                <a:cxn ang="0">
                  <a:pos x="64" y="8"/>
                </a:cxn>
                <a:cxn ang="0">
                  <a:pos x="64" y="5"/>
                </a:cxn>
                <a:cxn ang="0">
                  <a:pos x="63" y="3"/>
                </a:cxn>
                <a:cxn ang="0">
                  <a:pos x="61" y="1"/>
                </a:cxn>
                <a:cxn ang="0">
                  <a:pos x="59" y="0"/>
                </a:cxn>
                <a:cxn ang="0">
                  <a:pos x="57" y="1"/>
                </a:cxn>
                <a:cxn ang="0">
                  <a:pos x="55" y="3"/>
                </a:cxn>
                <a:cxn ang="0">
                  <a:pos x="55" y="3"/>
                </a:cxn>
              </a:cxnLst>
              <a:rect l="0" t="0" r="r" b="b"/>
              <a:pathLst>
                <a:path w="64" h="92">
                  <a:moveTo>
                    <a:pt x="55" y="3"/>
                  </a:moveTo>
                  <a:lnTo>
                    <a:pt x="55" y="3"/>
                  </a:lnTo>
                  <a:lnTo>
                    <a:pt x="50" y="11"/>
                  </a:lnTo>
                  <a:lnTo>
                    <a:pt x="44" y="18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27" y="48"/>
                  </a:lnTo>
                  <a:lnTo>
                    <a:pt x="20" y="60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1" y="84"/>
                  </a:lnTo>
                  <a:lnTo>
                    <a:pt x="0" y="86"/>
                  </a:lnTo>
                  <a:lnTo>
                    <a:pt x="3" y="90"/>
                  </a:lnTo>
                  <a:lnTo>
                    <a:pt x="4" y="92"/>
                  </a:lnTo>
                  <a:lnTo>
                    <a:pt x="6" y="92"/>
                  </a:lnTo>
                  <a:lnTo>
                    <a:pt x="8" y="92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25" y="71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44" y="41"/>
                  </a:lnTo>
                  <a:lnTo>
                    <a:pt x="51" y="30"/>
                  </a:lnTo>
                  <a:lnTo>
                    <a:pt x="56" y="2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3" y="3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7" y="1"/>
                  </a:lnTo>
                  <a:lnTo>
                    <a:pt x="55" y="3"/>
                  </a:lnTo>
                  <a:lnTo>
                    <a:pt x="55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915"/>
            <p:cNvSpPr/>
            <p:nvPr/>
          </p:nvSpPr>
          <p:spPr bwMode="auto">
            <a:xfrm>
              <a:off x="3375026" y="3309938"/>
              <a:ext cx="42863" cy="4445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42" y="2"/>
                </a:cxn>
                <a:cxn ang="0">
                  <a:pos x="32" y="6"/>
                </a:cxn>
                <a:cxn ang="0">
                  <a:pos x="22" y="11"/>
                </a:cxn>
                <a:cxn ang="0">
                  <a:pos x="15" y="19"/>
                </a:cxn>
                <a:cxn ang="0">
                  <a:pos x="8" y="26"/>
                </a:cxn>
                <a:cxn ang="0">
                  <a:pos x="4" y="37"/>
                </a:cxn>
                <a:cxn ang="0">
                  <a:pos x="2" y="47"/>
                </a:cxn>
                <a:cxn ang="0">
                  <a:pos x="0" y="58"/>
                </a:cxn>
                <a:cxn ang="0">
                  <a:pos x="2" y="68"/>
                </a:cxn>
                <a:cxn ang="0">
                  <a:pos x="4" y="79"/>
                </a:cxn>
                <a:cxn ang="0">
                  <a:pos x="8" y="88"/>
                </a:cxn>
                <a:cxn ang="0">
                  <a:pos x="15" y="97"/>
                </a:cxn>
                <a:cxn ang="0">
                  <a:pos x="22" y="104"/>
                </a:cxn>
                <a:cxn ang="0">
                  <a:pos x="32" y="110"/>
                </a:cxn>
                <a:cxn ang="0">
                  <a:pos x="42" y="113"/>
                </a:cxn>
                <a:cxn ang="0">
                  <a:pos x="55" y="114"/>
                </a:cxn>
                <a:cxn ang="0">
                  <a:pos x="55" y="114"/>
                </a:cxn>
                <a:cxn ang="0">
                  <a:pos x="68" y="113"/>
                </a:cxn>
                <a:cxn ang="0">
                  <a:pos x="80" y="110"/>
                </a:cxn>
                <a:cxn ang="0">
                  <a:pos x="89" y="104"/>
                </a:cxn>
                <a:cxn ang="0">
                  <a:pos x="97" y="97"/>
                </a:cxn>
                <a:cxn ang="0">
                  <a:pos x="104" y="88"/>
                </a:cxn>
                <a:cxn ang="0">
                  <a:pos x="108" y="79"/>
                </a:cxn>
                <a:cxn ang="0">
                  <a:pos x="110" y="68"/>
                </a:cxn>
                <a:cxn ang="0">
                  <a:pos x="111" y="58"/>
                </a:cxn>
                <a:cxn ang="0">
                  <a:pos x="110" y="47"/>
                </a:cxn>
                <a:cxn ang="0">
                  <a:pos x="108" y="37"/>
                </a:cxn>
                <a:cxn ang="0">
                  <a:pos x="104" y="26"/>
                </a:cxn>
                <a:cxn ang="0">
                  <a:pos x="97" y="19"/>
                </a:cxn>
                <a:cxn ang="0">
                  <a:pos x="89" y="11"/>
                </a:cxn>
                <a:cxn ang="0">
                  <a:pos x="80" y="6"/>
                </a:cxn>
                <a:cxn ang="0">
                  <a:pos x="68" y="2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111" h="114">
                  <a:moveTo>
                    <a:pt x="55" y="0"/>
                  </a:moveTo>
                  <a:lnTo>
                    <a:pt x="55" y="0"/>
                  </a:lnTo>
                  <a:lnTo>
                    <a:pt x="42" y="2"/>
                  </a:lnTo>
                  <a:lnTo>
                    <a:pt x="32" y="6"/>
                  </a:lnTo>
                  <a:lnTo>
                    <a:pt x="22" y="11"/>
                  </a:lnTo>
                  <a:lnTo>
                    <a:pt x="15" y="19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2" y="47"/>
                  </a:lnTo>
                  <a:lnTo>
                    <a:pt x="0" y="58"/>
                  </a:lnTo>
                  <a:lnTo>
                    <a:pt x="2" y="68"/>
                  </a:lnTo>
                  <a:lnTo>
                    <a:pt x="4" y="79"/>
                  </a:lnTo>
                  <a:lnTo>
                    <a:pt x="8" y="88"/>
                  </a:lnTo>
                  <a:lnTo>
                    <a:pt x="15" y="97"/>
                  </a:lnTo>
                  <a:lnTo>
                    <a:pt x="22" y="104"/>
                  </a:lnTo>
                  <a:lnTo>
                    <a:pt x="32" y="110"/>
                  </a:lnTo>
                  <a:lnTo>
                    <a:pt x="42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68" y="113"/>
                  </a:lnTo>
                  <a:lnTo>
                    <a:pt x="80" y="110"/>
                  </a:lnTo>
                  <a:lnTo>
                    <a:pt x="89" y="104"/>
                  </a:lnTo>
                  <a:lnTo>
                    <a:pt x="97" y="97"/>
                  </a:lnTo>
                  <a:lnTo>
                    <a:pt x="104" y="88"/>
                  </a:lnTo>
                  <a:lnTo>
                    <a:pt x="108" y="79"/>
                  </a:lnTo>
                  <a:lnTo>
                    <a:pt x="110" y="68"/>
                  </a:lnTo>
                  <a:lnTo>
                    <a:pt x="111" y="58"/>
                  </a:lnTo>
                  <a:lnTo>
                    <a:pt x="110" y="47"/>
                  </a:lnTo>
                  <a:lnTo>
                    <a:pt x="108" y="37"/>
                  </a:lnTo>
                  <a:lnTo>
                    <a:pt x="104" y="26"/>
                  </a:lnTo>
                  <a:lnTo>
                    <a:pt x="97" y="19"/>
                  </a:lnTo>
                  <a:lnTo>
                    <a:pt x="89" y="11"/>
                  </a:lnTo>
                  <a:lnTo>
                    <a:pt x="80" y="6"/>
                  </a:lnTo>
                  <a:lnTo>
                    <a:pt x="68" y="2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916"/>
            <p:cNvSpPr/>
            <p:nvPr/>
          </p:nvSpPr>
          <p:spPr bwMode="auto">
            <a:xfrm>
              <a:off x="3533776" y="3309938"/>
              <a:ext cx="42863" cy="4445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54" y="0"/>
                </a:cxn>
                <a:cxn ang="0">
                  <a:pos x="41" y="2"/>
                </a:cxn>
                <a:cxn ang="0">
                  <a:pos x="30" y="6"/>
                </a:cxn>
                <a:cxn ang="0">
                  <a:pos x="20" y="11"/>
                </a:cxn>
                <a:cxn ang="0">
                  <a:pos x="13" y="19"/>
                </a:cxn>
                <a:cxn ang="0">
                  <a:pos x="7" y="26"/>
                </a:cxn>
                <a:cxn ang="0">
                  <a:pos x="2" y="37"/>
                </a:cxn>
                <a:cxn ang="0">
                  <a:pos x="0" y="47"/>
                </a:cxn>
                <a:cxn ang="0">
                  <a:pos x="0" y="58"/>
                </a:cxn>
                <a:cxn ang="0">
                  <a:pos x="0" y="68"/>
                </a:cxn>
                <a:cxn ang="0">
                  <a:pos x="2" y="79"/>
                </a:cxn>
                <a:cxn ang="0">
                  <a:pos x="7" y="88"/>
                </a:cxn>
                <a:cxn ang="0">
                  <a:pos x="13" y="97"/>
                </a:cxn>
                <a:cxn ang="0">
                  <a:pos x="20" y="104"/>
                </a:cxn>
                <a:cxn ang="0">
                  <a:pos x="30" y="110"/>
                </a:cxn>
                <a:cxn ang="0">
                  <a:pos x="41" y="113"/>
                </a:cxn>
                <a:cxn ang="0">
                  <a:pos x="54" y="114"/>
                </a:cxn>
                <a:cxn ang="0">
                  <a:pos x="54" y="114"/>
                </a:cxn>
                <a:cxn ang="0">
                  <a:pos x="68" y="113"/>
                </a:cxn>
                <a:cxn ang="0">
                  <a:pos x="78" y="110"/>
                </a:cxn>
                <a:cxn ang="0">
                  <a:pos x="88" y="104"/>
                </a:cxn>
                <a:cxn ang="0">
                  <a:pos x="95" y="97"/>
                </a:cxn>
                <a:cxn ang="0">
                  <a:pos x="102" y="88"/>
                </a:cxn>
                <a:cxn ang="0">
                  <a:pos x="105" y="79"/>
                </a:cxn>
                <a:cxn ang="0">
                  <a:pos x="108" y="68"/>
                </a:cxn>
                <a:cxn ang="0">
                  <a:pos x="109" y="58"/>
                </a:cxn>
                <a:cxn ang="0">
                  <a:pos x="108" y="47"/>
                </a:cxn>
                <a:cxn ang="0">
                  <a:pos x="105" y="37"/>
                </a:cxn>
                <a:cxn ang="0">
                  <a:pos x="102" y="26"/>
                </a:cxn>
                <a:cxn ang="0">
                  <a:pos x="95" y="19"/>
                </a:cxn>
                <a:cxn ang="0">
                  <a:pos x="88" y="11"/>
                </a:cxn>
                <a:cxn ang="0">
                  <a:pos x="78" y="6"/>
                </a:cxn>
                <a:cxn ang="0">
                  <a:pos x="68" y="2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r" b="b"/>
              <a:pathLst>
                <a:path w="109" h="114">
                  <a:moveTo>
                    <a:pt x="54" y="0"/>
                  </a:moveTo>
                  <a:lnTo>
                    <a:pt x="54" y="0"/>
                  </a:lnTo>
                  <a:lnTo>
                    <a:pt x="41" y="2"/>
                  </a:lnTo>
                  <a:lnTo>
                    <a:pt x="30" y="6"/>
                  </a:lnTo>
                  <a:lnTo>
                    <a:pt x="20" y="11"/>
                  </a:lnTo>
                  <a:lnTo>
                    <a:pt x="13" y="19"/>
                  </a:lnTo>
                  <a:lnTo>
                    <a:pt x="7" y="26"/>
                  </a:lnTo>
                  <a:lnTo>
                    <a:pt x="2" y="37"/>
                  </a:lnTo>
                  <a:lnTo>
                    <a:pt x="0" y="47"/>
                  </a:lnTo>
                  <a:lnTo>
                    <a:pt x="0" y="58"/>
                  </a:lnTo>
                  <a:lnTo>
                    <a:pt x="0" y="68"/>
                  </a:lnTo>
                  <a:lnTo>
                    <a:pt x="2" y="79"/>
                  </a:lnTo>
                  <a:lnTo>
                    <a:pt x="7" y="88"/>
                  </a:lnTo>
                  <a:lnTo>
                    <a:pt x="13" y="97"/>
                  </a:lnTo>
                  <a:lnTo>
                    <a:pt x="20" y="104"/>
                  </a:lnTo>
                  <a:lnTo>
                    <a:pt x="30" y="110"/>
                  </a:lnTo>
                  <a:lnTo>
                    <a:pt x="41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68" y="113"/>
                  </a:lnTo>
                  <a:lnTo>
                    <a:pt x="78" y="110"/>
                  </a:lnTo>
                  <a:lnTo>
                    <a:pt x="88" y="104"/>
                  </a:lnTo>
                  <a:lnTo>
                    <a:pt x="95" y="97"/>
                  </a:lnTo>
                  <a:lnTo>
                    <a:pt x="102" y="88"/>
                  </a:lnTo>
                  <a:lnTo>
                    <a:pt x="105" y="79"/>
                  </a:lnTo>
                  <a:lnTo>
                    <a:pt x="108" y="68"/>
                  </a:lnTo>
                  <a:lnTo>
                    <a:pt x="109" y="58"/>
                  </a:lnTo>
                  <a:lnTo>
                    <a:pt x="108" y="47"/>
                  </a:lnTo>
                  <a:lnTo>
                    <a:pt x="105" y="37"/>
                  </a:lnTo>
                  <a:lnTo>
                    <a:pt x="102" y="26"/>
                  </a:lnTo>
                  <a:lnTo>
                    <a:pt x="95" y="19"/>
                  </a:lnTo>
                  <a:lnTo>
                    <a:pt x="88" y="11"/>
                  </a:lnTo>
                  <a:lnTo>
                    <a:pt x="78" y="6"/>
                  </a:lnTo>
                  <a:lnTo>
                    <a:pt x="68" y="2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917"/>
            <p:cNvSpPr>
              <a:spLocks noEditPoints="1"/>
            </p:cNvSpPr>
            <p:nvPr/>
          </p:nvSpPr>
          <p:spPr bwMode="auto">
            <a:xfrm>
              <a:off x="3213101" y="3067051"/>
              <a:ext cx="527050" cy="474663"/>
            </a:xfrm>
            <a:custGeom>
              <a:avLst/>
              <a:gdLst/>
              <a:ahLst/>
              <a:cxnLst>
                <a:cxn ang="0">
                  <a:pos x="509" y="1190"/>
                </a:cxn>
                <a:cxn ang="0">
                  <a:pos x="373" y="1160"/>
                </a:cxn>
                <a:cxn ang="0">
                  <a:pos x="292" y="1118"/>
                </a:cxn>
                <a:cxn ang="0">
                  <a:pos x="163" y="1012"/>
                </a:cxn>
                <a:cxn ang="0">
                  <a:pos x="97" y="938"/>
                </a:cxn>
                <a:cxn ang="0">
                  <a:pos x="45" y="821"/>
                </a:cxn>
                <a:cxn ang="0">
                  <a:pos x="16" y="706"/>
                </a:cxn>
                <a:cxn ang="0">
                  <a:pos x="2" y="565"/>
                </a:cxn>
                <a:cxn ang="0">
                  <a:pos x="8" y="433"/>
                </a:cxn>
                <a:cxn ang="0">
                  <a:pos x="33" y="331"/>
                </a:cxn>
                <a:cxn ang="0">
                  <a:pos x="87" y="218"/>
                </a:cxn>
                <a:cxn ang="0">
                  <a:pos x="164" y="131"/>
                </a:cxn>
                <a:cxn ang="0">
                  <a:pos x="242" y="78"/>
                </a:cxn>
                <a:cxn ang="0">
                  <a:pos x="363" y="33"/>
                </a:cxn>
                <a:cxn ang="0">
                  <a:pos x="541" y="9"/>
                </a:cxn>
                <a:cxn ang="0">
                  <a:pos x="671" y="6"/>
                </a:cxn>
                <a:cxn ang="0">
                  <a:pos x="709" y="0"/>
                </a:cxn>
                <a:cxn ang="0">
                  <a:pos x="902" y="27"/>
                </a:cxn>
                <a:cxn ang="0">
                  <a:pos x="1042" y="78"/>
                </a:cxn>
                <a:cxn ang="0">
                  <a:pos x="1140" y="137"/>
                </a:cxn>
                <a:cxn ang="0">
                  <a:pos x="1222" y="213"/>
                </a:cxn>
                <a:cxn ang="0">
                  <a:pos x="1293" y="309"/>
                </a:cxn>
                <a:cxn ang="0">
                  <a:pos x="1318" y="379"/>
                </a:cxn>
                <a:cxn ang="0">
                  <a:pos x="1329" y="493"/>
                </a:cxn>
                <a:cxn ang="0">
                  <a:pos x="1323" y="731"/>
                </a:cxn>
                <a:cxn ang="0">
                  <a:pos x="1310" y="850"/>
                </a:cxn>
                <a:cxn ang="0">
                  <a:pos x="1286" y="926"/>
                </a:cxn>
                <a:cxn ang="0">
                  <a:pos x="1217" y="1033"/>
                </a:cxn>
                <a:cxn ang="0">
                  <a:pos x="1148" y="1095"/>
                </a:cxn>
                <a:cxn ang="0">
                  <a:pos x="1046" y="1148"/>
                </a:cxn>
                <a:cxn ang="0">
                  <a:pos x="923" y="1182"/>
                </a:cxn>
                <a:cxn ang="0">
                  <a:pos x="780" y="1195"/>
                </a:cxn>
                <a:cxn ang="0">
                  <a:pos x="648" y="1197"/>
                </a:cxn>
                <a:cxn ang="0">
                  <a:pos x="465" y="60"/>
                </a:cxn>
                <a:cxn ang="0">
                  <a:pos x="331" y="89"/>
                </a:cxn>
                <a:cxn ang="0">
                  <a:pos x="210" y="153"/>
                </a:cxn>
                <a:cxn ang="0">
                  <a:pos x="155" y="203"/>
                </a:cxn>
                <a:cxn ang="0">
                  <a:pos x="97" y="290"/>
                </a:cxn>
                <a:cxn ang="0">
                  <a:pos x="53" y="447"/>
                </a:cxn>
                <a:cxn ang="0">
                  <a:pos x="49" y="590"/>
                </a:cxn>
                <a:cxn ang="0">
                  <a:pos x="67" y="718"/>
                </a:cxn>
                <a:cxn ang="0">
                  <a:pos x="118" y="888"/>
                </a:cxn>
                <a:cxn ang="0">
                  <a:pos x="215" y="1003"/>
                </a:cxn>
                <a:cxn ang="0">
                  <a:pos x="300" y="1068"/>
                </a:cxn>
                <a:cxn ang="0">
                  <a:pos x="363" y="1105"/>
                </a:cxn>
                <a:cxn ang="0">
                  <a:pos x="463" y="1134"/>
                </a:cxn>
                <a:cxn ang="0">
                  <a:pos x="641" y="1149"/>
                </a:cxn>
                <a:cxn ang="0">
                  <a:pos x="817" y="1147"/>
                </a:cxn>
                <a:cxn ang="0">
                  <a:pos x="983" y="1121"/>
                </a:cxn>
                <a:cxn ang="0">
                  <a:pos x="1110" y="1066"/>
                </a:cxn>
                <a:cxn ang="0">
                  <a:pos x="1184" y="999"/>
                </a:cxn>
                <a:cxn ang="0">
                  <a:pos x="1256" y="866"/>
                </a:cxn>
                <a:cxn ang="0">
                  <a:pos x="1277" y="707"/>
                </a:cxn>
                <a:cxn ang="0">
                  <a:pos x="1284" y="507"/>
                </a:cxn>
                <a:cxn ang="0">
                  <a:pos x="1263" y="362"/>
                </a:cxn>
                <a:cxn ang="0">
                  <a:pos x="1237" y="305"/>
                </a:cxn>
                <a:cxn ang="0">
                  <a:pos x="1144" y="193"/>
                </a:cxn>
                <a:cxn ang="0">
                  <a:pos x="1033" y="124"/>
                </a:cxn>
                <a:cxn ang="0">
                  <a:pos x="814" y="55"/>
                </a:cxn>
                <a:cxn ang="0">
                  <a:pos x="725" y="48"/>
                </a:cxn>
                <a:cxn ang="0">
                  <a:pos x="709" y="54"/>
                </a:cxn>
              </a:cxnLst>
              <a:rect l="0" t="0" r="r" b="b"/>
              <a:pathLst>
                <a:path w="1329" h="1197">
                  <a:moveTo>
                    <a:pt x="648" y="1197"/>
                  </a:moveTo>
                  <a:lnTo>
                    <a:pt x="648" y="1197"/>
                  </a:lnTo>
                  <a:lnTo>
                    <a:pt x="602" y="1197"/>
                  </a:lnTo>
                  <a:lnTo>
                    <a:pt x="556" y="1195"/>
                  </a:lnTo>
                  <a:lnTo>
                    <a:pt x="509" y="1190"/>
                  </a:lnTo>
                  <a:lnTo>
                    <a:pt x="462" y="1183"/>
                  </a:lnTo>
                  <a:lnTo>
                    <a:pt x="440" y="1180"/>
                  </a:lnTo>
                  <a:lnTo>
                    <a:pt x="418" y="1174"/>
                  </a:lnTo>
                  <a:lnTo>
                    <a:pt x="395" y="1168"/>
                  </a:lnTo>
                  <a:lnTo>
                    <a:pt x="373" y="1160"/>
                  </a:lnTo>
                  <a:lnTo>
                    <a:pt x="352" y="1151"/>
                  </a:lnTo>
                  <a:lnTo>
                    <a:pt x="331" y="1142"/>
                  </a:lnTo>
                  <a:lnTo>
                    <a:pt x="312" y="1130"/>
                  </a:lnTo>
                  <a:lnTo>
                    <a:pt x="292" y="1118"/>
                  </a:lnTo>
                  <a:lnTo>
                    <a:pt x="292" y="1118"/>
                  </a:lnTo>
                  <a:lnTo>
                    <a:pt x="246" y="1084"/>
                  </a:lnTo>
                  <a:lnTo>
                    <a:pt x="224" y="1067"/>
                  </a:lnTo>
                  <a:lnTo>
                    <a:pt x="203" y="1049"/>
                  </a:lnTo>
                  <a:lnTo>
                    <a:pt x="182" y="1030"/>
                  </a:lnTo>
                  <a:lnTo>
                    <a:pt x="163" y="1012"/>
                  </a:lnTo>
                  <a:lnTo>
                    <a:pt x="143" y="993"/>
                  </a:lnTo>
                  <a:lnTo>
                    <a:pt x="125" y="972"/>
                  </a:lnTo>
                  <a:lnTo>
                    <a:pt x="125" y="972"/>
                  </a:lnTo>
                  <a:lnTo>
                    <a:pt x="110" y="955"/>
                  </a:lnTo>
                  <a:lnTo>
                    <a:pt x="97" y="938"/>
                  </a:lnTo>
                  <a:lnTo>
                    <a:pt x="87" y="921"/>
                  </a:lnTo>
                  <a:lnTo>
                    <a:pt x="76" y="904"/>
                  </a:lnTo>
                  <a:lnTo>
                    <a:pt x="68" y="885"/>
                  </a:lnTo>
                  <a:lnTo>
                    <a:pt x="61" y="866"/>
                  </a:lnTo>
                  <a:lnTo>
                    <a:pt x="45" y="821"/>
                  </a:lnTo>
                  <a:lnTo>
                    <a:pt x="45" y="821"/>
                  </a:lnTo>
                  <a:lnTo>
                    <a:pt x="37" y="792"/>
                  </a:lnTo>
                  <a:lnTo>
                    <a:pt x="29" y="764"/>
                  </a:lnTo>
                  <a:lnTo>
                    <a:pt x="23" y="735"/>
                  </a:lnTo>
                  <a:lnTo>
                    <a:pt x="16" y="706"/>
                  </a:lnTo>
                  <a:lnTo>
                    <a:pt x="12" y="677"/>
                  </a:lnTo>
                  <a:lnTo>
                    <a:pt x="8" y="649"/>
                  </a:lnTo>
                  <a:lnTo>
                    <a:pt x="4" y="621"/>
                  </a:lnTo>
                  <a:lnTo>
                    <a:pt x="3" y="594"/>
                  </a:lnTo>
                  <a:lnTo>
                    <a:pt x="2" y="565"/>
                  </a:lnTo>
                  <a:lnTo>
                    <a:pt x="0" y="537"/>
                  </a:lnTo>
                  <a:lnTo>
                    <a:pt x="2" y="511"/>
                  </a:lnTo>
                  <a:lnTo>
                    <a:pt x="3" y="484"/>
                  </a:lnTo>
                  <a:lnTo>
                    <a:pt x="6" y="458"/>
                  </a:lnTo>
                  <a:lnTo>
                    <a:pt x="8" y="433"/>
                  </a:lnTo>
                  <a:lnTo>
                    <a:pt x="14" y="407"/>
                  </a:lnTo>
                  <a:lnTo>
                    <a:pt x="19" y="383"/>
                  </a:lnTo>
                  <a:lnTo>
                    <a:pt x="19" y="383"/>
                  </a:lnTo>
                  <a:lnTo>
                    <a:pt x="25" y="356"/>
                  </a:lnTo>
                  <a:lnTo>
                    <a:pt x="33" y="331"/>
                  </a:lnTo>
                  <a:lnTo>
                    <a:pt x="42" y="307"/>
                  </a:lnTo>
                  <a:lnTo>
                    <a:pt x="51" y="284"/>
                  </a:lnTo>
                  <a:lnTo>
                    <a:pt x="62" y="260"/>
                  </a:lnTo>
                  <a:lnTo>
                    <a:pt x="74" y="239"/>
                  </a:lnTo>
                  <a:lnTo>
                    <a:pt x="87" y="218"/>
                  </a:lnTo>
                  <a:lnTo>
                    <a:pt x="100" y="199"/>
                  </a:lnTo>
                  <a:lnTo>
                    <a:pt x="114" y="180"/>
                  </a:lnTo>
                  <a:lnTo>
                    <a:pt x="130" y="163"/>
                  </a:lnTo>
                  <a:lnTo>
                    <a:pt x="146" y="146"/>
                  </a:lnTo>
                  <a:lnTo>
                    <a:pt x="164" y="131"/>
                  </a:lnTo>
                  <a:lnTo>
                    <a:pt x="182" y="116"/>
                  </a:lnTo>
                  <a:lnTo>
                    <a:pt x="201" y="102"/>
                  </a:lnTo>
                  <a:lnTo>
                    <a:pt x="221" y="90"/>
                  </a:lnTo>
                  <a:lnTo>
                    <a:pt x="242" y="78"/>
                  </a:lnTo>
                  <a:lnTo>
                    <a:pt x="242" y="78"/>
                  </a:lnTo>
                  <a:lnTo>
                    <a:pt x="266" y="67"/>
                  </a:lnTo>
                  <a:lnTo>
                    <a:pt x="290" y="56"/>
                  </a:lnTo>
                  <a:lnTo>
                    <a:pt x="313" y="47"/>
                  </a:lnTo>
                  <a:lnTo>
                    <a:pt x="338" y="39"/>
                  </a:lnTo>
                  <a:lnTo>
                    <a:pt x="363" y="33"/>
                  </a:lnTo>
                  <a:lnTo>
                    <a:pt x="388" y="27"/>
                  </a:lnTo>
                  <a:lnTo>
                    <a:pt x="412" y="22"/>
                  </a:lnTo>
                  <a:lnTo>
                    <a:pt x="437" y="18"/>
                  </a:lnTo>
                  <a:lnTo>
                    <a:pt x="488" y="13"/>
                  </a:lnTo>
                  <a:lnTo>
                    <a:pt x="541" y="9"/>
                  </a:lnTo>
                  <a:lnTo>
                    <a:pt x="594" y="8"/>
                  </a:lnTo>
                  <a:lnTo>
                    <a:pt x="649" y="8"/>
                  </a:lnTo>
                  <a:lnTo>
                    <a:pt x="670" y="8"/>
                  </a:lnTo>
                  <a:lnTo>
                    <a:pt x="671" y="6"/>
                  </a:lnTo>
                  <a:lnTo>
                    <a:pt x="671" y="6"/>
                  </a:lnTo>
                  <a:lnTo>
                    <a:pt x="678" y="3"/>
                  </a:lnTo>
                  <a:lnTo>
                    <a:pt x="687" y="0"/>
                  </a:lnTo>
                  <a:lnTo>
                    <a:pt x="68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47" y="1"/>
                  </a:lnTo>
                  <a:lnTo>
                    <a:pt x="785" y="4"/>
                  </a:lnTo>
                  <a:lnTo>
                    <a:pt x="825" y="9"/>
                  </a:lnTo>
                  <a:lnTo>
                    <a:pt x="862" y="17"/>
                  </a:lnTo>
                  <a:lnTo>
                    <a:pt x="902" y="27"/>
                  </a:lnTo>
                  <a:lnTo>
                    <a:pt x="941" y="39"/>
                  </a:lnTo>
                  <a:lnTo>
                    <a:pt x="980" y="52"/>
                  </a:lnTo>
                  <a:lnTo>
                    <a:pt x="1019" y="69"/>
                  </a:lnTo>
                  <a:lnTo>
                    <a:pt x="1019" y="69"/>
                  </a:lnTo>
                  <a:lnTo>
                    <a:pt x="1042" y="78"/>
                  </a:lnTo>
                  <a:lnTo>
                    <a:pt x="1063" y="89"/>
                  </a:lnTo>
                  <a:lnTo>
                    <a:pt x="1084" y="101"/>
                  </a:lnTo>
                  <a:lnTo>
                    <a:pt x="1102" y="111"/>
                  </a:lnTo>
                  <a:lnTo>
                    <a:pt x="1121" y="124"/>
                  </a:lnTo>
                  <a:lnTo>
                    <a:pt x="1140" y="137"/>
                  </a:lnTo>
                  <a:lnTo>
                    <a:pt x="1157" y="150"/>
                  </a:lnTo>
                  <a:lnTo>
                    <a:pt x="1174" y="165"/>
                  </a:lnTo>
                  <a:lnTo>
                    <a:pt x="1191" y="180"/>
                  </a:lnTo>
                  <a:lnTo>
                    <a:pt x="1206" y="196"/>
                  </a:lnTo>
                  <a:lnTo>
                    <a:pt x="1222" y="213"/>
                  </a:lnTo>
                  <a:lnTo>
                    <a:pt x="1237" y="230"/>
                  </a:lnTo>
                  <a:lnTo>
                    <a:pt x="1251" y="248"/>
                  </a:lnTo>
                  <a:lnTo>
                    <a:pt x="1265" y="268"/>
                  </a:lnTo>
                  <a:lnTo>
                    <a:pt x="1280" y="288"/>
                  </a:lnTo>
                  <a:lnTo>
                    <a:pt x="1293" y="309"/>
                  </a:lnTo>
                  <a:lnTo>
                    <a:pt x="1293" y="309"/>
                  </a:lnTo>
                  <a:lnTo>
                    <a:pt x="1298" y="319"/>
                  </a:lnTo>
                  <a:lnTo>
                    <a:pt x="1303" y="329"/>
                  </a:lnTo>
                  <a:lnTo>
                    <a:pt x="1312" y="354"/>
                  </a:lnTo>
                  <a:lnTo>
                    <a:pt x="1318" y="379"/>
                  </a:lnTo>
                  <a:lnTo>
                    <a:pt x="1323" y="405"/>
                  </a:lnTo>
                  <a:lnTo>
                    <a:pt x="1326" y="431"/>
                  </a:lnTo>
                  <a:lnTo>
                    <a:pt x="1328" y="455"/>
                  </a:lnTo>
                  <a:lnTo>
                    <a:pt x="1329" y="493"/>
                  </a:lnTo>
                  <a:lnTo>
                    <a:pt x="1329" y="493"/>
                  </a:lnTo>
                  <a:lnTo>
                    <a:pt x="1329" y="552"/>
                  </a:lnTo>
                  <a:lnTo>
                    <a:pt x="1329" y="612"/>
                  </a:lnTo>
                  <a:lnTo>
                    <a:pt x="1327" y="671"/>
                  </a:lnTo>
                  <a:lnTo>
                    <a:pt x="1326" y="701"/>
                  </a:lnTo>
                  <a:lnTo>
                    <a:pt x="1323" y="731"/>
                  </a:lnTo>
                  <a:lnTo>
                    <a:pt x="1323" y="731"/>
                  </a:lnTo>
                  <a:lnTo>
                    <a:pt x="1319" y="772"/>
                  </a:lnTo>
                  <a:lnTo>
                    <a:pt x="1319" y="772"/>
                  </a:lnTo>
                  <a:lnTo>
                    <a:pt x="1315" y="811"/>
                  </a:lnTo>
                  <a:lnTo>
                    <a:pt x="1310" y="850"/>
                  </a:lnTo>
                  <a:lnTo>
                    <a:pt x="1306" y="868"/>
                  </a:lnTo>
                  <a:lnTo>
                    <a:pt x="1301" y="888"/>
                  </a:lnTo>
                  <a:lnTo>
                    <a:pt x="1294" y="906"/>
                  </a:lnTo>
                  <a:lnTo>
                    <a:pt x="1286" y="926"/>
                  </a:lnTo>
                  <a:lnTo>
                    <a:pt x="1286" y="926"/>
                  </a:lnTo>
                  <a:lnTo>
                    <a:pt x="1273" y="949"/>
                  </a:lnTo>
                  <a:lnTo>
                    <a:pt x="1260" y="972"/>
                  </a:lnTo>
                  <a:lnTo>
                    <a:pt x="1247" y="994"/>
                  </a:lnTo>
                  <a:lnTo>
                    <a:pt x="1231" y="1013"/>
                  </a:lnTo>
                  <a:lnTo>
                    <a:pt x="1217" y="1033"/>
                  </a:lnTo>
                  <a:lnTo>
                    <a:pt x="1200" y="1050"/>
                  </a:lnTo>
                  <a:lnTo>
                    <a:pt x="1183" y="1067"/>
                  </a:lnTo>
                  <a:lnTo>
                    <a:pt x="1166" y="1081"/>
                  </a:lnTo>
                  <a:lnTo>
                    <a:pt x="1166" y="1081"/>
                  </a:lnTo>
                  <a:lnTo>
                    <a:pt x="1148" y="1095"/>
                  </a:lnTo>
                  <a:lnTo>
                    <a:pt x="1129" y="1106"/>
                  </a:lnTo>
                  <a:lnTo>
                    <a:pt x="1110" y="1118"/>
                  </a:lnTo>
                  <a:lnTo>
                    <a:pt x="1089" y="1129"/>
                  </a:lnTo>
                  <a:lnTo>
                    <a:pt x="1068" y="1139"/>
                  </a:lnTo>
                  <a:lnTo>
                    <a:pt x="1046" y="1148"/>
                  </a:lnTo>
                  <a:lnTo>
                    <a:pt x="1023" y="1156"/>
                  </a:lnTo>
                  <a:lnTo>
                    <a:pt x="1000" y="1164"/>
                  </a:lnTo>
                  <a:lnTo>
                    <a:pt x="975" y="1170"/>
                  </a:lnTo>
                  <a:lnTo>
                    <a:pt x="949" y="1177"/>
                  </a:lnTo>
                  <a:lnTo>
                    <a:pt x="923" y="1182"/>
                  </a:lnTo>
                  <a:lnTo>
                    <a:pt x="896" y="1186"/>
                  </a:lnTo>
                  <a:lnTo>
                    <a:pt x="868" y="1189"/>
                  </a:lnTo>
                  <a:lnTo>
                    <a:pt x="840" y="1193"/>
                  </a:lnTo>
                  <a:lnTo>
                    <a:pt x="810" y="1194"/>
                  </a:lnTo>
                  <a:lnTo>
                    <a:pt x="780" y="1195"/>
                  </a:lnTo>
                  <a:lnTo>
                    <a:pt x="780" y="1195"/>
                  </a:lnTo>
                  <a:lnTo>
                    <a:pt x="743" y="1195"/>
                  </a:lnTo>
                  <a:lnTo>
                    <a:pt x="743" y="1195"/>
                  </a:lnTo>
                  <a:lnTo>
                    <a:pt x="648" y="1197"/>
                  </a:lnTo>
                  <a:lnTo>
                    <a:pt x="648" y="1197"/>
                  </a:lnTo>
                  <a:close/>
                  <a:moveTo>
                    <a:pt x="630" y="54"/>
                  </a:moveTo>
                  <a:lnTo>
                    <a:pt x="630" y="54"/>
                  </a:lnTo>
                  <a:lnTo>
                    <a:pt x="575" y="54"/>
                  </a:lnTo>
                  <a:lnTo>
                    <a:pt x="520" y="56"/>
                  </a:lnTo>
                  <a:lnTo>
                    <a:pt x="465" y="60"/>
                  </a:lnTo>
                  <a:lnTo>
                    <a:pt x="437" y="64"/>
                  </a:lnTo>
                  <a:lnTo>
                    <a:pt x="410" y="69"/>
                  </a:lnTo>
                  <a:lnTo>
                    <a:pt x="384" y="74"/>
                  </a:lnTo>
                  <a:lnTo>
                    <a:pt x="358" y="81"/>
                  </a:lnTo>
                  <a:lnTo>
                    <a:pt x="331" y="89"/>
                  </a:lnTo>
                  <a:lnTo>
                    <a:pt x="305" y="98"/>
                  </a:lnTo>
                  <a:lnTo>
                    <a:pt x="280" y="110"/>
                  </a:lnTo>
                  <a:lnTo>
                    <a:pt x="257" y="122"/>
                  </a:lnTo>
                  <a:lnTo>
                    <a:pt x="232" y="136"/>
                  </a:lnTo>
                  <a:lnTo>
                    <a:pt x="210" y="153"/>
                  </a:lnTo>
                  <a:lnTo>
                    <a:pt x="210" y="153"/>
                  </a:lnTo>
                  <a:lnTo>
                    <a:pt x="194" y="165"/>
                  </a:lnTo>
                  <a:lnTo>
                    <a:pt x="181" y="176"/>
                  </a:lnTo>
                  <a:lnTo>
                    <a:pt x="168" y="190"/>
                  </a:lnTo>
                  <a:lnTo>
                    <a:pt x="155" y="203"/>
                  </a:lnTo>
                  <a:lnTo>
                    <a:pt x="143" y="217"/>
                  </a:lnTo>
                  <a:lnTo>
                    <a:pt x="133" y="230"/>
                  </a:lnTo>
                  <a:lnTo>
                    <a:pt x="123" y="244"/>
                  </a:lnTo>
                  <a:lnTo>
                    <a:pt x="114" y="260"/>
                  </a:lnTo>
                  <a:lnTo>
                    <a:pt x="97" y="290"/>
                  </a:lnTo>
                  <a:lnTo>
                    <a:pt x="84" y="322"/>
                  </a:lnTo>
                  <a:lnTo>
                    <a:pt x="74" y="353"/>
                  </a:lnTo>
                  <a:lnTo>
                    <a:pt x="65" y="384"/>
                  </a:lnTo>
                  <a:lnTo>
                    <a:pt x="58" y="416"/>
                  </a:lnTo>
                  <a:lnTo>
                    <a:pt x="53" y="447"/>
                  </a:lnTo>
                  <a:lnTo>
                    <a:pt x="49" y="479"/>
                  </a:lnTo>
                  <a:lnTo>
                    <a:pt x="48" y="507"/>
                  </a:lnTo>
                  <a:lnTo>
                    <a:pt x="48" y="536"/>
                  </a:lnTo>
                  <a:lnTo>
                    <a:pt x="48" y="564"/>
                  </a:lnTo>
                  <a:lnTo>
                    <a:pt x="49" y="590"/>
                  </a:lnTo>
                  <a:lnTo>
                    <a:pt x="50" y="613"/>
                  </a:lnTo>
                  <a:lnTo>
                    <a:pt x="50" y="613"/>
                  </a:lnTo>
                  <a:lnTo>
                    <a:pt x="53" y="638"/>
                  </a:lnTo>
                  <a:lnTo>
                    <a:pt x="57" y="663"/>
                  </a:lnTo>
                  <a:lnTo>
                    <a:pt x="67" y="718"/>
                  </a:lnTo>
                  <a:lnTo>
                    <a:pt x="80" y="777"/>
                  </a:lnTo>
                  <a:lnTo>
                    <a:pt x="99" y="841"/>
                  </a:lnTo>
                  <a:lnTo>
                    <a:pt x="99" y="841"/>
                  </a:lnTo>
                  <a:lnTo>
                    <a:pt x="106" y="864"/>
                  </a:lnTo>
                  <a:lnTo>
                    <a:pt x="118" y="888"/>
                  </a:lnTo>
                  <a:lnTo>
                    <a:pt x="133" y="913"/>
                  </a:lnTo>
                  <a:lnTo>
                    <a:pt x="150" y="936"/>
                  </a:lnTo>
                  <a:lnTo>
                    <a:pt x="169" y="960"/>
                  </a:lnTo>
                  <a:lnTo>
                    <a:pt x="191" y="982"/>
                  </a:lnTo>
                  <a:lnTo>
                    <a:pt x="215" y="1003"/>
                  </a:lnTo>
                  <a:lnTo>
                    <a:pt x="241" y="1023"/>
                  </a:lnTo>
                  <a:lnTo>
                    <a:pt x="241" y="1023"/>
                  </a:lnTo>
                  <a:lnTo>
                    <a:pt x="271" y="1046"/>
                  </a:lnTo>
                  <a:lnTo>
                    <a:pt x="271" y="1046"/>
                  </a:lnTo>
                  <a:lnTo>
                    <a:pt x="300" y="1068"/>
                  </a:lnTo>
                  <a:lnTo>
                    <a:pt x="314" y="1079"/>
                  </a:lnTo>
                  <a:lnTo>
                    <a:pt x="330" y="1088"/>
                  </a:lnTo>
                  <a:lnTo>
                    <a:pt x="330" y="1088"/>
                  </a:lnTo>
                  <a:lnTo>
                    <a:pt x="346" y="1097"/>
                  </a:lnTo>
                  <a:lnTo>
                    <a:pt x="363" y="1105"/>
                  </a:lnTo>
                  <a:lnTo>
                    <a:pt x="380" y="1112"/>
                  </a:lnTo>
                  <a:lnTo>
                    <a:pt x="397" y="1117"/>
                  </a:lnTo>
                  <a:lnTo>
                    <a:pt x="431" y="1126"/>
                  </a:lnTo>
                  <a:lnTo>
                    <a:pt x="463" y="1134"/>
                  </a:lnTo>
                  <a:lnTo>
                    <a:pt x="463" y="1134"/>
                  </a:lnTo>
                  <a:lnTo>
                    <a:pt x="494" y="1138"/>
                  </a:lnTo>
                  <a:lnTo>
                    <a:pt x="522" y="1142"/>
                  </a:lnTo>
                  <a:lnTo>
                    <a:pt x="552" y="1146"/>
                  </a:lnTo>
                  <a:lnTo>
                    <a:pt x="581" y="1147"/>
                  </a:lnTo>
                  <a:lnTo>
                    <a:pt x="641" y="1149"/>
                  </a:lnTo>
                  <a:lnTo>
                    <a:pt x="704" y="1149"/>
                  </a:lnTo>
                  <a:lnTo>
                    <a:pt x="739" y="1149"/>
                  </a:lnTo>
                  <a:lnTo>
                    <a:pt x="739" y="1149"/>
                  </a:lnTo>
                  <a:lnTo>
                    <a:pt x="779" y="1149"/>
                  </a:lnTo>
                  <a:lnTo>
                    <a:pt x="817" y="1147"/>
                  </a:lnTo>
                  <a:lnTo>
                    <a:pt x="853" y="1144"/>
                  </a:lnTo>
                  <a:lnTo>
                    <a:pt x="889" y="1140"/>
                  </a:lnTo>
                  <a:lnTo>
                    <a:pt x="921" y="1135"/>
                  </a:lnTo>
                  <a:lnTo>
                    <a:pt x="953" y="1129"/>
                  </a:lnTo>
                  <a:lnTo>
                    <a:pt x="983" y="1121"/>
                  </a:lnTo>
                  <a:lnTo>
                    <a:pt x="1012" y="1113"/>
                  </a:lnTo>
                  <a:lnTo>
                    <a:pt x="1038" y="1102"/>
                  </a:lnTo>
                  <a:lnTo>
                    <a:pt x="1064" y="1091"/>
                  </a:lnTo>
                  <a:lnTo>
                    <a:pt x="1087" y="1079"/>
                  </a:lnTo>
                  <a:lnTo>
                    <a:pt x="1110" y="1066"/>
                  </a:lnTo>
                  <a:lnTo>
                    <a:pt x="1131" y="1050"/>
                  </a:lnTo>
                  <a:lnTo>
                    <a:pt x="1150" y="1034"/>
                  </a:lnTo>
                  <a:lnTo>
                    <a:pt x="1169" y="1017"/>
                  </a:lnTo>
                  <a:lnTo>
                    <a:pt x="1184" y="999"/>
                  </a:lnTo>
                  <a:lnTo>
                    <a:pt x="1184" y="999"/>
                  </a:lnTo>
                  <a:lnTo>
                    <a:pt x="1204" y="974"/>
                  </a:lnTo>
                  <a:lnTo>
                    <a:pt x="1221" y="948"/>
                  </a:lnTo>
                  <a:lnTo>
                    <a:pt x="1235" y="922"/>
                  </a:lnTo>
                  <a:lnTo>
                    <a:pt x="1247" y="894"/>
                  </a:lnTo>
                  <a:lnTo>
                    <a:pt x="1256" y="866"/>
                  </a:lnTo>
                  <a:lnTo>
                    <a:pt x="1264" y="836"/>
                  </a:lnTo>
                  <a:lnTo>
                    <a:pt x="1269" y="802"/>
                  </a:lnTo>
                  <a:lnTo>
                    <a:pt x="1273" y="766"/>
                  </a:lnTo>
                  <a:lnTo>
                    <a:pt x="1273" y="766"/>
                  </a:lnTo>
                  <a:lnTo>
                    <a:pt x="1277" y="707"/>
                  </a:lnTo>
                  <a:lnTo>
                    <a:pt x="1281" y="649"/>
                  </a:lnTo>
                  <a:lnTo>
                    <a:pt x="1282" y="590"/>
                  </a:lnTo>
                  <a:lnTo>
                    <a:pt x="1284" y="532"/>
                  </a:lnTo>
                  <a:lnTo>
                    <a:pt x="1284" y="532"/>
                  </a:lnTo>
                  <a:lnTo>
                    <a:pt x="1284" y="507"/>
                  </a:lnTo>
                  <a:lnTo>
                    <a:pt x="1282" y="481"/>
                  </a:lnTo>
                  <a:lnTo>
                    <a:pt x="1280" y="452"/>
                  </a:lnTo>
                  <a:lnTo>
                    <a:pt x="1277" y="422"/>
                  </a:lnTo>
                  <a:lnTo>
                    <a:pt x="1271" y="392"/>
                  </a:lnTo>
                  <a:lnTo>
                    <a:pt x="1263" y="362"/>
                  </a:lnTo>
                  <a:lnTo>
                    <a:pt x="1257" y="346"/>
                  </a:lnTo>
                  <a:lnTo>
                    <a:pt x="1251" y="332"/>
                  </a:lnTo>
                  <a:lnTo>
                    <a:pt x="1244" y="318"/>
                  </a:lnTo>
                  <a:lnTo>
                    <a:pt x="1237" y="305"/>
                  </a:lnTo>
                  <a:lnTo>
                    <a:pt x="1237" y="305"/>
                  </a:lnTo>
                  <a:lnTo>
                    <a:pt x="1222" y="280"/>
                  </a:lnTo>
                  <a:lnTo>
                    <a:pt x="1204" y="256"/>
                  </a:lnTo>
                  <a:lnTo>
                    <a:pt x="1186" y="234"/>
                  </a:lnTo>
                  <a:lnTo>
                    <a:pt x="1165" y="213"/>
                  </a:lnTo>
                  <a:lnTo>
                    <a:pt x="1144" y="193"/>
                  </a:lnTo>
                  <a:lnTo>
                    <a:pt x="1121" y="175"/>
                  </a:lnTo>
                  <a:lnTo>
                    <a:pt x="1099" y="159"/>
                  </a:lnTo>
                  <a:lnTo>
                    <a:pt x="1076" y="146"/>
                  </a:lnTo>
                  <a:lnTo>
                    <a:pt x="1076" y="146"/>
                  </a:lnTo>
                  <a:lnTo>
                    <a:pt x="1033" y="124"/>
                  </a:lnTo>
                  <a:lnTo>
                    <a:pt x="989" y="105"/>
                  </a:lnTo>
                  <a:lnTo>
                    <a:pt x="946" y="89"/>
                  </a:lnTo>
                  <a:lnTo>
                    <a:pt x="902" y="74"/>
                  </a:lnTo>
                  <a:lnTo>
                    <a:pt x="859" y="64"/>
                  </a:lnTo>
                  <a:lnTo>
                    <a:pt x="814" y="55"/>
                  </a:lnTo>
                  <a:lnTo>
                    <a:pt x="771" y="50"/>
                  </a:lnTo>
                  <a:lnTo>
                    <a:pt x="729" y="46"/>
                  </a:lnTo>
                  <a:lnTo>
                    <a:pt x="726" y="46"/>
                  </a:lnTo>
                  <a:lnTo>
                    <a:pt x="725" y="48"/>
                  </a:lnTo>
                  <a:lnTo>
                    <a:pt x="725" y="48"/>
                  </a:lnTo>
                  <a:lnTo>
                    <a:pt x="721" y="51"/>
                  </a:lnTo>
                  <a:lnTo>
                    <a:pt x="717" y="52"/>
                  </a:lnTo>
                  <a:lnTo>
                    <a:pt x="713" y="54"/>
                  </a:lnTo>
                  <a:lnTo>
                    <a:pt x="709" y="54"/>
                  </a:lnTo>
                  <a:lnTo>
                    <a:pt x="709" y="54"/>
                  </a:lnTo>
                  <a:lnTo>
                    <a:pt x="670" y="54"/>
                  </a:lnTo>
                  <a:lnTo>
                    <a:pt x="670" y="54"/>
                  </a:lnTo>
                  <a:lnTo>
                    <a:pt x="630" y="54"/>
                  </a:lnTo>
                  <a:lnTo>
                    <a:pt x="630" y="5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918"/>
            <p:cNvSpPr/>
            <p:nvPr/>
          </p:nvSpPr>
          <p:spPr bwMode="auto">
            <a:xfrm>
              <a:off x="3213101" y="3149601"/>
              <a:ext cx="519113" cy="127000"/>
            </a:xfrm>
            <a:custGeom>
              <a:avLst/>
              <a:gdLst/>
              <a:ahLst/>
              <a:cxnLst>
                <a:cxn ang="0">
                  <a:pos x="103" y="321"/>
                </a:cxn>
                <a:cxn ang="0">
                  <a:pos x="15" y="309"/>
                </a:cxn>
                <a:cxn ang="0">
                  <a:pos x="6" y="306"/>
                </a:cxn>
                <a:cxn ang="0">
                  <a:pos x="0" y="292"/>
                </a:cxn>
                <a:cxn ang="0">
                  <a:pos x="2" y="281"/>
                </a:cxn>
                <a:cxn ang="0">
                  <a:pos x="14" y="268"/>
                </a:cxn>
                <a:cxn ang="0">
                  <a:pos x="23" y="265"/>
                </a:cxn>
                <a:cxn ang="0">
                  <a:pos x="55" y="270"/>
                </a:cxn>
                <a:cxn ang="0">
                  <a:pos x="137" y="277"/>
                </a:cxn>
                <a:cxn ang="0">
                  <a:pos x="202" y="273"/>
                </a:cxn>
                <a:cxn ang="0">
                  <a:pos x="308" y="256"/>
                </a:cxn>
                <a:cxn ang="0">
                  <a:pos x="430" y="224"/>
                </a:cxn>
                <a:cxn ang="0">
                  <a:pos x="481" y="206"/>
                </a:cxn>
                <a:cxn ang="0">
                  <a:pos x="548" y="173"/>
                </a:cxn>
                <a:cxn ang="0">
                  <a:pos x="608" y="128"/>
                </a:cxn>
                <a:cxn ang="0">
                  <a:pos x="625" y="113"/>
                </a:cxn>
                <a:cxn ang="0">
                  <a:pos x="660" y="92"/>
                </a:cxn>
                <a:cxn ang="0">
                  <a:pos x="718" y="48"/>
                </a:cxn>
                <a:cxn ang="0">
                  <a:pos x="765" y="10"/>
                </a:cxn>
                <a:cxn ang="0">
                  <a:pos x="766" y="9"/>
                </a:cxn>
                <a:cxn ang="0">
                  <a:pos x="781" y="0"/>
                </a:cxn>
                <a:cxn ang="0">
                  <a:pos x="791" y="0"/>
                </a:cxn>
                <a:cxn ang="0">
                  <a:pos x="802" y="6"/>
                </a:cxn>
                <a:cxn ang="0">
                  <a:pos x="806" y="15"/>
                </a:cxn>
                <a:cxn ang="0">
                  <a:pos x="821" y="48"/>
                </a:cxn>
                <a:cxn ang="0">
                  <a:pos x="846" y="74"/>
                </a:cxn>
                <a:cxn ang="0">
                  <a:pos x="883" y="100"/>
                </a:cxn>
                <a:cxn ang="0">
                  <a:pos x="942" y="142"/>
                </a:cxn>
                <a:cxn ang="0">
                  <a:pos x="1020" y="190"/>
                </a:cxn>
                <a:cxn ang="0">
                  <a:pos x="1066" y="218"/>
                </a:cxn>
                <a:cxn ang="0">
                  <a:pos x="1114" y="238"/>
                </a:cxn>
                <a:cxn ang="0">
                  <a:pos x="1148" y="243"/>
                </a:cxn>
                <a:cxn ang="0">
                  <a:pos x="1218" y="247"/>
                </a:cxn>
                <a:cxn ang="0">
                  <a:pos x="1286" y="249"/>
                </a:cxn>
                <a:cxn ang="0">
                  <a:pos x="1300" y="255"/>
                </a:cxn>
                <a:cxn ang="0">
                  <a:pos x="1307" y="265"/>
                </a:cxn>
                <a:cxn ang="0">
                  <a:pos x="1307" y="282"/>
                </a:cxn>
                <a:cxn ang="0">
                  <a:pos x="1296" y="294"/>
                </a:cxn>
                <a:cxn ang="0">
                  <a:pos x="1287" y="295"/>
                </a:cxn>
                <a:cxn ang="0">
                  <a:pos x="1250" y="295"/>
                </a:cxn>
                <a:cxn ang="0">
                  <a:pos x="1142" y="290"/>
                </a:cxn>
                <a:cxn ang="0">
                  <a:pos x="1109" y="283"/>
                </a:cxn>
                <a:cxn ang="0">
                  <a:pos x="1055" y="261"/>
                </a:cxn>
                <a:cxn ang="0">
                  <a:pos x="1004" y="232"/>
                </a:cxn>
                <a:cxn ang="0">
                  <a:pos x="940" y="196"/>
                </a:cxn>
                <a:cxn ang="0">
                  <a:pos x="876" y="151"/>
                </a:cxn>
                <a:cxn ang="0">
                  <a:pos x="817" y="109"/>
                </a:cxn>
                <a:cxn ang="0">
                  <a:pos x="785" y="79"/>
                </a:cxn>
                <a:cxn ang="0">
                  <a:pos x="768" y="65"/>
                </a:cxn>
                <a:cxn ang="0">
                  <a:pos x="673" y="139"/>
                </a:cxn>
                <a:cxn ang="0">
                  <a:pos x="605" y="192"/>
                </a:cxn>
                <a:cxn ang="0">
                  <a:pos x="547" y="230"/>
                </a:cxn>
                <a:cxn ang="0">
                  <a:pos x="484" y="255"/>
                </a:cxn>
                <a:cxn ang="0">
                  <a:pos x="371" y="287"/>
                </a:cxn>
                <a:cxn ang="0">
                  <a:pos x="256" y="312"/>
                </a:cxn>
                <a:cxn ang="0">
                  <a:pos x="134" y="321"/>
                </a:cxn>
              </a:cxnLst>
              <a:rect l="0" t="0" r="r" b="b"/>
              <a:pathLst>
                <a:path w="1308" h="321">
                  <a:moveTo>
                    <a:pt x="134" y="321"/>
                  </a:moveTo>
                  <a:lnTo>
                    <a:pt x="134" y="321"/>
                  </a:lnTo>
                  <a:lnTo>
                    <a:pt x="103" y="321"/>
                  </a:lnTo>
                  <a:lnTo>
                    <a:pt x="73" y="319"/>
                  </a:lnTo>
                  <a:lnTo>
                    <a:pt x="44" y="315"/>
                  </a:lnTo>
                  <a:lnTo>
                    <a:pt x="15" y="309"/>
                  </a:lnTo>
                  <a:lnTo>
                    <a:pt x="15" y="309"/>
                  </a:lnTo>
                  <a:lnTo>
                    <a:pt x="10" y="308"/>
                  </a:lnTo>
                  <a:lnTo>
                    <a:pt x="6" y="306"/>
                  </a:lnTo>
                  <a:lnTo>
                    <a:pt x="4" y="303"/>
                  </a:lnTo>
                  <a:lnTo>
                    <a:pt x="1" y="299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2" y="281"/>
                  </a:lnTo>
                  <a:lnTo>
                    <a:pt x="8" y="273"/>
                  </a:lnTo>
                  <a:lnTo>
                    <a:pt x="10" y="270"/>
                  </a:lnTo>
                  <a:lnTo>
                    <a:pt x="14" y="268"/>
                  </a:lnTo>
                  <a:lnTo>
                    <a:pt x="18" y="266"/>
                  </a:lnTo>
                  <a:lnTo>
                    <a:pt x="23" y="265"/>
                  </a:lnTo>
                  <a:lnTo>
                    <a:pt x="23" y="265"/>
                  </a:lnTo>
                  <a:lnTo>
                    <a:pt x="29" y="266"/>
                  </a:lnTo>
                  <a:lnTo>
                    <a:pt x="29" y="266"/>
                  </a:lnTo>
                  <a:lnTo>
                    <a:pt x="55" y="270"/>
                  </a:lnTo>
                  <a:lnTo>
                    <a:pt x="81" y="274"/>
                  </a:lnTo>
                  <a:lnTo>
                    <a:pt x="108" y="275"/>
                  </a:lnTo>
                  <a:lnTo>
                    <a:pt x="137" y="277"/>
                  </a:lnTo>
                  <a:lnTo>
                    <a:pt x="137" y="277"/>
                  </a:lnTo>
                  <a:lnTo>
                    <a:pt x="168" y="275"/>
                  </a:lnTo>
                  <a:lnTo>
                    <a:pt x="202" y="273"/>
                  </a:lnTo>
                  <a:lnTo>
                    <a:pt x="236" y="269"/>
                  </a:lnTo>
                  <a:lnTo>
                    <a:pt x="272" y="264"/>
                  </a:lnTo>
                  <a:lnTo>
                    <a:pt x="308" y="256"/>
                  </a:lnTo>
                  <a:lnTo>
                    <a:pt x="348" y="247"/>
                  </a:lnTo>
                  <a:lnTo>
                    <a:pt x="387" y="236"/>
                  </a:lnTo>
                  <a:lnTo>
                    <a:pt x="430" y="224"/>
                  </a:lnTo>
                  <a:lnTo>
                    <a:pt x="430" y="224"/>
                  </a:lnTo>
                  <a:lnTo>
                    <a:pt x="456" y="215"/>
                  </a:lnTo>
                  <a:lnTo>
                    <a:pt x="481" y="206"/>
                  </a:lnTo>
                  <a:lnTo>
                    <a:pt x="505" y="197"/>
                  </a:lnTo>
                  <a:lnTo>
                    <a:pt x="527" y="187"/>
                  </a:lnTo>
                  <a:lnTo>
                    <a:pt x="548" y="173"/>
                  </a:lnTo>
                  <a:lnTo>
                    <a:pt x="569" y="160"/>
                  </a:lnTo>
                  <a:lnTo>
                    <a:pt x="588" y="145"/>
                  </a:lnTo>
                  <a:lnTo>
                    <a:pt x="608" y="128"/>
                  </a:lnTo>
                  <a:lnTo>
                    <a:pt x="608" y="128"/>
                  </a:lnTo>
                  <a:lnTo>
                    <a:pt x="616" y="120"/>
                  </a:lnTo>
                  <a:lnTo>
                    <a:pt x="625" y="113"/>
                  </a:lnTo>
                  <a:lnTo>
                    <a:pt x="646" y="100"/>
                  </a:lnTo>
                  <a:lnTo>
                    <a:pt x="646" y="100"/>
                  </a:lnTo>
                  <a:lnTo>
                    <a:pt x="660" y="92"/>
                  </a:lnTo>
                  <a:lnTo>
                    <a:pt x="673" y="83"/>
                  </a:lnTo>
                  <a:lnTo>
                    <a:pt x="673" y="83"/>
                  </a:lnTo>
                  <a:lnTo>
                    <a:pt x="718" y="48"/>
                  </a:lnTo>
                  <a:lnTo>
                    <a:pt x="760" y="14"/>
                  </a:lnTo>
                  <a:lnTo>
                    <a:pt x="760" y="14"/>
                  </a:lnTo>
                  <a:lnTo>
                    <a:pt x="765" y="10"/>
                  </a:lnTo>
                  <a:lnTo>
                    <a:pt x="765" y="10"/>
                  </a:lnTo>
                  <a:lnTo>
                    <a:pt x="766" y="9"/>
                  </a:lnTo>
                  <a:lnTo>
                    <a:pt x="766" y="9"/>
                  </a:lnTo>
                  <a:lnTo>
                    <a:pt x="770" y="5"/>
                  </a:lnTo>
                  <a:lnTo>
                    <a:pt x="775" y="2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87" y="0"/>
                  </a:lnTo>
                  <a:lnTo>
                    <a:pt x="791" y="0"/>
                  </a:lnTo>
                  <a:lnTo>
                    <a:pt x="796" y="2"/>
                  </a:lnTo>
                  <a:lnTo>
                    <a:pt x="799" y="3"/>
                  </a:lnTo>
                  <a:lnTo>
                    <a:pt x="802" y="6"/>
                  </a:lnTo>
                  <a:lnTo>
                    <a:pt x="804" y="10"/>
                  </a:lnTo>
                  <a:lnTo>
                    <a:pt x="806" y="15"/>
                  </a:lnTo>
                  <a:lnTo>
                    <a:pt x="806" y="15"/>
                  </a:lnTo>
                  <a:lnTo>
                    <a:pt x="809" y="27"/>
                  </a:lnTo>
                  <a:lnTo>
                    <a:pt x="815" y="39"/>
                  </a:lnTo>
                  <a:lnTo>
                    <a:pt x="821" y="48"/>
                  </a:lnTo>
                  <a:lnTo>
                    <a:pt x="829" y="57"/>
                  </a:lnTo>
                  <a:lnTo>
                    <a:pt x="837" y="66"/>
                  </a:lnTo>
                  <a:lnTo>
                    <a:pt x="846" y="74"/>
                  </a:lnTo>
                  <a:lnTo>
                    <a:pt x="866" y="88"/>
                  </a:lnTo>
                  <a:lnTo>
                    <a:pt x="866" y="88"/>
                  </a:lnTo>
                  <a:lnTo>
                    <a:pt x="883" y="100"/>
                  </a:lnTo>
                  <a:lnTo>
                    <a:pt x="883" y="100"/>
                  </a:lnTo>
                  <a:lnTo>
                    <a:pt x="913" y="122"/>
                  </a:lnTo>
                  <a:lnTo>
                    <a:pt x="942" y="142"/>
                  </a:lnTo>
                  <a:lnTo>
                    <a:pt x="1002" y="179"/>
                  </a:lnTo>
                  <a:lnTo>
                    <a:pt x="1002" y="179"/>
                  </a:lnTo>
                  <a:lnTo>
                    <a:pt x="1020" y="190"/>
                  </a:lnTo>
                  <a:lnTo>
                    <a:pt x="1020" y="190"/>
                  </a:lnTo>
                  <a:lnTo>
                    <a:pt x="1050" y="209"/>
                  </a:lnTo>
                  <a:lnTo>
                    <a:pt x="1066" y="218"/>
                  </a:lnTo>
                  <a:lnTo>
                    <a:pt x="1082" y="226"/>
                  </a:lnTo>
                  <a:lnTo>
                    <a:pt x="1097" y="232"/>
                  </a:lnTo>
                  <a:lnTo>
                    <a:pt x="1114" y="238"/>
                  </a:lnTo>
                  <a:lnTo>
                    <a:pt x="1131" y="240"/>
                  </a:lnTo>
                  <a:lnTo>
                    <a:pt x="1148" y="243"/>
                  </a:lnTo>
                  <a:lnTo>
                    <a:pt x="1148" y="243"/>
                  </a:lnTo>
                  <a:lnTo>
                    <a:pt x="1184" y="244"/>
                  </a:lnTo>
                  <a:lnTo>
                    <a:pt x="1218" y="247"/>
                  </a:lnTo>
                  <a:lnTo>
                    <a:pt x="1218" y="247"/>
                  </a:lnTo>
                  <a:lnTo>
                    <a:pt x="1252" y="248"/>
                  </a:lnTo>
                  <a:lnTo>
                    <a:pt x="1286" y="249"/>
                  </a:lnTo>
                  <a:lnTo>
                    <a:pt x="1286" y="249"/>
                  </a:lnTo>
                  <a:lnTo>
                    <a:pt x="1291" y="251"/>
                  </a:lnTo>
                  <a:lnTo>
                    <a:pt x="1296" y="252"/>
                  </a:lnTo>
                  <a:lnTo>
                    <a:pt x="1300" y="255"/>
                  </a:lnTo>
                  <a:lnTo>
                    <a:pt x="1303" y="257"/>
                  </a:lnTo>
                  <a:lnTo>
                    <a:pt x="1305" y="261"/>
                  </a:lnTo>
                  <a:lnTo>
                    <a:pt x="1307" y="265"/>
                  </a:lnTo>
                  <a:lnTo>
                    <a:pt x="1308" y="274"/>
                  </a:lnTo>
                  <a:lnTo>
                    <a:pt x="1308" y="274"/>
                  </a:lnTo>
                  <a:lnTo>
                    <a:pt x="1307" y="282"/>
                  </a:lnTo>
                  <a:lnTo>
                    <a:pt x="1303" y="289"/>
                  </a:lnTo>
                  <a:lnTo>
                    <a:pt x="1300" y="291"/>
                  </a:lnTo>
                  <a:lnTo>
                    <a:pt x="1296" y="294"/>
                  </a:lnTo>
                  <a:lnTo>
                    <a:pt x="1292" y="295"/>
                  </a:lnTo>
                  <a:lnTo>
                    <a:pt x="1287" y="295"/>
                  </a:lnTo>
                  <a:lnTo>
                    <a:pt x="1287" y="295"/>
                  </a:lnTo>
                  <a:lnTo>
                    <a:pt x="1287" y="295"/>
                  </a:lnTo>
                  <a:lnTo>
                    <a:pt x="1250" y="295"/>
                  </a:lnTo>
                  <a:lnTo>
                    <a:pt x="1250" y="295"/>
                  </a:lnTo>
                  <a:lnTo>
                    <a:pt x="1214" y="295"/>
                  </a:lnTo>
                  <a:lnTo>
                    <a:pt x="1177" y="294"/>
                  </a:lnTo>
                  <a:lnTo>
                    <a:pt x="1142" y="290"/>
                  </a:lnTo>
                  <a:lnTo>
                    <a:pt x="1125" y="287"/>
                  </a:lnTo>
                  <a:lnTo>
                    <a:pt x="1109" y="283"/>
                  </a:lnTo>
                  <a:lnTo>
                    <a:pt x="1109" y="283"/>
                  </a:lnTo>
                  <a:lnTo>
                    <a:pt x="1095" y="279"/>
                  </a:lnTo>
                  <a:lnTo>
                    <a:pt x="1082" y="274"/>
                  </a:lnTo>
                  <a:lnTo>
                    <a:pt x="1055" y="261"/>
                  </a:lnTo>
                  <a:lnTo>
                    <a:pt x="1029" y="248"/>
                  </a:lnTo>
                  <a:lnTo>
                    <a:pt x="1004" y="232"/>
                  </a:lnTo>
                  <a:lnTo>
                    <a:pt x="1004" y="232"/>
                  </a:lnTo>
                  <a:lnTo>
                    <a:pt x="962" y="209"/>
                  </a:lnTo>
                  <a:lnTo>
                    <a:pt x="962" y="209"/>
                  </a:lnTo>
                  <a:lnTo>
                    <a:pt x="940" y="196"/>
                  </a:lnTo>
                  <a:lnTo>
                    <a:pt x="918" y="181"/>
                  </a:lnTo>
                  <a:lnTo>
                    <a:pt x="876" y="151"/>
                  </a:lnTo>
                  <a:lnTo>
                    <a:pt x="876" y="151"/>
                  </a:lnTo>
                  <a:lnTo>
                    <a:pt x="847" y="130"/>
                  </a:lnTo>
                  <a:lnTo>
                    <a:pt x="817" y="109"/>
                  </a:lnTo>
                  <a:lnTo>
                    <a:pt x="817" y="109"/>
                  </a:lnTo>
                  <a:lnTo>
                    <a:pt x="806" y="100"/>
                  </a:lnTo>
                  <a:lnTo>
                    <a:pt x="794" y="91"/>
                  </a:lnTo>
                  <a:lnTo>
                    <a:pt x="785" y="79"/>
                  </a:lnTo>
                  <a:lnTo>
                    <a:pt x="777" y="68"/>
                  </a:lnTo>
                  <a:lnTo>
                    <a:pt x="773" y="61"/>
                  </a:lnTo>
                  <a:lnTo>
                    <a:pt x="768" y="65"/>
                  </a:lnTo>
                  <a:lnTo>
                    <a:pt x="768" y="65"/>
                  </a:lnTo>
                  <a:lnTo>
                    <a:pt x="720" y="103"/>
                  </a:lnTo>
                  <a:lnTo>
                    <a:pt x="673" y="139"/>
                  </a:lnTo>
                  <a:lnTo>
                    <a:pt x="673" y="139"/>
                  </a:lnTo>
                  <a:lnTo>
                    <a:pt x="605" y="192"/>
                  </a:lnTo>
                  <a:lnTo>
                    <a:pt x="605" y="192"/>
                  </a:lnTo>
                  <a:lnTo>
                    <a:pt x="586" y="206"/>
                  </a:lnTo>
                  <a:lnTo>
                    <a:pt x="566" y="218"/>
                  </a:lnTo>
                  <a:lnTo>
                    <a:pt x="547" y="230"/>
                  </a:lnTo>
                  <a:lnTo>
                    <a:pt x="526" y="239"/>
                  </a:lnTo>
                  <a:lnTo>
                    <a:pt x="505" y="247"/>
                  </a:lnTo>
                  <a:lnTo>
                    <a:pt x="484" y="255"/>
                  </a:lnTo>
                  <a:lnTo>
                    <a:pt x="442" y="268"/>
                  </a:lnTo>
                  <a:lnTo>
                    <a:pt x="442" y="268"/>
                  </a:lnTo>
                  <a:lnTo>
                    <a:pt x="371" y="287"/>
                  </a:lnTo>
                  <a:lnTo>
                    <a:pt x="333" y="296"/>
                  </a:lnTo>
                  <a:lnTo>
                    <a:pt x="295" y="304"/>
                  </a:lnTo>
                  <a:lnTo>
                    <a:pt x="256" y="312"/>
                  </a:lnTo>
                  <a:lnTo>
                    <a:pt x="216" y="317"/>
                  </a:lnTo>
                  <a:lnTo>
                    <a:pt x="175" y="320"/>
                  </a:lnTo>
                  <a:lnTo>
                    <a:pt x="134" y="321"/>
                  </a:lnTo>
                  <a:lnTo>
                    <a:pt x="134" y="3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919"/>
            <p:cNvSpPr/>
            <p:nvPr/>
          </p:nvSpPr>
          <p:spPr bwMode="auto">
            <a:xfrm>
              <a:off x="3368676" y="3514726"/>
              <a:ext cx="252413" cy="92075"/>
            </a:xfrm>
            <a:custGeom>
              <a:avLst/>
              <a:gdLst/>
              <a:ahLst/>
              <a:cxnLst>
                <a:cxn ang="0">
                  <a:pos x="112" y="229"/>
                </a:cxn>
                <a:cxn ang="0">
                  <a:pos x="92" y="223"/>
                </a:cxn>
                <a:cxn ang="0">
                  <a:pos x="69" y="206"/>
                </a:cxn>
                <a:cxn ang="0">
                  <a:pos x="51" y="181"/>
                </a:cxn>
                <a:cxn ang="0">
                  <a:pos x="19" y="100"/>
                </a:cxn>
                <a:cxn ang="0">
                  <a:pos x="1" y="50"/>
                </a:cxn>
                <a:cxn ang="0">
                  <a:pos x="0" y="36"/>
                </a:cxn>
                <a:cxn ang="0">
                  <a:pos x="3" y="26"/>
                </a:cxn>
                <a:cxn ang="0">
                  <a:pos x="18" y="15"/>
                </a:cxn>
                <a:cxn ang="0">
                  <a:pos x="30" y="15"/>
                </a:cxn>
                <a:cxn ang="0">
                  <a:pos x="40" y="25"/>
                </a:cxn>
                <a:cxn ang="0">
                  <a:pos x="54" y="68"/>
                </a:cxn>
                <a:cxn ang="0">
                  <a:pos x="65" y="101"/>
                </a:cxn>
                <a:cxn ang="0">
                  <a:pos x="92" y="158"/>
                </a:cxn>
                <a:cxn ang="0">
                  <a:pos x="105" y="175"/>
                </a:cxn>
                <a:cxn ang="0">
                  <a:pos x="119" y="182"/>
                </a:cxn>
                <a:cxn ang="0">
                  <a:pos x="132" y="182"/>
                </a:cxn>
                <a:cxn ang="0">
                  <a:pos x="153" y="170"/>
                </a:cxn>
                <a:cxn ang="0">
                  <a:pos x="177" y="149"/>
                </a:cxn>
                <a:cxn ang="0">
                  <a:pos x="198" y="127"/>
                </a:cxn>
                <a:cxn ang="0">
                  <a:pos x="228" y="92"/>
                </a:cxn>
                <a:cxn ang="0">
                  <a:pos x="260" y="63"/>
                </a:cxn>
                <a:cxn ang="0">
                  <a:pos x="279" y="54"/>
                </a:cxn>
                <a:cxn ang="0">
                  <a:pos x="285" y="46"/>
                </a:cxn>
                <a:cxn ang="0">
                  <a:pos x="302" y="38"/>
                </a:cxn>
                <a:cxn ang="0">
                  <a:pos x="315" y="42"/>
                </a:cxn>
                <a:cxn ang="0">
                  <a:pos x="324" y="54"/>
                </a:cxn>
                <a:cxn ang="0">
                  <a:pos x="327" y="58"/>
                </a:cxn>
                <a:cxn ang="0">
                  <a:pos x="379" y="107"/>
                </a:cxn>
                <a:cxn ang="0">
                  <a:pos x="413" y="141"/>
                </a:cxn>
                <a:cxn ang="0">
                  <a:pos x="451" y="172"/>
                </a:cxn>
                <a:cxn ang="0">
                  <a:pos x="465" y="175"/>
                </a:cxn>
                <a:cxn ang="0">
                  <a:pos x="494" y="165"/>
                </a:cxn>
                <a:cxn ang="0">
                  <a:pos x="525" y="136"/>
                </a:cxn>
                <a:cxn ang="0">
                  <a:pos x="578" y="62"/>
                </a:cxn>
                <a:cxn ang="0">
                  <a:pos x="591" y="30"/>
                </a:cxn>
                <a:cxn ang="0">
                  <a:pos x="592" y="17"/>
                </a:cxn>
                <a:cxn ang="0">
                  <a:pos x="600" y="5"/>
                </a:cxn>
                <a:cxn ang="0">
                  <a:pos x="616" y="0"/>
                </a:cxn>
                <a:cxn ang="0">
                  <a:pos x="625" y="3"/>
                </a:cxn>
                <a:cxn ang="0">
                  <a:pos x="631" y="7"/>
                </a:cxn>
                <a:cxn ang="0">
                  <a:pos x="637" y="17"/>
                </a:cxn>
                <a:cxn ang="0">
                  <a:pos x="637" y="33"/>
                </a:cxn>
                <a:cxn ang="0">
                  <a:pos x="629" y="63"/>
                </a:cxn>
                <a:cxn ang="0">
                  <a:pos x="595" y="121"/>
                </a:cxn>
                <a:cxn ang="0">
                  <a:pos x="554" y="168"/>
                </a:cxn>
                <a:cxn ang="0">
                  <a:pos x="545" y="178"/>
                </a:cxn>
                <a:cxn ang="0">
                  <a:pos x="502" y="219"/>
                </a:cxn>
                <a:cxn ang="0">
                  <a:pos x="473" y="229"/>
                </a:cxn>
                <a:cxn ang="0">
                  <a:pos x="464" y="228"/>
                </a:cxn>
                <a:cxn ang="0">
                  <a:pos x="435" y="216"/>
                </a:cxn>
                <a:cxn ang="0">
                  <a:pos x="388" y="182"/>
                </a:cxn>
                <a:cxn ang="0">
                  <a:pos x="349" y="145"/>
                </a:cxn>
                <a:cxn ang="0">
                  <a:pos x="329" y="128"/>
                </a:cxn>
                <a:cxn ang="0">
                  <a:pos x="298" y="98"/>
                </a:cxn>
                <a:cxn ang="0">
                  <a:pos x="289" y="100"/>
                </a:cxn>
                <a:cxn ang="0">
                  <a:pos x="273" y="110"/>
                </a:cxn>
                <a:cxn ang="0">
                  <a:pos x="256" y="134"/>
                </a:cxn>
                <a:cxn ang="0">
                  <a:pos x="240" y="155"/>
                </a:cxn>
                <a:cxn ang="0">
                  <a:pos x="215" y="177"/>
                </a:cxn>
                <a:cxn ang="0">
                  <a:pos x="185" y="202"/>
                </a:cxn>
                <a:cxn ang="0">
                  <a:pos x="146" y="226"/>
                </a:cxn>
                <a:cxn ang="0">
                  <a:pos x="124" y="230"/>
                </a:cxn>
              </a:cxnLst>
              <a:rect l="0" t="0" r="r" b="b"/>
              <a:pathLst>
                <a:path w="637" h="230">
                  <a:moveTo>
                    <a:pt x="124" y="230"/>
                  </a:moveTo>
                  <a:lnTo>
                    <a:pt x="124" y="230"/>
                  </a:lnTo>
                  <a:lnTo>
                    <a:pt x="112" y="229"/>
                  </a:lnTo>
                  <a:lnTo>
                    <a:pt x="112" y="229"/>
                  </a:lnTo>
                  <a:lnTo>
                    <a:pt x="103" y="226"/>
                  </a:lnTo>
                  <a:lnTo>
                    <a:pt x="92" y="223"/>
                  </a:lnTo>
                  <a:lnTo>
                    <a:pt x="85" y="217"/>
                  </a:lnTo>
                  <a:lnTo>
                    <a:pt x="77" y="212"/>
                  </a:lnTo>
                  <a:lnTo>
                    <a:pt x="69" y="206"/>
                  </a:lnTo>
                  <a:lnTo>
                    <a:pt x="62" y="198"/>
                  </a:lnTo>
                  <a:lnTo>
                    <a:pt x="57" y="190"/>
                  </a:lnTo>
                  <a:lnTo>
                    <a:pt x="51" y="181"/>
                  </a:lnTo>
                  <a:lnTo>
                    <a:pt x="41" y="161"/>
                  </a:lnTo>
                  <a:lnTo>
                    <a:pt x="32" y="141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0" y="73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30" y="15"/>
                  </a:lnTo>
                  <a:lnTo>
                    <a:pt x="34" y="17"/>
                  </a:lnTo>
                  <a:lnTo>
                    <a:pt x="37" y="21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8" y="47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73" y="119"/>
                  </a:lnTo>
                  <a:lnTo>
                    <a:pt x="82" y="139"/>
                  </a:lnTo>
                  <a:lnTo>
                    <a:pt x="92" y="158"/>
                  </a:lnTo>
                  <a:lnTo>
                    <a:pt x="99" y="168"/>
                  </a:lnTo>
                  <a:lnTo>
                    <a:pt x="105" y="175"/>
                  </a:lnTo>
                  <a:lnTo>
                    <a:pt x="105" y="175"/>
                  </a:lnTo>
                  <a:lnTo>
                    <a:pt x="109" y="178"/>
                  </a:lnTo>
                  <a:lnTo>
                    <a:pt x="115" y="181"/>
                  </a:lnTo>
                  <a:lnTo>
                    <a:pt x="119" y="182"/>
                  </a:lnTo>
                  <a:lnTo>
                    <a:pt x="124" y="182"/>
                  </a:lnTo>
                  <a:lnTo>
                    <a:pt x="124" y="182"/>
                  </a:lnTo>
                  <a:lnTo>
                    <a:pt x="132" y="182"/>
                  </a:lnTo>
                  <a:lnTo>
                    <a:pt x="138" y="179"/>
                  </a:lnTo>
                  <a:lnTo>
                    <a:pt x="146" y="175"/>
                  </a:lnTo>
                  <a:lnTo>
                    <a:pt x="153" y="170"/>
                  </a:lnTo>
                  <a:lnTo>
                    <a:pt x="166" y="160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84" y="143"/>
                  </a:lnTo>
                  <a:lnTo>
                    <a:pt x="184" y="143"/>
                  </a:lnTo>
                  <a:lnTo>
                    <a:pt x="198" y="127"/>
                  </a:lnTo>
                  <a:lnTo>
                    <a:pt x="214" y="109"/>
                  </a:lnTo>
                  <a:lnTo>
                    <a:pt x="214" y="109"/>
                  </a:lnTo>
                  <a:lnTo>
                    <a:pt x="228" y="92"/>
                  </a:lnTo>
                  <a:lnTo>
                    <a:pt x="243" y="76"/>
                  </a:lnTo>
                  <a:lnTo>
                    <a:pt x="251" y="68"/>
                  </a:lnTo>
                  <a:lnTo>
                    <a:pt x="260" y="63"/>
                  </a:lnTo>
                  <a:lnTo>
                    <a:pt x="268" y="58"/>
                  </a:lnTo>
                  <a:lnTo>
                    <a:pt x="277" y="55"/>
                  </a:lnTo>
                  <a:lnTo>
                    <a:pt x="279" y="54"/>
                  </a:lnTo>
                  <a:lnTo>
                    <a:pt x="281" y="51"/>
                  </a:lnTo>
                  <a:lnTo>
                    <a:pt x="281" y="51"/>
                  </a:lnTo>
                  <a:lnTo>
                    <a:pt x="285" y="46"/>
                  </a:lnTo>
                  <a:lnTo>
                    <a:pt x="290" y="42"/>
                  </a:lnTo>
                  <a:lnTo>
                    <a:pt x="296" y="39"/>
                  </a:lnTo>
                  <a:lnTo>
                    <a:pt x="302" y="38"/>
                  </a:lnTo>
                  <a:lnTo>
                    <a:pt x="302" y="38"/>
                  </a:lnTo>
                  <a:lnTo>
                    <a:pt x="308" y="39"/>
                  </a:lnTo>
                  <a:lnTo>
                    <a:pt x="315" y="42"/>
                  </a:lnTo>
                  <a:lnTo>
                    <a:pt x="321" y="47"/>
                  </a:lnTo>
                  <a:lnTo>
                    <a:pt x="323" y="50"/>
                  </a:lnTo>
                  <a:lnTo>
                    <a:pt x="324" y="54"/>
                  </a:lnTo>
                  <a:lnTo>
                    <a:pt x="325" y="56"/>
                  </a:lnTo>
                  <a:lnTo>
                    <a:pt x="327" y="58"/>
                  </a:lnTo>
                  <a:lnTo>
                    <a:pt x="327" y="58"/>
                  </a:lnTo>
                  <a:lnTo>
                    <a:pt x="340" y="68"/>
                  </a:lnTo>
                  <a:lnTo>
                    <a:pt x="353" y="81"/>
                  </a:lnTo>
                  <a:lnTo>
                    <a:pt x="379" y="107"/>
                  </a:lnTo>
                  <a:lnTo>
                    <a:pt x="379" y="107"/>
                  </a:lnTo>
                  <a:lnTo>
                    <a:pt x="396" y="124"/>
                  </a:lnTo>
                  <a:lnTo>
                    <a:pt x="413" y="141"/>
                  </a:lnTo>
                  <a:lnTo>
                    <a:pt x="431" y="158"/>
                  </a:lnTo>
                  <a:lnTo>
                    <a:pt x="451" y="172"/>
                  </a:lnTo>
                  <a:lnTo>
                    <a:pt x="451" y="172"/>
                  </a:lnTo>
                  <a:lnTo>
                    <a:pt x="457" y="174"/>
                  </a:lnTo>
                  <a:lnTo>
                    <a:pt x="465" y="175"/>
                  </a:lnTo>
                  <a:lnTo>
                    <a:pt x="465" y="175"/>
                  </a:lnTo>
                  <a:lnTo>
                    <a:pt x="474" y="174"/>
                  </a:lnTo>
                  <a:lnTo>
                    <a:pt x="484" y="170"/>
                  </a:lnTo>
                  <a:lnTo>
                    <a:pt x="494" y="165"/>
                  </a:lnTo>
                  <a:lnTo>
                    <a:pt x="504" y="157"/>
                  </a:lnTo>
                  <a:lnTo>
                    <a:pt x="515" y="148"/>
                  </a:lnTo>
                  <a:lnTo>
                    <a:pt x="525" y="136"/>
                  </a:lnTo>
                  <a:lnTo>
                    <a:pt x="545" y="113"/>
                  </a:lnTo>
                  <a:lnTo>
                    <a:pt x="563" y="87"/>
                  </a:lnTo>
                  <a:lnTo>
                    <a:pt x="578" y="62"/>
                  </a:lnTo>
                  <a:lnTo>
                    <a:pt x="583" y="50"/>
                  </a:lnTo>
                  <a:lnTo>
                    <a:pt x="588" y="39"/>
                  </a:lnTo>
                  <a:lnTo>
                    <a:pt x="591" y="30"/>
                  </a:lnTo>
                  <a:lnTo>
                    <a:pt x="592" y="22"/>
                  </a:lnTo>
                  <a:lnTo>
                    <a:pt x="592" y="22"/>
                  </a:lnTo>
                  <a:lnTo>
                    <a:pt x="592" y="17"/>
                  </a:lnTo>
                  <a:lnTo>
                    <a:pt x="593" y="13"/>
                  </a:lnTo>
                  <a:lnTo>
                    <a:pt x="596" y="9"/>
                  </a:lnTo>
                  <a:lnTo>
                    <a:pt x="600" y="5"/>
                  </a:lnTo>
                  <a:lnTo>
                    <a:pt x="603" y="4"/>
                  </a:lnTo>
                  <a:lnTo>
                    <a:pt x="606" y="2"/>
                  </a:lnTo>
                  <a:lnTo>
                    <a:pt x="616" y="0"/>
                  </a:lnTo>
                  <a:lnTo>
                    <a:pt x="616" y="0"/>
                  </a:lnTo>
                  <a:lnTo>
                    <a:pt x="620" y="2"/>
                  </a:lnTo>
                  <a:lnTo>
                    <a:pt x="625" y="3"/>
                  </a:lnTo>
                  <a:lnTo>
                    <a:pt x="629" y="4"/>
                  </a:lnTo>
                  <a:lnTo>
                    <a:pt x="631" y="7"/>
                  </a:lnTo>
                  <a:lnTo>
                    <a:pt x="631" y="7"/>
                  </a:lnTo>
                  <a:lnTo>
                    <a:pt x="634" y="11"/>
                  </a:lnTo>
                  <a:lnTo>
                    <a:pt x="637" y="13"/>
                  </a:lnTo>
                  <a:lnTo>
                    <a:pt x="637" y="17"/>
                  </a:lnTo>
                  <a:lnTo>
                    <a:pt x="637" y="22"/>
                  </a:lnTo>
                  <a:lnTo>
                    <a:pt x="637" y="22"/>
                  </a:lnTo>
                  <a:lnTo>
                    <a:pt x="637" y="33"/>
                  </a:lnTo>
                  <a:lnTo>
                    <a:pt x="634" y="43"/>
                  </a:lnTo>
                  <a:lnTo>
                    <a:pt x="631" y="53"/>
                  </a:lnTo>
                  <a:lnTo>
                    <a:pt x="629" y="63"/>
                  </a:lnTo>
                  <a:lnTo>
                    <a:pt x="620" y="83"/>
                  </a:lnTo>
                  <a:lnTo>
                    <a:pt x="608" y="102"/>
                  </a:lnTo>
                  <a:lnTo>
                    <a:pt x="595" y="121"/>
                  </a:lnTo>
                  <a:lnTo>
                    <a:pt x="582" y="138"/>
                  </a:lnTo>
                  <a:lnTo>
                    <a:pt x="567" y="153"/>
                  </a:lnTo>
                  <a:lnTo>
                    <a:pt x="554" y="168"/>
                  </a:lnTo>
                  <a:lnTo>
                    <a:pt x="554" y="168"/>
                  </a:lnTo>
                  <a:lnTo>
                    <a:pt x="545" y="178"/>
                  </a:lnTo>
                  <a:lnTo>
                    <a:pt x="545" y="178"/>
                  </a:lnTo>
                  <a:lnTo>
                    <a:pt x="529" y="195"/>
                  </a:lnTo>
                  <a:lnTo>
                    <a:pt x="511" y="211"/>
                  </a:lnTo>
                  <a:lnTo>
                    <a:pt x="502" y="219"/>
                  </a:lnTo>
                  <a:lnTo>
                    <a:pt x="493" y="224"/>
                  </a:lnTo>
                  <a:lnTo>
                    <a:pt x="482" y="228"/>
                  </a:lnTo>
                  <a:lnTo>
                    <a:pt x="473" y="229"/>
                  </a:lnTo>
                  <a:lnTo>
                    <a:pt x="473" y="229"/>
                  </a:lnTo>
                  <a:lnTo>
                    <a:pt x="473" y="229"/>
                  </a:lnTo>
                  <a:lnTo>
                    <a:pt x="464" y="228"/>
                  </a:lnTo>
                  <a:lnTo>
                    <a:pt x="464" y="228"/>
                  </a:lnTo>
                  <a:lnTo>
                    <a:pt x="450" y="223"/>
                  </a:lnTo>
                  <a:lnTo>
                    <a:pt x="435" y="216"/>
                  </a:lnTo>
                  <a:lnTo>
                    <a:pt x="423" y="209"/>
                  </a:lnTo>
                  <a:lnTo>
                    <a:pt x="412" y="200"/>
                  </a:lnTo>
                  <a:lnTo>
                    <a:pt x="388" y="182"/>
                  </a:lnTo>
                  <a:lnTo>
                    <a:pt x="366" y="161"/>
                  </a:lnTo>
                  <a:lnTo>
                    <a:pt x="366" y="161"/>
                  </a:lnTo>
                  <a:lnTo>
                    <a:pt x="349" y="145"/>
                  </a:lnTo>
                  <a:lnTo>
                    <a:pt x="332" y="130"/>
                  </a:lnTo>
                  <a:lnTo>
                    <a:pt x="329" y="128"/>
                  </a:lnTo>
                  <a:lnTo>
                    <a:pt x="329" y="128"/>
                  </a:lnTo>
                  <a:lnTo>
                    <a:pt x="313" y="115"/>
                  </a:lnTo>
                  <a:lnTo>
                    <a:pt x="299" y="101"/>
                  </a:lnTo>
                  <a:lnTo>
                    <a:pt x="298" y="98"/>
                  </a:lnTo>
                  <a:lnTo>
                    <a:pt x="295" y="98"/>
                  </a:lnTo>
                  <a:lnTo>
                    <a:pt x="295" y="98"/>
                  </a:lnTo>
                  <a:lnTo>
                    <a:pt x="289" y="100"/>
                  </a:lnTo>
                  <a:lnTo>
                    <a:pt x="283" y="102"/>
                  </a:lnTo>
                  <a:lnTo>
                    <a:pt x="277" y="106"/>
                  </a:lnTo>
                  <a:lnTo>
                    <a:pt x="273" y="110"/>
                  </a:lnTo>
                  <a:lnTo>
                    <a:pt x="264" y="122"/>
                  </a:lnTo>
                  <a:lnTo>
                    <a:pt x="256" y="134"/>
                  </a:lnTo>
                  <a:lnTo>
                    <a:pt x="256" y="134"/>
                  </a:lnTo>
                  <a:lnTo>
                    <a:pt x="247" y="147"/>
                  </a:lnTo>
                  <a:lnTo>
                    <a:pt x="247" y="147"/>
                  </a:lnTo>
                  <a:lnTo>
                    <a:pt x="240" y="155"/>
                  </a:lnTo>
                  <a:lnTo>
                    <a:pt x="232" y="162"/>
                  </a:lnTo>
                  <a:lnTo>
                    <a:pt x="215" y="177"/>
                  </a:lnTo>
                  <a:lnTo>
                    <a:pt x="215" y="177"/>
                  </a:lnTo>
                  <a:lnTo>
                    <a:pt x="204" y="187"/>
                  </a:lnTo>
                  <a:lnTo>
                    <a:pt x="204" y="187"/>
                  </a:lnTo>
                  <a:lnTo>
                    <a:pt x="185" y="202"/>
                  </a:lnTo>
                  <a:lnTo>
                    <a:pt x="167" y="216"/>
                  </a:lnTo>
                  <a:lnTo>
                    <a:pt x="157" y="221"/>
                  </a:lnTo>
                  <a:lnTo>
                    <a:pt x="146" y="226"/>
                  </a:lnTo>
                  <a:lnTo>
                    <a:pt x="134" y="229"/>
                  </a:lnTo>
                  <a:lnTo>
                    <a:pt x="124" y="230"/>
                  </a:lnTo>
                  <a:lnTo>
                    <a:pt x="124" y="23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920"/>
            <p:cNvSpPr/>
            <p:nvPr/>
          </p:nvSpPr>
          <p:spPr bwMode="auto">
            <a:xfrm>
              <a:off x="3444876" y="3551238"/>
              <a:ext cx="80963" cy="52388"/>
            </a:xfrm>
            <a:custGeom>
              <a:avLst/>
              <a:gdLst/>
              <a:ahLst/>
              <a:cxnLst>
                <a:cxn ang="0">
                  <a:pos x="204" y="100"/>
                </a:cxn>
                <a:cxn ang="0">
                  <a:pos x="197" y="63"/>
                </a:cxn>
                <a:cxn ang="0">
                  <a:pos x="188" y="26"/>
                </a:cxn>
                <a:cxn ang="0">
                  <a:pos x="187" y="21"/>
                </a:cxn>
                <a:cxn ang="0">
                  <a:pos x="182" y="14"/>
                </a:cxn>
                <a:cxn ang="0">
                  <a:pos x="174" y="10"/>
                </a:cxn>
                <a:cxn ang="0">
                  <a:pos x="162" y="10"/>
                </a:cxn>
                <a:cxn ang="0">
                  <a:pos x="150" y="17"/>
                </a:cxn>
                <a:cxn ang="0">
                  <a:pos x="145" y="23"/>
                </a:cxn>
                <a:cxn ang="0">
                  <a:pos x="144" y="32"/>
                </a:cxn>
                <a:cxn ang="0">
                  <a:pos x="144" y="38"/>
                </a:cxn>
                <a:cxn ang="0">
                  <a:pos x="157" y="86"/>
                </a:cxn>
                <a:cxn ang="0">
                  <a:pos x="142" y="87"/>
                </a:cxn>
                <a:cxn ang="0">
                  <a:pos x="101" y="85"/>
                </a:cxn>
                <a:cxn ang="0">
                  <a:pos x="77" y="85"/>
                </a:cxn>
                <a:cxn ang="0">
                  <a:pos x="53" y="85"/>
                </a:cxn>
                <a:cxn ang="0">
                  <a:pos x="48" y="83"/>
                </a:cxn>
                <a:cxn ang="0">
                  <a:pos x="50" y="74"/>
                </a:cxn>
                <a:cxn ang="0">
                  <a:pos x="57" y="52"/>
                </a:cxn>
                <a:cxn ang="0">
                  <a:pos x="64" y="29"/>
                </a:cxn>
                <a:cxn ang="0">
                  <a:pos x="64" y="23"/>
                </a:cxn>
                <a:cxn ang="0">
                  <a:pos x="63" y="14"/>
                </a:cxn>
                <a:cxn ang="0">
                  <a:pos x="53" y="4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3" y="8"/>
                </a:cxn>
                <a:cxn ang="0">
                  <a:pos x="21" y="17"/>
                </a:cxn>
                <a:cxn ang="0">
                  <a:pos x="17" y="32"/>
                </a:cxn>
                <a:cxn ang="0">
                  <a:pos x="5" y="70"/>
                </a:cxn>
                <a:cxn ang="0">
                  <a:pos x="0" y="98"/>
                </a:cxn>
                <a:cxn ang="0">
                  <a:pos x="2" y="112"/>
                </a:cxn>
                <a:cxn ang="0">
                  <a:pos x="12" y="123"/>
                </a:cxn>
                <a:cxn ang="0">
                  <a:pos x="30" y="129"/>
                </a:cxn>
                <a:cxn ang="0">
                  <a:pos x="42" y="129"/>
                </a:cxn>
                <a:cxn ang="0">
                  <a:pos x="102" y="129"/>
                </a:cxn>
                <a:cxn ang="0">
                  <a:pos x="161" y="131"/>
                </a:cxn>
                <a:cxn ang="0">
                  <a:pos x="174" y="129"/>
                </a:cxn>
                <a:cxn ang="0">
                  <a:pos x="187" y="125"/>
                </a:cxn>
                <a:cxn ang="0">
                  <a:pos x="195" y="121"/>
                </a:cxn>
                <a:cxn ang="0">
                  <a:pos x="191" y="121"/>
                </a:cxn>
                <a:cxn ang="0">
                  <a:pos x="193" y="120"/>
                </a:cxn>
                <a:cxn ang="0">
                  <a:pos x="196" y="117"/>
                </a:cxn>
                <a:cxn ang="0">
                  <a:pos x="203" y="110"/>
                </a:cxn>
                <a:cxn ang="0">
                  <a:pos x="204" y="100"/>
                </a:cxn>
              </a:cxnLst>
              <a:rect l="0" t="0" r="r" b="b"/>
              <a:pathLst>
                <a:path w="204" h="131">
                  <a:moveTo>
                    <a:pt x="204" y="100"/>
                  </a:moveTo>
                  <a:lnTo>
                    <a:pt x="204" y="100"/>
                  </a:lnTo>
                  <a:lnTo>
                    <a:pt x="201" y="82"/>
                  </a:lnTo>
                  <a:lnTo>
                    <a:pt x="197" y="63"/>
                  </a:lnTo>
                  <a:lnTo>
                    <a:pt x="192" y="44"/>
                  </a:lnTo>
                  <a:lnTo>
                    <a:pt x="188" y="26"/>
                  </a:lnTo>
                  <a:lnTo>
                    <a:pt x="188" y="26"/>
                  </a:lnTo>
                  <a:lnTo>
                    <a:pt x="187" y="21"/>
                  </a:lnTo>
                  <a:lnTo>
                    <a:pt x="184" y="17"/>
                  </a:lnTo>
                  <a:lnTo>
                    <a:pt x="182" y="14"/>
                  </a:lnTo>
                  <a:lnTo>
                    <a:pt x="178" y="12"/>
                  </a:lnTo>
                  <a:lnTo>
                    <a:pt x="174" y="10"/>
                  </a:lnTo>
                  <a:lnTo>
                    <a:pt x="170" y="9"/>
                  </a:lnTo>
                  <a:lnTo>
                    <a:pt x="162" y="10"/>
                  </a:lnTo>
                  <a:lnTo>
                    <a:pt x="154" y="14"/>
                  </a:lnTo>
                  <a:lnTo>
                    <a:pt x="150" y="17"/>
                  </a:lnTo>
                  <a:lnTo>
                    <a:pt x="148" y="19"/>
                  </a:lnTo>
                  <a:lnTo>
                    <a:pt x="145" y="23"/>
                  </a:lnTo>
                  <a:lnTo>
                    <a:pt x="144" y="27"/>
                  </a:lnTo>
                  <a:lnTo>
                    <a:pt x="144" y="32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50" y="61"/>
                  </a:lnTo>
                  <a:lnTo>
                    <a:pt x="157" y="86"/>
                  </a:lnTo>
                  <a:lnTo>
                    <a:pt x="157" y="86"/>
                  </a:lnTo>
                  <a:lnTo>
                    <a:pt x="142" y="87"/>
                  </a:lnTo>
                  <a:lnTo>
                    <a:pt x="128" y="86"/>
                  </a:lnTo>
                  <a:lnTo>
                    <a:pt x="101" y="85"/>
                  </a:lnTo>
                  <a:lnTo>
                    <a:pt x="101" y="85"/>
                  </a:lnTo>
                  <a:lnTo>
                    <a:pt x="77" y="85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3" y="63"/>
                  </a:lnTo>
                  <a:lnTo>
                    <a:pt x="57" y="52"/>
                  </a:lnTo>
                  <a:lnTo>
                    <a:pt x="61" y="40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3"/>
                  </a:lnTo>
                  <a:lnTo>
                    <a:pt x="64" y="18"/>
                  </a:lnTo>
                  <a:lnTo>
                    <a:pt x="63" y="14"/>
                  </a:lnTo>
                  <a:lnTo>
                    <a:pt x="60" y="10"/>
                  </a:lnTo>
                  <a:lnTo>
                    <a:pt x="53" y="4"/>
                  </a:lnTo>
                  <a:lnTo>
                    <a:pt x="46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0" y="2"/>
                  </a:lnTo>
                  <a:lnTo>
                    <a:pt x="26" y="4"/>
                  </a:lnTo>
                  <a:lnTo>
                    <a:pt x="23" y="8"/>
                  </a:lnTo>
                  <a:lnTo>
                    <a:pt x="22" y="12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7" y="32"/>
                  </a:lnTo>
                  <a:lnTo>
                    <a:pt x="10" y="51"/>
                  </a:lnTo>
                  <a:lnTo>
                    <a:pt x="5" y="70"/>
                  </a:lnTo>
                  <a:lnTo>
                    <a:pt x="1" y="89"/>
                  </a:lnTo>
                  <a:lnTo>
                    <a:pt x="0" y="98"/>
                  </a:lnTo>
                  <a:lnTo>
                    <a:pt x="1" y="106"/>
                  </a:lnTo>
                  <a:lnTo>
                    <a:pt x="2" y="112"/>
                  </a:lnTo>
                  <a:lnTo>
                    <a:pt x="6" y="119"/>
                  </a:lnTo>
                  <a:lnTo>
                    <a:pt x="12" y="123"/>
                  </a:lnTo>
                  <a:lnTo>
                    <a:pt x="19" y="127"/>
                  </a:lnTo>
                  <a:lnTo>
                    <a:pt x="30" y="129"/>
                  </a:lnTo>
                  <a:lnTo>
                    <a:pt x="42" y="129"/>
                  </a:lnTo>
                  <a:lnTo>
                    <a:pt x="42" y="129"/>
                  </a:lnTo>
                  <a:lnTo>
                    <a:pt x="72" y="128"/>
                  </a:lnTo>
                  <a:lnTo>
                    <a:pt x="102" y="129"/>
                  </a:lnTo>
                  <a:lnTo>
                    <a:pt x="132" y="131"/>
                  </a:lnTo>
                  <a:lnTo>
                    <a:pt x="161" y="131"/>
                  </a:lnTo>
                  <a:lnTo>
                    <a:pt x="161" y="131"/>
                  </a:lnTo>
                  <a:lnTo>
                    <a:pt x="174" y="129"/>
                  </a:lnTo>
                  <a:lnTo>
                    <a:pt x="180" y="128"/>
                  </a:lnTo>
                  <a:lnTo>
                    <a:pt x="187" y="125"/>
                  </a:lnTo>
                  <a:lnTo>
                    <a:pt x="187" y="125"/>
                  </a:lnTo>
                  <a:lnTo>
                    <a:pt x="195" y="121"/>
                  </a:lnTo>
                  <a:lnTo>
                    <a:pt x="196" y="120"/>
                  </a:lnTo>
                  <a:lnTo>
                    <a:pt x="191" y="121"/>
                  </a:lnTo>
                  <a:lnTo>
                    <a:pt x="191" y="121"/>
                  </a:lnTo>
                  <a:lnTo>
                    <a:pt x="193" y="120"/>
                  </a:lnTo>
                  <a:lnTo>
                    <a:pt x="196" y="117"/>
                  </a:lnTo>
                  <a:lnTo>
                    <a:pt x="196" y="117"/>
                  </a:lnTo>
                  <a:lnTo>
                    <a:pt x="200" y="114"/>
                  </a:lnTo>
                  <a:lnTo>
                    <a:pt x="203" y="110"/>
                  </a:lnTo>
                  <a:lnTo>
                    <a:pt x="204" y="104"/>
                  </a:lnTo>
                  <a:lnTo>
                    <a:pt x="204" y="100"/>
                  </a:lnTo>
                  <a:lnTo>
                    <a:pt x="204" y="10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921"/>
            <p:cNvSpPr/>
            <p:nvPr/>
          </p:nvSpPr>
          <p:spPr bwMode="auto">
            <a:xfrm>
              <a:off x="3436938" y="3586163"/>
              <a:ext cx="96838" cy="152400"/>
            </a:xfrm>
            <a:custGeom>
              <a:avLst/>
              <a:gdLst/>
              <a:ahLst/>
              <a:cxnLst>
                <a:cxn ang="0">
                  <a:pos x="228" y="124"/>
                </a:cxn>
                <a:cxn ang="0">
                  <a:pos x="218" y="80"/>
                </a:cxn>
                <a:cxn ang="0">
                  <a:pos x="206" y="41"/>
                </a:cxn>
                <a:cxn ang="0">
                  <a:pos x="206" y="30"/>
                </a:cxn>
                <a:cxn ang="0">
                  <a:pos x="205" y="16"/>
                </a:cxn>
                <a:cxn ang="0">
                  <a:pos x="188" y="1"/>
                </a:cxn>
                <a:cxn ang="0">
                  <a:pos x="172" y="3"/>
                </a:cxn>
                <a:cxn ang="0">
                  <a:pos x="163" y="13"/>
                </a:cxn>
                <a:cxn ang="0">
                  <a:pos x="160" y="26"/>
                </a:cxn>
                <a:cxn ang="0">
                  <a:pos x="167" y="61"/>
                </a:cxn>
                <a:cxn ang="0">
                  <a:pos x="177" y="105"/>
                </a:cxn>
                <a:cxn ang="0">
                  <a:pos x="188" y="190"/>
                </a:cxn>
                <a:cxn ang="0">
                  <a:pos x="193" y="234"/>
                </a:cxn>
                <a:cxn ang="0">
                  <a:pos x="192" y="268"/>
                </a:cxn>
                <a:cxn ang="0">
                  <a:pos x="189" y="276"/>
                </a:cxn>
                <a:cxn ang="0">
                  <a:pos x="137" y="327"/>
                </a:cxn>
                <a:cxn ang="0">
                  <a:pos x="120" y="335"/>
                </a:cxn>
                <a:cxn ang="0">
                  <a:pos x="82" y="298"/>
                </a:cxn>
                <a:cxn ang="0">
                  <a:pos x="60" y="275"/>
                </a:cxn>
                <a:cxn ang="0">
                  <a:pos x="47" y="267"/>
                </a:cxn>
                <a:cxn ang="0">
                  <a:pos x="57" y="225"/>
                </a:cxn>
                <a:cxn ang="0">
                  <a:pos x="62" y="199"/>
                </a:cxn>
                <a:cxn ang="0">
                  <a:pos x="73" y="118"/>
                </a:cxn>
                <a:cxn ang="0">
                  <a:pos x="87" y="46"/>
                </a:cxn>
                <a:cxn ang="0">
                  <a:pos x="91" y="17"/>
                </a:cxn>
                <a:cxn ang="0">
                  <a:pos x="86" y="5"/>
                </a:cxn>
                <a:cxn ang="0">
                  <a:pos x="70" y="0"/>
                </a:cxn>
                <a:cxn ang="0">
                  <a:pos x="51" y="8"/>
                </a:cxn>
                <a:cxn ang="0">
                  <a:pos x="45" y="22"/>
                </a:cxn>
                <a:cxn ang="0">
                  <a:pos x="34" y="84"/>
                </a:cxn>
                <a:cxn ang="0">
                  <a:pos x="20" y="145"/>
                </a:cxn>
                <a:cxn ang="0">
                  <a:pos x="2" y="247"/>
                </a:cxn>
                <a:cxn ang="0">
                  <a:pos x="0" y="265"/>
                </a:cxn>
                <a:cxn ang="0">
                  <a:pos x="10" y="292"/>
                </a:cxn>
                <a:cxn ang="0">
                  <a:pos x="45" y="331"/>
                </a:cxn>
                <a:cxn ang="0">
                  <a:pos x="90" y="369"/>
                </a:cxn>
                <a:cxn ang="0">
                  <a:pos x="103" y="375"/>
                </a:cxn>
                <a:cxn ang="0">
                  <a:pos x="109" y="382"/>
                </a:cxn>
                <a:cxn ang="0">
                  <a:pos x="121" y="383"/>
                </a:cxn>
                <a:cxn ang="0">
                  <a:pos x="149" y="374"/>
                </a:cxn>
                <a:cxn ang="0">
                  <a:pos x="197" y="341"/>
                </a:cxn>
                <a:cxn ang="0">
                  <a:pos x="228" y="305"/>
                </a:cxn>
                <a:cxn ang="0">
                  <a:pos x="240" y="279"/>
                </a:cxn>
                <a:cxn ang="0">
                  <a:pos x="240" y="238"/>
                </a:cxn>
                <a:cxn ang="0">
                  <a:pos x="230" y="140"/>
                </a:cxn>
              </a:cxnLst>
              <a:rect l="0" t="0" r="r" b="b"/>
              <a:pathLst>
                <a:path w="242" h="383">
                  <a:moveTo>
                    <a:pt x="230" y="140"/>
                  </a:moveTo>
                  <a:lnTo>
                    <a:pt x="230" y="140"/>
                  </a:lnTo>
                  <a:lnTo>
                    <a:pt x="228" y="124"/>
                  </a:lnTo>
                  <a:lnTo>
                    <a:pt x="226" y="110"/>
                  </a:lnTo>
                  <a:lnTo>
                    <a:pt x="218" y="80"/>
                  </a:lnTo>
                  <a:lnTo>
                    <a:pt x="218" y="80"/>
                  </a:lnTo>
                  <a:lnTo>
                    <a:pt x="215" y="68"/>
                  </a:lnTo>
                  <a:lnTo>
                    <a:pt x="210" y="54"/>
                  </a:lnTo>
                  <a:lnTo>
                    <a:pt x="206" y="41"/>
                  </a:lnTo>
                  <a:lnTo>
                    <a:pt x="206" y="34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06" y="25"/>
                  </a:lnTo>
                  <a:lnTo>
                    <a:pt x="206" y="20"/>
                  </a:lnTo>
                  <a:lnTo>
                    <a:pt x="205" y="16"/>
                  </a:lnTo>
                  <a:lnTo>
                    <a:pt x="202" y="12"/>
                  </a:lnTo>
                  <a:lnTo>
                    <a:pt x="196" y="5"/>
                  </a:lnTo>
                  <a:lnTo>
                    <a:pt x="188" y="1"/>
                  </a:lnTo>
                  <a:lnTo>
                    <a:pt x="180" y="1"/>
                  </a:lnTo>
                  <a:lnTo>
                    <a:pt x="175" y="1"/>
                  </a:lnTo>
                  <a:lnTo>
                    <a:pt x="172" y="3"/>
                  </a:lnTo>
                  <a:lnTo>
                    <a:pt x="168" y="5"/>
                  </a:lnTo>
                  <a:lnTo>
                    <a:pt x="166" y="8"/>
                  </a:lnTo>
                  <a:lnTo>
                    <a:pt x="163" y="13"/>
                  </a:lnTo>
                  <a:lnTo>
                    <a:pt x="162" y="17"/>
                  </a:lnTo>
                  <a:lnTo>
                    <a:pt x="162" y="17"/>
                  </a:lnTo>
                  <a:lnTo>
                    <a:pt x="160" y="26"/>
                  </a:lnTo>
                  <a:lnTo>
                    <a:pt x="162" y="33"/>
                  </a:lnTo>
                  <a:lnTo>
                    <a:pt x="163" y="47"/>
                  </a:lnTo>
                  <a:lnTo>
                    <a:pt x="167" y="61"/>
                  </a:lnTo>
                  <a:lnTo>
                    <a:pt x="171" y="77"/>
                  </a:lnTo>
                  <a:lnTo>
                    <a:pt x="171" y="77"/>
                  </a:lnTo>
                  <a:lnTo>
                    <a:pt x="177" y="105"/>
                  </a:lnTo>
                  <a:lnTo>
                    <a:pt x="181" y="133"/>
                  </a:lnTo>
                  <a:lnTo>
                    <a:pt x="185" y="161"/>
                  </a:lnTo>
                  <a:lnTo>
                    <a:pt x="188" y="190"/>
                  </a:lnTo>
                  <a:lnTo>
                    <a:pt x="188" y="190"/>
                  </a:lnTo>
                  <a:lnTo>
                    <a:pt x="189" y="208"/>
                  </a:lnTo>
                  <a:lnTo>
                    <a:pt x="193" y="234"/>
                  </a:lnTo>
                  <a:lnTo>
                    <a:pt x="194" y="247"/>
                  </a:lnTo>
                  <a:lnTo>
                    <a:pt x="194" y="259"/>
                  </a:lnTo>
                  <a:lnTo>
                    <a:pt x="192" y="268"/>
                  </a:lnTo>
                  <a:lnTo>
                    <a:pt x="191" y="272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64" y="303"/>
                  </a:lnTo>
                  <a:lnTo>
                    <a:pt x="151" y="316"/>
                  </a:lnTo>
                  <a:lnTo>
                    <a:pt x="137" y="327"/>
                  </a:lnTo>
                  <a:lnTo>
                    <a:pt x="137" y="327"/>
                  </a:lnTo>
                  <a:lnTo>
                    <a:pt x="129" y="331"/>
                  </a:lnTo>
                  <a:lnTo>
                    <a:pt x="120" y="335"/>
                  </a:lnTo>
                  <a:lnTo>
                    <a:pt x="120" y="335"/>
                  </a:lnTo>
                  <a:lnTo>
                    <a:pt x="94" y="311"/>
                  </a:lnTo>
                  <a:lnTo>
                    <a:pt x="82" y="298"/>
                  </a:lnTo>
                  <a:lnTo>
                    <a:pt x="70" y="285"/>
                  </a:lnTo>
                  <a:lnTo>
                    <a:pt x="70" y="285"/>
                  </a:lnTo>
                  <a:lnTo>
                    <a:pt x="60" y="275"/>
                  </a:lnTo>
                  <a:lnTo>
                    <a:pt x="51" y="267"/>
                  </a:lnTo>
                  <a:lnTo>
                    <a:pt x="48" y="265"/>
                  </a:lnTo>
                  <a:lnTo>
                    <a:pt x="47" y="267"/>
                  </a:lnTo>
                  <a:lnTo>
                    <a:pt x="47" y="267"/>
                  </a:lnTo>
                  <a:lnTo>
                    <a:pt x="47" y="267"/>
                  </a:lnTo>
                  <a:lnTo>
                    <a:pt x="57" y="225"/>
                  </a:lnTo>
                  <a:lnTo>
                    <a:pt x="57" y="225"/>
                  </a:lnTo>
                  <a:lnTo>
                    <a:pt x="60" y="212"/>
                  </a:lnTo>
                  <a:lnTo>
                    <a:pt x="62" y="199"/>
                  </a:lnTo>
                  <a:lnTo>
                    <a:pt x="65" y="171"/>
                  </a:lnTo>
                  <a:lnTo>
                    <a:pt x="68" y="144"/>
                  </a:lnTo>
                  <a:lnTo>
                    <a:pt x="73" y="118"/>
                  </a:lnTo>
                  <a:lnTo>
                    <a:pt x="73" y="118"/>
                  </a:lnTo>
                  <a:lnTo>
                    <a:pt x="83" y="69"/>
                  </a:lnTo>
                  <a:lnTo>
                    <a:pt x="87" y="46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17"/>
                  </a:lnTo>
                  <a:lnTo>
                    <a:pt x="90" y="12"/>
                  </a:lnTo>
                  <a:lnTo>
                    <a:pt x="88" y="8"/>
                  </a:lnTo>
                  <a:lnTo>
                    <a:pt x="86" y="5"/>
                  </a:lnTo>
                  <a:lnTo>
                    <a:pt x="82" y="3"/>
                  </a:lnTo>
                  <a:lnTo>
                    <a:pt x="78" y="1"/>
                  </a:lnTo>
                  <a:lnTo>
                    <a:pt x="70" y="0"/>
                  </a:lnTo>
                  <a:lnTo>
                    <a:pt x="62" y="1"/>
                  </a:lnTo>
                  <a:lnTo>
                    <a:pt x="54" y="5"/>
                  </a:lnTo>
                  <a:lnTo>
                    <a:pt x="51" y="8"/>
                  </a:lnTo>
                  <a:lnTo>
                    <a:pt x="48" y="12"/>
                  </a:lnTo>
                  <a:lnTo>
                    <a:pt x="47" y="17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0" y="52"/>
                  </a:lnTo>
                  <a:lnTo>
                    <a:pt x="34" y="84"/>
                  </a:lnTo>
                  <a:lnTo>
                    <a:pt x="27" y="114"/>
                  </a:lnTo>
                  <a:lnTo>
                    <a:pt x="20" y="145"/>
                  </a:lnTo>
                  <a:lnTo>
                    <a:pt x="20" y="145"/>
                  </a:lnTo>
                  <a:lnTo>
                    <a:pt x="14" y="196"/>
                  </a:lnTo>
                  <a:lnTo>
                    <a:pt x="9" y="222"/>
                  </a:lnTo>
                  <a:lnTo>
                    <a:pt x="2" y="247"/>
                  </a:lnTo>
                  <a:lnTo>
                    <a:pt x="2" y="247"/>
                  </a:lnTo>
                  <a:lnTo>
                    <a:pt x="0" y="256"/>
                  </a:lnTo>
                  <a:lnTo>
                    <a:pt x="0" y="265"/>
                  </a:lnTo>
                  <a:lnTo>
                    <a:pt x="2" y="275"/>
                  </a:lnTo>
                  <a:lnTo>
                    <a:pt x="5" y="284"/>
                  </a:lnTo>
                  <a:lnTo>
                    <a:pt x="10" y="292"/>
                  </a:lnTo>
                  <a:lnTo>
                    <a:pt x="15" y="299"/>
                  </a:lnTo>
                  <a:lnTo>
                    <a:pt x="30" y="316"/>
                  </a:lnTo>
                  <a:lnTo>
                    <a:pt x="45" y="331"/>
                  </a:lnTo>
                  <a:lnTo>
                    <a:pt x="61" y="345"/>
                  </a:lnTo>
                  <a:lnTo>
                    <a:pt x="77" y="357"/>
                  </a:lnTo>
                  <a:lnTo>
                    <a:pt x="90" y="369"/>
                  </a:lnTo>
                  <a:lnTo>
                    <a:pt x="90" y="369"/>
                  </a:lnTo>
                  <a:lnTo>
                    <a:pt x="96" y="374"/>
                  </a:lnTo>
                  <a:lnTo>
                    <a:pt x="103" y="375"/>
                  </a:lnTo>
                  <a:lnTo>
                    <a:pt x="103" y="375"/>
                  </a:lnTo>
                  <a:lnTo>
                    <a:pt x="105" y="379"/>
                  </a:lnTo>
                  <a:lnTo>
                    <a:pt x="109" y="382"/>
                  </a:lnTo>
                  <a:lnTo>
                    <a:pt x="115" y="383"/>
                  </a:lnTo>
                  <a:lnTo>
                    <a:pt x="121" y="383"/>
                  </a:lnTo>
                  <a:lnTo>
                    <a:pt x="121" y="383"/>
                  </a:lnTo>
                  <a:lnTo>
                    <a:pt x="129" y="382"/>
                  </a:lnTo>
                  <a:lnTo>
                    <a:pt x="138" y="378"/>
                  </a:lnTo>
                  <a:lnTo>
                    <a:pt x="149" y="374"/>
                  </a:lnTo>
                  <a:lnTo>
                    <a:pt x="158" y="369"/>
                  </a:lnTo>
                  <a:lnTo>
                    <a:pt x="177" y="357"/>
                  </a:lnTo>
                  <a:lnTo>
                    <a:pt x="197" y="341"/>
                  </a:lnTo>
                  <a:lnTo>
                    <a:pt x="214" y="323"/>
                  </a:lnTo>
                  <a:lnTo>
                    <a:pt x="222" y="314"/>
                  </a:lnTo>
                  <a:lnTo>
                    <a:pt x="228" y="305"/>
                  </a:lnTo>
                  <a:lnTo>
                    <a:pt x="234" y="296"/>
                  </a:lnTo>
                  <a:lnTo>
                    <a:pt x="238" y="286"/>
                  </a:lnTo>
                  <a:lnTo>
                    <a:pt x="240" y="279"/>
                  </a:lnTo>
                  <a:lnTo>
                    <a:pt x="242" y="269"/>
                  </a:lnTo>
                  <a:lnTo>
                    <a:pt x="242" y="269"/>
                  </a:lnTo>
                  <a:lnTo>
                    <a:pt x="240" y="238"/>
                  </a:lnTo>
                  <a:lnTo>
                    <a:pt x="238" y="205"/>
                  </a:lnTo>
                  <a:lnTo>
                    <a:pt x="230" y="140"/>
                  </a:lnTo>
                  <a:lnTo>
                    <a:pt x="230" y="1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922"/>
            <p:cNvSpPr/>
            <p:nvPr/>
          </p:nvSpPr>
          <p:spPr bwMode="auto">
            <a:xfrm>
              <a:off x="3230563" y="3502026"/>
              <a:ext cx="523875" cy="285750"/>
            </a:xfrm>
            <a:custGeom>
              <a:avLst/>
              <a:gdLst/>
              <a:ahLst/>
              <a:cxnLst>
                <a:cxn ang="0">
                  <a:pos x="1287" y="425"/>
                </a:cxn>
                <a:cxn ang="0">
                  <a:pos x="1255" y="322"/>
                </a:cxn>
                <a:cxn ang="0">
                  <a:pos x="1205" y="201"/>
                </a:cxn>
                <a:cxn ang="0">
                  <a:pos x="1140" y="98"/>
                </a:cxn>
                <a:cxn ang="0">
                  <a:pos x="1061" y="17"/>
                </a:cxn>
                <a:cxn ang="0">
                  <a:pos x="1028" y="0"/>
                </a:cxn>
                <a:cxn ang="0">
                  <a:pos x="1009" y="19"/>
                </a:cxn>
                <a:cxn ang="0">
                  <a:pos x="1015" y="40"/>
                </a:cxn>
                <a:cxn ang="0">
                  <a:pos x="1074" y="90"/>
                </a:cxn>
                <a:cxn ang="0">
                  <a:pos x="1143" y="189"/>
                </a:cxn>
                <a:cxn ang="0">
                  <a:pos x="1201" y="305"/>
                </a:cxn>
                <a:cxn ang="0">
                  <a:pos x="1223" y="384"/>
                </a:cxn>
                <a:cxn ang="0">
                  <a:pos x="1255" y="503"/>
                </a:cxn>
                <a:cxn ang="0">
                  <a:pos x="1269" y="594"/>
                </a:cxn>
                <a:cxn ang="0">
                  <a:pos x="1234" y="650"/>
                </a:cxn>
                <a:cxn ang="0">
                  <a:pos x="1126" y="660"/>
                </a:cxn>
                <a:cxn ang="0">
                  <a:pos x="935" y="667"/>
                </a:cxn>
                <a:cxn ang="0">
                  <a:pos x="665" y="675"/>
                </a:cxn>
                <a:cxn ang="0">
                  <a:pos x="659" y="675"/>
                </a:cxn>
                <a:cxn ang="0">
                  <a:pos x="585" y="675"/>
                </a:cxn>
                <a:cxn ang="0">
                  <a:pos x="382" y="667"/>
                </a:cxn>
                <a:cxn ang="0">
                  <a:pos x="191" y="660"/>
                </a:cxn>
                <a:cxn ang="0">
                  <a:pos x="47" y="647"/>
                </a:cxn>
                <a:cxn ang="0">
                  <a:pos x="51" y="575"/>
                </a:cxn>
                <a:cxn ang="0">
                  <a:pos x="64" y="482"/>
                </a:cxn>
                <a:cxn ang="0">
                  <a:pos x="100" y="365"/>
                </a:cxn>
                <a:cxn ang="0">
                  <a:pos x="126" y="285"/>
                </a:cxn>
                <a:cxn ang="0">
                  <a:pos x="186" y="169"/>
                </a:cxn>
                <a:cxn ang="0">
                  <a:pos x="261" y="73"/>
                </a:cxn>
                <a:cxn ang="0">
                  <a:pos x="306" y="36"/>
                </a:cxn>
                <a:cxn ang="0">
                  <a:pos x="305" y="12"/>
                </a:cxn>
                <a:cxn ang="0">
                  <a:pos x="284" y="0"/>
                </a:cxn>
                <a:cxn ang="0">
                  <a:pos x="240" y="31"/>
                </a:cxn>
                <a:cxn ang="0">
                  <a:pos x="165" y="116"/>
                </a:cxn>
                <a:cxn ang="0">
                  <a:pos x="100" y="225"/>
                </a:cxn>
                <a:cxn ang="0">
                  <a:pos x="63" y="322"/>
                </a:cxn>
                <a:cxn ang="0">
                  <a:pos x="25" y="446"/>
                </a:cxn>
                <a:cxn ang="0">
                  <a:pos x="12" y="533"/>
                </a:cxn>
                <a:cxn ang="0">
                  <a:pos x="2" y="651"/>
                </a:cxn>
                <a:cxn ang="0">
                  <a:pos x="12" y="681"/>
                </a:cxn>
                <a:cxn ang="0">
                  <a:pos x="26" y="692"/>
                </a:cxn>
                <a:cxn ang="0">
                  <a:pos x="105" y="697"/>
                </a:cxn>
                <a:cxn ang="0">
                  <a:pos x="268" y="706"/>
                </a:cxn>
                <a:cxn ang="0">
                  <a:pos x="402" y="714"/>
                </a:cxn>
                <a:cxn ang="0">
                  <a:pos x="659" y="720"/>
                </a:cxn>
                <a:cxn ang="0">
                  <a:pos x="879" y="716"/>
                </a:cxn>
                <a:cxn ang="0">
                  <a:pos x="1001" y="707"/>
                </a:cxn>
                <a:cxn ang="0">
                  <a:pos x="1179" y="701"/>
                </a:cxn>
                <a:cxn ang="0">
                  <a:pos x="1286" y="693"/>
                </a:cxn>
                <a:cxn ang="0">
                  <a:pos x="1302" y="685"/>
                </a:cxn>
                <a:cxn ang="0">
                  <a:pos x="1315" y="662"/>
                </a:cxn>
                <a:cxn ang="0">
                  <a:pos x="1314" y="580"/>
                </a:cxn>
              </a:cxnLst>
              <a:rect l="0" t="0" r="r" b="b"/>
              <a:pathLst>
                <a:path w="1317" h="720">
                  <a:moveTo>
                    <a:pt x="1300" y="489"/>
                  </a:moveTo>
                  <a:lnTo>
                    <a:pt x="1300" y="489"/>
                  </a:lnTo>
                  <a:lnTo>
                    <a:pt x="1298" y="467"/>
                  </a:lnTo>
                  <a:lnTo>
                    <a:pt x="1293" y="446"/>
                  </a:lnTo>
                  <a:lnTo>
                    <a:pt x="1287" y="425"/>
                  </a:lnTo>
                  <a:lnTo>
                    <a:pt x="1280" y="405"/>
                  </a:lnTo>
                  <a:lnTo>
                    <a:pt x="1265" y="363"/>
                  </a:lnTo>
                  <a:lnTo>
                    <a:pt x="1260" y="342"/>
                  </a:lnTo>
                  <a:lnTo>
                    <a:pt x="1255" y="322"/>
                  </a:lnTo>
                  <a:lnTo>
                    <a:pt x="1255" y="322"/>
                  </a:lnTo>
                  <a:lnTo>
                    <a:pt x="1248" y="299"/>
                  </a:lnTo>
                  <a:lnTo>
                    <a:pt x="1240" y="274"/>
                  </a:lnTo>
                  <a:lnTo>
                    <a:pt x="1230" y="250"/>
                  </a:lnTo>
                  <a:lnTo>
                    <a:pt x="1218" y="225"/>
                  </a:lnTo>
                  <a:lnTo>
                    <a:pt x="1205" y="201"/>
                  </a:lnTo>
                  <a:lnTo>
                    <a:pt x="1192" y="178"/>
                  </a:lnTo>
                  <a:lnTo>
                    <a:pt x="1166" y="136"/>
                  </a:lnTo>
                  <a:lnTo>
                    <a:pt x="1166" y="136"/>
                  </a:lnTo>
                  <a:lnTo>
                    <a:pt x="1153" y="116"/>
                  </a:lnTo>
                  <a:lnTo>
                    <a:pt x="1140" y="98"/>
                  </a:lnTo>
                  <a:lnTo>
                    <a:pt x="1125" y="81"/>
                  </a:lnTo>
                  <a:lnTo>
                    <a:pt x="1111" y="64"/>
                  </a:lnTo>
                  <a:lnTo>
                    <a:pt x="1095" y="47"/>
                  </a:lnTo>
                  <a:lnTo>
                    <a:pt x="1078" y="31"/>
                  </a:lnTo>
                  <a:lnTo>
                    <a:pt x="1061" y="17"/>
                  </a:lnTo>
                  <a:lnTo>
                    <a:pt x="1041" y="4"/>
                  </a:lnTo>
                  <a:lnTo>
                    <a:pt x="1041" y="4"/>
                  </a:lnTo>
                  <a:lnTo>
                    <a:pt x="1038" y="1"/>
                  </a:lnTo>
                  <a:lnTo>
                    <a:pt x="1034" y="0"/>
                  </a:lnTo>
                  <a:lnTo>
                    <a:pt x="1028" y="0"/>
                  </a:lnTo>
                  <a:lnTo>
                    <a:pt x="1024" y="1"/>
                  </a:lnTo>
                  <a:lnTo>
                    <a:pt x="1021" y="2"/>
                  </a:lnTo>
                  <a:lnTo>
                    <a:pt x="1018" y="5"/>
                  </a:lnTo>
                  <a:lnTo>
                    <a:pt x="1013" y="12"/>
                  </a:lnTo>
                  <a:lnTo>
                    <a:pt x="1009" y="19"/>
                  </a:lnTo>
                  <a:lnTo>
                    <a:pt x="1009" y="23"/>
                  </a:lnTo>
                  <a:lnTo>
                    <a:pt x="1009" y="27"/>
                  </a:lnTo>
                  <a:lnTo>
                    <a:pt x="1010" y="33"/>
                  </a:lnTo>
                  <a:lnTo>
                    <a:pt x="1011" y="36"/>
                  </a:lnTo>
                  <a:lnTo>
                    <a:pt x="1015" y="40"/>
                  </a:lnTo>
                  <a:lnTo>
                    <a:pt x="1019" y="43"/>
                  </a:lnTo>
                  <a:lnTo>
                    <a:pt x="1019" y="43"/>
                  </a:lnTo>
                  <a:lnTo>
                    <a:pt x="1039" y="57"/>
                  </a:lnTo>
                  <a:lnTo>
                    <a:pt x="1057" y="73"/>
                  </a:lnTo>
                  <a:lnTo>
                    <a:pt x="1074" y="90"/>
                  </a:lnTo>
                  <a:lnTo>
                    <a:pt x="1091" y="108"/>
                  </a:lnTo>
                  <a:lnTo>
                    <a:pt x="1106" y="128"/>
                  </a:lnTo>
                  <a:lnTo>
                    <a:pt x="1120" y="148"/>
                  </a:lnTo>
                  <a:lnTo>
                    <a:pt x="1132" y="169"/>
                  </a:lnTo>
                  <a:lnTo>
                    <a:pt x="1143" y="189"/>
                  </a:lnTo>
                  <a:lnTo>
                    <a:pt x="1143" y="189"/>
                  </a:lnTo>
                  <a:lnTo>
                    <a:pt x="1163" y="227"/>
                  </a:lnTo>
                  <a:lnTo>
                    <a:pt x="1183" y="265"/>
                  </a:lnTo>
                  <a:lnTo>
                    <a:pt x="1192" y="285"/>
                  </a:lnTo>
                  <a:lnTo>
                    <a:pt x="1201" y="305"/>
                  </a:lnTo>
                  <a:lnTo>
                    <a:pt x="1208" y="325"/>
                  </a:lnTo>
                  <a:lnTo>
                    <a:pt x="1213" y="345"/>
                  </a:lnTo>
                  <a:lnTo>
                    <a:pt x="1213" y="345"/>
                  </a:lnTo>
                  <a:lnTo>
                    <a:pt x="1218" y="365"/>
                  </a:lnTo>
                  <a:lnTo>
                    <a:pt x="1223" y="384"/>
                  </a:lnTo>
                  <a:lnTo>
                    <a:pt x="1238" y="424"/>
                  </a:lnTo>
                  <a:lnTo>
                    <a:pt x="1243" y="443"/>
                  </a:lnTo>
                  <a:lnTo>
                    <a:pt x="1249" y="463"/>
                  </a:lnTo>
                  <a:lnTo>
                    <a:pt x="1253" y="482"/>
                  </a:lnTo>
                  <a:lnTo>
                    <a:pt x="1255" y="503"/>
                  </a:lnTo>
                  <a:lnTo>
                    <a:pt x="1255" y="503"/>
                  </a:lnTo>
                  <a:lnTo>
                    <a:pt x="1256" y="520"/>
                  </a:lnTo>
                  <a:lnTo>
                    <a:pt x="1260" y="537"/>
                  </a:lnTo>
                  <a:lnTo>
                    <a:pt x="1266" y="575"/>
                  </a:lnTo>
                  <a:lnTo>
                    <a:pt x="1269" y="594"/>
                  </a:lnTo>
                  <a:lnTo>
                    <a:pt x="1272" y="612"/>
                  </a:lnTo>
                  <a:lnTo>
                    <a:pt x="1272" y="630"/>
                  </a:lnTo>
                  <a:lnTo>
                    <a:pt x="1270" y="647"/>
                  </a:lnTo>
                  <a:lnTo>
                    <a:pt x="1270" y="647"/>
                  </a:lnTo>
                  <a:lnTo>
                    <a:pt x="1234" y="650"/>
                  </a:lnTo>
                  <a:lnTo>
                    <a:pt x="1198" y="654"/>
                  </a:lnTo>
                  <a:lnTo>
                    <a:pt x="1162" y="658"/>
                  </a:lnTo>
                  <a:lnTo>
                    <a:pt x="1143" y="659"/>
                  </a:lnTo>
                  <a:lnTo>
                    <a:pt x="1126" y="660"/>
                  </a:lnTo>
                  <a:lnTo>
                    <a:pt x="1126" y="660"/>
                  </a:lnTo>
                  <a:lnTo>
                    <a:pt x="1078" y="660"/>
                  </a:lnTo>
                  <a:lnTo>
                    <a:pt x="1031" y="662"/>
                  </a:lnTo>
                  <a:lnTo>
                    <a:pt x="984" y="663"/>
                  </a:lnTo>
                  <a:lnTo>
                    <a:pt x="935" y="667"/>
                  </a:lnTo>
                  <a:lnTo>
                    <a:pt x="935" y="667"/>
                  </a:lnTo>
                  <a:lnTo>
                    <a:pt x="901" y="669"/>
                  </a:lnTo>
                  <a:lnTo>
                    <a:pt x="867" y="672"/>
                  </a:lnTo>
                  <a:lnTo>
                    <a:pt x="801" y="673"/>
                  </a:lnTo>
                  <a:lnTo>
                    <a:pt x="733" y="675"/>
                  </a:lnTo>
                  <a:lnTo>
                    <a:pt x="665" y="675"/>
                  </a:lnTo>
                  <a:lnTo>
                    <a:pt x="665" y="675"/>
                  </a:lnTo>
                  <a:lnTo>
                    <a:pt x="663" y="675"/>
                  </a:lnTo>
                  <a:lnTo>
                    <a:pt x="663" y="675"/>
                  </a:lnTo>
                  <a:lnTo>
                    <a:pt x="659" y="675"/>
                  </a:lnTo>
                  <a:lnTo>
                    <a:pt x="659" y="675"/>
                  </a:lnTo>
                  <a:lnTo>
                    <a:pt x="654" y="675"/>
                  </a:lnTo>
                  <a:lnTo>
                    <a:pt x="654" y="675"/>
                  </a:lnTo>
                  <a:lnTo>
                    <a:pt x="653" y="675"/>
                  </a:lnTo>
                  <a:lnTo>
                    <a:pt x="653" y="675"/>
                  </a:lnTo>
                  <a:lnTo>
                    <a:pt x="585" y="675"/>
                  </a:lnTo>
                  <a:lnTo>
                    <a:pt x="517" y="673"/>
                  </a:lnTo>
                  <a:lnTo>
                    <a:pt x="450" y="672"/>
                  </a:lnTo>
                  <a:lnTo>
                    <a:pt x="416" y="669"/>
                  </a:lnTo>
                  <a:lnTo>
                    <a:pt x="382" y="667"/>
                  </a:lnTo>
                  <a:lnTo>
                    <a:pt x="382" y="667"/>
                  </a:lnTo>
                  <a:lnTo>
                    <a:pt x="334" y="663"/>
                  </a:lnTo>
                  <a:lnTo>
                    <a:pt x="287" y="662"/>
                  </a:lnTo>
                  <a:lnTo>
                    <a:pt x="240" y="660"/>
                  </a:lnTo>
                  <a:lnTo>
                    <a:pt x="191" y="660"/>
                  </a:lnTo>
                  <a:lnTo>
                    <a:pt x="191" y="660"/>
                  </a:lnTo>
                  <a:lnTo>
                    <a:pt x="174" y="659"/>
                  </a:lnTo>
                  <a:lnTo>
                    <a:pt x="156" y="658"/>
                  </a:lnTo>
                  <a:lnTo>
                    <a:pt x="119" y="654"/>
                  </a:lnTo>
                  <a:lnTo>
                    <a:pt x="84" y="650"/>
                  </a:lnTo>
                  <a:lnTo>
                    <a:pt x="47" y="647"/>
                  </a:lnTo>
                  <a:lnTo>
                    <a:pt x="47" y="647"/>
                  </a:lnTo>
                  <a:lnTo>
                    <a:pt x="46" y="630"/>
                  </a:lnTo>
                  <a:lnTo>
                    <a:pt x="46" y="612"/>
                  </a:lnTo>
                  <a:lnTo>
                    <a:pt x="49" y="594"/>
                  </a:lnTo>
                  <a:lnTo>
                    <a:pt x="51" y="575"/>
                  </a:lnTo>
                  <a:lnTo>
                    <a:pt x="58" y="537"/>
                  </a:lnTo>
                  <a:lnTo>
                    <a:pt x="62" y="520"/>
                  </a:lnTo>
                  <a:lnTo>
                    <a:pt x="63" y="503"/>
                  </a:lnTo>
                  <a:lnTo>
                    <a:pt x="63" y="503"/>
                  </a:lnTo>
                  <a:lnTo>
                    <a:pt x="64" y="482"/>
                  </a:lnTo>
                  <a:lnTo>
                    <a:pt x="68" y="463"/>
                  </a:lnTo>
                  <a:lnTo>
                    <a:pt x="75" y="443"/>
                  </a:lnTo>
                  <a:lnTo>
                    <a:pt x="80" y="424"/>
                  </a:lnTo>
                  <a:lnTo>
                    <a:pt x="94" y="384"/>
                  </a:lnTo>
                  <a:lnTo>
                    <a:pt x="100" y="365"/>
                  </a:lnTo>
                  <a:lnTo>
                    <a:pt x="105" y="345"/>
                  </a:lnTo>
                  <a:lnTo>
                    <a:pt x="105" y="345"/>
                  </a:lnTo>
                  <a:lnTo>
                    <a:pt x="110" y="325"/>
                  </a:lnTo>
                  <a:lnTo>
                    <a:pt x="118" y="305"/>
                  </a:lnTo>
                  <a:lnTo>
                    <a:pt x="126" y="285"/>
                  </a:lnTo>
                  <a:lnTo>
                    <a:pt x="135" y="265"/>
                  </a:lnTo>
                  <a:lnTo>
                    <a:pt x="155" y="227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86" y="169"/>
                  </a:lnTo>
                  <a:lnTo>
                    <a:pt x="198" y="148"/>
                  </a:lnTo>
                  <a:lnTo>
                    <a:pt x="212" y="128"/>
                  </a:lnTo>
                  <a:lnTo>
                    <a:pt x="227" y="108"/>
                  </a:lnTo>
                  <a:lnTo>
                    <a:pt x="244" y="90"/>
                  </a:lnTo>
                  <a:lnTo>
                    <a:pt x="261" y="73"/>
                  </a:lnTo>
                  <a:lnTo>
                    <a:pt x="279" y="57"/>
                  </a:lnTo>
                  <a:lnTo>
                    <a:pt x="298" y="43"/>
                  </a:lnTo>
                  <a:lnTo>
                    <a:pt x="298" y="43"/>
                  </a:lnTo>
                  <a:lnTo>
                    <a:pt x="302" y="40"/>
                  </a:lnTo>
                  <a:lnTo>
                    <a:pt x="306" y="36"/>
                  </a:lnTo>
                  <a:lnTo>
                    <a:pt x="308" y="33"/>
                  </a:lnTo>
                  <a:lnTo>
                    <a:pt x="309" y="27"/>
                  </a:lnTo>
                  <a:lnTo>
                    <a:pt x="309" y="23"/>
                  </a:lnTo>
                  <a:lnTo>
                    <a:pt x="309" y="19"/>
                  </a:lnTo>
                  <a:lnTo>
                    <a:pt x="305" y="12"/>
                  </a:lnTo>
                  <a:lnTo>
                    <a:pt x="300" y="5"/>
                  </a:lnTo>
                  <a:lnTo>
                    <a:pt x="297" y="2"/>
                  </a:lnTo>
                  <a:lnTo>
                    <a:pt x="293" y="1"/>
                  </a:lnTo>
                  <a:lnTo>
                    <a:pt x="289" y="0"/>
                  </a:lnTo>
                  <a:lnTo>
                    <a:pt x="284" y="0"/>
                  </a:lnTo>
                  <a:lnTo>
                    <a:pt x="280" y="1"/>
                  </a:lnTo>
                  <a:lnTo>
                    <a:pt x="276" y="4"/>
                  </a:lnTo>
                  <a:lnTo>
                    <a:pt x="276" y="4"/>
                  </a:lnTo>
                  <a:lnTo>
                    <a:pt x="257" y="17"/>
                  </a:lnTo>
                  <a:lnTo>
                    <a:pt x="240" y="31"/>
                  </a:lnTo>
                  <a:lnTo>
                    <a:pt x="223" y="47"/>
                  </a:lnTo>
                  <a:lnTo>
                    <a:pt x="207" y="64"/>
                  </a:lnTo>
                  <a:lnTo>
                    <a:pt x="192" y="81"/>
                  </a:lnTo>
                  <a:lnTo>
                    <a:pt x="178" y="98"/>
                  </a:lnTo>
                  <a:lnTo>
                    <a:pt x="165" y="116"/>
                  </a:lnTo>
                  <a:lnTo>
                    <a:pt x="152" y="136"/>
                  </a:lnTo>
                  <a:lnTo>
                    <a:pt x="152" y="136"/>
                  </a:lnTo>
                  <a:lnTo>
                    <a:pt x="126" y="178"/>
                  </a:lnTo>
                  <a:lnTo>
                    <a:pt x="113" y="201"/>
                  </a:lnTo>
                  <a:lnTo>
                    <a:pt x="100" y="225"/>
                  </a:lnTo>
                  <a:lnTo>
                    <a:pt x="88" y="250"/>
                  </a:lnTo>
                  <a:lnTo>
                    <a:pt x="77" y="274"/>
                  </a:lnTo>
                  <a:lnTo>
                    <a:pt x="70" y="299"/>
                  </a:lnTo>
                  <a:lnTo>
                    <a:pt x="63" y="322"/>
                  </a:lnTo>
                  <a:lnTo>
                    <a:pt x="63" y="322"/>
                  </a:lnTo>
                  <a:lnTo>
                    <a:pt x="58" y="342"/>
                  </a:lnTo>
                  <a:lnTo>
                    <a:pt x="53" y="363"/>
                  </a:lnTo>
                  <a:lnTo>
                    <a:pt x="38" y="405"/>
                  </a:lnTo>
                  <a:lnTo>
                    <a:pt x="30" y="425"/>
                  </a:lnTo>
                  <a:lnTo>
                    <a:pt x="25" y="446"/>
                  </a:lnTo>
                  <a:lnTo>
                    <a:pt x="20" y="467"/>
                  </a:lnTo>
                  <a:lnTo>
                    <a:pt x="17" y="489"/>
                  </a:lnTo>
                  <a:lnTo>
                    <a:pt x="17" y="489"/>
                  </a:lnTo>
                  <a:lnTo>
                    <a:pt x="16" y="510"/>
                  </a:lnTo>
                  <a:lnTo>
                    <a:pt x="12" y="533"/>
                  </a:lnTo>
                  <a:lnTo>
                    <a:pt x="4" y="580"/>
                  </a:lnTo>
                  <a:lnTo>
                    <a:pt x="0" y="605"/>
                  </a:lnTo>
                  <a:lnTo>
                    <a:pt x="0" y="629"/>
                  </a:lnTo>
                  <a:lnTo>
                    <a:pt x="0" y="641"/>
                  </a:lnTo>
                  <a:lnTo>
                    <a:pt x="2" y="651"/>
                  </a:lnTo>
                  <a:lnTo>
                    <a:pt x="3" y="662"/>
                  </a:lnTo>
                  <a:lnTo>
                    <a:pt x="7" y="672"/>
                  </a:lnTo>
                  <a:lnTo>
                    <a:pt x="7" y="672"/>
                  </a:lnTo>
                  <a:lnTo>
                    <a:pt x="9" y="677"/>
                  </a:lnTo>
                  <a:lnTo>
                    <a:pt x="12" y="681"/>
                  </a:lnTo>
                  <a:lnTo>
                    <a:pt x="16" y="685"/>
                  </a:lnTo>
                  <a:lnTo>
                    <a:pt x="20" y="686"/>
                  </a:lnTo>
                  <a:lnTo>
                    <a:pt x="20" y="686"/>
                  </a:lnTo>
                  <a:lnTo>
                    <a:pt x="24" y="689"/>
                  </a:lnTo>
                  <a:lnTo>
                    <a:pt x="26" y="692"/>
                  </a:lnTo>
                  <a:lnTo>
                    <a:pt x="32" y="693"/>
                  </a:lnTo>
                  <a:lnTo>
                    <a:pt x="36" y="693"/>
                  </a:lnTo>
                  <a:lnTo>
                    <a:pt x="36" y="693"/>
                  </a:lnTo>
                  <a:lnTo>
                    <a:pt x="70" y="694"/>
                  </a:lnTo>
                  <a:lnTo>
                    <a:pt x="105" y="697"/>
                  </a:lnTo>
                  <a:lnTo>
                    <a:pt x="139" y="701"/>
                  </a:lnTo>
                  <a:lnTo>
                    <a:pt x="173" y="705"/>
                  </a:lnTo>
                  <a:lnTo>
                    <a:pt x="173" y="705"/>
                  </a:lnTo>
                  <a:lnTo>
                    <a:pt x="221" y="706"/>
                  </a:lnTo>
                  <a:lnTo>
                    <a:pt x="268" y="706"/>
                  </a:lnTo>
                  <a:lnTo>
                    <a:pt x="317" y="707"/>
                  </a:lnTo>
                  <a:lnTo>
                    <a:pt x="340" y="709"/>
                  </a:lnTo>
                  <a:lnTo>
                    <a:pt x="364" y="711"/>
                  </a:lnTo>
                  <a:lnTo>
                    <a:pt x="364" y="711"/>
                  </a:lnTo>
                  <a:lnTo>
                    <a:pt x="402" y="714"/>
                  </a:lnTo>
                  <a:lnTo>
                    <a:pt x="438" y="716"/>
                  </a:lnTo>
                  <a:lnTo>
                    <a:pt x="475" y="719"/>
                  </a:lnTo>
                  <a:lnTo>
                    <a:pt x="512" y="719"/>
                  </a:lnTo>
                  <a:lnTo>
                    <a:pt x="585" y="720"/>
                  </a:lnTo>
                  <a:lnTo>
                    <a:pt x="659" y="720"/>
                  </a:lnTo>
                  <a:lnTo>
                    <a:pt x="659" y="720"/>
                  </a:lnTo>
                  <a:lnTo>
                    <a:pt x="733" y="720"/>
                  </a:lnTo>
                  <a:lnTo>
                    <a:pt x="806" y="719"/>
                  </a:lnTo>
                  <a:lnTo>
                    <a:pt x="843" y="719"/>
                  </a:lnTo>
                  <a:lnTo>
                    <a:pt x="879" y="716"/>
                  </a:lnTo>
                  <a:lnTo>
                    <a:pt x="916" y="714"/>
                  </a:lnTo>
                  <a:lnTo>
                    <a:pt x="954" y="711"/>
                  </a:lnTo>
                  <a:lnTo>
                    <a:pt x="954" y="711"/>
                  </a:lnTo>
                  <a:lnTo>
                    <a:pt x="977" y="709"/>
                  </a:lnTo>
                  <a:lnTo>
                    <a:pt x="1001" y="707"/>
                  </a:lnTo>
                  <a:lnTo>
                    <a:pt x="1049" y="706"/>
                  </a:lnTo>
                  <a:lnTo>
                    <a:pt x="1098" y="706"/>
                  </a:lnTo>
                  <a:lnTo>
                    <a:pt x="1145" y="705"/>
                  </a:lnTo>
                  <a:lnTo>
                    <a:pt x="1145" y="705"/>
                  </a:lnTo>
                  <a:lnTo>
                    <a:pt x="1179" y="701"/>
                  </a:lnTo>
                  <a:lnTo>
                    <a:pt x="1213" y="697"/>
                  </a:lnTo>
                  <a:lnTo>
                    <a:pt x="1248" y="694"/>
                  </a:lnTo>
                  <a:lnTo>
                    <a:pt x="1282" y="693"/>
                  </a:lnTo>
                  <a:lnTo>
                    <a:pt x="1282" y="693"/>
                  </a:lnTo>
                  <a:lnTo>
                    <a:pt x="1286" y="693"/>
                  </a:lnTo>
                  <a:lnTo>
                    <a:pt x="1291" y="692"/>
                  </a:lnTo>
                  <a:lnTo>
                    <a:pt x="1294" y="689"/>
                  </a:lnTo>
                  <a:lnTo>
                    <a:pt x="1298" y="686"/>
                  </a:lnTo>
                  <a:lnTo>
                    <a:pt x="1298" y="686"/>
                  </a:lnTo>
                  <a:lnTo>
                    <a:pt x="1302" y="685"/>
                  </a:lnTo>
                  <a:lnTo>
                    <a:pt x="1306" y="681"/>
                  </a:lnTo>
                  <a:lnTo>
                    <a:pt x="1308" y="677"/>
                  </a:lnTo>
                  <a:lnTo>
                    <a:pt x="1311" y="672"/>
                  </a:lnTo>
                  <a:lnTo>
                    <a:pt x="1311" y="672"/>
                  </a:lnTo>
                  <a:lnTo>
                    <a:pt x="1315" y="662"/>
                  </a:lnTo>
                  <a:lnTo>
                    <a:pt x="1316" y="651"/>
                  </a:lnTo>
                  <a:lnTo>
                    <a:pt x="1317" y="641"/>
                  </a:lnTo>
                  <a:lnTo>
                    <a:pt x="1317" y="629"/>
                  </a:lnTo>
                  <a:lnTo>
                    <a:pt x="1317" y="605"/>
                  </a:lnTo>
                  <a:lnTo>
                    <a:pt x="1314" y="580"/>
                  </a:lnTo>
                  <a:lnTo>
                    <a:pt x="1306" y="533"/>
                  </a:lnTo>
                  <a:lnTo>
                    <a:pt x="1302" y="510"/>
                  </a:lnTo>
                  <a:lnTo>
                    <a:pt x="1300" y="489"/>
                  </a:lnTo>
                  <a:lnTo>
                    <a:pt x="1300" y="48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923"/>
            <p:cNvSpPr>
              <a:spLocks noEditPoints="1"/>
            </p:cNvSpPr>
            <p:nvPr/>
          </p:nvSpPr>
          <p:spPr bwMode="auto">
            <a:xfrm>
              <a:off x="3565526" y="3633788"/>
              <a:ext cx="120650" cy="47625"/>
            </a:xfrm>
            <a:custGeom>
              <a:avLst/>
              <a:gdLst/>
              <a:ahLst/>
              <a:cxnLst>
                <a:cxn ang="0">
                  <a:pos x="300" y="30"/>
                </a:cxn>
                <a:cxn ang="0">
                  <a:pos x="298" y="21"/>
                </a:cxn>
                <a:cxn ang="0">
                  <a:pos x="294" y="14"/>
                </a:cxn>
                <a:cxn ang="0">
                  <a:pos x="280" y="8"/>
                </a:cxn>
                <a:cxn ang="0">
                  <a:pos x="274" y="8"/>
                </a:cxn>
                <a:cxn ang="0">
                  <a:pos x="214" y="3"/>
                </a:cxn>
                <a:cxn ang="0">
                  <a:pos x="94" y="0"/>
                </a:cxn>
                <a:cxn ang="0">
                  <a:pos x="34" y="0"/>
                </a:cxn>
                <a:cxn ang="0">
                  <a:pos x="27" y="1"/>
                </a:cxn>
                <a:cxn ang="0">
                  <a:pos x="18" y="1"/>
                </a:cxn>
                <a:cxn ang="0">
                  <a:pos x="9" y="5"/>
                </a:cxn>
                <a:cxn ang="0">
                  <a:pos x="2" y="12"/>
                </a:cxn>
                <a:cxn ang="0">
                  <a:pos x="0" y="22"/>
                </a:cxn>
                <a:cxn ang="0">
                  <a:pos x="1" y="41"/>
                </a:cxn>
                <a:cxn ang="0">
                  <a:pos x="7" y="76"/>
                </a:cxn>
                <a:cxn ang="0">
                  <a:pos x="14" y="92"/>
                </a:cxn>
                <a:cxn ang="0">
                  <a:pos x="18" y="95"/>
                </a:cxn>
                <a:cxn ang="0">
                  <a:pos x="28" y="103"/>
                </a:cxn>
                <a:cxn ang="0">
                  <a:pos x="48" y="109"/>
                </a:cxn>
                <a:cxn ang="0">
                  <a:pos x="95" y="112"/>
                </a:cxn>
                <a:cxn ang="0">
                  <a:pos x="121" y="114"/>
                </a:cxn>
                <a:cxn ang="0">
                  <a:pos x="201" y="119"/>
                </a:cxn>
                <a:cxn ang="0">
                  <a:pos x="242" y="116"/>
                </a:cxn>
                <a:cxn ang="0">
                  <a:pos x="280" y="109"/>
                </a:cxn>
                <a:cxn ang="0">
                  <a:pos x="285" y="107"/>
                </a:cxn>
                <a:cxn ang="0">
                  <a:pos x="294" y="101"/>
                </a:cxn>
                <a:cxn ang="0">
                  <a:pos x="300" y="86"/>
                </a:cxn>
                <a:cxn ang="0">
                  <a:pos x="303" y="63"/>
                </a:cxn>
                <a:cxn ang="0">
                  <a:pos x="300" y="30"/>
                </a:cxn>
                <a:cxn ang="0">
                  <a:pos x="121" y="68"/>
                </a:cxn>
                <a:cxn ang="0">
                  <a:pos x="87" y="64"/>
                </a:cxn>
                <a:cxn ang="0">
                  <a:pos x="53" y="60"/>
                </a:cxn>
                <a:cxn ang="0">
                  <a:pos x="49" y="56"/>
                </a:cxn>
                <a:cxn ang="0">
                  <a:pos x="47" y="46"/>
                </a:cxn>
                <a:cxn ang="0">
                  <a:pos x="205" y="48"/>
                </a:cxn>
                <a:cxn ang="0">
                  <a:pos x="257" y="52"/>
                </a:cxn>
                <a:cxn ang="0">
                  <a:pos x="257" y="67"/>
                </a:cxn>
                <a:cxn ang="0">
                  <a:pos x="223" y="69"/>
                </a:cxn>
                <a:cxn ang="0">
                  <a:pos x="155" y="71"/>
                </a:cxn>
                <a:cxn ang="0">
                  <a:pos x="121" y="68"/>
                </a:cxn>
              </a:cxnLst>
              <a:rect l="0" t="0" r="r" b="b"/>
              <a:pathLst>
                <a:path w="303" h="119">
                  <a:moveTo>
                    <a:pt x="300" y="30"/>
                  </a:moveTo>
                  <a:lnTo>
                    <a:pt x="300" y="30"/>
                  </a:lnTo>
                  <a:lnTo>
                    <a:pt x="300" y="25"/>
                  </a:lnTo>
                  <a:lnTo>
                    <a:pt x="298" y="21"/>
                  </a:lnTo>
                  <a:lnTo>
                    <a:pt x="297" y="18"/>
                  </a:lnTo>
                  <a:lnTo>
                    <a:pt x="294" y="14"/>
                  </a:lnTo>
                  <a:lnTo>
                    <a:pt x="287" y="10"/>
                  </a:lnTo>
                  <a:lnTo>
                    <a:pt x="280" y="8"/>
                  </a:lnTo>
                  <a:lnTo>
                    <a:pt x="280" y="8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14" y="3"/>
                  </a:lnTo>
                  <a:lnTo>
                    <a:pt x="154" y="1"/>
                  </a:lnTo>
                  <a:lnTo>
                    <a:pt x="9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41"/>
                  </a:lnTo>
                  <a:lnTo>
                    <a:pt x="2" y="58"/>
                  </a:lnTo>
                  <a:lnTo>
                    <a:pt x="7" y="76"/>
                  </a:lnTo>
                  <a:lnTo>
                    <a:pt x="10" y="84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8" y="95"/>
                  </a:lnTo>
                  <a:lnTo>
                    <a:pt x="23" y="99"/>
                  </a:lnTo>
                  <a:lnTo>
                    <a:pt x="28" y="103"/>
                  </a:lnTo>
                  <a:lnTo>
                    <a:pt x="34" y="106"/>
                  </a:lnTo>
                  <a:lnTo>
                    <a:pt x="48" y="109"/>
                  </a:lnTo>
                  <a:lnTo>
                    <a:pt x="64" y="111"/>
                  </a:lnTo>
                  <a:lnTo>
                    <a:pt x="95" y="112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61" y="116"/>
                  </a:lnTo>
                  <a:lnTo>
                    <a:pt x="201" y="119"/>
                  </a:lnTo>
                  <a:lnTo>
                    <a:pt x="221" y="118"/>
                  </a:lnTo>
                  <a:lnTo>
                    <a:pt x="242" y="116"/>
                  </a:lnTo>
                  <a:lnTo>
                    <a:pt x="261" y="114"/>
                  </a:lnTo>
                  <a:lnTo>
                    <a:pt x="280" y="109"/>
                  </a:lnTo>
                  <a:lnTo>
                    <a:pt x="280" y="109"/>
                  </a:lnTo>
                  <a:lnTo>
                    <a:pt x="285" y="107"/>
                  </a:lnTo>
                  <a:lnTo>
                    <a:pt x="290" y="105"/>
                  </a:lnTo>
                  <a:lnTo>
                    <a:pt x="294" y="101"/>
                  </a:lnTo>
                  <a:lnTo>
                    <a:pt x="297" y="97"/>
                  </a:lnTo>
                  <a:lnTo>
                    <a:pt x="300" y="86"/>
                  </a:lnTo>
                  <a:lnTo>
                    <a:pt x="302" y="75"/>
                  </a:lnTo>
                  <a:lnTo>
                    <a:pt x="303" y="63"/>
                  </a:lnTo>
                  <a:lnTo>
                    <a:pt x="302" y="51"/>
                  </a:lnTo>
                  <a:lnTo>
                    <a:pt x="300" y="30"/>
                  </a:lnTo>
                  <a:lnTo>
                    <a:pt x="300" y="30"/>
                  </a:lnTo>
                  <a:close/>
                  <a:moveTo>
                    <a:pt x="121" y="68"/>
                  </a:moveTo>
                  <a:lnTo>
                    <a:pt x="121" y="68"/>
                  </a:lnTo>
                  <a:lnTo>
                    <a:pt x="87" y="64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1" y="59"/>
                  </a:lnTo>
                  <a:lnTo>
                    <a:pt x="49" y="5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153" y="47"/>
                  </a:lnTo>
                  <a:lnTo>
                    <a:pt x="205" y="48"/>
                  </a:lnTo>
                  <a:lnTo>
                    <a:pt x="257" y="52"/>
                  </a:lnTo>
                  <a:lnTo>
                    <a:pt x="257" y="52"/>
                  </a:lnTo>
                  <a:lnTo>
                    <a:pt x="257" y="59"/>
                  </a:lnTo>
                  <a:lnTo>
                    <a:pt x="257" y="67"/>
                  </a:lnTo>
                  <a:lnTo>
                    <a:pt x="257" y="67"/>
                  </a:lnTo>
                  <a:lnTo>
                    <a:pt x="223" y="69"/>
                  </a:lnTo>
                  <a:lnTo>
                    <a:pt x="189" y="71"/>
                  </a:lnTo>
                  <a:lnTo>
                    <a:pt x="155" y="71"/>
                  </a:lnTo>
                  <a:lnTo>
                    <a:pt x="121" y="68"/>
                  </a:lnTo>
                  <a:lnTo>
                    <a:pt x="121" y="6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54" name="组合 1290"/>
          <p:cNvGrpSpPr/>
          <p:nvPr/>
        </p:nvGrpSpPr>
        <p:grpSpPr>
          <a:xfrm>
            <a:off x="7047796" y="1970558"/>
            <a:ext cx="3027537" cy="2870889"/>
            <a:chOff x="4151313" y="4052888"/>
            <a:chExt cx="792163" cy="762000"/>
          </a:xfrm>
          <a:solidFill>
            <a:schemeClr val="tx1"/>
          </a:solidFill>
        </p:grpSpPr>
        <p:sp>
          <p:nvSpPr>
            <p:cNvPr id="55" name="Freeform 1037"/>
            <p:cNvSpPr/>
            <p:nvPr/>
          </p:nvSpPr>
          <p:spPr bwMode="auto">
            <a:xfrm>
              <a:off x="4249738" y="4081463"/>
              <a:ext cx="201613" cy="147638"/>
            </a:xfrm>
            <a:custGeom>
              <a:avLst/>
              <a:gdLst/>
              <a:ahLst/>
              <a:cxnLst>
                <a:cxn ang="0">
                  <a:pos x="500" y="1"/>
                </a:cxn>
                <a:cxn ang="0">
                  <a:pos x="477" y="18"/>
                </a:cxn>
                <a:cxn ang="0">
                  <a:pos x="454" y="37"/>
                </a:cxn>
                <a:cxn ang="0">
                  <a:pos x="448" y="43"/>
                </a:cxn>
                <a:cxn ang="0">
                  <a:pos x="422" y="61"/>
                </a:cxn>
                <a:cxn ang="0">
                  <a:pos x="388" y="81"/>
                </a:cxn>
                <a:cxn ang="0">
                  <a:pos x="318" y="123"/>
                </a:cxn>
                <a:cxn ang="0">
                  <a:pos x="254" y="170"/>
                </a:cxn>
                <a:cxn ang="0">
                  <a:pos x="220" y="196"/>
                </a:cxn>
                <a:cxn ang="0">
                  <a:pos x="114" y="269"/>
                </a:cxn>
                <a:cxn ang="0">
                  <a:pos x="98" y="281"/>
                </a:cxn>
                <a:cxn ang="0">
                  <a:pos x="70" y="306"/>
                </a:cxn>
                <a:cxn ang="0">
                  <a:pos x="54" y="316"/>
                </a:cxn>
                <a:cxn ang="0">
                  <a:pos x="36" y="328"/>
                </a:cxn>
                <a:cxn ang="0">
                  <a:pos x="30" y="333"/>
                </a:cxn>
                <a:cxn ang="0">
                  <a:pos x="20" y="349"/>
                </a:cxn>
                <a:cxn ang="0">
                  <a:pos x="15" y="356"/>
                </a:cxn>
                <a:cxn ang="0">
                  <a:pos x="4" y="361"/>
                </a:cxn>
                <a:cxn ang="0">
                  <a:pos x="3" y="361"/>
                </a:cxn>
                <a:cxn ang="0">
                  <a:pos x="0" y="367"/>
                </a:cxn>
                <a:cxn ang="0">
                  <a:pos x="6" y="371"/>
                </a:cxn>
                <a:cxn ang="0">
                  <a:pos x="8" y="371"/>
                </a:cxn>
                <a:cxn ang="0">
                  <a:pos x="24" y="362"/>
                </a:cxn>
                <a:cxn ang="0">
                  <a:pos x="37" y="347"/>
                </a:cxn>
                <a:cxn ang="0">
                  <a:pos x="41" y="340"/>
                </a:cxn>
                <a:cxn ang="0">
                  <a:pos x="62" y="323"/>
                </a:cxn>
                <a:cxn ang="0">
                  <a:pos x="92" y="303"/>
                </a:cxn>
                <a:cxn ang="0">
                  <a:pos x="127" y="276"/>
                </a:cxn>
                <a:cxn ang="0">
                  <a:pos x="201" y="224"/>
                </a:cxn>
                <a:cxn ang="0">
                  <a:pos x="237" y="197"/>
                </a:cxn>
                <a:cxn ang="0">
                  <a:pos x="286" y="158"/>
                </a:cxn>
                <a:cxn ang="0">
                  <a:pos x="301" y="146"/>
                </a:cxn>
                <a:cxn ang="0">
                  <a:pos x="342" y="120"/>
                </a:cxn>
                <a:cxn ang="0">
                  <a:pos x="384" y="95"/>
                </a:cxn>
                <a:cxn ang="0">
                  <a:pos x="448" y="56"/>
                </a:cxn>
                <a:cxn ang="0">
                  <a:pos x="462" y="46"/>
                </a:cxn>
                <a:cxn ang="0">
                  <a:pos x="491" y="22"/>
                </a:cxn>
                <a:cxn ang="0">
                  <a:pos x="505" y="12"/>
                </a:cxn>
                <a:cxn ang="0">
                  <a:pos x="509" y="8"/>
                </a:cxn>
                <a:cxn ang="0">
                  <a:pos x="504" y="1"/>
                </a:cxn>
                <a:cxn ang="0">
                  <a:pos x="500" y="1"/>
                </a:cxn>
              </a:cxnLst>
              <a:rect l="0" t="0" r="r" b="b"/>
              <a:pathLst>
                <a:path w="509" h="371">
                  <a:moveTo>
                    <a:pt x="500" y="1"/>
                  </a:moveTo>
                  <a:lnTo>
                    <a:pt x="500" y="1"/>
                  </a:lnTo>
                  <a:lnTo>
                    <a:pt x="487" y="9"/>
                  </a:lnTo>
                  <a:lnTo>
                    <a:pt x="477" y="18"/>
                  </a:lnTo>
                  <a:lnTo>
                    <a:pt x="465" y="27"/>
                  </a:lnTo>
                  <a:lnTo>
                    <a:pt x="454" y="37"/>
                  </a:lnTo>
                  <a:lnTo>
                    <a:pt x="454" y="37"/>
                  </a:lnTo>
                  <a:lnTo>
                    <a:pt x="448" y="43"/>
                  </a:lnTo>
                  <a:lnTo>
                    <a:pt x="440" y="50"/>
                  </a:lnTo>
                  <a:lnTo>
                    <a:pt x="422" y="61"/>
                  </a:lnTo>
                  <a:lnTo>
                    <a:pt x="388" y="81"/>
                  </a:lnTo>
                  <a:lnTo>
                    <a:pt x="388" y="81"/>
                  </a:lnTo>
                  <a:lnTo>
                    <a:pt x="352" y="102"/>
                  </a:lnTo>
                  <a:lnTo>
                    <a:pt x="318" y="123"/>
                  </a:lnTo>
                  <a:lnTo>
                    <a:pt x="286" y="145"/>
                  </a:lnTo>
                  <a:lnTo>
                    <a:pt x="254" y="170"/>
                  </a:lnTo>
                  <a:lnTo>
                    <a:pt x="254" y="170"/>
                  </a:lnTo>
                  <a:lnTo>
                    <a:pt x="220" y="196"/>
                  </a:lnTo>
                  <a:lnTo>
                    <a:pt x="185" y="221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98" y="281"/>
                  </a:lnTo>
                  <a:lnTo>
                    <a:pt x="84" y="293"/>
                  </a:lnTo>
                  <a:lnTo>
                    <a:pt x="70" y="306"/>
                  </a:lnTo>
                  <a:lnTo>
                    <a:pt x="54" y="316"/>
                  </a:lnTo>
                  <a:lnTo>
                    <a:pt x="54" y="316"/>
                  </a:lnTo>
                  <a:lnTo>
                    <a:pt x="42" y="324"/>
                  </a:lnTo>
                  <a:lnTo>
                    <a:pt x="36" y="328"/>
                  </a:lnTo>
                  <a:lnTo>
                    <a:pt x="30" y="333"/>
                  </a:lnTo>
                  <a:lnTo>
                    <a:pt x="30" y="333"/>
                  </a:lnTo>
                  <a:lnTo>
                    <a:pt x="25" y="341"/>
                  </a:lnTo>
                  <a:lnTo>
                    <a:pt x="20" y="349"/>
                  </a:lnTo>
                  <a:lnTo>
                    <a:pt x="17" y="353"/>
                  </a:lnTo>
                  <a:lnTo>
                    <a:pt x="15" y="356"/>
                  </a:lnTo>
                  <a:lnTo>
                    <a:pt x="11" y="358"/>
                  </a:lnTo>
                  <a:lnTo>
                    <a:pt x="4" y="361"/>
                  </a:lnTo>
                  <a:lnTo>
                    <a:pt x="4" y="361"/>
                  </a:lnTo>
                  <a:lnTo>
                    <a:pt x="3" y="361"/>
                  </a:lnTo>
                  <a:lnTo>
                    <a:pt x="2" y="364"/>
                  </a:lnTo>
                  <a:lnTo>
                    <a:pt x="0" y="367"/>
                  </a:lnTo>
                  <a:lnTo>
                    <a:pt x="3" y="370"/>
                  </a:lnTo>
                  <a:lnTo>
                    <a:pt x="6" y="371"/>
                  </a:lnTo>
                  <a:lnTo>
                    <a:pt x="8" y="371"/>
                  </a:lnTo>
                  <a:lnTo>
                    <a:pt x="8" y="371"/>
                  </a:lnTo>
                  <a:lnTo>
                    <a:pt x="17" y="367"/>
                  </a:lnTo>
                  <a:lnTo>
                    <a:pt x="24" y="362"/>
                  </a:lnTo>
                  <a:lnTo>
                    <a:pt x="30" y="354"/>
                  </a:lnTo>
                  <a:lnTo>
                    <a:pt x="37" y="347"/>
                  </a:lnTo>
                  <a:lnTo>
                    <a:pt x="37" y="347"/>
                  </a:lnTo>
                  <a:lnTo>
                    <a:pt x="41" y="340"/>
                  </a:lnTo>
                  <a:lnTo>
                    <a:pt x="47" y="333"/>
                  </a:lnTo>
                  <a:lnTo>
                    <a:pt x="62" y="323"/>
                  </a:lnTo>
                  <a:lnTo>
                    <a:pt x="78" y="314"/>
                  </a:lnTo>
                  <a:lnTo>
                    <a:pt x="92" y="303"/>
                  </a:lnTo>
                  <a:lnTo>
                    <a:pt x="92" y="303"/>
                  </a:lnTo>
                  <a:lnTo>
                    <a:pt x="127" y="276"/>
                  </a:lnTo>
                  <a:lnTo>
                    <a:pt x="164" y="250"/>
                  </a:lnTo>
                  <a:lnTo>
                    <a:pt x="201" y="224"/>
                  </a:lnTo>
                  <a:lnTo>
                    <a:pt x="237" y="197"/>
                  </a:lnTo>
                  <a:lnTo>
                    <a:pt x="237" y="197"/>
                  </a:lnTo>
                  <a:lnTo>
                    <a:pt x="269" y="171"/>
                  </a:lnTo>
                  <a:lnTo>
                    <a:pt x="286" y="158"/>
                  </a:lnTo>
                  <a:lnTo>
                    <a:pt x="301" y="146"/>
                  </a:lnTo>
                  <a:lnTo>
                    <a:pt x="301" y="146"/>
                  </a:lnTo>
                  <a:lnTo>
                    <a:pt x="322" y="133"/>
                  </a:lnTo>
                  <a:lnTo>
                    <a:pt x="342" y="120"/>
                  </a:lnTo>
                  <a:lnTo>
                    <a:pt x="384" y="95"/>
                  </a:lnTo>
                  <a:lnTo>
                    <a:pt x="384" y="95"/>
                  </a:lnTo>
                  <a:lnTo>
                    <a:pt x="416" y="77"/>
                  </a:lnTo>
                  <a:lnTo>
                    <a:pt x="448" y="56"/>
                  </a:lnTo>
                  <a:lnTo>
                    <a:pt x="448" y="56"/>
                  </a:lnTo>
                  <a:lnTo>
                    <a:pt x="462" y="46"/>
                  </a:lnTo>
                  <a:lnTo>
                    <a:pt x="477" y="34"/>
                  </a:lnTo>
                  <a:lnTo>
                    <a:pt x="491" y="22"/>
                  </a:lnTo>
                  <a:lnTo>
                    <a:pt x="505" y="12"/>
                  </a:lnTo>
                  <a:lnTo>
                    <a:pt x="505" y="12"/>
                  </a:lnTo>
                  <a:lnTo>
                    <a:pt x="508" y="9"/>
                  </a:lnTo>
                  <a:lnTo>
                    <a:pt x="509" y="8"/>
                  </a:lnTo>
                  <a:lnTo>
                    <a:pt x="508" y="4"/>
                  </a:lnTo>
                  <a:lnTo>
                    <a:pt x="504" y="1"/>
                  </a:lnTo>
                  <a:lnTo>
                    <a:pt x="503" y="0"/>
                  </a:lnTo>
                  <a:lnTo>
                    <a:pt x="500" y="1"/>
                  </a:lnTo>
                  <a:lnTo>
                    <a:pt x="50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1038"/>
            <p:cNvSpPr/>
            <p:nvPr/>
          </p:nvSpPr>
          <p:spPr bwMode="auto">
            <a:xfrm>
              <a:off x="4222751" y="4070350"/>
              <a:ext cx="276225" cy="206375"/>
            </a:xfrm>
            <a:custGeom>
              <a:avLst/>
              <a:gdLst/>
              <a:ahLst/>
              <a:cxnLst>
                <a:cxn ang="0">
                  <a:pos x="687" y="1"/>
                </a:cxn>
                <a:cxn ang="0">
                  <a:pos x="665" y="17"/>
                </a:cxn>
                <a:cxn ang="0">
                  <a:pos x="643" y="28"/>
                </a:cxn>
                <a:cxn ang="0">
                  <a:pos x="620" y="44"/>
                </a:cxn>
                <a:cxn ang="0">
                  <a:pos x="599" y="60"/>
                </a:cxn>
                <a:cxn ang="0">
                  <a:pos x="552" y="95"/>
                </a:cxn>
                <a:cxn ang="0">
                  <a:pos x="507" y="130"/>
                </a:cxn>
                <a:cxn ang="0">
                  <a:pos x="415" y="194"/>
                </a:cxn>
                <a:cxn ang="0">
                  <a:pos x="322" y="257"/>
                </a:cxn>
                <a:cxn ang="0">
                  <a:pos x="236" y="321"/>
                </a:cxn>
                <a:cxn ang="0">
                  <a:pos x="152" y="387"/>
                </a:cxn>
                <a:cxn ang="0">
                  <a:pos x="108" y="418"/>
                </a:cxn>
                <a:cxn ang="0">
                  <a:pos x="64" y="452"/>
                </a:cxn>
                <a:cxn ang="0">
                  <a:pos x="51" y="466"/>
                </a:cxn>
                <a:cxn ang="0">
                  <a:pos x="38" y="481"/>
                </a:cxn>
                <a:cxn ang="0">
                  <a:pos x="20" y="495"/>
                </a:cxn>
                <a:cxn ang="0">
                  <a:pos x="2" y="508"/>
                </a:cxn>
                <a:cxn ang="0">
                  <a:pos x="0" y="512"/>
                </a:cxn>
                <a:cxn ang="0">
                  <a:pos x="2" y="516"/>
                </a:cxn>
                <a:cxn ang="0">
                  <a:pos x="8" y="517"/>
                </a:cxn>
                <a:cxn ang="0">
                  <a:pos x="10" y="517"/>
                </a:cxn>
                <a:cxn ang="0">
                  <a:pos x="54" y="479"/>
                </a:cxn>
                <a:cxn ang="0">
                  <a:pos x="68" y="465"/>
                </a:cxn>
                <a:cxn ang="0">
                  <a:pos x="87" y="447"/>
                </a:cxn>
                <a:cxn ang="0">
                  <a:pos x="131" y="417"/>
                </a:cxn>
                <a:cxn ang="0">
                  <a:pos x="152" y="401"/>
                </a:cxn>
                <a:cxn ang="0">
                  <a:pos x="296" y="290"/>
                </a:cxn>
                <a:cxn ang="0">
                  <a:pos x="344" y="256"/>
                </a:cxn>
                <a:cxn ang="0">
                  <a:pos x="484" y="160"/>
                </a:cxn>
                <a:cxn ang="0">
                  <a:pos x="529" y="128"/>
                </a:cxn>
                <a:cxn ang="0">
                  <a:pos x="623" y="57"/>
                </a:cxn>
                <a:cxn ang="0">
                  <a:pos x="641" y="45"/>
                </a:cxn>
                <a:cxn ang="0">
                  <a:pos x="678" y="23"/>
                </a:cxn>
                <a:cxn ang="0">
                  <a:pos x="695" y="9"/>
                </a:cxn>
                <a:cxn ang="0">
                  <a:pos x="696" y="5"/>
                </a:cxn>
                <a:cxn ang="0">
                  <a:pos x="691" y="0"/>
                </a:cxn>
                <a:cxn ang="0">
                  <a:pos x="687" y="1"/>
                </a:cxn>
              </a:cxnLst>
              <a:rect l="0" t="0" r="r" b="b"/>
              <a:pathLst>
                <a:path w="696" h="519">
                  <a:moveTo>
                    <a:pt x="687" y="1"/>
                  </a:moveTo>
                  <a:lnTo>
                    <a:pt x="687" y="1"/>
                  </a:lnTo>
                  <a:lnTo>
                    <a:pt x="677" y="9"/>
                  </a:lnTo>
                  <a:lnTo>
                    <a:pt x="665" y="17"/>
                  </a:lnTo>
                  <a:lnTo>
                    <a:pt x="643" y="28"/>
                  </a:lnTo>
                  <a:lnTo>
                    <a:pt x="643" y="28"/>
                  </a:lnTo>
                  <a:lnTo>
                    <a:pt x="631" y="36"/>
                  </a:lnTo>
                  <a:lnTo>
                    <a:pt x="620" y="44"/>
                  </a:lnTo>
                  <a:lnTo>
                    <a:pt x="599" y="60"/>
                  </a:lnTo>
                  <a:lnTo>
                    <a:pt x="599" y="60"/>
                  </a:lnTo>
                  <a:lnTo>
                    <a:pt x="576" y="77"/>
                  </a:lnTo>
                  <a:lnTo>
                    <a:pt x="552" y="95"/>
                  </a:lnTo>
                  <a:lnTo>
                    <a:pt x="507" y="130"/>
                  </a:lnTo>
                  <a:lnTo>
                    <a:pt x="507" y="130"/>
                  </a:lnTo>
                  <a:lnTo>
                    <a:pt x="461" y="163"/>
                  </a:lnTo>
                  <a:lnTo>
                    <a:pt x="415" y="194"/>
                  </a:lnTo>
                  <a:lnTo>
                    <a:pt x="322" y="257"/>
                  </a:lnTo>
                  <a:lnTo>
                    <a:pt x="322" y="257"/>
                  </a:lnTo>
                  <a:lnTo>
                    <a:pt x="279" y="289"/>
                  </a:lnTo>
                  <a:lnTo>
                    <a:pt x="236" y="321"/>
                  </a:lnTo>
                  <a:lnTo>
                    <a:pt x="152" y="387"/>
                  </a:lnTo>
                  <a:lnTo>
                    <a:pt x="152" y="387"/>
                  </a:lnTo>
                  <a:lnTo>
                    <a:pt x="130" y="402"/>
                  </a:lnTo>
                  <a:lnTo>
                    <a:pt x="108" y="418"/>
                  </a:lnTo>
                  <a:lnTo>
                    <a:pt x="85" y="434"/>
                  </a:lnTo>
                  <a:lnTo>
                    <a:pt x="64" y="452"/>
                  </a:lnTo>
                  <a:lnTo>
                    <a:pt x="64" y="452"/>
                  </a:lnTo>
                  <a:lnTo>
                    <a:pt x="51" y="466"/>
                  </a:lnTo>
                  <a:lnTo>
                    <a:pt x="38" y="481"/>
                  </a:lnTo>
                  <a:lnTo>
                    <a:pt x="38" y="481"/>
                  </a:lnTo>
                  <a:lnTo>
                    <a:pt x="29" y="489"/>
                  </a:lnTo>
                  <a:lnTo>
                    <a:pt x="20" y="495"/>
                  </a:lnTo>
                  <a:lnTo>
                    <a:pt x="2" y="508"/>
                  </a:lnTo>
                  <a:lnTo>
                    <a:pt x="2" y="508"/>
                  </a:lnTo>
                  <a:lnTo>
                    <a:pt x="0" y="511"/>
                  </a:lnTo>
                  <a:lnTo>
                    <a:pt x="0" y="512"/>
                  </a:lnTo>
                  <a:lnTo>
                    <a:pt x="0" y="515"/>
                  </a:lnTo>
                  <a:lnTo>
                    <a:pt x="2" y="516"/>
                  </a:lnTo>
                  <a:lnTo>
                    <a:pt x="6" y="519"/>
                  </a:lnTo>
                  <a:lnTo>
                    <a:pt x="8" y="517"/>
                  </a:lnTo>
                  <a:lnTo>
                    <a:pt x="10" y="517"/>
                  </a:lnTo>
                  <a:lnTo>
                    <a:pt x="10" y="517"/>
                  </a:lnTo>
                  <a:lnTo>
                    <a:pt x="40" y="493"/>
                  </a:lnTo>
                  <a:lnTo>
                    <a:pt x="54" y="479"/>
                  </a:lnTo>
                  <a:lnTo>
                    <a:pt x="68" y="465"/>
                  </a:lnTo>
                  <a:lnTo>
                    <a:pt x="68" y="465"/>
                  </a:lnTo>
                  <a:lnTo>
                    <a:pt x="76" y="456"/>
                  </a:lnTo>
                  <a:lnTo>
                    <a:pt x="87" y="447"/>
                  </a:lnTo>
                  <a:lnTo>
                    <a:pt x="108" y="431"/>
                  </a:lnTo>
                  <a:lnTo>
                    <a:pt x="131" y="417"/>
                  </a:lnTo>
                  <a:lnTo>
                    <a:pt x="152" y="401"/>
                  </a:lnTo>
                  <a:lnTo>
                    <a:pt x="152" y="401"/>
                  </a:lnTo>
                  <a:lnTo>
                    <a:pt x="248" y="326"/>
                  </a:lnTo>
                  <a:lnTo>
                    <a:pt x="296" y="290"/>
                  </a:lnTo>
                  <a:lnTo>
                    <a:pt x="344" y="256"/>
                  </a:lnTo>
                  <a:lnTo>
                    <a:pt x="344" y="256"/>
                  </a:lnTo>
                  <a:lnTo>
                    <a:pt x="439" y="193"/>
                  </a:lnTo>
                  <a:lnTo>
                    <a:pt x="484" y="160"/>
                  </a:lnTo>
                  <a:lnTo>
                    <a:pt x="529" y="128"/>
                  </a:lnTo>
                  <a:lnTo>
                    <a:pt x="529" y="128"/>
                  </a:lnTo>
                  <a:lnTo>
                    <a:pt x="576" y="92"/>
                  </a:lnTo>
                  <a:lnTo>
                    <a:pt x="623" y="57"/>
                  </a:lnTo>
                  <a:lnTo>
                    <a:pt x="623" y="57"/>
                  </a:lnTo>
                  <a:lnTo>
                    <a:pt x="641" y="45"/>
                  </a:lnTo>
                  <a:lnTo>
                    <a:pt x="660" y="35"/>
                  </a:lnTo>
                  <a:lnTo>
                    <a:pt x="678" y="23"/>
                  </a:lnTo>
                  <a:lnTo>
                    <a:pt x="695" y="9"/>
                  </a:lnTo>
                  <a:lnTo>
                    <a:pt x="695" y="9"/>
                  </a:lnTo>
                  <a:lnTo>
                    <a:pt x="696" y="7"/>
                  </a:lnTo>
                  <a:lnTo>
                    <a:pt x="696" y="5"/>
                  </a:lnTo>
                  <a:lnTo>
                    <a:pt x="695" y="1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7" y="1"/>
                  </a:lnTo>
                  <a:lnTo>
                    <a:pt x="68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1039"/>
            <p:cNvSpPr/>
            <p:nvPr/>
          </p:nvSpPr>
          <p:spPr bwMode="auto">
            <a:xfrm>
              <a:off x="4219576" y="4067175"/>
              <a:ext cx="323850" cy="247650"/>
            </a:xfrm>
            <a:custGeom>
              <a:avLst/>
              <a:gdLst/>
              <a:ahLst/>
              <a:cxnLst>
                <a:cxn ang="0">
                  <a:pos x="806" y="3"/>
                </a:cxn>
                <a:cxn ang="0">
                  <a:pos x="759" y="39"/>
                </a:cxn>
                <a:cxn ang="0">
                  <a:pos x="712" y="76"/>
                </a:cxn>
                <a:cxn ang="0">
                  <a:pos x="661" y="119"/>
                </a:cxn>
                <a:cxn ang="0">
                  <a:pos x="608" y="161"/>
                </a:cxn>
                <a:cxn ang="0">
                  <a:pos x="584" y="180"/>
                </a:cxn>
                <a:cxn ang="0">
                  <a:pos x="535" y="221"/>
                </a:cxn>
                <a:cxn ang="0">
                  <a:pos x="510" y="241"/>
                </a:cxn>
                <a:cxn ang="0">
                  <a:pos x="463" y="272"/>
                </a:cxn>
                <a:cxn ang="0">
                  <a:pos x="415" y="301"/>
                </a:cxn>
                <a:cxn ang="0">
                  <a:pos x="364" y="339"/>
                </a:cxn>
                <a:cxn ang="0">
                  <a:pos x="263" y="417"/>
                </a:cxn>
                <a:cxn ang="0">
                  <a:pos x="211" y="454"/>
                </a:cxn>
                <a:cxn ang="0">
                  <a:pos x="160" y="486"/>
                </a:cxn>
                <a:cxn ang="0">
                  <a:pos x="111" y="522"/>
                </a:cxn>
                <a:cxn ang="0">
                  <a:pos x="88" y="541"/>
                </a:cxn>
                <a:cxn ang="0">
                  <a:pos x="64" y="561"/>
                </a:cxn>
                <a:cxn ang="0">
                  <a:pos x="38" y="591"/>
                </a:cxn>
                <a:cxn ang="0">
                  <a:pos x="21" y="604"/>
                </a:cxn>
                <a:cxn ang="0">
                  <a:pos x="5" y="611"/>
                </a:cxn>
                <a:cxn ang="0">
                  <a:pos x="3" y="612"/>
                </a:cxn>
                <a:cxn ang="0">
                  <a:pos x="0" y="617"/>
                </a:cxn>
                <a:cxn ang="0">
                  <a:pos x="1" y="621"/>
                </a:cxn>
                <a:cxn ang="0">
                  <a:pos x="5" y="622"/>
                </a:cxn>
                <a:cxn ang="0">
                  <a:pos x="15" y="620"/>
                </a:cxn>
                <a:cxn ang="0">
                  <a:pos x="32" y="611"/>
                </a:cxn>
                <a:cxn ang="0">
                  <a:pos x="52" y="590"/>
                </a:cxn>
                <a:cxn ang="0">
                  <a:pos x="66" y="577"/>
                </a:cxn>
                <a:cxn ang="0">
                  <a:pos x="120" y="530"/>
                </a:cxn>
                <a:cxn ang="0">
                  <a:pos x="179" y="488"/>
                </a:cxn>
                <a:cxn ang="0">
                  <a:pos x="209" y="468"/>
                </a:cxn>
                <a:cxn ang="0">
                  <a:pos x="293" y="405"/>
                </a:cxn>
                <a:cxn ang="0">
                  <a:pos x="406" y="322"/>
                </a:cxn>
                <a:cxn ang="0">
                  <a:pos x="430" y="305"/>
                </a:cxn>
                <a:cxn ang="0">
                  <a:pos x="508" y="256"/>
                </a:cxn>
                <a:cxn ang="0">
                  <a:pos x="534" y="238"/>
                </a:cxn>
                <a:cxn ang="0">
                  <a:pos x="582" y="197"/>
                </a:cxn>
                <a:cxn ang="0">
                  <a:pos x="607" y="177"/>
                </a:cxn>
                <a:cxn ang="0">
                  <a:pos x="686" y="114"/>
                </a:cxn>
                <a:cxn ang="0">
                  <a:pos x="712" y="90"/>
                </a:cxn>
                <a:cxn ang="0">
                  <a:pos x="763" y="51"/>
                </a:cxn>
                <a:cxn ang="0">
                  <a:pos x="802" y="21"/>
                </a:cxn>
                <a:cxn ang="0">
                  <a:pos x="814" y="10"/>
                </a:cxn>
                <a:cxn ang="0">
                  <a:pos x="816" y="7"/>
                </a:cxn>
                <a:cxn ang="0">
                  <a:pos x="810" y="0"/>
                </a:cxn>
                <a:cxn ang="0">
                  <a:pos x="806" y="3"/>
                </a:cxn>
              </a:cxnLst>
              <a:rect l="0" t="0" r="r" b="b"/>
              <a:pathLst>
                <a:path w="816" h="622">
                  <a:moveTo>
                    <a:pt x="806" y="3"/>
                  </a:moveTo>
                  <a:lnTo>
                    <a:pt x="806" y="3"/>
                  </a:lnTo>
                  <a:lnTo>
                    <a:pt x="784" y="21"/>
                  </a:lnTo>
                  <a:lnTo>
                    <a:pt x="759" y="39"/>
                  </a:lnTo>
                  <a:lnTo>
                    <a:pt x="735" y="56"/>
                  </a:lnTo>
                  <a:lnTo>
                    <a:pt x="712" y="76"/>
                  </a:lnTo>
                  <a:lnTo>
                    <a:pt x="712" y="76"/>
                  </a:lnTo>
                  <a:lnTo>
                    <a:pt x="661" y="119"/>
                  </a:lnTo>
                  <a:lnTo>
                    <a:pt x="635" y="141"/>
                  </a:lnTo>
                  <a:lnTo>
                    <a:pt x="608" y="161"/>
                  </a:lnTo>
                  <a:lnTo>
                    <a:pt x="608" y="161"/>
                  </a:lnTo>
                  <a:lnTo>
                    <a:pt x="584" y="180"/>
                  </a:lnTo>
                  <a:lnTo>
                    <a:pt x="559" y="201"/>
                  </a:lnTo>
                  <a:lnTo>
                    <a:pt x="535" y="221"/>
                  </a:lnTo>
                  <a:lnTo>
                    <a:pt x="510" y="241"/>
                  </a:lnTo>
                  <a:lnTo>
                    <a:pt x="510" y="241"/>
                  </a:lnTo>
                  <a:lnTo>
                    <a:pt x="487" y="256"/>
                  </a:lnTo>
                  <a:lnTo>
                    <a:pt x="463" y="272"/>
                  </a:lnTo>
                  <a:lnTo>
                    <a:pt x="438" y="286"/>
                  </a:lnTo>
                  <a:lnTo>
                    <a:pt x="415" y="301"/>
                  </a:lnTo>
                  <a:lnTo>
                    <a:pt x="415" y="301"/>
                  </a:lnTo>
                  <a:lnTo>
                    <a:pt x="364" y="339"/>
                  </a:lnTo>
                  <a:lnTo>
                    <a:pt x="314" y="379"/>
                  </a:lnTo>
                  <a:lnTo>
                    <a:pt x="263" y="417"/>
                  </a:lnTo>
                  <a:lnTo>
                    <a:pt x="237" y="437"/>
                  </a:lnTo>
                  <a:lnTo>
                    <a:pt x="211" y="454"/>
                  </a:lnTo>
                  <a:lnTo>
                    <a:pt x="211" y="454"/>
                  </a:lnTo>
                  <a:lnTo>
                    <a:pt x="160" y="486"/>
                  </a:lnTo>
                  <a:lnTo>
                    <a:pt x="135" y="503"/>
                  </a:lnTo>
                  <a:lnTo>
                    <a:pt x="111" y="522"/>
                  </a:lnTo>
                  <a:lnTo>
                    <a:pt x="111" y="522"/>
                  </a:lnTo>
                  <a:lnTo>
                    <a:pt x="88" y="541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52" y="574"/>
                  </a:lnTo>
                  <a:lnTo>
                    <a:pt x="38" y="591"/>
                  </a:lnTo>
                  <a:lnTo>
                    <a:pt x="29" y="598"/>
                  </a:lnTo>
                  <a:lnTo>
                    <a:pt x="21" y="604"/>
                  </a:lnTo>
                  <a:lnTo>
                    <a:pt x="13" y="609"/>
                  </a:lnTo>
                  <a:lnTo>
                    <a:pt x="5" y="611"/>
                  </a:lnTo>
                  <a:lnTo>
                    <a:pt x="5" y="611"/>
                  </a:lnTo>
                  <a:lnTo>
                    <a:pt x="3" y="612"/>
                  </a:lnTo>
                  <a:lnTo>
                    <a:pt x="1" y="613"/>
                  </a:lnTo>
                  <a:lnTo>
                    <a:pt x="0" y="617"/>
                  </a:lnTo>
                  <a:lnTo>
                    <a:pt x="0" y="620"/>
                  </a:lnTo>
                  <a:lnTo>
                    <a:pt x="1" y="621"/>
                  </a:lnTo>
                  <a:lnTo>
                    <a:pt x="3" y="622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15" y="620"/>
                  </a:lnTo>
                  <a:lnTo>
                    <a:pt x="22" y="616"/>
                  </a:lnTo>
                  <a:lnTo>
                    <a:pt x="32" y="611"/>
                  </a:lnTo>
                  <a:lnTo>
                    <a:pt x="38" y="604"/>
                  </a:lnTo>
                  <a:lnTo>
                    <a:pt x="52" y="590"/>
                  </a:lnTo>
                  <a:lnTo>
                    <a:pt x="66" y="577"/>
                  </a:lnTo>
                  <a:lnTo>
                    <a:pt x="66" y="577"/>
                  </a:lnTo>
                  <a:lnTo>
                    <a:pt x="92" y="552"/>
                  </a:lnTo>
                  <a:lnTo>
                    <a:pt x="120" y="530"/>
                  </a:lnTo>
                  <a:lnTo>
                    <a:pt x="149" y="509"/>
                  </a:lnTo>
                  <a:lnTo>
                    <a:pt x="179" y="488"/>
                  </a:lnTo>
                  <a:lnTo>
                    <a:pt x="179" y="488"/>
                  </a:lnTo>
                  <a:lnTo>
                    <a:pt x="209" y="468"/>
                  </a:lnTo>
                  <a:lnTo>
                    <a:pt x="238" y="449"/>
                  </a:lnTo>
                  <a:lnTo>
                    <a:pt x="293" y="405"/>
                  </a:lnTo>
                  <a:lnTo>
                    <a:pt x="349" y="364"/>
                  </a:lnTo>
                  <a:lnTo>
                    <a:pt x="406" y="322"/>
                  </a:lnTo>
                  <a:lnTo>
                    <a:pt x="406" y="322"/>
                  </a:lnTo>
                  <a:lnTo>
                    <a:pt x="430" y="305"/>
                  </a:lnTo>
                  <a:lnTo>
                    <a:pt x="457" y="28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34" y="238"/>
                  </a:lnTo>
                  <a:lnTo>
                    <a:pt x="559" y="218"/>
                  </a:lnTo>
                  <a:lnTo>
                    <a:pt x="582" y="197"/>
                  </a:lnTo>
                  <a:lnTo>
                    <a:pt x="607" y="177"/>
                  </a:lnTo>
                  <a:lnTo>
                    <a:pt x="607" y="177"/>
                  </a:lnTo>
                  <a:lnTo>
                    <a:pt x="661" y="135"/>
                  </a:lnTo>
                  <a:lnTo>
                    <a:pt x="686" y="114"/>
                  </a:lnTo>
                  <a:lnTo>
                    <a:pt x="712" y="90"/>
                  </a:lnTo>
                  <a:lnTo>
                    <a:pt x="712" y="90"/>
                  </a:lnTo>
                  <a:lnTo>
                    <a:pt x="737" y="69"/>
                  </a:lnTo>
                  <a:lnTo>
                    <a:pt x="763" y="51"/>
                  </a:lnTo>
                  <a:lnTo>
                    <a:pt x="789" y="31"/>
                  </a:lnTo>
                  <a:lnTo>
                    <a:pt x="802" y="21"/>
                  </a:lnTo>
                  <a:lnTo>
                    <a:pt x="814" y="10"/>
                  </a:lnTo>
                  <a:lnTo>
                    <a:pt x="814" y="10"/>
                  </a:lnTo>
                  <a:lnTo>
                    <a:pt x="815" y="8"/>
                  </a:lnTo>
                  <a:lnTo>
                    <a:pt x="816" y="7"/>
                  </a:lnTo>
                  <a:lnTo>
                    <a:pt x="814" y="3"/>
                  </a:lnTo>
                  <a:lnTo>
                    <a:pt x="810" y="0"/>
                  </a:lnTo>
                  <a:lnTo>
                    <a:pt x="809" y="1"/>
                  </a:lnTo>
                  <a:lnTo>
                    <a:pt x="806" y="3"/>
                  </a:lnTo>
                  <a:lnTo>
                    <a:pt x="80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1040"/>
            <p:cNvSpPr/>
            <p:nvPr/>
          </p:nvSpPr>
          <p:spPr bwMode="auto">
            <a:xfrm>
              <a:off x="4208463" y="4256088"/>
              <a:ext cx="136525" cy="101600"/>
            </a:xfrm>
            <a:custGeom>
              <a:avLst/>
              <a:gdLst/>
              <a:ahLst/>
              <a:cxnLst>
                <a:cxn ang="0">
                  <a:pos x="332" y="2"/>
                </a:cxn>
                <a:cxn ang="0">
                  <a:pos x="326" y="9"/>
                </a:cxn>
                <a:cxn ang="0">
                  <a:pos x="309" y="17"/>
                </a:cxn>
                <a:cxn ang="0">
                  <a:pos x="301" y="21"/>
                </a:cxn>
                <a:cxn ang="0">
                  <a:pos x="263" y="45"/>
                </a:cxn>
                <a:cxn ang="0">
                  <a:pos x="212" y="78"/>
                </a:cxn>
                <a:cxn ang="0">
                  <a:pos x="160" y="108"/>
                </a:cxn>
                <a:cxn ang="0">
                  <a:pos x="115" y="137"/>
                </a:cxn>
                <a:cxn ang="0">
                  <a:pos x="73" y="170"/>
                </a:cxn>
                <a:cxn ang="0">
                  <a:pos x="64" y="179"/>
                </a:cxn>
                <a:cxn ang="0">
                  <a:pos x="38" y="209"/>
                </a:cxn>
                <a:cxn ang="0">
                  <a:pos x="12" y="238"/>
                </a:cxn>
                <a:cxn ang="0">
                  <a:pos x="3" y="247"/>
                </a:cxn>
                <a:cxn ang="0">
                  <a:pos x="0" y="251"/>
                </a:cxn>
                <a:cxn ang="0">
                  <a:pos x="3" y="253"/>
                </a:cxn>
                <a:cxn ang="0">
                  <a:pos x="8" y="256"/>
                </a:cxn>
                <a:cxn ang="0">
                  <a:pos x="10" y="255"/>
                </a:cxn>
                <a:cxn ang="0">
                  <a:pos x="29" y="236"/>
                </a:cxn>
                <a:cxn ang="0">
                  <a:pos x="63" y="197"/>
                </a:cxn>
                <a:cxn ang="0">
                  <a:pos x="81" y="179"/>
                </a:cxn>
                <a:cxn ang="0">
                  <a:pos x="106" y="158"/>
                </a:cxn>
                <a:cxn ang="0">
                  <a:pos x="184" y="107"/>
                </a:cxn>
                <a:cxn ang="0">
                  <a:pos x="234" y="74"/>
                </a:cxn>
                <a:cxn ang="0">
                  <a:pos x="285" y="47"/>
                </a:cxn>
                <a:cxn ang="0">
                  <a:pos x="296" y="40"/>
                </a:cxn>
                <a:cxn ang="0">
                  <a:pos x="314" y="27"/>
                </a:cxn>
                <a:cxn ang="0">
                  <a:pos x="324" y="22"/>
                </a:cxn>
                <a:cxn ang="0">
                  <a:pos x="335" y="17"/>
                </a:cxn>
                <a:cxn ang="0">
                  <a:pos x="343" y="8"/>
                </a:cxn>
                <a:cxn ang="0">
                  <a:pos x="344" y="5"/>
                </a:cxn>
                <a:cxn ang="0">
                  <a:pos x="343" y="2"/>
                </a:cxn>
                <a:cxn ang="0">
                  <a:pos x="336" y="0"/>
                </a:cxn>
                <a:cxn ang="0">
                  <a:pos x="332" y="2"/>
                </a:cxn>
              </a:cxnLst>
              <a:rect l="0" t="0" r="r" b="b"/>
              <a:pathLst>
                <a:path w="344" h="256">
                  <a:moveTo>
                    <a:pt x="332" y="2"/>
                  </a:moveTo>
                  <a:lnTo>
                    <a:pt x="332" y="2"/>
                  </a:lnTo>
                  <a:lnTo>
                    <a:pt x="330" y="5"/>
                  </a:lnTo>
                  <a:lnTo>
                    <a:pt x="326" y="9"/>
                  </a:lnTo>
                  <a:lnTo>
                    <a:pt x="318" y="13"/>
                  </a:lnTo>
                  <a:lnTo>
                    <a:pt x="309" y="17"/>
                  </a:lnTo>
                  <a:lnTo>
                    <a:pt x="301" y="21"/>
                  </a:lnTo>
                  <a:lnTo>
                    <a:pt x="301" y="21"/>
                  </a:lnTo>
                  <a:lnTo>
                    <a:pt x="281" y="32"/>
                  </a:lnTo>
                  <a:lnTo>
                    <a:pt x="263" y="45"/>
                  </a:lnTo>
                  <a:lnTo>
                    <a:pt x="263" y="45"/>
                  </a:lnTo>
                  <a:lnTo>
                    <a:pt x="212" y="78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37" y="123"/>
                  </a:lnTo>
                  <a:lnTo>
                    <a:pt x="115" y="137"/>
                  </a:lnTo>
                  <a:lnTo>
                    <a:pt x="94" y="153"/>
                  </a:lnTo>
                  <a:lnTo>
                    <a:pt x="73" y="170"/>
                  </a:lnTo>
                  <a:lnTo>
                    <a:pt x="73" y="170"/>
                  </a:lnTo>
                  <a:lnTo>
                    <a:pt x="64" y="179"/>
                  </a:lnTo>
                  <a:lnTo>
                    <a:pt x="55" y="189"/>
                  </a:lnTo>
                  <a:lnTo>
                    <a:pt x="38" y="209"/>
                  </a:lnTo>
                  <a:lnTo>
                    <a:pt x="21" y="229"/>
                  </a:lnTo>
                  <a:lnTo>
                    <a:pt x="12" y="238"/>
                  </a:lnTo>
                  <a:lnTo>
                    <a:pt x="3" y="247"/>
                  </a:lnTo>
                  <a:lnTo>
                    <a:pt x="3" y="247"/>
                  </a:lnTo>
                  <a:lnTo>
                    <a:pt x="1" y="248"/>
                  </a:lnTo>
                  <a:lnTo>
                    <a:pt x="0" y="251"/>
                  </a:lnTo>
                  <a:lnTo>
                    <a:pt x="1" y="252"/>
                  </a:lnTo>
                  <a:lnTo>
                    <a:pt x="3" y="253"/>
                  </a:lnTo>
                  <a:lnTo>
                    <a:pt x="7" y="256"/>
                  </a:lnTo>
                  <a:lnTo>
                    <a:pt x="8" y="256"/>
                  </a:lnTo>
                  <a:lnTo>
                    <a:pt x="10" y="255"/>
                  </a:lnTo>
                  <a:lnTo>
                    <a:pt x="10" y="255"/>
                  </a:lnTo>
                  <a:lnTo>
                    <a:pt x="21" y="246"/>
                  </a:lnTo>
                  <a:lnTo>
                    <a:pt x="29" y="236"/>
                  </a:lnTo>
                  <a:lnTo>
                    <a:pt x="47" y="217"/>
                  </a:lnTo>
                  <a:lnTo>
                    <a:pt x="63" y="19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93" y="168"/>
                  </a:lnTo>
                  <a:lnTo>
                    <a:pt x="106" y="158"/>
                  </a:lnTo>
                  <a:lnTo>
                    <a:pt x="131" y="141"/>
                  </a:lnTo>
                  <a:lnTo>
                    <a:pt x="184" y="107"/>
                  </a:lnTo>
                  <a:lnTo>
                    <a:pt x="184" y="107"/>
                  </a:lnTo>
                  <a:lnTo>
                    <a:pt x="234" y="74"/>
                  </a:lnTo>
                  <a:lnTo>
                    <a:pt x="259" y="59"/>
                  </a:lnTo>
                  <a:lnTo>
                    <a:pt x="285" y="47"/>
                  </a:lnTo>
                  <a:lnTo>
                    <a:pt x="285" y="47"/>
                  </a:lnTo>
                  <a:lnTo>
                    <a:pt x="296" y="40"/>
                  </a:lnTo>
                  <a:lnTo>
                    <a:pt x="305" y="34"/>
                  </a:lnTo>
                  <a:lnTo>
                    <a:pt x="314" y="27"/>
                  </a:lnTo>
                  <a:lnTo>
                    <a:pt x="324" y="22"/>
                  </a:lnTo>
                  <a:lnTo>
                    <a:pt x="324" y="22"/>
                  </a:lnTo>
                  <a:lnTo>
                    <a:pt x="330" y="19"/>
                  </a:lnTo>
                  <a:lnTo>
                    <a:pt x="335" y="17"/>
                  </a:lnTo>
                  <a:lnTo>
                    <a:pt x="339" y="13"/>
                  </a:lnTo>
                  <a:lnTo>
                    <a:pt x="343" y="8"/>
                  </a:lnTo>
                  <a:lnTo>
                    <a:pt x="343" y="8"/>
                  </a:lnTo>
                  <a:lnTo>
                    <a:pt x="344" y="5"/>
                  </a:lnTo>
                  <a:lnTo>
                    <a:pt x="344" y="4"/>
                  </a:lnTo>
                  <a:lnTo>
                    <a:pt x="343" y="2"/>
                  </a:lnTo>
                  <a:lnTo>
                    <a:pt x="341" y="1"/>
                  </a:lnTo>
                  <a:lnTo>
                    <a:pt x="336" y="0"/>
                  </a:lnTo>
                  <a:lnTo>
                    <a:pt x="335" y="0"/>
                  </a:lnTo>
                  <a:lnTo>
                    <a:pt x="332" y="2"/>
                  </a:lnTo>
                  <a:lnTo>
                    <a:pt x="33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1041"/>
            <p:cNvSpPr/>
            <p:nvPr/>
          </p:nvSpPr>
          <p:spPr bwMode="auto">
            <a:xfrm>
              <a:off x="4217988" y="4303713"/>
              <a:ext cx="107950" cy="90488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57" y="2"/>
                </a:cxn>
                <a:cxn ang="0">
                  <a:pos x="249" y="6"/>
                </a:cxn>
                <a:cxn ang="0">
                  <a:pos x="240" y="10"/>
                </a:cxn>
                <a:cxn ang="0">
                  <a:pos x="232" y="17"/>
                </a:cxn>
                <a:cxn ang="0">
                  <a:pos x="215" y="28"/>
                </a:cxn>
                <a:cxn ang="0">
                  <a:pos x="201" y="39"/>
                </a:cxn>
                <a:cxn ang="0">
                  <a:pos x="201" y="39"/>
                </a:cxn>
                <a:cxn ang="0">
                  <a:pos x="177" y="55"/>
                </a:cxn>
                <a:cxn ang="0">
                  <a:pos x="154" y="72"/>
                </a:cxn>
                <a:cxn ang="0">
                  <a:pos x="108" y="103"/>
                </a:cxn>
                <a:cxn ang="0">
                  <a:pos x="108" y="103"/>
                </a:cxn>
                <a:cxn ang="0">
                  <a:pos x="89" y="119"/>
                </a:cxn>
                <a:cxn ang="0">
                  <a:pos x="69" y="136"/>
                </a:cxn>
                <a:cxn ang="0">
                  <a:pos x="32" y="171"/>
                </a:cxn>
                <a:cxn ang="0">
                  <a:pos x="32" y="171"/>
                </a:cxn>
                <a:cxn ang="0">
                  <a:pos x="21" y="183"/>
                </a:cxn>
                <a:cxn ang="0">
                  <a:pos x="10" y="193"/>
                </a:cxn>
                <a:cxn ang="0">
                  <a:pos x="6" y="200"/>
                </a:cxn>
                <a:cxn ang="0">
                  <a:pos x="4" y="206"/>
                </a:cxn>
                <a:cxn ang="0">
                  <a:pos x="1" y="214"/>
                </a:cxn>
                <a:cxn ang="0">
                  <a:pos x="0" y="222"/>
                </a:cxn>
                <a:cxn ang="0">
                  <a:pos x="0" y="222"/>
                </a:cxn>
                <a:cxn ang="0">
                  <a:pos x="0" y="225"/>
                </a:cxn>
                <a:cxn ang="0">
                  <a:pos x="1" y="227"/>
                </a:cxn>
                <a:cxn ang="0">
                  <a:pos x="5" y="229"/>
                </a:cxn>
                <a:cxn ang="0">
                  <a:pos x="9" y="227"/>
                </a:cxn>
                <a:cxn ang="0">
                  <a:pos x="10" y="225"/>
                </a:cxn>
                <a:cxn ang="0">
                  <a:pos x="11" y="222"/>
                </a:cxn>
                <a:cxn ang="0">
                  <a:pos x="11" y="222"/>
                </a:cxn>
                <a:cxn ang="0">
                  <a:pos x="13" y="213"/>
                </a:cxn>
                <a:cxn ang="0">
                  <a:pos x="17" y="204"/>
                </a:cxn>
                <a:cxn ang="0">
                  <a:pos x="23" y="195"/>
                </a:cxn>
                <a:cxn ang="0">
                  <a:pos x="30" y="187"/>
                </a:cxn>
                <a:cxn ang="0">
                  <a:pos x="47" y="171"/>
                </a:cxn>
                <a:cxn ang="0">
                  <a:pos x="61" y="158"/>
                </a:cxn>
                <a:cxn ang="0">
                  <a:pos x="61" y="158"/>
                </a:cxn>
                <a:cxn ang="0">
                  <a:pos x="81" y="141"/>
                </a:cxn>
                <a:cxn ang="0">
                  <a:pos x="99" y="125"/>
                </a:cxn>
                <a:cxn ang="0">
                  <a:pos x="138" y="95"/>
                </a:cxn>
                <a:cxn ang="0">
                  <a:pos x="138" y="95"/>
                </a:cxn>
                <a:cxn ang="0">
                  <a:pos x="155" y="83"/>
                </a:cxn>
                <a:cxn ang="0">
                  <a:pos x="172" y="72"/>
                </a:cxn>
                <a:cxn ang="0">
                  <a:pos x="206" y="49"/>
                </a:cxn>
                <a:cxn ang="0">
                  <a:pos x="206" y="49"/>
                </a:cxn>
                <a:cxn ang="0">
                  <a:pos x="221" y="39"/>
                </a:cxn>
                <a:cxn ang="0">
                  <a:pos x="238" y="27"/>
                </a:cxn>
                <a:cxn ang="0">
                  <a:pos x="253" y="17"/>
                </a:cxn>
                <a:cxn ang="0">
                  <a:pos x="261" y="13"/>
                </a:cxn>
                <a:cxn ang="0">
                  <a:pos x="269" y="11"/>
                </a:cxn>
                <a:cxn ang="0">
                  <a:pos x="269" y="11"/>
                </a:cxn>
                <a:cxn ang="0">
                  <a:pos x="272" y="10"/>
                </a:cxn>
                <a:cxn ang="0">
                  <a:pos x="273" y="9"/>
                </a:cxn>
                <a:cxn ang="0">
                  <a:pos x="274" y="8"/>
                </a:cxn>
                <a:cxn ang="0">
                  <a:pos x="273" y="5"/>
                </a:cxn>
                <a:cxn ang="0">
                  <a:pos x="272" y="1"/>
                </a:cxn>
                <a:cxn ang="0">
                  <a:pos x="269" y="1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229">
                  <a:moveTo>
                    <a:pt x="266" y="0"/>
                  </a:moveTo>
                  <a:lnTo>
                    <a:pt x="266" y="0"/>
                  </a:lnTo>
                  <a:lnTo>
                    <a:pt x="257" y="2"/>
                  </a:lnTo>
                  <a:lnTo>
                    <a:pt x="249" y="6"/>
                  </a:lnTo>
                  <a:lnTo>
                    <a:pt x="240" y="10"/>
                  </a:lnTo>
                  <a:lnTo>
                    <a:pt x="232" y="17"/>
                  </a:lnTo>
                  <a:lnTo>
                    <a:pt x="215" y="28"/>
                  </a:lnTo>
                  <a:lnTo>
                    <a:pt x="201" y="39"/>
                  </a:lnTo>
                  <a:lnTo>
                    <a:pt x="201" y="39"/>
                  </a:lnTo>
                  <a:lnTo>
                    <a:pt x="177" y="55"/>
                  </a:lnTo>
                  <a:lnTo>
                    <a:pt x="154" y="72"/>
                  </a:lnTo>
                  <a:lnTo>
                    <a:pt x="108" y="103"/>
                  </a:lnTo>
                  <a:lnTo>
                    <a:pt x="108" y="103"/>
                  </a:lnTo>
                  <a:lnTo>
                    <a:pt x="89" y="119"/>
                  </a:lnTo>
                  <a:lnTo>
                    <a:pt x="69" y="136"/>
                  </a:lnTo>
                  <a:lnTo>
                    <a:pt x="32" y="171"/>
                  </a:lnTo>
                  <a:lnTo>
                    <a:pt x="32" y="171"/>
                  </a:lnTo>
                  <a:lnTo>
                    <a:pt x="21" y="183"/>
                  </a:lnTo>
                  <a:lnTo>
                    <a:pt x="10" y="193"/>
                  </a:lnTo>
                  <a:lnTo>
                    <a:pt x="6" y="200"/>
                  </a:lnTo>
                  <a:lnTo>
                    <a:pt x="4" y="206"/>
                  </a:lnTo>
                  <a:lnTo>
                    <a:pt x="1" y="214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5"/>
                  </a:lnTo>
                  <a:lnTo>
                    <a:pt x="1" y="227"/>
                  </a:lnTo>
                  <a:lnTo>
                    <a:pt x="5" y="229"/>
                  </a:lnTo>
                  <a:lnTo>
                    <a:pt x="9" y="227"/>
                  </a:lnTo>
                  <a:lnTo>
                    <a:pt x="10" y="225"/>
                  </a:lnTo>
                  <a:lnTo>
                    <a:pt x="11" y="222"/>
                  </a:lnTo>
                  <a:lnTo>
                    <a:pt x="11" y="222"/>
                  </a:lnTo>
                  <a:lnTo>
                    <a:pt x="13" y="213"/>
                  </a:lnTo>
                  <a:lnTo>
                    <a:pt x="17" y="204"/>
                  </a:lnTo>
                  <a:lnTo>
                    <a:pt x="23" y="195"/>
                  </a:lnTo>
                  <a:lnTo>
                    <a:pt x="30" y="187"/>
                  </a:lnTo>
                  <a:lnTo>
                    <a:pt x="47" y="171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81" y="141"/>
                  </a:lnTo>
                  <a:lnTo>
                    <a:pt x="99" y="125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55" y="83"/>
                  </a:lnTo>
                  <a:lnTo>
                    <a:pt x="172" y="72"/>
                  </a:lnTo>
                  <a:lnTo>
                    <a:pt x="206" y="49"/>
                  </a:lnTo>
                  <a:lnTo>
                    <a:pt x="206" y="49"/>
                  </a:lnTo>
                  <a:lnTo>
                    <a:pt x="221" y="39"/>
                  </a:lnTo>
                  <a:lnTo>
                    <a:pt x="238" y="27"/>
                  </a:lnTo>
                  <a:lnTo>
                    <a:pt x="253" y="17"/>
                  </a:lnTo>
                  <a:lnTo>
                    <a:pt x="261" y="13"/>
                  </a:lnTo>
                  <a:lnTo>
                    <a:pt x="269" y="11"/>
                  </a:lnTo>
                  <a:lnTo>
                    <a:pt x="269" y="11"/>
                  </a:lnTo>
                  <a:lnTo>
                    <a:pt x="272" y="10"/>
                  </a:lnTo>
                  <a:lnTo>
                    <a:pt x="273" y="9"/>
                  </a:lnTo>
                  <a:lnTo>
                    <a:pt x="274" y="8"/>
                  </a:lnTo>
                  <a:lnTo>
                    <a:pt x="273" y="5"/>
                  </a:lnTo>
                  <a:lnTo>
                    <a:pt x="272" y="1"/>
                  </a:lnTo>
                  <a:lnTo>
                    <a:pt x="269" y="1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1042"/>
            <p:cNvSpPr/>
            <p:nvPr/>
          </p:nvSpPr>
          <p:spPr bwMode="auto">
            <a:xfrm>
              <a:off x="4203701" y="4341813"/>
              <a:ext cx="117475" cy="92075"/>
            </a:xfrm>
            <a:custGeom>
              <a:avLst/>
              <a:gdLst/>
              <a:ahLst/>
              <a:cxnLst>
                <a:cxn ang="0">
                  <a:pos x="289" y="2"/>
                </a:cxn>
                <a:cxn ang="0">
                  <a:pos x="274" y="10"/>
                </a:cxn>
                <a:cxn ang="0">
                  <a:pos x="249" y="31"/>
                </a:cxn>
                <a:cxn ang="0">
                  <a:pos x="235" y="38"/>
                </a:cxn>
                <a:cxn ang="0">
                  <a:pos x="223" y="42"/>
                </a:cxn>
                <a:cxn ang="0">
                  <a:pos x="192" y="59"/>
                </a:cxn>
                <a:cxn ang="0">
                  <a:pos x="154" y="88"/>
                </a:cxn>
                <a:cxn ang="0">
                  <a:pos x="113" y="120"/>
                </a:cxn>
                <a:cxn ang="0">
                  <a:pos x="77" y="155"/>
                </a:cxn>
                <a:cxn ang="0">
                  <a:pos x="60" y="173"/>
                </a:cxn>
                <a:cxn ang="0">
                  <a:pos x="32" y="203"/>
                </a:cxn>
                <a:cxn ang="0">
                  <a:pos x="13" y="219"/>
                </a:cxn>
                <a:cxn ang="0">
                  <a:pos x="2" y="224"/>
                </a:cxn>
                <a:cxn ang="0">
                  <a:pos x="0" y="228"/>
                </a:cxn>
                <a:cxn ang="0">
                  <a:pos x="0" y="232"/>
                </a:cxn>
                <a:cxn ang="0">
                  <a:pos x="6" y="235"/>
                </a:cxn>
                <a:cxn ang="0">
                  <a:pos x="7" y="235"/>
                </a:cxn>
                <a:cxn ang="0">
                  <a:pos x="24" y="224"/>
                </a:cxn>
                <a:cxn ang="0">
                  <a:pos x="64" y="185"/>
                </a:cxn>
                <a:cxn ang="0">
                  <a:pos x="106" y="142"/>
                </a:cxn>
                <a:cxn ang="0">
                  <a:pos x="151" y="103"/>
                </a:cxn>
                <a:cxn ang="0">
                  <a:pos x="171" y="88"/>
                </a:cxn>
                <a:cxn ang="0">
                  <a:pos x="214" y="59"/>
                </a:cxn>
                <a:cxn ang="0">
                  <a:pos x="238" y="49"/>
                </a:cxn>
                <a:cxn ang="0">
                  <a:pos x="245" y="46"/>
                </a:cxn>
                <a:cxn ang="0">
                  <a:pos x="265" y="31"/>
                </a:cxn>
                <a:cxn ang="0">
                  <a:pos x="285" y="16"/>
                </a:cxn>
                <a:cxn ang="0">
                  <a:pos x="293" y="12"/>
                </a:cxn>
                <a:cxn ang="0">
                  <a:pos x="295" y="10"/>
                </a:cxn>
                <a:cxn ang="0">
                  <a:pos x="295" y="3"/>
                </a:cxn>
                <a:cxn ang="0">
                  <a:pos x="291" y="0"/>
                </a:cxn>
                <a:cxn ang="0">
                  <a:pos x="289" y="2"/>
                </a:cxn>
              </a:cxnLst>
              <a:rect l="0" t="0" r="r" b="b"/>
              <a:pathLst>
                <a:path w="295" h="235">
                  <a:moveTo>
                    <a:pt x="289" y="2"/>
                  </a:moveTo>
                  <a:lnTo>
                    <a:pt x="289" y="2"/>
                  </a:lnTo>
                  <a:lnTo>
                    <a:pt x="282" y="4"/>
                  </a:lnTo>
                  <a:lnTo>
                    <a:pt x="274" y="10"/>
                  </a:lnTo>
                  <a:lnTo>
                    <a:pt x="262" y="20"/>
                  </a:lnTo>
                  <a:lnTo>
                    <a:pt x="249" y="31"/>
                  </a:lnTo>
                  <a:lnTo>
                    <a:pt x="243" y="34"/>
                  </a:lnTo>
                  <a:lnTo>
                    <a:pt x="235" y="38"/>
                  </a:lnTo>
                  <a:lnTo>
                    <a:pt x="235" y="38"/>
                  </a:lnTo>
                  <a:lnTo>
                    <a:pt x="223" y="42"/>
                  </a:lnTo>
                  <a:lnTo>
                    <a:pt x="213" y="48"/>
                  </a:lnTo>
                  <a:lnTo>
                    <a:pt x="192" y="59"/>
                  </a:lnTo>
                  <a:lnTo>
                    <a:pt x="154" y="88"/>
                  </a:lnTo>
                  <a:lnTo>
                    <a:pt x="154" y="88"/>
                  </a:lnTo>
                  <a:lnTo>
                    <a:pt x="133" y="103"/>
                  </a:lnTo>
                  <a:lnTo>
                    <a:pt x="113" y="120"/>
                  </a:lnTo>
                  <a:lnTo>
                    <a:pt x="95" y="137"/>
                  </a:lnTo>
                  <a:lnTo>
                    <a:pt x="77" y="155"/>
                  </a:lnTo>
                  <a:lnTo>
                    <a:pt x="77" y="155"/>
                  </a:lnTo>
                  <a:lnTo>
                    <a:pt x="60" y="173"/>
                  </a:lnTo>
                  <a:lnTo>
                    <a:pt x="41" y="193"/>
                  </a:lnTo>
                  <a:lnTo>
                    <a:pt x="32" y="203"/>
                  </a:lnTo>
                  <a:lnTo>
                    <a:pt x="23" y="211"/>
                  </a:lnTo>
                  <a:lnTo>
                    <a:pt x="13" y="219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1" y="225"/>
                  </a:lnTo>
                  <a:lnTo>
                    <a:pt x="0" y="228"/>
                  </a:lnTo>
                  <a:lnTo>
                    <a:pt x="0" y="229"/>
                  </a:lnTo>
                  <a:lnTo>
                    <a:pt x="0" y="232"/>
                  </a:lnTo>
                  <a:lnTo>
                    <a:pt x="3" y="235"/>
                  </a:lnTo>
                  <a:lnTo>
                    <a:pt x="6" y="235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17" y="229"/>
                  </a:lnTo>
                  <a:lnTo>
                    <a:pt x="24" y="224"/>
                  </a:lnTo>
                  <a:lnTo>
                    <a:pt x="38" y="212"/>
                  </a:lnTo>
                  <a:lnTo>
                    <a:pt x="64" y="185"/>
                  </a:lnTo>
                  <a:lnTo>
                    <a:pt x="64" y="185"/>
                  </a:lnTo>
                  <a:lnTo>
                    <a:pt x="106" y="142"/>
                  </a:lnTo>
                  <a:lnTo>
                    <a:pt x="128" y="122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71" y="88"/>
                  </a:lnTo>
                  <a:lnTo>
                    <a:pt x="192" y="72"/>
                  </a:lnTo>
                  <a:lnTo>
                    <a:pt x="214" y="59"/>
                  </a:lnTo>
                  <a:lnTo>
                    <a:pt x="226" y="54"/>
                  </a:lnTo>
                  <a:lnTo>
                    <a:pt x="238" y="49"/>
                  </a:lnTo>
                  <a:lnTo>
                    <a:pt x="238" y="49"/>
                  </a:lnTo>
                  <a:lnTo>
                    <a:pt x="245" y="46"/>
                  </a:lnTo>
                  <a:lnTo>
                    <a:pt x="252" y="41"/>
                  </a:lnTo>
                  <a:lnTo>
                    <a:pt x="265" y="31"/>
                  </a:lnTo>
                  <a:lnTo>
                    <a:pt x="278" y="20"/>
                  </a:lnTo>
                  <a:lnTo>
                    <a:pt x="285" y="16"/>
                  </a:lnTo>
                  <a:lnTo>
                    <a:pt x="293" y="12"/>
                  </a:lnTo>
                  <a:lnTo>
                    <a:pt x="293" y="12"/>
                  </a:lnTo>
                  <a:lnTo>
                    <a:pt x="294" y="11"/>
                  </a:lnTo>
                  <a:lnTo>
                    <a:pt x="295" y="10"/>
                  </a:lnTo>
                  <a:lnTo>
                    <a:pt x="295" y="4"/>
                  </a:lnTo>
                  <a:lnTo>
                    <a:pt x="295" y="3"/>
                  </a:lnTo>
                  <a:lnTo>
                    <a:pt x="294" y="2"/>
                  </a:lnTo>
                  <a:lnTo>
                    <a:pt x="291" y="0"/>
                  </a:lnTo>
                  <a:lnTo>
                    <a:pt x="289" y="2"/>
                  </a:lnTo>
                  <a:lnTo>
                    <a:pt x="28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1043"/>
            <p:cNvSpPr/>
            <p:nvPr/>
          </p:nvSpPr>
          <p:spPr bwMode="auto">
            <a:xfrm>
              <a:off x="4210051" y="4378325"/>
              <a:ext cx="104775" cy="80963"/>
            </a:xfrm>
            <a:custGeom>
              <a:avLst/>
              <a:gdLst/>
              <a:ahLst/>
              <a:cxnLst>
                <a:cxn ang="0">
                  <a:pos x="253" y="1"/>
                </a:cxn>
                <a:cxn ang="0">
                  <a:pos x="253" y="1"/>
                </a:cxn>
                <a:cxn ang="0">
                  <a:pos x="213" y="30"/>
                </a:cxn>
                <a:cxn ang="0">
                  <a:pos x="174" y="60"/>
                </a:cxn>
                <a:cxn ang="0">
                  <a:pos x="134" y="92"/>
                </a:cxn>
                <a:cxn ang="0">
                  <a:pos x="94" y="122"/>
                </a:cxn>
                <a:cxn ang="0">
                  <a:pos x="94" y="122"/>
                </a:cxn>
                <a:cxn ang="0">
                  <a:pos x="62" y="143"/>
                </a:cxn>
                <a:cxn ang="0">
                  <a:pos x="32" y="166"/>
                </a:cxn>
                <a:cxn ang="0">
                  <a:pos x="32" y="166"/>
                </a:cxn>
                <a:cxn ang="0">
                  <a:pos x="14" y="181"/>
                </a:cxn>
                <a:cxn ang="0">
                  <a:pos x="5" y="188"/>
                </a:cxn>
                <a:cxn ang="0">
                  <a:pos x="2" y="194"/>
                </a:cxn>
                <a:cxn ang="0">
                  <a:pos x="0" y="199"/>
                </a:cxn>
                <a:cxn ang="0">
                  <a:pos x="0" y="199"/>
                </a:cxn>
                <a:cxn ang="0">
                  <a:pos x="0" y="201"/>
                </a:cxn>
                <a:cxn ang="0">
                  <a:pos x="1" y="203"/>
                </a:cxn>
                <a:cxn ang="0">
                  <a:pos x="3" y="205"/>
                </a:cxn>
                <a:cxn ang="0">
                  <a:pos x="7" y="205"/>
                </a:cxn>
                <a:cxn ang="0">
                  <a:pos x="10" y="204"/>
                </a:cxn>
                <a:cxn ang="0">
                  <a:pos x="11" y="201"/>
                </a:cxn>
                <a:cxn ang="0">
                  <a:pos x="11" y="201"/>
                </a:cxn>
                <a:cxn ang="0">
                  <a:pos x="13" y="195"/>
                </a:cxn>
                <a:cxn ang="0">
                  <a:pos x="15" y="190"/>
                </a:cxn>
                <a:cxn ang="0">
                  <a:pos x="18" y="188"/>
                </a:cxn>
                <a:cxn ang="0">
                  <a:pos x="19" y="188"/>
                </a:cxn>
                <a:cxn ang="0">
                  <a:pos x="22" y="188"/>
                </a:cxn>
                <a:cxn ang="0">
                  <a:pos x="24" y="188"/>
                </a:cxn>
                <a:cxn ang="0">
                  <a:pos x="27" y="187"/>
                </a:cxn>
                <a:cxn ang="0">
                  <a:pos x="27" y="187"/>
                </a:cxn>
                <a:cxn ang="0">
                  <a:pos x="44" y="171"/>
                </a:cxn>
                <a:cxn ang="0">
                  <a:pos x="62" y="157"/>
                </a:cxn>
                <a:cxn ang="0">
                  <a:pos x="62" y="157"/>
                </a:cxn>
                <a:cxn ang="0">
                  <a:pos x="126" y="111"/>
                </a:cxn>
                <a:cxn ang="0">
                  <a:pos x="126" y="111"/>
                </a:cxn>
                <a:cxn ang="0">
                  <a:pos x="192" y="60"/>
                </a:cxn>
                <a:cxn ang="0">
                  <a:pos x="225" y="35"/>
                </a:cxn>
                <a:cxn ang="0">
                  <a:pos x="260" y="11"/>
                </a:cxn>
                <a:cxn ang="0">
                  <a:pos x="260" y="11"/>
                </a:cxn>
                <a:cxn ang="0">
                  <a:pos x="261" y="9"/>
                </a:cxn>
                <a:cxn ang="0">
                  <a:pos x="262" y="7"/>
                </a:cxn>
                <a:cxn ang="0">
                  <a:pos x="261" y="3"/>
                </a:cxn>
                <a:cxn ang="0">
                  <a:pos x="259" y="0"/>
                </a:cxn>
                <a:cxn ang="0">
                  <a:pos x="256" y="0"/>
                </a:cxn>
                <a:cxn ang="0">
                  <a:pos x="253" y="1"/>
                </a:cxn>
                <a:cxn ang="0">
                  <a:pos x="253" y="1"/>
                </a:cxn>
              </a:cxnLst>
              <a:rect l="0" t="0" r="r" b="b"/>
              <a:pathLst>
                <a:path w="262" h="205">
                  <a:moveTo>
                    <a:pt x="253" y="1"/>
                  </a:moveTo>
                  <a:lnTo>
                    <a:pt x="253" y="1"/>
                  </a:lnTo>
                  <a:lnTo>
                    <a:pt x="213" y="30"/>
                  </a:lnTo>
                  <a:lnTo>
                    <a:pt x="174" y="60"/>
                  </a:lnTo>
                  <a:lnTo>
                    <a:pt x="134" y="9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62" y="143"/>
                  </a:lnTo>
                  <a:lnTo>
                    <a:pt x="32" y="166"/>
                  </a:lnTo>
                  <a:lnTo>
                    <a:pt x="32" y="166"/>
                  </a:lnTo>
                  <a:lnTo>
                    <a:pt x="14" y="181"/>
                  </a:lnTo>
                  <a:lnTo>
                    <a:pt x="5" y="188"/>
                  </a:lnTo>
                  <a:lnTo>
                    <a:pt x="2" y="194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201"/>
                  </a:lnTo>
                  <a:lnTo>
                    <a:pt x="1" y="203"/>
                  </a:lnTo>
                  <a:lnTo>
                    <a:pt x="3" y="205"/>
                  </a:lnTo>
                  <a:lnTo>
                    <a:pt x="7" y="205"/>
                  </a:lnTo>
                  <a:lnTo>
                    <a:pt x="10" y="204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13" y="195"/>
                  </a:lnTo>
                  <a:lnTo>
                    <a:pt x="15" y="190"/>
                  </a:lnTo>
                  <a:lnTo>
                    <a:pt x="18" y="188"/>
                  </a:lnTo>
                  <a:lnTo>
                    <a:pt x="19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7" y="187"/>
                  </a:lnTo>
                  <a:lnTo>
                    <a:pt x="27" y="187"/>
                  </a:lnTo>
                  <a:lnTo>
                    <a:pt x="44" y="171"/>
                  </a:lnTo>
                  <a:lnTo>
                    <a:pt x="62" y="157"/>
                  </a:lnTo>
                  <a:lnTo>
                    <a:pt x="62" y="157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92" y="60"/>
                  </a:lnTo>
                  <a:lnTo>
                    <a:pt x="225" y="35"/>
                  </a:lnTo>
                  <a:lnTo>
                    <a:pt x="260" y="11"/>
                  </a:lnTo>
                  <a:lnTo>
                    <a:pt x="260" y="11"/>
                  </a:lnTo>
                  <a:lnTo>
                    <a:pt x="261" y="9"/>
                  </a:lnTo>
                  <a:lnTo>
                    <a:pt x="262" y="7"/>
                  </a:lnTo>
                  <a:lnTo>
                    <a:pt x="261" y="3"/>
                  </a:lnTo>
                  <a:lnTo>
                    <a:pt x="259" y="0"/>
                  </a:lnTo>
                  <a:lnTo>
                    <a:pt x="256" y="0"/>
                  </a:lnTo>
                  <a:lnTo>
                    <a:pt x="253" y="1"/>
                  </a:lnTo>
                  <a:lnTo>
                    <a:pt x="25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1044"/>
            <p:cNvSpPr/>
            <p:nvPr/>
          </p:nvSpPr>
          <p:spPr bwMode="auto">
            <a:xfrm>
              <a:off x="4254501" y="4410075"/>
              <a:ext cx="46038" cy="38100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7" y="10"/>
                </a:cxn>
                <a:cxn ang="0">
                  <a:pos x="84" y="19"/>
                </a:cxn>
                <a:cxn ang="0">
                  <a:pos x="71" y="31"/>
                </a:cxn>
                <a:cxn ang="0">
                  <a:pos x="58" y="43"/>
                </a:cxn>
                <a:cxn ang="0">
                  <a:pos x="58" y="43"/>
                </a:cxn>
                <a:cxn ang="0">
                  <a:pos x="46" y="55"/>
                </a:cxn>
                <a:cxn ang="0">
                  <a:pos x="33" y="67"/>
                </a:cxn>
                <a:cxn ang="0">
                  <a:pos x="20" y="78"/>
                </a:cxn>
                <a:cxn ang="0">
                  <a:pos x="12" y="82"/>
                </a:cxn>
                <a:cxn ang="0">
                  <a:pos x="4" y="86"/>
                </a:cxn>
                <a:cxn ang="0">
                  <a:pos x="4" y="86"/>
                </a:cxn>
                <a:cxn ang="0">
                  <a:pos x="3" y="87"/>
                </a:cxn>
                <a:cxn ang="0">
                  <a:pos x="1" y="89"/>
                </a:cxn>
                <a:cxn ang="0">
                  <a:pos x="0" y="94"/>
                </a:cxn>
                <a:cxn ang="0">
                  <a:pos x="1" y="95"/>
                </a:cxn>
                <a:cxn ang="0">
                  <a:pos x="3" y="97"/>
                </a:cxn>
                <a:cxn ang="0">
                  <a:pos x="5" y="98"/>
                </a:cxn>
                <a:cxn ang="0">
                  <a:pos x="7" y="97"/>
                </a:cxn>
                <a:cxn ang="0">
                  <a:pos x="7" y="97"/>
                </a:cxn>
                <a:cxn ang="0">
                  <a:pos x="22" y="89"/>
                </a:cxn>
                <a:cxn ang="0">
                  <a:pos x="37" y="80"/>
                </a:cxn>
                <a:cxn ang="0">
                  <a:pos x="50" y="68"/>
                </a:cxn>
                <a:cxn ang="0">
                  <a:pos x="63" y="56"/>
                </a:cxn>
                <a:cxn ang="0">
                  <a:pos x="89" y="31"/>
                </a:cxn>
                <a:cxn ang="0">
                  <a:pos x="102" y="21"/>
                </a:cxn>
                <a:cxn ang="0">
                  <a:pos x="117" y="12"/>
                </a:cxn>
                <a:cxn ang="0">
                  <a:pos x="117" y="12"/>
                </a:cxn>
                <a:cxn ang="0">
                  <a:pos x="119" y="9"/>
                </a:cxn>
                <a:cxn ang="0">
                  <a:pos x="119" y="8"/>
                </a:cxn>
                <a:cxn ang="0">
                  <a:pos x="119" y="4"/>
                </a:cxn>
                <a:cxn ang="0">
                  <a:pos x="115" y="1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19" h="98">
                  <a:moveTo>
                    <a:pt x="111" y="1"/>
                  </a:moveTo>
                  <a:lnTo>
                    <a:pt x="111" y="1"/>
                  </a:lnTo>
                  <a:lnTo>
                    <a:pt x="97" y="10"/>
                  </a:lnTo>
                  <a:lnTo>
                    <a:pt x="84" y="19"/>
                  </a:lnTo>
                  <a:lnTo>
                    <a:pt x="71" y="31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46" y="55"/>
                  </a:lnTo>
                  <a:lnTo>
                    <a:pt x="33" y="67"/>
                  </a:lnTo>
                  <a:lnTo>
                    <a:pt x="20" y="78"/>
                  </a:lnTo>
                  <a:lnTo>
                    <a:pt x="12" y="82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3" y="87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1" y="95"/>
                  </a:lnTo>
                  <a:lnTo>
                    <a:pt x="3" y="97"/>
                  </a:lnTo>
                  <a:lnTo>
                    <a:pt x="5" y="98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22" y="89"/>
                  </a:lnTo>
                  <a:lnTo>
                    <a:pt x="37" y="80"/>
                  </a:lnTo>
                  <a:lnTo>
                    <a:pt x="50" y="68"/>
                  </a:lnTo>
                  <a:lnTo>
                    <a:pt x="63" y="56"/>
                  </a:lnTo>
                  <a:lnTo>
                    <a:pt x="89" y="31"/>
                  </a:lnTo>
                  <a:lnTo>
                    <a:pt x="102" y="21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9" y="9"/>
                  </a:lnTo>
                  <a:lnTo>
                    <a:pt x="119" y="8"/>
                  </a:lnTo>
                  <a:lnTo>
                    <a:pt x="119" y="4"/>
                  </a:lnTo>
                  <a:lnTo>
                    <a:pt x="115" y="1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1045"/>
            <p:cNvSpPr/>
            <p:nvPr/>
          </p:nvSpPr>
          <p:spPr bwMode="auto">
            <a:xfrm>
              <a:off x="4459288" y="4070350"/>
              <a:ext cx="133350" cy="1031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13" y="5"/>
                </a:cxn>
                <a:cxn ang="0">
                  <a:pos x="299" y="15"/>
                </a:cxn>
                <a:cxn ang="0">
                  <a:pos x="271" y="41"/>
                </a:cxn>
                <a:cxn ang="0">
                  <a:pos x="244" y="62"/>
                </a:cxn>
                <a:cxn ang="0">
                  <a:pos x="218" y="86"/>
                </a:cxn>
                <a:cxn ang="0">
                  <a:pos x="191" y="105"/>
                </a:cxn>
                <a:cxn ang="0">
                  <a:pos x="164" y="125"/>
                </a:cxn>
                <a:cxn ang="0">
                  <a:pos x="135" y="149"/>
                </a:cxn>
                <a:cxn ang="0">
                  <a:pos x="74" y="192"/>
                </a:cxn>
                <a:cxn ang="0">
                  <a:pos x="41" y="211"/>
                </a:cxn>
                <a:cxn ang="0">
                  <a:pos x="19" y="224"/>
                </a:cxn>
                <a:cxn ang="0">
                  <a:pos x="7" y="235"/>
                </a:cxn>
                <a:cxn ang="0">
                  <a:pos x="0" y="248"/>
                </a:cxn>
                <a:cxn ang="0">
                  <a:pos x="0" y="257"/>
                </a:cxn>
                <a:cxn ang="0">
                  <a:pos x="3" y="261"/>
                </a:cxn>
                <a:cxn ang="0">
                  <a:pos x="7" y="261"/>
                </a:cxn>
                <a:cxn ang="0">
                  <a:pos x="12" y="257"/>
                </a:cxn>
                <a:cxn ang="0">
                  <a:pos x="12" y="255"/>
                </a:cxn>
                <a:cxn ang="0">
                  <a:pos x="14" y="245"/>
                </a:cxn>
                <a:cxn ang="0">
                  <a:pos x="21" y="236"/>
                </a:cxn>
                <a:cxn ang="0">
                  <a:pos x="45" y="219"/>
                </a:cxn>
                <a:cxn ang="0">
                  <a:pos x="92" y="194"/>
                </a:cxn>
                <a:cxn ang="0">
                  <a:pos x="114" y="180"/>
                </a:cxn>
                <a:cxn ang="0">
                  <a:pos x="153" y="150"/>
                </a:cxn>
                <a:cxn ang="0">
                  <a:pos x="173" y="133"/>
                </a:cxn>
                <a:cxn ang="0">
                  <a:pos x="210" y="103"/>
                </a:cxn>
                <a:cxn ang="0">
                  <a:pos x="248" y="74"/>
                </a:cxn>
                <a:cxn ang="0">
                  <a:pos x="266" y="60"/>
                </a:cxn>
                <a:cxn ang="0">
                  <a:pos x="284" y="45"/>
                </a:cxn>
                <a:cxn ang="0">
                  <a:pos x="305" y="24"/>
                </a:cxn>
                <a:cxn ang="0">
                  <a:pos x="317" y="15"/>
                </a:cxn>
                <a:cxn ang="0">
                  <a:pos x="331" y="10"/>
                </a:cxn>
                <a:cxn ang="0">
                  <a:pos x="334" y="10"/>
                </a:cxn>
                <a:cxn ang="0">
                  <a:pos x="337" y="5"/>
                </a:cxn>
                <a:cxn ang="0">
                  <a:pos x="335" y="1"/>
                </a:cxn>
                <a:cxn ang="0">
                  <a:pos x="331" y="0"/>
                </a:cxn>
              </a:cxnLst>
              <a:rect l="0" t="0" r="r" b="b"/>
              <a:pathLst>
                <a:path w="337" h="261">
                  <a:moveTo>
                    <a:pt x="331" y="0"/>
                  </a:moveTo>
                  <a:lnTo>
                    <a:pt x="331" y="0"/>
                  </a:lnTo>
                  <a:lnTo>
                    <a:pt x="322" y="1"/>
                  </a:lnTo>
                  <a:lnTo>
                    <a:pt x="313" y="5"/>
                  </a:lnTo>
                  <a:lnTo>
                    <a:pt x="305" y="10"/>
                  </a:lnTo>
                  <a:lnTo>
                    <a:pt x="299" y="15"/>
                  </a:lnTo>
                  <a:lnTo>
                    <a:pt x="284" y="28"/>
                  </a:lnTo>
                  <a:lnTo>
                    <a:pt x="271" y="41"/>
                  </a:lnTo>
                  <a:lnTo>
                    <a:pt x="271" y="41"/>
                  </a:lnTo>
                  <a:lnTo>
                    <a:pt x="244" y="62"/>
                  </a:lnTo>
                  <a:lnTo>
                    <a:pt x="218" y="86"/>
                  </a:lnTo>
                  <a:lnTo>
                    <a:pt x="218" y="86"/>
                  </a:lnTo>
                  <a:lnTo>
                    <a:pt x="205" y="96"/>
                  </a:lnTo>
                  <a:lnTo>
                    <a:pt x="191" y="105"/>
                  </a:lnTo>
                  <a:lnTo>
                    <a:pt x="177" y="115"/>
                  </a:lnTo>
                  <a:lnTo>
                    <a:pt x="164" y="125"/>
                  </a:lnTo>
                  <a:lnTo>
                    <a:pt x="164" y="125"/>
                  </a:lnTo>
                  <a:lnTo>
                    <a:pt x="135" y="149"/>
                  </a:lnTo>
                  <a:lnTo>
                    <a:pt x="105" y="171"/>
                  </a:lnTo>
                  <a:lnTo>
                    <a:pt x="74" y="192"/>
                  </a:lnTo>
                  <a:lnTo>
                    <a:pt x="41" y="211"/>
                  </a:lnTo>
                  <a:lnTo>
                    <a:pt x="41" y="211"/>
                  </a:lnTo>
                  <a:lnTo>
                    <a:pt x="27" y="219"/>
                  </a:lnTo>
                  <a:lnTo>
                    <a:pt x="19" y="224"/>
                  </a:lnTo>
                  <a:lnTo>
                    <a:pt x="12" y="228"/>
                  </a:lnTo>
                  <a:lnTo>
                    <a:pt x="7" y="235"/>
                  </a:lnTo>
                  <a:lnTo>
                    <a:pt x="3" y="241"/>
                  </a:lnTo>
                  <a:lnTo>
                    <a:pt x="0" y="248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2" y="260"/>
                  </a:lnTo>
                  <a:lnTo>
                    <a:pt x="3" y="261"/>
                  </a:lnTo>
                  <a:lnTo>
                    <a:pt x="4" y="261"/>
                  </a:lnTo>
                  <a:lnTo>
                    <a:pt x="7" y="261"/>
                  </a:lnTo>
                  <a:lnTo>
                    <a:pt x="11" y="258"/>
                  </a:lnTo>
                  <a:lnTo>
                    <a:pt x="12" y="257"/>
                  </a:lnTo>
                  <a:lnTo>
                    <a:pt x="12" y="255"/>
                  </a:lnTo>
                  <a:lnTo>
                    <a:pt x="12" y="255"/>
                  </a:lnTo>
                  <a:lnTo>
                    <a:pt x="12" y="251"/>
                  </a:lnTo>
                  <a:lnTo>
                    <a:pt x="14" y="245"/>
                  </a:lnTo>
                  <a:lnTo>
                    <a:pt x="16" y="241"/>
                  </a:lnTo>
                  <a:lnTo>
                    <a:pt x="21" y="236"/>
                  </a:lnTo>
                  <a:lnTo>
                    <a:pt x="32" y="228"/>
                  </a:lnTo>
                  <a:lnTo>
                    <a:pt x="45" y="219"/>
                  </a:lnTo>
                  <a:lnTo>
                    <a:pt x="72" y="205"/>
                  </a:lnTo>
                  <a:lnTo>
                    <a:pt x="92" y="194"/>
                  </a:lnTo>
                  <a:lnTo>
                    <a:pt x="92" y="194"/>
                  </a:lnTo>
                  <a:lnTo>
                    <a:pt x="114" y="180"/>
                  </a:lnTo>
                  <a:lnTo>
                    <a:pt x="134" y="166"/>
                  </a:lnTo>
                  <a:lnTo>
                    <a:pt x="153" y="150"/>
                  </a:lnTo>
                  <a:lnTo>
                    <a:pt x="173" y="133"/>
                  </a:lnTo>
                  <a:lnTo>
                    <a:pt x="173" y="133"/>
                  </a:lnTo>
                  <a:lnTo>
                    <a:pt x="190" y="117"/>
                  </a:lnTo>
                  <a:lnTo>
                    <a:pt x="210" y="103"/>
                  </a:lnTo>
                  <a:lnTo>
                    <a:pt x="229" y="88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66" y="60"/>
                  </a:lnTo>
                  <a:lnTo>
                    <a:pt x="284" y="45"/>
                  </a:lnTo>
                  <a:lnTo>
                    <a:pt x="284" y="45"/>
                  </a:lnTo>
                  <a:lnTo>
                    <a:pt x="295" y="35"/>
                  </a:lnTo>
                  <a:lnTo>
                    <a:pt x="305" y="24"/>
                  </a:lnTo>
                  <a:lnTo>
                    <a:pt x="312" y="19"/>
                  </a:lnTo>
                  <a:lnTo>
                    <a:pt x="317" y="15"/>
                  </a:lnTo>
                  <a:lnTo>
                    <a:pt x="325" y="13"/>
                  </a:lnTo>
                  <a:lnTo>
                    <a:pt x="331" y="10"/>
                  </a:lnTo>
                  <a:lnTo>
                    <a:pt x="331" y="10"/>
                  </a:lnTo>
                  <a:lnTo>
                    <a:pt x="334" y="10"/>
                  </a:lnTo>
                  <a:lnTo>
                    <a:pt x="335" y="9"/>
                  </a:lnTo>
                  <a:lnTo>
                    <a:pt x="337" y="5"/>
                  </a:lnTo>
                  <a:lnTo>
                    <a:pt x="337" y="2"/>
                  </a:lnTo>
                  <a:lnTo>
                    <a:pt x="335" y="1"/>
                  </a:lnTo>
                  <a:lnTo>
                    <a:pt x="334" y="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1046"/>
            <p:cNvSpPr/>
            <p:nvPr/>
          </p:nvSpPr>
          <p:spPr bwMode="auto">
            <a:xfrm>
              <a:off x="4522788" y="4064000"/>
              <a:ext cx="117475" cy="96838"/>
            </a:xfrm>
            <a:custGeom>
              <a:avLst/>
              <a:gdLst/>
              <a:ahLst/>
              <a:cxnLst>
                <a:cxn ang="0">
                  <a:pos x="290" y="0"/>
                </a:cxn>
                <a:cxn ang="0">
                  <a:pos x="281" y="3"/>
                </a:cxn>
                <a:cxn ang="0">
                  <a:pos x="273" y="11"/>
                </a:cxn>
                <a:cxn ang="0">
                  <a:pos x="243" y="41"/>
                </a:cxn>
                <a:cxn ang="0">
                  <a:pos x="232" y="51"/>
                </a:cxn>
                <a:cxn ang="0">
                  <a:pos x="170" y="98"/>
                </a:cxn>
                <a:cxn ang="0">
                  <a:pos x="150" y="115"/>
                </a:cxn>
                <a:cxn ang="0">
                  <a:pos x="101" y="158"/>
                </a:cxn>
                <a:cxn ang="0">
                  <a:pos x="48" y="198"/>
                </a:cxn>
                <a:cxn ang="0">
                  <a:pos x="21" y="215"/>
                </a:cxn>
                <a:cxn ang="0">
                  <a:pos x="8" y="224"/>
                </a:cxn>
                <a:cxn ang="0">
                  <a:pos x="0" y="238"/>
                </a:cxn>
                <a:cxn ang="0">
                  <a:pos x="0" y="240"/>
                </a:cxn>
                <a:cxn ang="0">
                  <a:pos x="5" y="244"/>
                </a:cxn>
                <a:cxn ang="0">
                  <a:pos x="11" y="243"/>
                </a:cxn>
                <a:cxn ang="0">
                  <a:pos x="12" y="240"/>
                </a:cxn>
                <a:cxn ang="0">
                  <a:pos x="16" y="234"/>
                </a:cxn>
                <a:cxn ang="0">
                  <a:pos x="34" y="223"/>
                </a:cxn>
                <a:cxn ang="0">
                  <a:pos x="42" y="218"/>
                </a:cxn>
                <a:cxn ang="0">
                  <a:pos x="64" y="201"/>
                </a:cxn>
                <a:cxn ang="0">
                  <a:pos x="107" y="166"/>
                </a:cxn>
                <a:cxn ang="0">
                  <a:pos x="150" y="130"/>
                </a:cxn>
                <a:cxn ang="0">
                  <a:pos x="208" y="82"/>
                </a:cxn>
                <a:cxn ang="0">
                  <a:pos x="229" y="66"/>
                </a:cxn>
                <a:cxn ang="0">
                  <a:pos x="260" y="43"/>
                </a:cxn>
                <a:cxn ang="0">
                  <a:pos x="268" y="35"/>
                </a:cxn>
                <a:cxn ang="0">
                  <a:pos x="285" y="15"/>
                </a:cxn>
                <a:cxn ang="0">
                  <a:pos x="293" y="10"/>
                </a:cxn>
                <a:cxn ang="0">
                  <a:pos x="296" y="9"/>
                </a:cxn>
                <a:cxn ang="0">
                  <a:pos x="297" y="3"/>
                </a:cxn>
                <a:cxn ang="0">
                  <a:pos x="293" y="0"/>
                </a:cxn>
                <a:cxn ang="0">
                  <a:pos x="290" y="0"/>
                </a:cxn>
              </a:cxnLst>
              <a:rect l="0" t="0" r="r" b="b"/>
              <a:pathLst>
                <a:path w="297" h="244">
                  <a:moveTo>
                    <a:pt x="290" y="0"/>
                  </a:moveTo>
                  <a:lnTo>
                    <a:pt x="290" y="0"/>
                  </a:lnTo>
                  <a:lnTo>
                    <a:pt x="285" y="1"/>
                  </a:lnTo>
                  <a:lnTo>
                    <a:pt x="281" y="3"/>
                  </a:lnTo>
                  <a:lnTo>
                    <a:pt x="273" y="11"/>
                  </a:lnTo>
                  <a:lnTo>
                    <a:pt x="273" y="11"/>
                  </a:lnTo>
                  <a:lnTo>
                    <a:pt x="254" y="32"/>
                  </a:lnTo>
                  <a:lnTo>
                    <a:pt x="243" y="41"/>
                  </a:lnTo>
                  <a:lnTo>
                    <a:pt x="232" y="51"/>
                  </a:lnTo>
                  <a:lnTo>
                    <a:pt x="232" y="51"/>
                  </a:lnTo>
                  <a:lnTo>
                    <a:pt x="190" y="82"/>
                  </a:lnTo>
                  <a:lnTo>
                    <a:pt x="170" y="98"/>
                  </a:lnTo>
                  <a:lnTo>
                    <a:pt x="150" y="115"/>
                  </a:lnTo>
                  <a:lnTo>
                    <a:pt x="150" y="115"/>
                  </a:lnTo>
                  <a:lnTo>
                    <a:pt x="127" y="137"/>
                  </a:lnTo>
                  <a:lnTo>
                    <a:pt x="101" y="15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37" y="206"/>
                  </a:lnTo>
                  <a:lnTo>
                    <a:pt x="21" y="215"/>
                  </a:lnTo>
                  <a:lnTo>
                    <a:pt x="14" y="219"/>
                  </a:lnTo>
                  <a:lnTo>
                    <a:pt x="8" y="224"/>
                  </a:lnTo>
                  <a:lnTo>
                    <a:pt x="4" y="231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40"/>
                  </a:lnTo>
                  <a:lnTo>
                    <a:pt x="1" y="241"/>
                  </a:lnTo>
                  <a:lnTo>
                    <a:pt x="5" y="244"/>
                  </a:lnTo>
                  <a:lnTo>
                    <a:pt x="9" y="244"/>
                  </a:lnTo>
                  <a:lnTo>
                    <a:pt x="11" y="243"/>
                  </a:lnTo>
                  <a:lnTo>
                    <a:pt x="12" y="240"/>
                  </a:lnTo>
                  <a:lnTo>
                    <a:pt x="12" y="240"/>
                  </a:lnTo>
                  <a:lnTo>
                    <a:pt x="13" y="238"/>
                  </a:lnTo>
                  <a:lnTo>
                    <a:pt x="16" y="234"/>
                  </a:lnTo>
                  <a:lnTo>
                    <a:pt x="21" y="230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42" y="218"/>
                  </a:lnTo>
                  <a:lnTo>
                    <a:pt x="50" y="213"/>
                  </a:lnTo>
                  <a:lnTo>
                    <a:pt x="64" y="201"/>
                  </a:lnTo>
                  <a:lnTo>
                    <a:pt x="64" y="201"/>
                  </a:lnTo>
                  <a:lnTo>
                    <a:pt x="107" y="166"/>
                  </a:lnTo>
                  <a:lnTo>
                    <a:pt x="150" y="130"/>
                  </a:lnTo>
                  <a:lnTo>
                    <a:pt x="150" y="130"/>
                  </a:lnTo>
                  <a:lnTo>
                    <a:pt x="188" y="98"/>
                  </a:lnTo>
                  <a:lnTo>
                    <a:pt x="208" y="82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45" y="56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68" y="35"/>
                  </a:lnTo>
                  <a:lnTo>
                    <a:pt x="276" y="24"/>
                  </a:lnTo>
                  <a:lnTo>
                    <a:pt x="285" y="15"/>
                  </a:lnTo>
                  <a:lnTo>
                    <a:pt x="289" y="13"/>
                  </a:lnTo>
                  <a:lnTo>
                    <a:pt x="293" y="10"/>
                  </a:lnTo>
                  <a:lnTo>
                    <a:pt x="293" y="10"/>
                  </a:lnTo>
                  <a:lnTo>
                    <a:pt x="296" y="9"/>
                  </a:lnTo>
                  <a:lnTo>
                    <a:pt x="297" y="7"/>
                  </a:lnTo>
                  <a:lnTo>
                    <a:pt x="297" y="3"/>
                  </a:lnTo>
                  <a:lnTo>
                    <a:pt x="294" y="0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1047"/>
            <p:cNvSpPr/>
            <p:nvPr/>
          </p:nvSpPr>
          <p:spPr bwMode="auto">
            <a:xfrm>
              <a:off x="4562476" y="4076700"/>
              <a:ext cx="109538" cy="84138"/>
            </a:xfrm>
            <a:custGeom>
              <a:avLst/>
              <a:gdLst/>
              <a:ahLst/>
              <a:cxnLst>
                <a:cxn ang="0">
                  <a:pos x="274" y="0"/>
                </a:cxn>
                <a:cxn ang="0">
                  <a:pos x="257" y="3"/>
                </a:cxn>
                <a:cxn ang="0">
                  <a:pos x="242" y="13"/>
                </a:cxn>
                <a:cxn ang="0">
                  <a:pos x="213" y="35"/>
                </a:cxn>
                <a:cxn ang="0">
                  <a:pos x="192" y="49"/>
                </a:cxn>
                <a:cxn ang="0">
                  <a:pos x="152" y="81"/>
                </a:cxn>
                <a:cxn ang="0">
                  <a:pos x="132" y="98"/>
                </a:cxn>
                <a:cxn ang="0">
                  <a:pos x="90" y="134"/>
                </a:cxn>
                <a:cxn ang="0">
                  <a:pos x="45" y="166"/>
                </a:cxn>
                <a:cxn ang="0">
                  <a:pos x="33" y="173"/>
                </a:cxn>
                <a:cxn ang="0">
                  <a:pos x="12" y="187"/>
                </a:cxn>
                <a:cxn ang="0">
                  <a:pos x="3" y="197"/>
                </a:cxn>
                <a:cxn ang="0">
                  <a:pos x="0" y="204"/>
                </a:cxn>
                <a:cxn ang="0">
                  <a:pos x="0" y="207"/>
                </a:cxn>
                <a:cxn ang="0">
                  <a:pos x="8" y="210"/>
                </a:cxn>
                <a:cxn ang="0">
                  <a:pos x="11" y="206"/>
                </a:cxn>
                <a:cxn ang="0">
                  <a:pos x="12" y="202"/>
                </a:cxn>
                <a:cxn ang="0">
                  <a:pos x="22" y="194"/>
                </a:cxn>
                <a:cxn ang="0">
                  <a:pos x="37" y="185"/>
                </a:cxn>
                <a:cxn ang="0">
                  <a:pos x="68" y="164"/>
                </a:cxn>
                <a:cxn ang="0">
                  <a:pos x="126" y="120"/>
                </a:cxn>
                <a:cxn ang="0">
                  <a:pos x="160" y="90"/>
                </a:cxn>
                <a:cxn ang="0">
                  <a:pos x="194" y="62"/>
                </a:cxn>
                <a:cxn ang="0">
                  <a:pos x="228" y="39"/>
                </a:cxn>
                <a:cxn ang="0">
                  <a:pos x="238" y="30"/>
                </a:cxn>
                <a:cxn ang="0">
                  <a:pos x="254" y="18"/>
                </a:cxn>
                <a:cxn ang="0">
                  <a:pos x="267" y="13"/>
                </a:cxn>
                <a:cxn ang="0">
                  <a:pos x="274" y="11"/>
                </a:cxn>
                <a:cxn ang="0">
                  <a:pos x="277" y="9"/>
                </a:cxn>
                <a:cxn ang="0">
                  <a:pos x="279" y="2"/>
                </a:cxn>
                <a:cxn ang="0">
                  <a:pos x="276" y="0"/>
                </a:cxn>
                <a:cxn ang="0">
                  <a:pos x="274" y="0"/>
                </a:cxn>
              </a:cxnLst>
              <a:rect l="0" t="0" r="r" b="b"/>
              <a:pathLst>
                <a:path w="279" h="210">
                  <a:moveTo>
                    <a:pt x="274" y="0"/>
                  </a:moveTo>
                  <a:lnTo>
                    <a:pt x="274" y="0"/>
                  </a:lnTo>
                  <a:lnTo>
                    <a:pt x="264" y="1"/>
                  </a:lnTo>
                  <a:lnTo>
                    <a:pt x="257" y="3"/>
                  </a:lnTo>
                  <a:lnTo>
                    <a:pt x="249" y="7"/>
                  </a:lnTo>
                  <a:lnTo>
                    <a:pt x="242" y="13"/>
                  </a:lnTo>
                  <a:lnTo>
                    <a:pt x="228" y="23"/>
                  </a:lnTo>
                  <a:lnTo>
                    <a:pt x="213" y="35"/>
                  </a:lnTo>
                  <a:lnTo>
                    <a:pt x="213" y="35"/>
                  </a:lnTo>
                  <a:lnTo>
                    <a:pt x="192" y="49"/>
                  </a:lnTo>
                  <a:lnTo>
                    <a:pt x="172" y="65"/>
                  </a:lnTo>
                  <a:lnTo>
                    <a:pt x="152" y="81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11" y="116"/>
                  </a:lnTo>
                  <a:lnTo>
                    <a:pt x="90" y="134"/>
                  </a:lnTo>
                  <a:lnTo>
                    <a:pt x="68" y="150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33" y="173"/>
                  </a:lnTo>
                  <a:lnTo>
                    <a:pt x="18" y="181"/>
                  </a:lnTo>
                  <a:lnTo>
                    <a:pt x="12" y="187"/>
                  </a:lnTo>
                  <a:lnTo>
                    <a:pt x="7" y="190"/>
                  </a:lnTo>
                  <a:lnTo>
                    <a:pt x="3" y="197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4" y="210"/>
                  </a:lnTo>
                  <a:lnTo>
                    <a:pt x="8" y="210"/>
                  </a:lnTo>
                  <a:lnTo>
                    <a:pt x="9" y="209"/>
                  </a:lnTo>
                  <a:lnTo>
                    <a:pt x="11" y="206"/>
                  </a:lnTo>
                  <a:lnTo>
                    <a:pt x="11" y="206"/>
                  </a:lnTo>
                  <a:lnTo>
                    <a:pt x="12" y="202"/>
                  </a:lnTo>
                  <a:lnTo>
                    <a:pt x="15" y="200"/>
                  </a:lnTo>
                  <a:lnTo>
                    <a:pt x="22" y="194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97" y="142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60" y="90"/>
                  </a:lnTo>
                  <a:lnTo>
                    <a:pt x="177" y="75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38" y="30"/>
                  </a:lnTo>
                  <a:lnTo>
                    <a:pt x="249" y="22"/>
                  </a:lnTo>
                  <a:lnTo>
                    <a:pt x="254" y="18"/>
                  </a:lnTo>
                  <a:lnTo>
                    <a:pt x="260" y="14"/>
                  </a:lnTo>
                  <a:lnTo>
                    <a:pt x="267" y="13"/>
                  </a:lnTo>
                  <a:lnTo>
                    <a:pt x="274" y="11"/>
                  </a:lnTo>
                  <a:lnTo>
                    <a:pt x="274" y="11"/>
                  </a:lnTo>
                  <a:lnTo>
                    <a:pt x="276" y="10"/>
                  </a:lnTo>
                  <a:lnTo>
                    <a:pt x="277" y="9"/>
                  </a:lnTo>
                  <a:lnTo>
                    <a:pt x="279" y="5"/>
                  </a:lnTo>
                  <a:lnTo>
                    <a:pt x="279" y="2"/>
                  </a:lnTo>
                  <a:lnTo>
                    <a:pt x="277" y="1"/>
                  </a:lnTo>
                  <a:lnTo>
                    <a:pt x="276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1048"/>
            <p:cNvSpPr/>
            <p:nvPr/>
          </p:nvSpPr>
          <p:spPr bwMode="auto">
            <a:xfrm>
              <a:off x="4597401" y="4083050"/>
              <a:ext cx="109538" cy="74613"/>
            </a:xfrm>
            <a:custGeom>
              <a:avLst/>
              <a:gdLst/>
              <a:ahLst/>
              <a:cxnLst>
                <a:cxn ang="0">
                  <a:pos x="267" y="0"/>
                </a:cxn>
                <a:cxn ang="0">
                  <a:pos x="267" y="0"/>
                </a:cxn>
                <a:cxn ang="0">
                  <a:pos x="261" y="2"/>
                </a:cxn>
                <a:cxn ang="0">
                  <a:pos x="253" y="5"/>
                </a:cxn>
                <a:cxn ang="0">
                  <a:pos x="240" y="13"/>
                </a:cxn>
                <a:cxn ang="0">
                  <a:pos x="214" y="32"/>
                </a:cxn>
                <a:cxn ang="0">
                  <a:pos x="214" y="32"/>
                </a:cxn>
                <a:cxn ang="0">
                  <a:pos x="195" y="43"/>
                </a:cxn>
                <a:cxn ang="0">
                  <a:pos x="177" y="54"/>
                </a:cxn>
                <a:cxn ang="0">
                  <a:pos x="138" y="75"/>
                </a:cxn>
                <a:cxn ang="0">
                  <a:pos x="138" y="75"/>
                </a:cxn>
                <a:cxn ang="0">
                  <a:pos x="121" y="85"/>
                </a:cxn>
                <a:cxn ang="0">
                  <a:pos x="104" y="95"/>
                </a:cxn>
                <a:cxn ang="0">
                  <a:pos x="71" y="119"/>
                </a:cxn>
                <a:cxn ang="0">
                  <a:pos x="38" y="145"/>
                </a:cxn>
                <a:cxn ang="0">
                  <a:pos x="10" y="172"/>
                </a:cxn>
                <a:cxn ang="0">
                  <a:pos x="10" y="172"/>
                </a:cxn>
                <a:cxn ang="0">
                  <a:pos x="8" y="172"/>
                </a:cxn>
                <a:cxn ang="0">
                  <a:pos x="3" y="177"/>
                </a:cxn>
                <a:cxn ang="0">
                  <a:pos x="3" y="177"/>
                </a:cxn>
                <a:cxn ang="0">
                  <a:pos x="2" y="180"/>
                </a:cxn>
                <a:cxn ang="0">
                  <a:pos x="0" y="183"/>
                </a:cxn>
                <a:cxn ang="0">
                  <a:pos x="3" y="187"/>
                </a:cxn>
                <a:cxn ang="0">
                  <a:pos x="7" y="188"/>
                </a:cxn>
                <a:cxn ang="0">
                  <a:pos x="8" y="188"/>
                </a:cxn>
                <a:cxn ang="0">
                  <a:pos x="11" y="187"/>
                </a:cxn>
                <a:cxn ang="0">
                  <a:pos x="11" y="187"/>
                </a:cxn>
                <a:cxn ang="0">
                  <a:pos x="25" y="172"/>
                </a:cxn>
                <a:cxn ang="0">
                  <a:pos x="41" y="158"/>
                </a:cxn>
                <a:cxn ang="0">
                  <a:pos x="74" y="132"/>
                </a:cxn>
                <a:cxn ang="0">
                  <a:pos x="109" y="107"/>
                </a:cxn>
                <a:cxn ang="0">
                  <a:pos x="143" y="85"/>
                </a:cxn>
                <a:cxn ang="0">
                  <a:pos x="143" y="85"/>
                </a:cxn>
                <a:cxn ang="0">
                  <a:pos x="159" y="75"/>
                </a:cxn>
                <a:cxn ang="0">
                  <a:pos x="174" y="68"/>
                </a:cxn>
                <a:cxn ang="0">
                  <a:pos x="190" y="60"/>
                </a:cxn>
                <a:cxn ang="0">
                  <a:pos x="206" y="51"/>
                </a:cxn>
                <a:cxn ang="0">
                  <a:pos x="206" y="51"/>
                </a:cxn>
                <a:cxn ang="0">
                  <a:pos x="236" y="32"/>
                </a:cxn>
                <a:cxn ang="0">
                  <a:pos x="236" y="32"/>
                </a:cxn>
                <a:cxn ang="0">
                  <a:pos x="252" y="19"/>
                </a:cxn>
                <a:cxn ang="0">
                  <a:pos x="261" y="14"/>
                </a:cxn>
                <a:cxn ang="0">
                  <a:pos x="266" y="11"/>
                </a:cxn>
                <a:cxn ang="0">
                  <a:pos x="271" y="10"/>
                </a:cxn>
                <a:cxn ang="0">
                  <a:pos x="271" y="10"/>
                </a:cxn>
                <a:cxn ang="0">
                  <a:pos x="272" y="10"/>
                </a:cxn>
                <a:cxn ang="0">
                  <a:pos x="274" y="9"/>
                </a:cxn>
                <a:cxn ang="0">
                  <a:pos x="275" y="6"/>
                </a:cxn>
                <a:cxn ang="0">
                  <a:pos x="275" y="3"/>
                </a:cxn>
                <a:cxn ang="0">
                  <a:pos x="272" y="1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7" y="0"/>
                </a:cxn>
              </a:cxnLst>
              <a:rect l="0" t="0" r="r" b="b"/>
              <a:pathLst>
                <a:path w="275" h="188">
                  <a:moveTo>
                    <a:pt x="267" y="0"/>
                  </a:moveTo>
                  <a:lnTo>
                    <a:pt x="267" y="0"/>
                  </a:lnTo>
                  <a:lnTo>
                    <a:pt x="261" y="2"/>
                  </a:lnTo>
                  <a:lnTo>
                    <a:pt x="253" y="5"/>
                  </a:lnTo>
                  <a:lnTo>
                    <a:pt x="240" y="13"/>
                  </a:lnTo>
                  <a:lnTo>
                    <a:pt x="214" y="32"/>
                  </a:lnTo>
                  <a:lnTo>
                    <a:pt x="214" y="32"/>
                  </a:lnTo>
                  <a:lnTo>
                    <a:pt x="195" y="43"/>
                  </a:lnTo>
                  <a:lnTo>
                    <a:pt x="177" y="54"/>
                  </a:lnTo>
                  <a:lnTo>
                    <a:pt x="138" y="75"/>
                  </a:lnTo>
                  <a:lnTo>
                    <a:pt x="138" y="75"/>
                  </a:lnTo>
                  <a:lnTo>
                    <a:pt x="121" y="85"/>
                  </a:lnTo>
                  <a:lnTo>
                    <a:pt x="104" y="95"/>
                  </a:lnTo>
                  <a:lnTo>
                    <a:pt x="71" y="119"/>
                  </a:lnTo>
                  <a:lnTo>
                    <a:pt x="38" y="145"/>
                  </a:lnTo>
                  <a:lnTo>
                    <a:pt x="10" y="172"/>
                  </a:lnTo>
                  <a:lnTo>
                    <a:pt x="10" y="172"/>
                  </a:lnTo>
                  <a:lnTo>
                    <a:pt x="8" y="172"/>
                  </a:lnTo>
                  <a:lnTo>
                    <a:pt x="3" y="177"/>
                  </a:lnTo>
                  <a:lnTo>
                    <a:pt x="3" y="177"/>
                  </a:lnTo>
                  <a:lnTo>
                    <a:pt x="2" y="180"/>
                  </a:lnTo>
                  <a:lnTo>
                    <a:pt x="0" y="183"/>
                  </a:lnTo>
                  <a:lnTo>
                    <a:pt x="3" y="187"/>
                  </a:lnTo>
                  <a:lnTo>
                    <a:pt x="7" y="188"/>
                  </a:lnTo>
                  <a:lnTo>
                    <a:pt x="8" y="188"/>
                  </a:lnTo>
                  <a:lnTo>
                    <a:pt x="11" y="187"/>
                  </a:lnTo>
                  <a:lnTo>
                    <a:pt x="11" y="187"/>
                  </a:lnTo>
                  <a:lnTo>
                    <a:pt x="25" y="172"/>
                  </a:lnTo>
                  <a:lnTo>
                    <a:pt x="41" y="158"/>
                  </a:lnTo>
                  <a:lnTo>
                    <a:pt x="74" y="132"/>
                  </a:lnTo>
                  <a:lnTo>
                    <a:pt x="109" y="107"/>
                  </a:lnTo>
                  <a:lnTo>
                    <a:pt x="143" y="85"/>
                  </a:lnTo>
                  <a:lnTo>
                    <a:pt x="143" y="85"/>
                  </a:lnTo>
                  <a:lnTo>
                    <a:pt x="159" y="75"/>
                  </a:lnTo>
                  <a:lnTo>
                    <a:pt x="174" y="68"/>
                  </a:lnTo>
                  <a:lnTo>
                    <a:pt x="190" y="60"/>
                  </a:lnTo>
                  <a:lnTo>
                    <a:pt x="206" y="51"/>
                  </a:lnTo>
                  <a:lnTo>
                    <a:pt x="206" y="51"/>
                  </a:lnTo>
                  <a:lnTo>
                    <a:pt x="236" y="32"/>
                  </a:lnTo>
                  <a:lnTo>
                    <a:pt x="236" y="32"/>
                  </a:lnTo>
                  <a:lnTo>
                    <a:pt x="252" y="19"/>
                  </a:lnTo>
                  <a:lnTo>
                    <a:pt x="261" y="14"/>
                  </a:lnTo>
                  <a:lnTo>
                    <a:pt x="266" y="11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2" y="10"/>
                  </a:lnTo>
                  <a:lnTo>
                    <a:pt x="274" y="9"/>
                  </a:lnTo>
                  <a:lnTo>
                    <a:pt x="275" y="6"/>
                  </a:lnTo>
                  <a:lnTo>
                    <a:pt x="275" y="3"/>
                  </a:lnTo>
                  <a:lnTo>
                    <a:pt x="272" y="1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1049"/>
            <p:cNvSpPr/>
            <p:nvPr/>
          </p:nvSpPr>
          <p:spPr bwMode="auto">
            <a:xfrm>
              <a:off x="4627563" y="4092575"/>
              <a:ext cx="101600" cy="73025"/>
            </a:xfrm>
            <a:custGeom>
              <a:avLst/>
              <a:gdLst/>
              <a:ahLst/>
              <a:cxnLst>
                <a:cxn ang="0">
                  <a:pos x="250" y="0"/>
                </a:cxn>
                <a:cxn ang="0">
                  <a:pos x="235" y="6"/>
                </a:cxn>
                <a:cxn ang="0">
                  <a:pos x="224" y="15"/>
                </a:cxn>
                <a:cxn ang="0">
                  <a:pos x="207" y="30"/>
                </a:cxn>
                <a:cxn ang="0">
                  <a:pos x="200" y="34"/>
                </a:cxn>
                <a:cxn ang="0">
                  <a:pos x="137" y="69"/>
                </a:cxn>
                <a:cxn ang="0">
                  <a:pos x="118" y="82"/>
                </a:cxn>
                <a:cxn ang="0">
                  <a:pos x="63" y="119"/>
                </a:cxn>
                <a:cxn ang="0">
                  <a:pos x="46" y="132"/>
                </a:cxn>
                <a:cxn ang="0">
                  <a:pos x="20" y="150"/>
                </a:cxn>
                <a:cxn ang="0">
                  <a:pos x="7" y="162"/>
                </a:cxn>
                <a:cxn ang="0">
                  <a:pos x="0" y="175"/>
                </a:cxn>
                <a:cxn ang="0">
                  <a:pos x="0" y="178"/>
                </a:cxn>
                <a:cxn ang="0">
                  <a:pos x="5" y="183"/>
                </a:cxn>
                <a:cxn ang="0">
                  <a:pos x="10" y="180"/>
                </a:cxn>
                <a:cxn ang="0">
                  <a:pos x="12" y="179"/>
                </a:cxn>
                <a:cxn ang="0">
                  <a:pos x="16" y="171"/>
                </a:cxn>
                <a:cxn ang="0">
                  <a:pos x="31" y="158"/>
                </a:cxn>
                <a:cxn ang="0">
                  <a:pos x="39" y="151"/>
                </a:cxn>
                <a:cxn ang="0">
                  <a:pos x="58" y="137"/>
                </a:cxn>
                <a:cxn ang="0">
                  <a:pos x="77" y="123"/>
                </a:cxn>
                <a:cxn ang="0">
                  <a:pos x="127" y="89"/>
                </a:cxn>
                <a:cxn ang="0">
                  <a:pos x="144" y="80"/>
                </a:cxn>
                <a:cxn ang="0">
                  <a:pos x="175" y="63"/>
                </a:cxn>
                <a:cxn ang="0">
                  <a:pos x="205" y="44"/>
                </a:cxn>
                <a:cxn ang="0">
                  <a:pos x="212" y="40"/>
                </a:cxn>
                <a:cxn ang="0">
                  <a:pos x="229" y="26"/>
                </a:cxn>
                <a:cxn ang="0">
                  <a:pos x="246" y="13"/>
                </a:cxn>
                <a:cxn ang="0">
                  <a:pos x="252" y="12"/>
                </a:cxn>
                <a:cxn ang="0">
                  <a:pos x="256" y="9"/>
                </a:cxn>
                <a:cxn ang="0">
                  <a:pos x="256" y="5"/>
                </a:cxn>
                <a:cxn ang="0">
                  <a:pos x="252" y="1"/>
                </a:cxn>
                <a:cxn ang="0">
                  <a:pos x="250" y="0"/>
                </a:cxn>
              </a:cxnLst>
              <a:rect l="0" t="0" r="r" b="b"/>
              <a:pathLst>
                <a:path w="256" h="183">
                  <a:moveTo>
                    <a:pt x="250" y="0"/>
                  </a:moveTo>
                  <a:lnTo>
                    <a:pt x="250" y="0"/>
                  </a:lnTo>
                  <a:lnTo>
                    <a:pt x="242" y="2"/>
                  </a:lnTo>
                  <a:lnTo>
                    <a:pt x="235" y="6"/>
                  </a:lnTo>
                  <a:lnTo>
                    <a:pt x="229" y="10"/>
                  </a:lnTo>
                  <a:lnTo>
                    <a:pt x="224" y="15"/>
                  </a:lnTo>
                  <a:lnTo>
                    <a:pt x="212" y="25"/>
                  </a:lnTo>
                  <a:lnTo>
                    <a:pt x="207" y="30"/>
                  </a:lnTo>
                  <a:lnTo>
                    <a:pt x="200" y="34"/>
                  </a:lnTo>
                  <a:lnTo>
                    <a:pt x="200" y="34"/>
                  </a:lnTo>
                  <a:lnTo>
                    <a:pt x="158" y="56"/>
                  </a:lnTo>
                  <a:lnTo>
                    <a:pt x="137" y="69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81" y="106"/>
                  </a:lnTo>
                  <a:lnTo>
                    <a:pt x="63" y="119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33" y="141"/>
                  </a:lnTo>
                  <a:lnTo>
                    <a:pt x="20" y="150"/>
                  </a:lnTo>
                  <a:lnTo>
                    <a:pt x="13" y="155"/>
                  </a:lnTo>
                  <a:lnTo>
                    <a:pt x="7" y="162"/>
                  </a:lnTo>
                  <a:lnTo>
                    <a:pt x="3" y="168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8"/>
                  </a:lnTo>
                  <a:lnTo>
                    <a:pt x="1" y="180"/>
                  </a:lnTo>
                  <a:lnTo>
                    <a:pt x="5" y="183"/>
                  </a:lnTo>
                  <a:lnTo>
                    <a:pt x="9" y="183"/>
                  </a:lnTo>
                  <a:lnTo>
                    <a:pt x="10" y="180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3" y="175"/>
                  </a:lnTo>
                  <a:lnTo>
                    <a:pt x="16" y="171"/>
                  </a:lnTo>
                  <a:lnTo>
                    <a:pt x="24" y="165"/>
                  </a:lnTo>
                  <a:lnTo>
                    <a:pt x="31" y="158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48" y="144"/>
                  </a:lnTo>
                  <a:lnTo>
                    <a:pt x="58" y="137"/>
                  </a:lnTo>
                  <a:lnTo>
                    <a:pt x="77" y="123"/>
                  </a:lnTo>
                  <a:lnTo>
                    <a:pt x="77" y="123"/>
                  </a:lnTo>
                  <a:lnTo>
                    <a:pt x="110" y="100"/>
                  </a:lnTo>
                  <a:lnTo>
                    <a:pt x="127" y="89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60" y="72"/>
                  </a:lnTo>
                  <a:lnTo>
                    <a:pt x="175" y="63"/>
                  </a:lnTo>
                  <a:lnTo>
                    <a:pt x="190" y="52"/>
                  </a:lnTo>
                  <a:lnTo>
                    <a:pt x="205" y="44"/>
                  </a:lnTo>
                  <a:lnTo>
                    <a:pt x="205" y="44"/>
                  </a:lnTo>
                  <a:lnTo>
                    <a:pt x="212" y="40"/>
                  </a:lnTo>
                  <a:lnTo>
                    <a:pt x="217" y="35"/>
                  </a:lnTo>
                  <a:lnTo>
                    <a:pt x="229" y="26"/>
                  </a:lnTo>
                  <a:lnTo>
                    <a:pt x="241" y="17"/>
                  </a:lnTo>
                  <a:lnTo>
                    <a:pt x="246" y="13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5" y="10"/>
                  </a:lnTo>
                  <a:lnTo>
                    <a:pt x="256" y="9"/>
                  </a:lnTo>
                  <a:lnTo>
                    <a:pt x="256" y="8"/>
                  </a:lnTo>
                  <a:lnTo>
                    <a:pt x="256" y="5"/>
                  </a:lnTo>
                  <a:lnTo>
                    <a:pt x="254" y="1"/>
                  </a:lnTo>
                  <a:lnTo>
                    <a:pt x="252" y="1"/>
                  </a:lnTo>
                  <a:lnTo>
                    <a:pt x="250" y="0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1050"/>
            <p:cNvSpPr/>
            <p:nvPr/>
          </p:nvSpPr>
          <p:spPr bwMode="auto">
            <a:xfrm>
              <a:off x="4645026" y="4103688"/>
              <a:ext cx="114300" cy="68263"/>
            </a:xfrm>
            <a:custGeom>
              <a:avLst/>
              <a:gdLst/>
              <a:ahLst/>
              <a:cxnLst>
                <a:cxn ang="0">
                  <a:pos x="278" y="0"/>
                </a:cxn>
                <a:cxn ang="0">
                  <a:pos x="278" y="0"/>
                </a:cxn>
                <a:cxn ang="0">
                  <a:pos x="268" y="5"/>
                </a:cxn>
                <a:cxn ang="0">
                  <a:pos x="259" y="9"/>
                </a:cxn>
                <a:cxn ang="0">
                  <a:pos x="242" y="20"/>
                </a:cxn>
                <a:cxn ang="0">
                  <a:pos x="208" y="44"/>
                </a:cxn>
                <a:cxn ang="0">
                  <a:pos x="208" y="44"/>
                </a:cxn>
                <a:cxn ang="0">
                  <a:pos x="185" y="58"/>
                </a:cxn>
                <a:cxn ang="0">
                  <a:pos x="162" y="73"/>
                </a:cxn>
                <a:cxn ang="0">
                  <a:pos x="140" y="85"/>
                </a:cxn>
                <a:cxn ang="0">
                  <a:pos x="115" y="96"/>
                </a:cxn>
                <a:cxn ang="0">
                  <a:pos x="115" y="96"/>
                </a:cxn>
                <a:cxn ang="0">
                  <a:pos x="97" y="105"/>
                </a:cxn>
                <a:cxn ang="0">
                  <a:pos x="77" y="116"/>
                </a:cxn>
                <a:cxn ang="0">
                  <a:pos x="59" y="126"/>
                </a:cxn>
                <a:cxn ang="0">
                  <a:pos x="39" y="136"/>
                </a:cxn>
                <a:cxn ang="0">
                  <a:pos x="39" y="136"/>
                </a:cxn>
                <a:cxn ang="0">
                  <a:pos x="29" y="141"/>
                </a:cxn>
                <a:cxn ang="0">
                  <a:pos x="17" y="146"/>
                </a:cxn>
                <a:cxn ang="0">
                  <a:pos x="10" y="150"/>
                </a:cxn>
                <a:cxn ang="0">
                  <a:pos x="6" y="154"/>
                </a:cxn>
                <a:cxn ang="0">
                  <a:pos x="2" y="158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1" y="168"/>
                </a:cxn>
                <a:cxn ang="0">
                  <a:pos x="4" y="171"/>
                </a:cxn>
                <a:cxn ang="0">
                  <a:pos x="8" y="171"/>
                </a:cxn>
                <a:cxn ang="0">
                  <a:pos x="10" y="170"/>
                </a:cxn>
                <a:cxn ang="0">
                  <a:pos x="12" y="167"/>
                </a:cxn>
                <a:cxn ang="0">
                  <a:pos x="12" y="167"/>
                </a:cxn>
                <a:cxn ang="0">
                  <a:pos x="13" y="162"/>
                </a:cxn>
                <a:cxn ang="0">
                  <a:pos x="18" y="158"/>
                </a:cxn>
                <a:cxn ang="0">
                  <a:pos x="23" y="154"/>
                </a:cxn>
                <a:cxn ang="0">
                  <a:pos x="30" y="151"/>
                </a:cxn>
                <a:cxn ang="0">
                  <a:pos x="53" y="142"/>
                </a:cxn>
                <a:cxn ang="0">
                  <a:pos x="53" y="142"/>
                </a:cxn>
                <a:cxn ang="0">
                  <a:pos x="73" y="132"/>
                </a:cxn>
                <a:cxn ang="0">
                  <a:pos x="91" y="122"/>
                </a:cxn>
                <a:cxn ang="0">
                  <a:pos x="110" y="112"/>
                </a:cxn>
                <a:cxn ang="0">
                  <a:pos x="129" y="103"/>
                </a:cxn>
                <a:cxn ang="0">
                  <a:pos x="129" y="103"/>
                </a:cxn>
                <a:cxn ang="0">
                  <a:pos x="149" y="94"/>
                </a:cxn>
                <a:cxn ang="0">
                  <a:pos x="168" y="83"/>
                </a:cxn>
                <a:cxn ang="0">
                  <a:pos x="187" y="71"/>
                </a:cxn>
                <a:cxn ang="0">
                  <a:pos x="205" y="60"/>
                </a:cxn>
                <a:cxn ang="0">
                  <a:pos x="205" y="60"/>
                </a:cxn>
                <a:cxn ang="0">
                  <a:pos x="242" y="34"/>
                </a:cxn>
                <a:cxn ang="0">
                  <a:pos x="261" y="20"/>
                </a:cxn>
                <a:cxn ang="0">
                  <a:pos x="271" y="15"/>
                </a:cxn>
                <a:cxn ang="0">
                  <a:pos x="281" y="11"/>
                </a:cxn>
                <a:cxn ang="0">
                  <a:pos x="281" y="11"/>
                </a:cxn>
                <a:cxn ang="0">
                  <a:pos x="284" y="10"/>
                </a:cxn>
                <a:cxn ang="0">
                  <a:pos x="285" y="7"/>
                </a:cxn>
                <a:cxn ang="0">
                  <a:pos x="285" y="3"/>
                </a:cxn>
                <a:cxn ang="0">
                  <a:pos x="284" y="2"/>
                </a:cxn>
                <a:cxn ang="0">
                  <a:pos x="282" y="0"/>
                </a:cxn>
                <a:cxn ang="0">
                  <a:pos x="281" y="0"/>
                </a:cxn>
                <a:cxn ang="0">
                  <a:pos x="278" y="0"/>
                </a:cxn>
                <a:cxn ang="0">
                  <a:pos x="278" y="0"/>
                </a:cxn>
              </a:cxnLst>
              <a:rect l="0" t="0" r="r" b="b"/>
              <a:pathLst>
                <a:path w="285" h="171">
                  <a:moveTo>
                    <a:pt x="278" y="0"/>
                  </a:moveTo>
                  <a:lnTo>
                    <a:pt x="278" y="0"/>
                  </a:lnTo>
                  <a:lnTo>
                    <a:pt x="268" y="5"/>
                  </a:lnTo>
                  <a:lnTo>
                    <a:pt x="259" y="9"/>
                  </a:lnTo>
                  <a:lnTo>
                    <a:pt x="242" y="20"/>
                  </a:lnTo>
                  <a:lnTo>
                    <a:pt x="208" y="44"/>
                  </a:lnTo>
                  <a:lnTo>
                    <a:pt x="208" y="44"/>
                  </a:lnTo>
                  <a:lnTo>
                    <a:pt x="185" y="58"/>
                  </a:lnTo>
                  <a:lnTo>
                    <a:pt x="162" y="73"/>
                  </a:lnTo>
                  <a:lnTo>
                    <a:pt x="140" y="85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97" y="105"/>
                  </a:lnTo>
                  <a:lnTo>
                    <a:pt x="77" y="116"/>
                  </a:lnTo>
                  <a:lnTo>
                    <a:pt x="59" y="126"/>
                  </a:lnTo>
                  <a:lnTo>
                    <a:pt x="39" y="136"/>
                  </a:lnTo>
                  <a:lnTo>
                    <a:pt x="39" y="136"/>
                  </a:lnTo>
                  <a:lnTo>
                    <a:pt x="29" y="141"/>
                  </a:lnTo>
                  <a:lnTo>
                    <a:pt x="17" y="146"/>
                  </a:lnTo>
                  <a:lnTo>
                    <a:pt x="10" y="150"/>
                  </a:lnTo>
                  <a:lnTo>
                    <a:pt x="6" y="154"/>
                  </a:lnTo>
                  <a:lnTo>
                    <a:pt x="2" y="158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1" y="168"/>
                  </a:lnTo>
                  <a:lnTo>
                    <a:pt x="4" y="171"/>
                  </a:lnTo>
                  <a:lnTo>
                    <a:pt x="8" y="171"/>
                  </a:lnTo>
                  <a:lnTo>
                    <a:pt x="10" y="170"/>
                  </a:lnTo>
                  <a:lnTo>
                    <a:pt x="12" y="167"/>
                  </a:lnTo>
                  <a:lnTo>
                    <a:pt x="12" y="167"/>
                  </a:lnTo>
                  <a:lnTo>
                    <a:pt x="13" y="162"/>
                  </a:lnTo>
                  <a:lnTo>
                    <a:pt x="18" y="158"/>
                  </a:lnTo>
                  <a:lnTo>
                    <a:pt x="23" y="154"/>
                  </a:lnTo>
                  <a:lnTo>
                    <a:pt x="30" y="151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73" y="132"/>
                  </a:lnTo>
                  <a:lnTo>
                    <a:pt x="91" y="122"/>
                  </a:lnTo>
                  <a:lnTo>
                    <a:pt x="110" y="112"/>
                  </a:lnTo>
                  <a:lnTo>
                    <a:pt x="129" y="103"/>
                  </a:lnTo>
                  <a:lnTo>
                    <a:pt x="129" y="103"/>
                  </a:lnTo>
                  <a:lnTo>
                    <a:pt x="149" y="94"/>
                  </a:lnTo>
                  <a:lnTo>
                    <a:pt x="168" y="83"/>
                  </a:lnTo>
                  <a:lnTo>
                    <a:pt x="187" y="71"/>
                  </a:lnTo>
                  <a:lnTo>
                    <a:pt x="205" y="60"/>
                  </a:lnTo>
                  <a:lnTo>
                    <a:pt x="205" y="60"/>
                  </a:lnTo>
                  <a:lnTo>
                    <a:pt x="242" y="34"/>
                  </a:lnTo>
                  <a:lnTo>
                    <a:pt x="261" y="20"/>
                  </a:lnTo>
                  <a:lnTo>
                    <a:pt x="271" y="15"/>
                  </a:lnTo>
                  <a:lnTo>
                    <a:pt x="281" y="11"/>
                  </a:lnTo>
                  <a:lnTo>
                    <a:pt x="281" y="11"/>
                  </a:lnTo>
                  <a:lnTo>
                    <a:pt x="284" y="10"/>
                  </a:lnTo>
                  <a:lnTo>
                    <a:pt x="285" y="7"/>
                  </a:lnTo>
                  <a:lnTo>
                    <a:pt x="285" y="3"/>
                  </a:lnTo>
                  <a:lnTo>
                    <a:pt x="284" y="2"/>
                  </a:lnTo>
                  <a:lnTo>
                    <a:pt x="282" y="0"/>
                  </a:lnTo>
                  <a:lnTo>
                    <a:pt x="281" y="0"/>
                  </a:lnTo>
                  <a:lnTo>
                    <a:pt x="278" y="0"/>
                  </a:lnTo>
                  <a:lnTo>
                    <a:pt x="27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1051"/>
            <p:cNvSpPr/>
            <p:nvPr/>
          </p:nvSpPr>
          <p:spPr bwMode="auto">
            <a:xfrm>
              <a:off x="4689476" y="4114800"/>
              <a:ext cx="96838" cy="68263"/>
            </a:xfrm>
            <a:custGeom>
              <a:avLst/>
              <a:gdLst/>
              <a:ahLst/>
              <a:cxnLst>
                <a:cxn ang="0">
                  <a:pos x="234" y="4"/>
                </a:cxn>
                <a:cxn ang="0">
                  <a:pos x="234" y="4"/>
                </a:cxn>
                <a:cxn ang="0">
                  <a:pos x="232" y="11"/>
                </a:cxn>
                <a:cxn ang="0">
                  <a:pos x="225" y="19"/>
                </a:cxn>
                <a:cxn ang="0">
                  <a:pos x="217" y="25"/>
                </a:cxn>
                <a:cxn ang="0">
                  <a:pos x="208" y="30"/>
                </a:cxn>
                <a:cxn ang="0">
                  <a:pos x="189" y="41"/>
                </a:cxn>
                <a:cxn ang="0">
                  <a:pos x="173" y="49"/>
                </a:cxn>
                <a:cxn ang="0">
                  <a:pos x="173" y="49"/>
                </a:cxn>
                <a:cxn ang="0">
                  <a:pos x="112" y="85"/>
                </a:cxn>
                <a:cxn ang="0">
                  <a:pos x="112" y="85"/>
                </a:cxn>
                <a:cxn ang="0">
                  <a:pos x="83" y="102"/>
                </a:cxn>
                <a:cxn ang="0">
                  <a:pos x="55" y="121"/>
                </a:cxn>
                <a:cxn ang="0">
                  <a:pos x="28" y="140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2" y="169"/>
                </a:cxn>
                <a:cxn ang="0">
                  <a:pos x="6" y="172"/>
                </a:cxn>
                <a:cxn ang="0">
                  <a:pos x="8" y="172"/>
                </a:cxn>
                <a:cxn ang="0">
                  <a:pos x="9" y="170"/>
                </a:cxn>
                <a:cxn ang="0">
                  <a:pos x="9" y="170"/>
                </a:cxn>
                <a:cxn ang="0">
                  <a:pos x="26" y="156"/>
                </a:cxn>
                <a:cxn ang="0">
                  <a:pos x="43" y="143"/>
                </a:cxn>
                <a:cxn ang="0">
                  <a:pos x="62" y="131"/>
                </a:cxn>
                <a:cxn ang="0">
                  <a:pos x="80" y="119"/>
                </a:cxn>
                <a:cxn ang="0">
                  <a:pos x="117" y="97"/>
                </a:cxn>
                <a:cxn ang="0">
                  <a:pos x="135" y="87"/>
                </a:cxn>
                <a:cxn ang="0">
                  <a:pos x="153" y="74"/>
                </a:cxn>
                <a:cxn ang="0">
                  <a:pos x="153" y="74"/>
                </a:cxn>
                <a:cxn ang="0">
                  <a:pos x="170" y="63"/>
                </a:cxn>
                <a:cxn ang="0">
                  <a:pos x="187" y="54"/>
                </a:cxn>
                <a:cxn ang="0">
                  <a:pos x="203" y="45"/>
                </a:cxn>
                <a:cxn ang="0">
                  <a:pos x="220" y="34"/>
                </a:cxn>
                <a:cxn ang="0">
                  <a:pos x="220" y="34"/>
                </a:cxn>
                <a:cxn ang="0">
                  <a:pos x="229" y="28"/>
                </a:cxn>
                <a:cxn ang="0">
                  <a:pos x="236" y="24"/>
                </a:cxn>
                <a:cxn ang="0">
                  <a:pos x="240" y="20"/>
                </a:cxn>
                <a:cxn ang="0">
                  <a:pos x="242" y="17"/>
                </a:cxn>
                <a:cxn ang="0">
                  <a:pos x="244" y="13"/>
                </a:cxn>
                <a:cxn ang="0">
                  <a:pos x="245" y="7"/>
                </a:cxn>
                <a:cxn ang="0">
                  <a:pos x="245" y="7"/>
                </a:cxn>
                <a:cxn ang="0">
                  <a:pos x="245" y="6"/>
                </a:cxn>
                <a:cxn ang="0">
                  <a:pos x="245" y="3"/>
                </a:cxn>
                <a:cxn ang="0">
                  <a:pos x="241" y="0"/>
                </a:cxn>
                <a:cxn ang="0">
                  <a:pos x="237" y="0"/>
                </a:cxn>
                <a:cxn ang="0">
                  <a:pos x="236" y="2"/>
                </a:cxn>
                <a:cxn ang="0">
                  <a:pos x="234" y="4"/>
                </a:cxn>
                <a:cxn ang="0">
                  <a:pos x="234" y="4"/>
                </a:cxn>
              </a:cxnLst>
              <a:rect l="0" t="0" r="r" b="b"/>
              <a:pathLst>
                <a:path w="245" h="172">
                  <a:moveTo>
                    <a:pt x="234" y="4"/>
                  </a:moveTo>
                  <a:lnTo>
                    <a:pt x="234" y="4"/>
                  </a:lnTo>
                  <a:lnTo>
                    <a:pt x="232" y="11"/>
                  </a:lnTo>
                  <a:lnTo>
                    <a:pt x="225" y="19"/>
                  </a:lnTo>
                  <a:lnTo>
                    <a:pt x="217" y="25"/>
                  </a:lnTo>
                  <a:lnTo>
                    <a:pt x="208" y="30"/>
                  </a:lnTo>
                  <a:lnTo>
                    <a:pt x="189" y="41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12" y="85"/>
                  </a:lnTo>
                  <a:lnTo>
                    <a:pt x="112" y="85"/>
                  </a:lnTo>
                  <a:lnTo>
                    <a:pt x="83" y="102"/>
                  </a:lnTo>
                  <a:lnTo>
                    <a:pt x="55" y="121"/>
                  </a:lnTo>
                  <a:lnTo>
                    <a:pt x="28" y="140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2" y="169"/>
                  </a:lnTo>
                  <a:lnTo>
                    <a:pt x="6" y="172"/>
                  </a:lnTo>
                  <a:lnTo>
                    <a:pt x="8" y="172"/>
                  </a:lnTo>
                  <a:lnTo>
                    <a:pt x="9" y="170"/>
                  </a:lnTo>
                  <a:lnTo>
                    <a:pt x="9" y="170"/>
                  </a:lnTo>
                  <a:lnTo>
                    <a:pt x="26" y="156"/>
                  </a:lnTo>
                  <a:lnTo>
                    <a:pt x="43" y="143"/>
                  </a:lnTo>
                  <a:lnTo>
                    <a:pt x="62" y="131"/>
                  </a:lnTo>
                  <a:lnTo>
                    <a:pt x="80" y="119"/>
                  </a:lnTo>
                  <a:lnTo>
                    <a:pt x="117" y="97"/>
                  </a:lnTo>
                  <a:lnTo>
                    <a:pt x="135" y="87"/>
                  </a:lnTo>
                  <a:lnTo>
                    <a:pt x="153" y="74"/>
                  </a:lnTo>
                  <a:lnTo>
                    <a:pt x="153" y="74"/>
                  </a:lnTo>
                  <a:lnTo>
                    <a:pt x="170" y="63"/>
                  </a:lnTo>
                  <a:lnTo>
                    <a:pt x="187" y="54"/>
                  </a:lnTo>
                  <a:lnTo>
                    <a:pt x="203" y="45"/>
                  </a:lnTo>
                  <a:lnTo>
                    <a:pt x="220" y="34"/>
                  </a:lnTo>
                  <a:lnTo>
                    <a:pt x="220" y="34"/>
                  </a:lnTo>
                  <a:lnTo>
                    <a:pt x="229" y="28"/>
                  </a:lnTo>
                  <a:lnTo>
                    <a:pt x="236" y="24"/>
                  </a:lnTo>
                  <a:lnTo>
                    <a:pt x="240" y="20"/>
                  </a:lnTo>
                  <a:lnTo>
                    <a:pt x="242" y="17"/>
                  </a:lnTo>
                  <a:lnTo>
                    <a:pt x="244" y="13"/>
                  </a:lnTo>
                  <a:lnTo>
                    <a:pt x="245" y="7"/>
                  </a:lnTo>
                  <a:lnTo>
                    <a:pt x="245" y="7"/>
                  </a:lnTo>
                  <a:lnTo>
                    <a:pt x="245" y="6"/>
                  </a:lnTo>
                  <a:lnTo>
                    <a:pt x="245" y="3"/>
                  </a:lnTo>
                  <a:lnTo>
                    <a:pt x="241" y="0"/>
                  </a:lnTo>
                  <a:lnTo>
                    <a:pt x="237" y="0"/>
                  </a:lnTo>
                  <a:lnTo>
                    <a:pt x="236" y="2"/>
                  </a:lnTo>
                  <a:lnTo>
                    <a:pt x="234" y="4"/>
                  </a:lnTo>
                  <a:lnTo>
                    <a:pt x="2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1052"/>
            <p:cNvSpPr/>
            <p:nvPr/>
          </p:nvSpPr>
          <p:spPr bwMode="auto">
            <a:xfrm>
              <a:off x="4718051" y="4133850"/>
              <a:ext cx="90488" cy="55563"/>
            </a:xfrm>
            <a:custGeom>
              <a:avLst/>
              <a:gdLst/>
              <a:ahLst/>
              <a:cxnLst>
                <a:cxn ang="0">
                  <a:pos x="218" y="1"/>
                </a:cxn>
                <a:cxn ang="0">
                  <a:pos x="218" y="1"/>
                </a:cxn>
                <a:cxn ang="0">
                  <a:pos x="207" y="12"/>
                </a:cxn>
                <a:cxn ang="0">
                  <a:pos x="195" y="21"/>
                </a:cxn>
                <a:cxn ang="0">
                  <a:pos x="182" y="30"/>
                </a:cxn>
                <a:cxn ang="0">
                  <a:pos x="169" y="38"/>
                </a:cxn>
                <a:cxn ang="0">
                  <a:pos x="141" y="52"/>
                </a:cxn>
                <a:cxn ang="0">
                  <a:pos x="114" y="65"/>
                </a:cxn>
                <a:cxn ang="0">
                  <a:pos x="114" y="65"/>
                </a:cxn>
                <a:cxn ang="0">
                  <a:pos x="98" y="73"/>
                </a:cxn>
                <a:cxn ang="0">
                  <a:pos x="85" y="81"/>
                </a:cxn>
                <a:cxn ang="0">
                  <a:pos x="57" y="98"/>
                </a:cxn>
                <a:cxn ang="0">
                  <a:pos x="30" y="116"/>
                </a:cxn>
                <a:cxn ang="0">
                  <a:pos x="17" y="124"/>
                </a:cxn>
                <a:cxn ang="0">
                  <a:pos x="2" y="132"/>
                </a:cxn>
                <a:cxn ang="0">
                  <a:pos x="2" y="132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40"/>
                </a:cxn>
                <a:cxn ang="0">
                  <a:pos x="4" y="143"/>
                </a:cxn>
                <a:cxn ang="0">
                  <a:pos x="5" y="143"/>
                </a:cxn>
                <a:cxn ang="0">
                  <a:pos x="8" y="141"/>
                </a:cxn>
                <a:cxn ang="0">
                  <a:pos x="8" y="141"/>
                </a:cxn>
                <a:cxn ang="0">
                  <a:pos x="22" y="135"/>
                </a:cxn>
                <a:cxn ang="0">
                  <a:pos x="37" y="126"/>
                </a:cxn>
                <a:cxn ang="0">
                  <a:pos x="63" y="107"/>
                </a:cxn>
                <a:cxn ang="0">
                  <a:pos x="90" y="90"/>
                </a:cxn>
                <a:cxn ang="0">
                  <a:pos x="105" y="82"/>
                </a:cxn>
                <a:cxn ang="0">
                  <a:pos x="119" y="76"/>
                </a:cxn>
                <a:cxn ang="0">
                  <a:pos x="119" y="76"/>
                </a:cxn>
                <a:cxn ang="0">
                  <a:pos x="148" y="63"/>
                </a:cxn>
                <a:cxn ang="0">
                  <a:pos x="175" y="47"/>
                </a:cxn>
                <a:cxn ang="0">
                  <a:pos x="188" y="39"/>
                </a:cxn>
                <a:cxn ang="0">
                  <a:pos x="201" y="30"/>
                </a:cxn>
                <a:cxn ang="0">
                  <a:pos x="214" y="20"/>
                </a:cxn>
                <a:cxn ang="0">
                  <a:pos x="226" y="9"/>
                </a:cxn>
                <a:cxn ang="0">
                  <a:pos x="226" y="9"/>
                </a:cxn>
                <a:cxn ang="0">
                  <a:pos x="227" y="8"/>
                </a:cxn>
                <a:cxn ang="0">
                  <a:pos x="227" y="5"/>
                </a:cxn>
                <a:cxn ang="0">
                  <a:pos x="226" y="1"/>
                </a:cxn>
                <a:cxn ang="0">
                  <a:pos x="222" y="0"/>
                </a:cxn>
                <a:cxn ang="0">
                  <a:pos x="220" y="0"/>
                </a:cxn>
                <a:cxn ang="0">
                  <a:pos x="218" y="1"/>
                </a:cxn>
                <a:cxn ang="0">
                  <a:pos x="218" y="1"/>
                </a:cxn>
              </a:cxnLst>
              <a:rect l="0" t="0" r="r" b="b"/>
              <a:pathLst>
                <a:path w="227" h="143">
                  <a:moveTo>
                    <a:pt x="218" y="1"/>
                  </a:moveTo>
                  <a:lnTo>
                    <a:pt x="218" y="1"/>
                  </a:lnTo>
                  <a:lnTo>
                    <a:pt x="207" y="12"/>
                  </a:lnTo>
                  <a:lnTo>
                    <a:pt x="195" y="21"/>
                  </a:lnTo>
                  <a:lnTo>
                    <a:pt x="182" y="30"/>
                  </a:lnTo>
                  <a:lnTo>
                    <a:pt x="169" y="38"/>
                  </a:lnTo>
                  <a:lnTo>
                    <a:pt x="141" y="52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98" y="73"/>
                  </a:lnTo>
                  <a:lnTo>
                    <a:pt x="85" y="81"/>
                  </a:lnTo>
                  <a:lnTo>
                    <a:pt x="57" y="98"/>
                  </a:lnTo>
                  <a:lnTo>
                    <a:pt x="30" y="116"/>
                  </a:lnTo>
                  <a:lnTo>
                    <a:pt x="17" y="124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40"/>
                  </a:lnTo>
                  <a:lnTo>
                    <a:pt x="4" y="143"/>
                  </a:lnTo>
                  <a:lnTo>
                    <a:pt x="5" y="143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22" y="135"/>
                  </a:lnTo>
                  <a:lnTo>
                    <a:pt x="37" y="126"/>
                  </a:lnTo>
                  <a:lnTo>
                    <a:pt x="63" y="107"/>
                  </a:lnTo>
                  <a:lnTo>
                    <a:pt x="90" y="90"/>
                  </a:lnTo>
                  <a:lnTo>
                    <a:pt x="105" y="82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48" y="63"/>
                  </a:lnTo>
                  <a:lnTo>
                    <a:pt x="175" y="47"/>
                  </a:lnTo>
                  <a:lnTo>
                    <a:pt x="188" y="39"/>
                  </a:lnTo>
                  <a:lnTo>
                    <a:pt x="201" y="30"/>
                  </a:lnTo>
                  <a:lnTo>
                    <a:pt x="214" y="20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7" y="8"/>
                  </a:lnTo>
                  <a:lnTo>
                    <a:pt x="227" y="5"/>
                  </a:lnTo>
                  <a:lnTo>
                    <a:pt x="226" y="1"/>
                  </a:lnTo>
                  <a:lnTo>
                    <a:pt x="222" y="0"/>
                  </a:lnTo>
                  <a:lnTo>
                    <a:pt x="220" y="0"/>
                  </a:lnTo>
                  <a:lnTo>
                    <a:pt x="218" y="1"/>
                  </a:lnTo>
                  <a:lnTo>
                    <a:pt x="21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1053"/>
            <p:cNvSpPr/>
            <p:nvPr/>
          </p:nvSpPr>
          <p:spPr bwMode="auto">
            <a:xfrm>
              <a:off x="4733926" y="4146550"/>
              <a:ext cx="100013" cy="63500"/>
            </a:xfrm>
            <a:custGeom>
              <a:avLst/>
              <a:gdLst/>
              <a:ahLst/>
              <a:cxnLst>
                <a:cxn ang="0">
                  <a:pos x="241" y="3"/>
                </a:cxn>
                <a:cxn ang="0">
                  <a:pos x="241" y="3"/>
                </a:cxn>
                <a:cxn ang="0">
                  <a:pos x="240" y="5"/>
                </a:cxn>
                <a:cxn ang="0">
                  <a:pos x="237" y="8"/>
                </a:cxn>
                <a:cxn ang="0">
                  <a:pos x="230" y="13"/>
                </a:cxn>
                <a:cxn ang="0">
                  <a:pos x="222" y="16"/>
                </a:cxn>
                <a:cxn ang="0">
                  <a:pos x="216" y="17"/>
                </a:cxn>
                <a:cxn ang="0">
                  <a:pos x="216" y="17"/>
                </a:cxn>
                <a:cxn ang="0">
                  <a:pos x="209" y="20"/>
                </a:cxn>
                <a:cxn ang="0">
                  <a:pos x="203" y="24"/>
                </a:cxn>
                <a:cxn ang="0">
                  <a:pos x="191" y="31"/>
                </a:cxn>
                <a:cxn ang="0">
                  <a:pos x="191" y="31"/>
                </a:cxn>
                <a:cxn ang="0">
                  <a:pos x="174" y="41"/>
                </a:cxn>
                <a:cxn ang="0">
                  <a:pos x="157" y="48"/>
                </a:cxn>
                <a:cxn ang="0">
                  <a:pos x="140" y="56"/>
                </a:cxn>
                <a:cxn ang="0">
                  <a:pos x="123" y="64"/>
                </a:cxn>
                <a:cxn ang="0">
                  <a:pos x="123" y="64"/>
                </a:cxn>
                <a:cxn ang="0">
                  <a:pos x="90" y="82"/>
                </a:cxn>
                <a:cxn ang="0">
                  <a:pos x="59" y="102"/>
                </a:cxn>
                <a:cxn ang="0">
                  <a:pos x="30" y="126"/>
                </a:cxn>
                <a:cxn ang="0">
                  <a:pos x="1" y="150"/>
                </a:cxn>
                <a:cxn ang="0">
                  <a:pos x="1" y="150"/>
                </a:cxn>
                <a:cxn ang="0">
                  <a:pos x="0" y="152"/>
                </a:cxn>
                <a:cxn ang="0">
                  <a:pos x="0" y="154"/>
                </a:cxn>
                <a:cxn ang="0">
                  <a:pos x="3" y="158"/>
                </a:cxn>
                <a:cxn ang="0">
                  <a:pos x="5" y="160"/>
                </a:cxn>
                <a:cxn ang="0">
                  <a:pos x="8" y="160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26" y="143"/>
                </a:cxn>
                <a:cxn ang="0">
                  <a:pos x="43" y="130"/>
                </a:cxn>
                <a:cxn ang="0">
                  <a:pos x="60" y="116"/>
                </a:cxn>
                <a:cxn ang="0">
                  <a:pos x="79" y="103"/>
                </a:cxn>
                <a:cxn ang="0">
                  <a:pos x="97" y="93"/>
                </a:cxn>
                <a:cxn ang="0">
                  <a:pos x="115" y="82"/>
                </a:cxn>
                <a:cxn ang="0">
                  <a:pos x="135" y="72"/>
                </a:cxn>
                <a:cxn ang="0">
                  <a:pos x="156" y="63"/>
                </a:cxn>
                <a:cxn ang="0">
                  <a:pos x="156" y="63"/>
                </a:cxn>
                <a:cxn ang="0">
                  <a:pos x="171" y="55"/>
                </a:cxn>
                <a:cxn ang="0">
                  <a:pos x="188" y="43"/>
                </a:cxn>
                <a:cxn ang="0">
                  <a:pos x="205" y="34"/>
                </a:cxn>
                <a:cxn ang="0">
                  <a:pos x="213" y="30"/>
                </a:cxn>
                <a:cxn ang="0">
                  <a:pos x="222" y="28"/>
                </a:cxn>
                <a:cxn ang="0">
                  <a:pos x="222" y="28"/>
                </a:cxn>
                <a:cxn ang="0">
                  <a:pos x="230" y="25"/>
                </a:cxn>
                <a:cxn ang="0">
                  <a:pos x="238" y="21"/>
                </a:cxn>
                <a:cxn ang="0">
                  <a:pos x="246" y="16"/>
                </a:cxn>
                <a:cxn ang="0">
                  <a:pos x="251" y="9"/>
                </a:cxn>
                <a:cxn ang="0">
                  <a:pos x="251" y="9"/>
                </a:cxn>
                <a:cxn ang="0">
                  <a:pos x="251" y="7"/>
                </a:cxn>
                <a:cxn ang="0">
                  <a:pos x="251" y="4"/>
                </a:cxn>
                <a:cxn ang="0">
                  <a:pos x="249" y="1"/>
                </a:cxn>
                <a:cxn ang="0">
                  <a:pos x="246" y="0"/>
                </a:cxn>
                <a:cxn ang="0">
                  <a:pos x="245" y="0"/>
                </a:cxn>
                <a:cxn ang="0">
                  <a:pos x="242" y="1"/>
                </a:cxn>
                <a:cxn ang="0">
                  <a:pos x="241" y="3"/>
                </a:cxn>
                <a:cxn ang="0">
                  <a:pos x="241" y="3"/>
                </a:cxn>
              </a:cxnLst>
              <a:rect l="0" t="0" r="r" b="b"/>
              <a:pathLst>
                <a:path w="251" h="160">
                  <a:moveTo>
                    <a:pt x="241" y="3"/>
                  </a:moveTo>
                  <a:lnTo>
                    <a:pt x="241" y="3"/>
                  </a:lnTo>
                  <a:lnTo>
                    <a:pt x="240" y="5"/>
                  </a:lnTo>
                  <a:lnTo>
                    <a:pt x="237" y="8"/>
                  </a:lnTo>
                  <a:lnTo>
                    <a:pt x="230" y="13"/>
                  </a:lnTo>
                  <a:lnTo>
                    <a:pt x="222" y="16"/>
                  </a:lnTo>
                  <a:lnTo>
                    <a:pt x="216" y="17"/>
                  </a:lnTo>
                  <a:lnTo>
                    <a:pt x="216" y="17"/>
                  </a:lnTo>
                  <a:lnTo>
                    <a:pt x="209" y="20"/>
                  </a:lnTo>
                  <a:lnTo>
                    <a:pt x="203" y="24"/>
                  </a:lnTo>
                  <a:lnTo>
                    <a:pt x="191" y="31"/>
                  </a:lnTo>
                  <a:lnTo>
                    <a:pt x="191" y="31"/>
                  </a:lnTo>
                  <a:lnTo>
                    <a:pt x="174" y="41"/>
                  </a:lnTo>
                  <a:lnTo>
                    <a:pt x="157" y="48"/>
                  </a:lnTo>
                  <a:lnTo>
                    <a:pt x="140" y="56"/>
                  </a:lnTo>
                  <a:lnTo>
                    <a:pt x="123" y="64"/>
                  </a:lnTo>
                  <a:lnTo>
                    <a:pt x="123" y="64"/>
                  </a:lnTo>
                  <a:lnTo>
                    <a:pt x="90" y="82"/>
                  </a:lnTo>
                  <a:lnTo>
                    <a:pt x="59" y="102"/>
                  </a:lnTo>
                  <a:lnTo>
                    <a:pt x="30" y="126"/>
                  </a:lnTo>
                  <a:lnTo>
                    <a:pt x="1" y="150"/>
                  </a:lnTo>
                  <a:lnTo>
                    <a:pt x="1" y="150"/>
                  </a:lnTo>
                  <a:lnTo>
                    <a:pt x="0" y="152"/>
                  </a:lnTo>
                  <a:lnTo>
                    <a:pt x="0" y="154"/>
                  </a:lnTo>
                  <a:lnTo>
                    <a:pt x="3" y="158"/>
                  </a:lnTo>
                  <a:lnTo>
                    <a:pt x="5" y="160"/>
                  </a:lnTo>
                  <a:lnTo>
                    <a:pt x="8" y="160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26" y="143"/>
                  </a:lnTo>
                  <a:lnTo>
                    <a:pt x="43" y="130"/>
                  </a:lnTo>
                  <a:lnTo>
                    <a:pt x="60" y="116"/>
                  </a:lnTo>
                  <a:lnTo>
                    <a:pt x="79" y="103"/>
                  </a:lnTo>
                  <a:lnTo>
                    <a:pt x="97" y="93"/>
                  </a:lnTo>
                  <a:lnTo>
                    <a:pt x="115" y="82"/>
                  </a:lnTo>
                  <a:lnTo>
                    <a:pt x="135" y="72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71" y="55"/>
                  </a:lnTo>
                  <a:lnTo>
                    <a:pt x="188" y="43"/>
                  </a:lnTo>
                  <a:lnTo>
                    <a:pt x="205" y="34"/>
                  </a:lnTo>
                  <a:lnTo>
                    <a:pt x="213" y="30"/>
                  </a:lnTo>
                  <a:lnTo>
                    <a:pt x="222" y="28"/>
                  </a:lnTo>
                  <a:lnTo>
                    <a:pt x="222" y="28"/>
                  </a:lnTo>
                  <a:lnTo>
                    <a:pt x="230" y="25"/>
                  </a:lnTo>
                  <a:lnTo>
                    <a:pt x="238" y="21"/>
                  </a:lnTo>
                  <a:lnTo>
                    <a:pt x="246" y="16"/>
                  </a:lnTo>
                  <a:lnTo>
                    <a:pt x="251" y="9"/>
                  </a:lnTo>
                  <a:lnTo>
                    <a:pt x="251" y="9"/>
                  </a:lnTo>
                  <a:lnTo>
                    <a:pt x="251" y="7"/>
                  </a:lnTo>
                  <a:lnTo>
                    <a:pt x="251" y="4"/>
                  </a:lnTo>
                  <a:lnTo>
                    <a:pt x="249" y="1"/>
                  </a:lnTo>
                  <a:lnTo>
                    <a:pt x="246" y="0"/>
                  </a:lnTo>
                  <a:lnTo>
                    <a:pt x="245" y="0"/>
                  </a:lnTo>
                  <a:lnTo>
                    <a:pt x="242" y="1"/>
                  </a:lnTo>
                  <a:lnTo>
                    <a:pt x="241" y="3"/>
                  </a:lnTo>
                  <a:lnTo>
                    <a:pt x="241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1054"/>
            <p:cNvSpPr/>
            <p:nvPr/>
          </p:nvSpPr>
          <p:spPr bwMode="auto">
            <a:xfrm>
              <a:off x="4759326" y="4181475"/>
              <a:ext cx="79375" cy="47625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195" y="0"/>
                </a:cxn>
                <a:cxn ang="0">
                  <a:pos x="180" y="0"/>
                </a:cxn>
                <a:cxn ang="0">
                  <a:pos x="167" y="4"/>
                </a:cxn>
                <a:cxn ang="0">
                  <a:pos x="154" y="10"/>
                </a:cxn>
                <a:cxn ang="0">
                  <a:pos x="142" y="16"/>
                </a:cxn>
                <a:cxn ang="0">
                  <a:pos x="119" y="3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48" y="76"/>
                </a:cxn>
                <a:cxn ang="0">
                  <a:pos x="23" y="92"/>
                </a:cxn>
                <a:cxn ang="0">
                  <a:pos x="1" y="110"/>
                </a:cxn>
                <a:cxn ang="0">
                  <a:pos x="1" y="110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5"/>
                </a:cxn>
                <a:cxn ang="0">
                  <a:pos x="1" y="118"/>
                </a:cxn>
                <a:cxn ang="0">
                  <a:pos x="5" y="119"/>
                </a:cxn>
                <a:cxn ang="0">
                  <a:pos x="8" y="119"/>
                </a:cxn>
                <a:cxn ang="0">
                  <a:pos x="10" y="118"/>
                </a:cxn>
                <a:cxn ang="0">
                  <a:pos x="10" y="118"/>
                </a:cxn>
                <a:cxn ang="0">
                  <a:pos x="30" y="102"/>
                </a:cxn>
                <a:cxn ang="0">
                  <a:pos x="51" y="89"/>
                </a:cxn>
                <a:cxn ang="0">
                  <a:pos x="93" y="62"/>
                </a:cxn>
                <a:cxn ang="0">
                  <a:pos x="93" y="62"/>
                </a:cxn>
                <a:cxn ang="0">
                  <a:pos x="116" y="46"/>
                </a:cxn>
                <a:cxn ang="0">
                  <a:pos x="141" y="29"/>
                </a:cxn>
                <a:cxn ang="0">
                  <a:pos x="154" y="23"/>
                </a:cxn>
                <a:cxn ang="0">
                  <a:pos x="167" y="16"/>
                </a:cxn>
                <a:cxn ang="0">
                  <a:pos x="180" y="12"/>
                </a:cxn>
                <a:cxn ang="0">
                  <a:pos x="195" y="11"/>
                </a:cxn>
                <a:cxn ang="0">
                  <a:pos x="195" y="11"/>
                </a:cxn>
                <a:cxn ang="0">
                  <a:pos x="196" y="11"/>
                </a:cxn>
                <a:cxn ang="0">
                  <a:pos x="199" y="10"/>
                </a:cxn>
                <a:cxn ang="0">
                  <a:pos x="200" y="6"/>
                </a:cxn>
                <a:cxn ang="0">
                  <a:pos x="199" y="2"/>
                </a:cxn>
                <a:cxn ang="0">
                  <a:pos x="196" y="0"/>
                </a:cxn>
                <a:cxn ang="0">
                  <a:pos x="195" y="0"/>
                </a:cxn>
                <a:cxn ang="0">
                  <a:pos x="195" y="0"/>
                </a:cxn>
              </a:cxnLst>
              <a:rect l="0" t="0" r="r" b="b"/>
              <a:pathLst>
                <a:path w="200" h="119">
                  <a:moveTo>
                    <a:pt x="195" y="0"/>
                  </a:moveTo>
                  <a:lnTo>
                    <a:pt x="195" y="0"/>
                  </a:lnTo>
                  <a:lnTo>
                    <a:pt x="180" y="0"/>
                  </a:lnTo>
                  <a:lnTo>
                    <a:pt x="167" y="4"/>
                  </a:lnTo>
                  <a:lnTo>
                    <a:pt x="154" y="10"/>
                  </a:lnTo>
                  <a:lnTo>
                    <a:pt x="142" y="16"/>
                  </a:lnTo>
                  <a:lnTo>
                    <a:pt x="119" y="3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48" y="76"/>
                  </a:lnTo>
                  <a:lnTo>
                    <a:pt x="23" y="92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8"/>
                  </a:lnTo>
                  <a:lnTo>
                    <a:pt x="5" y="119"/>
                  </a:lnTo>
                  <a:lnTo>
                    <a:pt x="8" y="119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30" y="102"/>
                  </a:lnTo>
                  <a:lnTo>
                    <a:pt x="51" y="89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116" y="46"/>
                  </a:lnTo>
                  <a:lnTo>
                    <a:pt x="141" y="29"/>
                  </a:lnTo>
                  <a:lnTo>
                    <a:pt x="154" y="23"/>
                  </a:lnTo>
                  <a:lnTo>
                    <a:pt x="167" y="16"/>
                  </a:lnTo>
                  <a:lnTo>
                    <a:pt x="180" y="12"/>
                  </a:lnTo>
                  <a:lnTo>
                    <a:pt x="195" y="11"/>
                  </a:lnTo>
                  <a:lnTo>
                    <a:pt x="195" y="11"/>
                  </a:lnTo>
                  <a:lnTo>
                    <a:pt x="196" y="11"/>
                  </a:lnTo>
                  <a:lnTo>
                    <a:pt x="199" y="10"/>
                  </a:lnTo>
                  <a:lnTo>
                    <a:pt x="200" y="6"/>
                  </a:lnTo>
                  <a:lnTo>
                    <a:pt x="199" y="2"/>
                  </a:lnTo>
                  <a:lnTo>
                    <a:pt x="196" y="0"/>
                  </a:lnTo>
                  <a:lnTo>
                    <a:pt x="195" y="0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1055"/>
            <p:cNvSpPr/>
            <p:nvPr/>
          </p:nvSpPr>
          <p:spPr bwMode="auto">
            <a:xfrm>
              <a:off x="4786313" y="4189413"/>
              <a:ext cx="90488" cy="57150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23" y="0"/>
                </a:cxn>
                <a:cxn ang="0">
                  <a:pos x="210" y="2"/>
                </a:cxn>
                <a:cxn ang="0">
                  <a:pos x="198" y="7"/>
                </a:cxn>
                <a:cxn ang="0">
                  <a:pos x="176" y="21"/>
                </a:cxn>
                <a:cxn ang="0">
                  <a:pos x="176" y="21"/>
                </a:cxn>
                <a:cxn ang="0">
                  <a:pos x="157" y="31"/>
                </a:cxn>
                <a:cxn ang="0">
                  <a:pos x="139" y="41"/>
                </a:cxn>
                <a:cxn ang="0">
                  <a:pos x="121" y="49"/>
                </a:cxn>
                <a:cxn ang="0">
                  <a:pos x="101" y="57"/>
                </a:cxn>
                <a:cxn ang="0">
                  <a:pos x="101" y="57"/>
                </a:cxn>
                <a:cxn ang="0">
                  <a:pos x="87" y="62"/>
                </a:cxn>
                <a:cxn ang="0">
                  <a:pos x="72" y="69"/>
                </a:cxn>
                <a:cxn ang="0">
                  <a:pos x="58" y="78"/>
                </a:cxn>
                <a:cxn ang="0">
                  <a:pos x="45" y="87"/>
                </a:cxn>
                <a:cxn ang="0">
                  <a:pos x="32" y="98"/>
                </a:cxn>
                <a:cxn ang="0">
                  <a:pos x="20" y="109"/>
                </a:cxn>
                <a:cxn ang="0">
                  <a:pos x="9" y="121"/>
                </a:cxn>
                <a:cxn ang="0">
                  <a:pos x="0" y="134"/>
                </a:cxn>
                <a:cxn ang="0">
                  <a:pos x="0" y="134"/>
                </a:cxn>
                <a:cxn ang="0">
                  <a:pos x="0" y="136"/>
                </a:cxn>
                <a:cxn ang="0">
                  <a:pos x="0" y="138"/>
                </a:cxn>
                <a:cxn ang="0">
                  <a:pos x="3" y="141"/>
                </a:cxn>
                <a:cxn ang="0">
                  <a:pos x="7" y="142"/>
                </a:cxn>
                <a:cxn ang="0">
                  <a:pos x="8" y="141"/>
                </a:cxn>
                <a:cxn ang="0">
                  <a:pos x="11" y="140"/>
                </a:cxn>
                <a:cxn ang="0">
                  <a:pos x="11" y="140"/>
                </a:cxn>
                <a:cxn ang="0">
                  <a:pos x="19" y="126"/>
                </a:cxn>
                <a:cxn ang="0">
                  <a:pos x="29" y="115"/>
                </a:cxn>
                <a:cxn ang="0">
                  <a:pos x="42" y="104"/>
                </a:cxn>
                <a:cxn ang="0">
                  <a:pos x="55" y="94"/>
                </a:cxn>
                <a:cxn ang="0">
                  <a:pos x="70" y="85"/>
                </a:cxn>
                <a:cxn ang="0">
                  <a:pos x="84" y="77"/>
                </a:cxn>
                <a:cxn ang="0">
                  <a:pos x="98" y="70"/>
                </a:cxn>
                <a:cxn ang="0">
                  <a:pos x="113" y="65"/>
                </a:cxn>
                <a:cxn ang="0">
                  <a:pos x="113" y="65"/>
                </a:cxn>
                <a:cxn ang="0">
                  <a:pos x="135" y="56"/>
                </a:cxn>
                <a:cxn ang="0">
                  <a:pos x="157" y="44"/>
                </a:cxn>
                <a:cxn ang="0">
                  <a:pos x="157" y="44"/>
                </a:cxn>
                <a:cxn ang="0">
                  <a:pos x="173" y="35"/>
                </a:cxn>
                <a:cxn ang="0">
                  <a:pos x="189" y="24"/>
                </a:cxn>
                <a:cxn ang="0">
                  <a:pos x="206" y="17"/>
                </a:cxn>
                <a:cxn ang="0">
                  <a:pos x="213" y="13"/>
                </a:cxn>
                <a:cxn ang="0">
                  <a:pos x="223" y="11"/>
                </a:cxn>
                <a:cxn ang="0">
                  <a:pos x="223" y="11"/>
                </a:cxn>
                <a:cxn ang="0">
                  <a:pos x="225" y="10"/>
                </a:cxn>
                <a:cxn ang="0">
                  <a:pos x="227" y="9"/>
                </a:cxn>
                <a:cxn ang="0">
                  <a:pos x="228" y="5"/>
                </a:cxn>
                <a:cxn ang="0">
                  <a:pos x="228" y="2"/>
                </a:cxn>
                <a:cxn ang="0">
                  <a:pos x="227" y="1"/>
                </a:cxn>
                <a:cxn ang="0">
                  <a:pos x="225" y="0"/>
                </a:cxn>
                <a:cxn ang="0">
                  <a:pos x="223" y="0"/>
                </a:cxn>
                <a:cxn ang="0">
                  <a:pos x="223" y="0"/>
                </a:cxn>
              </a:cxnLst>
              <a:rect l="0" t="0" r="r" b="b"/>
              <a:pathLst>
                <a:path w="228" h="142">
                  <a:moveTo>
                    <a:pt x="223" y="0"/>
                  </a:moveTo>
                  <a:lnTo>
                    <a:pt x="223" y="0"/>
                  </a:lnTo>
                  <a:lnTo>
                    <a:pt x="210" y="2"/>
                  </a:lnTo>
                  <a:lnTo>
                    <a:pt x="198" y="7"/>
                  </a:lnTo>
                  <a:lnTo>
                    <a:pt x="176" y="21"/>
                  </a:lnTo>
                  <a:lnTo>
                    <a:pt x="176" y="21"/>
                  </a:lnTo>
                  <a:lnTo>
                    <a:pt x="157" y="31"/>
                  </a:lnTo>
                  <a:lnTo>
                    <a:pt x="139" y="41"/>
                  </a:lnTo>
                  <a:lnTo>
                    <a:pt x="121" y="49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87" y="62"/>
                  </a:lnTo>
                  <a:lnTo>
                    <a:pt x="72" y="69"/>
                  </a:lnTo>
                  <a:lnTo>
                    <a:pt x="58" y="78"/>
                  </a:lnTo>
                  <a:lnTo>
                    <a:pt x="45" y="87"/>
                  </a:lnTo>
                  <a:lnTo>
                    <a:pt x="32" y="98"/>
                  </a:lnTo>
                  <a:lnTo>
                    <a:pt x="20" y="109"/>
                  </a:lnTo>
                  <a:lnTo>
                    <a:pt x="9" y="121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0" y="138"/>
                  </a:lnTo>
                  <a:lnTo>
                    <a:pt x="3" y="141"/>
                  </a:lnTo>
                  <a:lnTo>
                    <a:pt x="7" y="142"/>
                  </a:lnTo>
                  <a:lnTo>
                    <a:pt x="8" y="141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9" y="126"/>
                  </a:lnTo>
                  <a:lnTo>
                    <a:pt x="29" y="115"/>
                  </a:lnTo>
                  <a:lnTo>
                    <a:pt x="42" y="104"/>
                  </a:lnTo>
                  <a:lnTo>
                    <a:pt x="55" y="94"/>
                  </a:lnTo>
                  <a:lnTo>
                    <a:pt x="70" y="85"/>
                  </a:lnTo>
                  <a:lnTo>
                    <a:pt x="84" y="77"/>
                  </a:lnTo>
                  <a:lnTo>
                    <a:pt x="98" y="70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35" y="56"/>
                  </a:lnTo>
                  <a:lnTo>
                    <a:pt x="157" y="44"/>
                  </a:lnTo>
                  <a:lnTo>
                    <a:pt x="157" y="44"/>
                  </a:lnTo>
                  <a:lnTo>
                    <a:pt x="173" y="35"/>
                  </a:lnTo>
                  <a:lnTo>
                    <a:pt x="189" y="24"/>
                  </a:lnTo>
                  <a:lnTo>
                    <a:pt x="206" y="17"/>
                  </a:lnTo>
                  <a:lnTo>
                    <a:pt x="213" y="13"/>
                  </a:lnTo>
                  <a:lnTo>
                    <a:pt x="223" y="11"/>
                  </a:lnTo>
                  <a:lnTo>
                    <a:pt x="223" y="11"/>
                  </a:lnTo>
                  <a:lnTo>
                    <a:pt x="225" y="10"/>
                  </a:lnTo>
                  <a:lnTo>
                    <a:pt x="227" y="9"/>
                  </a:lnTo>
                  <a:lnTo>
                    <a:pt x="228" y="5"/>
                  </a:lnTo>
                  <a:lnTo>
                    <a:pt x="228" y="2"/>
                  </a:lnTo>
                  <a:lnTo>
                    <a:pt x="227" y="1"/>
                  </a:lnTo>
                  <a:lnTo>
                    <a:pt x="225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1056"/>
            <p:cNvSpPr/>
            <p:nvPr/>
          </p:nvSpPr>
          <p:spPr bwMode="auto">
            <a:xfrm>
              <a:off x="4797426" y="4221163"/>
              <a:ext cx="88900" cy="47625"/>
            </a:xfrm>
            <a:custGeom>
              <a:avLst/>
              <a:gdLst/>
              <a:ahLst/>
              <a:cxnLst>
                <a:cxn ang="0">
                  <a:pos x="213" y="2"/>
                </a:cxn>
                <a:cxn ang="0">
                  <a:pos x="213" y="2"/>
                </a:cxn>
                <a:cxn ang="0">
                  <a:pos x="202" y="10"/>
                </a:cxn>
                <a:cxn ang="0">
                  <a:pos x="191" y="15"/>
                </a:cxn>
                <a:cxn ang="0">
                  <a:pos x="167" y="25"/>
                </a:cxn>
                <a:cxn ang="0">
                  <a:pos x="167" y="25"/>
                </a:cxn>
                <a:cxn ang="0">
                  <a:pos x="151" y="33"/>
                </a:cxn>
                <a:cxn ang="0">
                  <a:pos x="134" y="40"/>
                </a:cxn>
                <a:cxn ang="0">
                  <a:pos x="102" y="53"/>
                </a:cxn>
                <a:cxn ang="0">
                  <a:pos x="102" y="53"/>
                </a:cxn>
                <a:cxn ang="0">
                  <a:pos x="90" y="58"/>
                </a:cxn>
                <a:cxn ang="0">
                  <a:pos x="80" y="64"/>
                </a:cxn>
                <a:cxn ang="0">
                  <a:pos x="68" y="72"/>
                </a:cxn>
                <a:cxn ang="0">
                  <a:pos x="57" y="79"/>
                </a:cxn>
                <a:cxn ang="0">
                  <a:pos x="57" y="79"/>
                </a:cxn>
                <a:cxn ang="0">
                  <a:pos x="31" y="93"/>
                </a:cxn>
                <a:cxn ang="0">
                  <a:pos x="31" y="93"/>
                </a:cxn>
                <a:cxn ang="0">
                  <a:pos x="25" y="97"/>
                </a:cxn>
                <a:cxn ang="0">
                  <a:pos x="19" y="102"/>
                </a:cxn>
                <a:cxn ang="0">
                  <a:pos x="13" y="106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2" y="110"/>
                </a:cxn>
                <a:cxn ang="0">
                  <a:pos x="1" y="112"/>
                </a:cxn>
                <a:cxn ang="0">
                  <a:pos x="0" y="114"/>
                </a:cxn>
                <a:cxn ang="0">
                  <a:pos x="1" y="115"/>
                </a:cxn>
                <a:cxn ang="0">
                  <a:pos x="2" y="119"/>
                </a:cxn>
                <a:cxn ang="0">
                  <a:pos x="5" y="121"/>
                </a:cxn>
                <a:cxn ang="0">
                  <a:pos x="8" y="121"/>
                </a:cxn>
                <a:cxn ang="0">
                  <a:pos x="8" y="121"/>
                </a:cxn>
                <a:cxn ang="0">
                  <a:pos x="13" y="118"/>
                </a:cxn>
                <a:cxn ang="0">
                  <a:pos x="18" y="117"/>
                </a:cxn>
                <a:cxn ang="0">
                  <a:pos x="27" y="110"/>
                </a:cxn>
                <a:cxn ang="0">
                  <a:pos x="36" y="104"/>
                </a:cxn>
                <a:cxn ang="0">
                  <a:pos x="45" y="98"/>
                </a:cxn>
                <a:cxn ang="0">
                  <a:pos x="45" y="98"/>
                </a:cxn>
                <a:cxn ang="0">
                  <a:pos x="65" y="88"/>
                </a:cxn>
                <a:cxn ang="0">
                  <a:pos x="83" y="76"/>
                </a:cxn>
                <a:cxn ang="0">
                  <a:pos x="102" y="66"/>
                </a:cxn>
                <a:cxn ang="0">
                  <a:pos x="120" y="57"/>
                </a:cxn>
                <a:cxn ang="0">
                  <a:pos x="120" y="57"/>
                </a:cxn>
                <a:cxn ang="0">
                  <a:pos x="146" y="47"/>
                </a:cxn>
                <a:cxn ang="0">
                  <a:pos x="172" y="37"/>
                </a:cxn>
                <a:cxn ang="0">
                  <a:pos x="185" y="32"/>
                </a:cxn>
                <a:cxn ang="0">
                  <a:pos x="199" y="25"/>
                </a:cxn>
                <a:cxn ang="0">
                  <a:pos x="210" y="19"/>
                </a:cxn>
                <a:cxn ang="0">
                  <a:pos x="221" y="11"/>
                </a:cxn>
                <a:cxn ang="0">
                  <a:pos x="221" y="11"/>
                </a:cxn>
                <a:cxn ang="0">
                  <a:pos x="223" y="8"/>
                </a:cxn>
                <a:cxn ang="0">
                  <a:pos x="223" y="7"/>
                </a:cxn>
                <a:cxn ang="0">
                  <a:pos x="222" y="4"/>
                </a:cxn>
                <a:cxn ang="0">
                  <a:pos x="222" y="3"/>
                </a:cxn>
                <a:cxn ang="0">
                  <a:pos x="218" y="0"/>
                </a:cxn>
                <a:cxn ang="0">
                  <a:pos x="216" y="0"/>
                </a:cxn>
                <a:cxn ang="0">
                  <a:pos x="213" y="2"/>
                </a:cxn>
                <a:cxn ang="0">
                  <a:pos x="213" y="2"/>
                </a:cxn>
              </a:cxnLst>
              <a:rect l="0" t="0" r="r" b="b"/>
              <a:pathLst>
                <a:path w="223" h="121">
                  <a:moveTo>
                    <a:pt x="213" y="2"/>
                  </a:moveTo>
                  <a:lnTo>
                    <a:pt x="213" y="2"/>
                  </a:lnTo>
                  <a:lnTo>
                    <a:pt x="202" y="10"/>
                  </a:lnTo>
                  <a:lnTo>
                    <a:pt x="191" y="15"/>
                  </a:lnTo>
                  <a:lnTo>
                    <a:pt x="167" y="25"/>
                  </a:lnTo>
                  <a:lnTo>
                    <a:pt x="167" y="25"/>
                  </a:lnTo>
                  <a:lnTo>
                    <a:pt x="151" y="33"/>
                  </a:lnTo>
                  <a:lnTo>
                    <a:pt x="134" y="40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90" y="58"/>
                  </a:lnTo>
                  <a:lnTo>
                    <a:pt x="80" y="64"/>
                  </a:lnTo>
                  <a:lnTo>
                    <a:pt x="68" y="72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25" y="97"/>
                  </a:lnTo>
                  <a:lnTo>
                    <a:pt x="19" y="102"/>
                  </a:lnTo>
                  <a:lnTo>
                    <a:pt x="13" y="106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2" y="110"/>
                  </a:lnTo>
                  <a:lnTo>
                    <a:pt x="1" y="112"/>
                  </a:lnTo>
                  <a:lnTo>
                    <a:pt x="0" y="114"/>
                  </a:lnTo>
                  <a:lnTo>
                    <a:pt x="1" y="115"/>
                  </a:lnTo>
                  <a:lnTo>
                    <a:pt x="2" y="119"/>
                  </a:lnTo>
                  <a:lnTo>
                    <a:pt x="5" y="121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13" y="118"/>
                  </a:lnTo>
                  <a:lnTo>
                    <a:pt x="18" y="117"/>
                  </a:lnTo>
                  <a:lnTo>
                    <a:pt x="27" y="110"/>
                  </a:lnTo>
                  <a:lnTo>
                    <a:pt x="36" y="104"/>
                  </a:lnTo>
                  <a:lnTo>
                    <a:pt x="45" y="98"/>
                  </a:lnTo>
                  <a:lnTo>
                    <a:pt x="45" y="98"/>
                  </a:lnTo>
                  <a:lnTo>
                    <a:pt x="65" y="88"/>
                  </a:lnTo>
                  <a:lnTo>
                    <a:pt x="83" y="76"/>
                  </a:lnTo>
                  <a:lnTo>
                    <a:pt x="102" y="66"/>
                  </a:lnTo>
                  <a:lnTo>
                    <a:pt x="120" y="57"/>
                  </a:lnTo>
                  <a:lnTo>
                    <a:pt x="120" y="57"/>
                  </a:lnTo>
                  <a:lnTo>
                    <a:pt x="146" y="47"/>
                  </a:lnTo>
                  <a:lnTo>
                    <a:pt x="172" y="37"/>
                  </a:lnTo>
                  <a:lnTo>
                    <a:pt x="185" y="32"/>
                  </a:lnTo>
                  <a:lnTo>
                    <a:pt x="199" y="25"/>
                  </a:lnTo>
                  <a:lnTo>
                    <a:pt x="210" y="19"/>
                  </a:lnTo>
                  <a:lnTo>
                    <a:pt x="221" y="11"/>
                  </a:lnTo>
                  <a:lnTo>
                    <a:pt x="221" y="11"/>
                  </a:lnTo>
                  <a:lnTo>
                    <a:pt x="223" y="8"/>
                  </a:lnTo>
                  <a:lnTo>
                    <a:pt x="223" y="7"/>
                  </a:lnTo>
                  <a:lnTo>
                    <a:pt x="222" y="4"/>
                  </a:lnTo>
                  <a:lnTo>
                    <a:pt x="222" y="3"/>
                  </a:lnTo>
                  <a:lnTo>
                    <a:pt x="218" y="0"/>
                  </a:lnTo>
                  <a:lnTo>
                    <a:pt x="216" y="0"/>
                  </a:lnTo>
                  <a:lnTo>
                    <a:pt x="213" y="2"/>
                  </a:lnTo>
                  <a:lnTo>
                    <a:pt x="21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057"/>
            <p:cNvSpPr/>
            <p:nvPr/>
          </p:nvSpPr>
          <p:spPr bwMode="auto">
            <a:xfrm>
              <a:off x="4805363" y="4244975"/>
              <a:ext cx="92075" cy="49213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21" y="0"/>
                </a:cxn>
                <a:cxn ang="0">
                  <a:pos x="213" y="3"/>
                </a:cxn>
                <a:cxn ang="0">
                  <a:pos x="199" y="8"/>
                </a:cxn>
                <a:cxn ang="0">
                  <a:pos x="171" y="21"/>
                </a:cxn>
                <a:cxn ang="0">
                  <a:pos x="171" y="21"/>
                </a:cxn>
                <a:cxn ang="0">
                  <a:pos x="105" y="50"/>
                </a:cxn>
                <a:cxn ang="0">
                  <a:pos x="105" y="50"/>
                </a:cxn>
                <a:cxn ang="0">
                  <a:pos x="76" y="61"/>
                </a:cxn>
                <a:cxn ang="0">
                  <a:pos x="63" y="69"/>
                </a:cxn>
                <a:cxn ang="0">
                  <a:pos x="48" y="77"/>
                </a:cxn>
                <a:cxn ang="0">
                  <a:pos x="35" y="85"/>
                </a:cxn>
                <a:cxn ang="0">
                  <a:pos x="24" y="94"/>
                </a:cxn>
                <a:cxn ang="0">
                  <a:pos x="12" y="105"/>
                </a:cxn>
                <a:cxn ang="0">
                  <a:pos x="1" y="115"/>
                </a:cxn>
                <a:cxn ang="0">
                  <a:pos x="1" y="115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4"/>
                </a:cxn>
                <a:cxn ang="0">
                  <a:pos x="5" y="125"/>
                </a:cxn>
                <a:cxn ang="0">
                  <a:pos x="7" y="125"/>
                </a:cxn>
                <a:cxn ang="0">
                  <a:pos x="9" y="124"/>
                </a:cxn>
                <a:cxn ang="0">
                  <a:pos x="9" y="124"/>
                </a:cxn>
                <a:cxn ang="0">
                  <a:pos x="20" y="112"/>
                </a:cxn>
                <a:cxn ang="0">
                  <a:pos x="33" y="102"/>
                </a:cxn>
                <a:cxn ang="0">
                  <a:pos x="44" y="93"/>
                </a:cxn>
                <a:cxn ang="0">
                  <a:pos x="59" y="84"/>
                </a:cxn>
                <a:cxn ang="0">
                  <a:pos x="72" y="77"/>
                </a:cxn>
                <a:cxn ang="0">
                  <a:pos x="86" y="69"/>
                </a:cxn>
                <a:cxn ang="0">
                  <a:pos x="116" y="57"/>
                </a:cxn>
                <a:cxn ang="0">
                  <a:pos x="116" y="57"/>
                </a:cxn>
                <a:cxn ang="0">
                  <a:pos x="158" y="39"/>
                </a:cxn>
                <a:cxn ang="0">
                  <a:pos x="158" y="39"/>
                </a:cxn>
                <a:cxn ang="0">
                  <a:pos x="192" y="22"/>
                </a:cxn>
                <a:cxn ang="0">
                  <a:pos x="211" y="14"/>
                </a:cxn>
                <a:cxn ang="0">
                  <a:pos x="220" y="12"/>
                </a:cxn>
                <a:cxn ang="0">
                  <a:pos x="228" y="10"/>
                </a:cxn>
                <a:cxn ang="0">
                  <a:pos x="228" y="10"/>
                </a:cxn>
                <a:cxn ang="0">
                  <a:pos x="230" y="10"/>
                </a:cxn>
                <a:cxn ang="0">
                  <a:pos x="232" y="9"/>
                </a:cxn>
                <a:cxn ang="0">
                  <a:pos x="233" y="5"/>
                </a:cxn>
                <a:cxn ang="0">
                  <a:pos x="232" y="1"/>
                </a:cxn>
                <a:cxn ang="0">
                  <a:pos x="230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3" h="125">
                  <a:moveTo>
                    <a:pt x="228" y="0"/>
                  </a:moveTo>
                  <a:lnTo>
                    <a:pt x="228" y="0"/>
                  </a:lnTo>
                  <a:lnTo>
                    <a:pt x="221" y="0"/>
                  </a:lnTo>
                  <a:lnTo>
                    <a:pt x="213" y="3"/>
                  </a:lnTo>
                  <a:lnTo>
                    <a:pt x="199" y="8"/>
                  </a:lnTo>
                  <a:lnTo>
                    <a:pt x="171" y="21"/>
                  </a:lnTo>
                  <a:lnTo>
                    <a:pt x="171" y="21"/>
                  </a:lnTo>
                  <a:lnTo>
                    <a:pt x="105" y="50"/>
                  </a:lnTo>
                  <a:lnTo>
                    <a:pt x="105" y="50"/>
                  </a:lnTo>
                  <a:lnTo>
                    <a:pt x="76" y="61"/>
                  </a:lnTo>
                  <a:lnTo>
                    <a:pt x="63" y="69"/>
                  </a:lnTo>
                  <a:lnTo>
                    <a:pt x="48" y="77"/>
                  </a:lnTo>
                  <a:lnTo>
                    <a:pt x="35" y="85"/>
                  </a:lnTo>
                  <a:lnTo>
                    <a:pt x="24" y="94"/>
                  </a:lnTo>
                  <a:lnTo>
                    <a:pt x="12" y="10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5" y="125"/>
                  </a:lnTo>
                  <a:lnTo>
                    <a:pt x="7" y="125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20" y="112"/>
                  </a:lnTo>
                  <a:lnTo>
                    <a:pt x="33" y="102"/>
                  </a:lnTo>
                  <a:lnTo>
                    <a:pt x="44" y="93"/>
                  </a:lnTo>
                  <a:lnTo>
                    <a:pt x="59" y="84"/>
                  </a:lnTo>
                  <a:lnTo>
                    <a:pt x="72" y="77"/>
                  </a:lnTo>
                  <a:lnTo>
                    <a:pt x="86" y="69"/>
                  </a:lnTo>
                  <a:lnTo>
                    <a:pt x="116" y="57"/>
                  </a:lnTo>
                  <a:lnTo>
                    <a:pt x="116" y="57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92" y="22"/>
                  </a:lnTo>
                  <a:lnTo>
                    <a:pt x="211" y="14"/>
                  </a:lnTo>
                  <a:lnTo>
                    <a:pt x="220" y="12"/>
                  </a:lnTo>
                  <a:lnTo>
                    <a:pt x="228" y="10"/>
                  </a:lnTo>
                  <a:lnTo>
                    <a:pt x="228" y="10"/>
                  </a:lnTo>
                  <a:lnTo>
                    <a:pt x="230" y="10"/>
                  </a:lnTo>
                  <a:lnTo>
                    <a:pt x="232" y="9"/>
                  </a:lnTo>
                  <a:lnTo>
                    <a:pt x="233" y="5"/>
                  </a:lnTo>
                  <a:lnTo>
                    <a:pt x="232" y="1"/>
                  </a:lnTo>
                  <a:lnTo>
                    <a:pt x="230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058"/>
            <p:cNvSpPr/>
            <p:nvPr/>
          </p:nvSpPr>
          <p:spPr bwMode="auto">
            <a:xfrm>
              <a:off x="4822826" y="4260850"/>
              <a:ext cx="85725" cy="53975"/>
            </a:xfrm>
            <a:custGeom>
              <a:avLst/>
              <a:gdLst/>
              <a:ahLst/>
              <a:cxnLst>
                <a:cxn ang="0">
                  <a:pos x="210" y="1"/>
                </a:cxn>
                <a:cxn ang="0">
                  <a:pos x="210" y="1"/>
                </a:cxn>
                <a:cxn ang="0">
                  <a:pos x="182" y="16"/>
                </a:cxn>
                <a:cxn ang="0">
                  <a:pos x="156" y="29"/>
                </a:cxn>
                <a:cxn ang="0">
                  <a:pos x="101" y="58"/>
                </a:cxn>
                <a:cxn ang="0">
                  <a:pos x="75" y="73"/>
                </a:cxn>
                <a:cxn ang="0">
                  <a:pos x="49" y="89"/>
                </a:cxn>
                <a:cxn ang="0">
                  <a:pos x="25" y="107"/>
                </a:cxn>
                <a:cxn ang="0">
                  <a:pos x="3" y="128"/>
                </a:cxn>
                <a:cxn ang="0">
                  <a:pos x="3" y="128"/>
                </a:cxn>
                <a:cxn ang="0">
                  <a:pos x="2" y="130"/>
                </a:cxn>
                <a:cxn ang="0">
                  <a:pos x="0" y="132"/>
                </a:cxn>
                <a:cxn ang="0">
                  <a:pos x="3" y="136"/>
                </a:cxn>
                <a:cxn ang="0">
                  <a:pos x="7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1" y="136"/>
                </a:cxn>
                <a:cxn ang="0">
                  <a:pos x="33" y="115"/>
                </a:cxn>
                <a:cxn ang="0">
                  <a:pos x="57" y="98"/>
                </a:cxn>
                <a:cxn ang="0">
                  <a:pos x="83" y="81"/>
                </a:cxn>
                <a:cxn ang="0">
                  <a:pos x="109" y="67"/>
                </a:cxn>
                <a:cxn ang="0">
                  <a:pos x="163" y="39"/>
                </a:cxn>
                <a:cxn ang="0">
                  <a:pos x="189" y="25"/>
                </a:cxn>
                <a:cxn ang="0">
                  <a:pos x="215" y="11"/>
                </a:cxn>
                <a:cxn ang="0">
                  <a:pos x="215" y="11"/>
                </a:cxn>
                <a:cxn ang="0">
                  <a:pos x="218" y="9"/>
                </a:cxn>
                <a:cxn ang="0">
                  <a:pos x="218" y="8"/>
                </a:cxn>
                <a:cxn ang="0">
                  <a:pos x="218" y="4"/>
                </a:cxn>
                <a:cxn ang="0">
                  <a:pos x="214" y="1"/>
                </a:cxn>
                <a:cxn ang="0">
                  <a:pos x="212" y="0"/>
                </a:cxn>
                <a:cxn ang="0">
                  <a:pos x="210" y="1"/>
                </a:cxn>
                <a:cxn ang="0">
                  <a:pos x="210" y="1"/>
                </a:cxn>
              </a:cxnLst>
              <a:rect l="0" t="0" r="r" b="b"/>
              <a:pathLst>
                <a:path w="218" h="137">
                  <a:moveTo>
                    <a:pt x="210" y="1"/>
                  </a:moveTo>
                  <a:lnTo>
                    <a:pt x="210" y="1"/>
                  </a:lnTo>
                  <a:lnTo>
                    <a:pt x="182" y="16"/>
                  </a:lnTo>
                  <a:lnTo>
                    <a:pt x="156" y="29"/>
                  </a:lnTo>
                  <a:lnTo>
                    <a:pt x="101" y="58"/>
                  </a:lnTo>
                  <a:lnTo>
                    <a:pt x="75" y="73"/>
                  </a:lnTo>
                  <a:lnTo>
                    <a:pt x="49" y="89"/>
                  </a:lnTo>
                  <a:lnTo>
                    <a:pt x="25" y="107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2" y="130"/>
                  </a:lnTo>
                  <a:lnTo>
                    <a:pt x="0" y="132"/>
                  </a:lnTo>
                  <a:lnTo>
                    <a:pt x="3" y="136"/>
                  </a:lnTo>
                  <a:lnTo>
                    <a:pt x="7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33" y="115"/>
                  </a:lnTo>
                  <a:lnTo>
                    <a:pt x="57" y="98"/>
                  </a:lnTo>
                  <a:lnTo>
                    <a:pt x="83" y="81"/>
                  </a:lnTo>
                  <a:lnTo>
                    <a:pt x="109" y="67"/>
                  </a:lnTo>
                  <a:lnTo>
                    <a:pt x="163" y="39"/>
                  </a:lnTo>
                  <a:lnTo>
                    <a:pt x="189" y="25"/>
                  </a:lnTo>
                  <a:lnTo>
                    <a:pt x="215" y="11"/>
                  </a:lnTo>
                  <a:lnTo>
                    <a:pt x="215" y="11"/>
                  </a:lnTo>
                  <a:lnTo>
                    <a:pt x="218" y="9"/>
                  </a:lnTo>
                  <a:lnTo>
                    <a:pt x="218" y="8"/>
                  </a:lnTo>
                  <a:lnTo>
                    <a:pt x="218" y="4"/>
                  </a:lnTo>
                  <a:lnTo>
                    <a:pt x="214" y="1"/>
                  </a:lnTo>
                  <a:lnTo>
                    <a:pt x="212" y="0"/>
                  </a:lnTo>
                  <a:lnTo>
                    <a:pt x="210" y="1"/>
                  </a:lnTo>
                  <a:lnTo>
                    <a:pt x="21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059"/>
            <p:cNvSpPr/>
            <p:nvPr/>
          </p:nvSpPr>
          <p:spPr bwMode="auto">
            <a:xfrm>
              <a:off x="4814888" y="4289425"/>
              <a:ext cx="93663" cy="69850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14" y="6"/>
                </a:cxn>
                <a:cxn ang="0">
                  <a:pos x="199" y="14"/>
                </a:cxn>
                <a:cxn ang="0">
                  <a:pos x="173" y="31"/>
                </a:cxn>
                <a:cxn ang="0">
                  <a:pos x="122" y="69"/>
                </a:cxn>
                <a:cxn ang="0">
                  <a:pos x="122" y="69"/>
                </a:cxn>
                <a:cxn ang="0">
                  <a:pos x="91" y="91"/>
                </a:cxn>
                <a:cxn ang="0">
                  <a:pos x="61" y="116"/>
                </a:cxn>
                <a:cxn ang="0">
                  <a:pos x="31" y="141"/>
                </a:cxn>
                <a:cxn ang="0">
                  <a:pos x="3" y="167"/>
                </a:cxn>
                <a:cxn ang="0">
                  <a:pos x="3" y="167"/>
                </a:cxn>
                <a:cxn ang="0">
                  <a:pos x="2" y="168"/>
                </a:cxn>
                <a:cxn ang="0">
                  <a:pos x="0" y="171"/>
                </a:cxn>
                <a:cxn ang="0">
                  <a:pos x="3" y="175"/>
                </a:cxn>
                <a:cxn ang="0">
                  <a:pos x="7" y="176"/>
                </a:cxn>
                <a:cxn ang="0">
                  <a:pos x="8" y="176"/>
                </a:cxn>
                <a:cxn ang="0">
                  <a:pos x="11" y="175"/>
                </a:cxn>
                <a:cxn ang="0">
                  <a:pos x="11" y="175"/>
                </a:cxn>
                <a:cxn ang="0">
                  <a:pos x="36" y="153"/>
                </a:cxn>
                <a:cxn ang="0">
                  <a:pos x="62" y="132"/>
                </a:cxn>
                <a:cxn ang="0">
                  <a:pos x="88" y="111"/>
                </a:cxn>
                <a:cxn ang="0">
                  <a:pos x="114" y="89"/>
                </a:cxn>
                <a:cxn ang="0">
                  <a:pos x="114" y="89"/>
                </a:cxn>
                <a:cxn ang="0">
                  <a:pos x="129" y="77"/>
                </a:cxn>
                <a:cxn ang="0">
                  <a:pos x="144" y="66"/>
                </a:cxn>
                <a:cxn ang="0">
                  <a:pos x="176" y="45"/>
                </a:cxn>
                <a:cxn ang="0">
                  <a:pos x="176" y="45"/>
                </a:cxn>
                <a:cxn ang="0">
                  <a:pos x="202" y="27"/>
                </a:cxn>
                <a:cxn ang="0">
                  <a:pos x="216" y="18"/>
                </a:cxn>
                <a:cxn ang="0">
                  <a:pos x="231" y="11"/>
                </a:cxn>
                <a:cxn ang="0">
                  <a:pos x="231" y="11"/>
                </a:cxn>
                <a:cxn ang="0">
                  <a:pos x="233" y="10"/>
                </a:cxn>
                <a:cxn ang="0">
                  <a:pos x="235" y="8"/>
                </a:cxn>
                <a:cxn ang="0">
                  <a:pos x="235" y="4"/>
                </a:cxn>
                <a:cxn ang="0">
                  <a:pos x="233" y="1"/>
                </a:cxn>
                <a:cxn ang="0">
                  <a:pos x="232" y="0"/>
                </a:cxn>
                <a:cxn ang="0">
                  <a:pos x="231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5" h="176">
                  <a:moveTo>
                    <a:pt x="228" y="0"/>
                  </a:moveTo>
                  <a:lnTo>
                    <a:pt x="228" y="0"/>
                  </a:lnTo>
                  <a:lnTo>
                    <a:pt x="214" y="6"/>
                  </a:lnTo>
                  <a:lnTo>
                    <a:pt x="199" y="14"/>
                  </a:lnTo>
                  <a:lnTo>
                    <a:pt x="173" y="31"/>
                  </a:lnTo>
                  <a:lnTo>
                    <a:pt x="122" y="69"/>
                  </a:lnTo>
                  <a:lnTo>
                    <a:pt x="122" y="69"/>
                  </a:lnTo>
                  <a:lnTo>
                    <a:pt x="91" y="91"/>
                  </a:lnTo>
                  <a:lnTo>
                    <a:pt x="61" y="116"/>
                  </a:lnTo>
                  <a:lnTo>
                    <a:pt x="31" y="141"/>
                  </a:lnTo>
                  <a:lnTo>
                    <a:pt x="3" y="167"/>
                  </a:lnTo>
                  <a:lnTo>
                    <a:pt x="3" y="167"/>
                  </a:lnTo>
                  <a:lnTo>
                    <a:pt x="2" y="168"/>
                  </a:lnTo>
                  <a:lnTo>
                    <a:pt x="0" y="171"/>
                  </a:lnTo>
                  <a:lnTo>
                    <a:pt x="3" y="175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36" y="153"/>
                  </a:lnTo>
                  <a:lnTo>
                    <a:pt x="62" y="132"/>
                  </a:lnTo>
                  <a:lnTo>
                    <a:pt x="88" y="111"/>
                  </a:lnTo>
                  <a:lnTo>
                    <a:pt x="114" y="89"/>
                  </a:lnTo>
                  <a:lnTo>
                    <a:pt x="114" y="89"/>
                  </a:lnTo>
                  <a:lnTo>
                    <a:pt x="129" y="77"/>
                  </a:lnTo>
                  <a:lnTo>
                    <a:pt x="144" y="66"/>
                  </a:lnTo>
                  <a:lnTo>
                    <a:pt x="176" y="45"/>
                  </a:lnTo>
                  <a:lnTo>
                    <a:pt x="176" y="45"/>
                  </a:lnTo>
                  <a:lnTo>
                    <a:pt x="202" y="27"/>
                  </a:lnTo>
                  <a:lnTo>
                    <a:pt x="216" y="18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3" y="10"/>
                  </a:lnTo>
                  <a:lnTo>
                    <a:pt x="235" y="8"/>
                  </a:lnTo>
                  <a:lnTo>
                    <a:pt x="235" y="4"/>
                  </a:lnTo>
                  <a:lnTo>
                    <a:pt x="233" y="1"/>
                  </a:lnTo>
                  <a:lnTo>
                    <a:pt x="232" y="0"/>
                  </a:lnTo>
                  <a:lnTo>
                    <a:pt x="231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1060"/>
            <p:cNvSpPr/>
            <p:nvPr/>
          </p:nvSpPr>
          <p:spPr bwMode="auto">
            <a:xfrm>
              <a:off x="4819651" y="4319588"/>
              <a:ext cx="98425" cy="66675"/>
            </a:xfrm>
            <a:custGeom>
              <a:avLst/>
              <a:gdLst/>
              <a:ahLst/>
              <a:cxnLst>
                <a:cxn ang="0">
                  <a:pos x="236" y="2"/>
                </a:cxn>
                <a:cxn ang="0">
                  <a:pos x="236" y="2"/>
                </a:cxn>
                <a:cxn ang="0">
                  <a:pos x="221" y="13"/>
                </a:cxn>
                <a:cxn ang="0">
                  <a:pos x="207" y="22"/>
                </a:cxn>
                <a:cxn ang="0">
                  <a:pos x="174" y="41"/>
                </a:cxn>
                <a:cxn ang="0">
                  <a:pos x="174" y="41"/>
                </a:cxn>
                <a:cxn ang="0">
                  <a:pos x="101" y="84"/>
                </a:cxn>
                <a:cxn ang="0">
                  <a:pos x="101" y="84"/>
                </a:cxn>
                <a:cxn ang="0">
                  <a:pos x="75" y="102"/>
                </a:cxn>
                <a:cxn ang="0">
                  <a:pos x="50" y="121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5"/>
                </a:cxn>
                <a:cxn ang="0">
                  <a:pos x="0" y="168"/>
                </a:cxn>
                <a:cxn ang="0">
                  <a:pos x="2" y="169"/>
                </a:cxn>
                <a:cxn ang="0">
                  <a:pos x="5" y="170"/>
                </a:cxn>
                <a:cxn ang="0">
                  <a:pos x="8" y="170"/>
                </a:cxn>
                <a:cxn ang="0">
                  <a:pos x="11" y="169"/>
                </a:cxn>
                <a:cxn ang="0">
                  <a:pos x="11" y="169"/>
                </a:cxn>
                <a:cxn ang="0">
                  <a:pos x="37" y="147"/>
                </a:cxn>
                <a:cxn ang="0">
                  <a:pos x="64" y="124"/>
                </a:cxn>
                <a:cxn ang="0">
                  <a:pos x="93" y="104"/>
                </a:cxn>
                <a:cxn ang="0">
                  <a:pos x="108" y="93"/>
                </a:cxn>
                <a:cxn ang="0">
                  <a:pos x="123" y="85"/>
                </a:cxn>
                <a:cxn ang="0">
                  <a:pos x="123" y="85"/>
                </a:cxn>
                <a:cxn ang="0">
                  <a:pos x="157" y="66"/>
                </a:cxn>
                <a:cxn ang="0">
                  <a:pos x="190" y="45"/>
                </a:cxn>
                <a:cxn ang="0">
                  <a:pos x="190" y="45"/>
                </a:cxn>
                <a:cxn ang="0">
                  <a:pos x="217" y="29"/>
                </a:cxn>
                <a:cxn ang="0">
                  <a:pos x="232" y="20"/>
                </a:cxn>
                <a:cxn ang="0">
                  <a:pos x="244" y="9"/>
                </a:cxn>
                <a:cxn ang="0">
                  <a:pos x="244" y="9"/>
                </a:cxn>
                <a:cxn ang="0">
                  <a:pos x="246" y="8"/>
                </a:cxn>
                <a:cxn ang="0">
                  <a:pos x="246" y="5"/>
                </a:cxn>
                <a:cxn ang="0">
                  <a:pos x="245" y="2"/>
                </a:cxn>
                <a:cxn ang="0">
                  <a:pos x="241" y="0"/>
                </a:cxn>
                <a:cxn ang="0">
                  <a:pos x="238" y="0"/>
                </a:cxn>
                <a:cxn ang="0">
                  <a:pos x="236" y="2"/>
                </a:cxn>
                <a:cxn ang="0">
                  <a:pos x="236" y="2"/>
                </a:cxn>
              </a:cxnLst>
              <a:rect l="0" t="0" r="r" b="b"/>
              <a:pathLst>
                <a:path w="246" h="170">
                  <a:moveTo>
                    <a:pt x="236" y="2"/>
                  </a:moveTo>
                  <a:lnTo>
                    <a:pt x="236" y="2"/>
                  </a:lnTo>
                  <a:lnTo>
                    <a:pt x="221" y="13"/>
                  </a:lnTo>
                  <a:lnTo>
                    <a:pt x="207" y="22"/>
                  </a:lnTo>
                  <a:lnTo>
                    <a:pt x="174" y="41"/>
                  </a:lnTo>
                  <a:lnTo>
                    <a:pt x="174" y="41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75" y="102"/>
                  </a:lnTo>
                  <a:lnTo>
                    <a:pt x="50" y="121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2" y="169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37" y="147"/>
                  </a:lnTo>
                  <a:lnTo>
                    <a:pt x="64" y="124"/>
                  </a:lnTo>
                  <a:lnTo>
                    <a:pt x="93" y="104"/>
                  </a:lnTo>
                  <a:lnTo>
                    <a:pt x="108" y="93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57" y="66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217" y="29"/>
                  </a:lnTo>
                  <a:lnTo>
                    <a:pt x="232" y="20"/>
                  </a:lnTo>
                  <a:lnTo>
                    <a:pt x="244" y="9"/>
                  </a:lnTo>
                  <a:lnTo>
                    <a:pt x="244" y="9"/>
                  </a:lnTo>
                  <a:lnTo>
                    <a:pt x="246" y="8"/>
                  </a:lnTo>
                  <a:lnTo>
                    <a:pt x="246" y="5"/>
                  </a:lnTo>
                  <a:lnTo>
                    <a:pt x="245" y="2"/>
                  </a:lnTo>
                  <a:lnTo>
                    <a:pt x="241" y="0"/>
                  </a:lnTo>
                  <a:lnTo>
                    <a:pt x="238" y="0"/>
                  </a:lnTo>
                  <a:lnTo>
                    <a:pt x="236" y="2"/>
                  </a:lnTo>
                  <a:lnTo>
                    <a:pt x="2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1061"/>
            <p:cNvSpPr/>
            <p:nvPr/>
          </p:nvSpPr>
          <p:spPr bwMode="auto">
            <a:xfrm>
              <a:off x="4827588" y="4351338"/>
              <a:ext cx="95250" cy="65088"/>
            </a:xfrm>
            <a:custGeom>
              <a:avLst/>
              <a:gdLst/>
              <a:ahLst/>
              <a:cxnLst>
                <a:cxn ang="0">
                  <a:pos x="230" y="1"/>
                </a:cxn>
                <a:cxn ang="0">
                  <a:pos x="230" y="1"/>
                </a:cxn>
                <a:cxn ang="0">
                  <a:pos x="224" y="7"/>
                </a:cxn>
                <a:cxn ang="0">
                  <a:pos x="217" y="12"/>
                </a:cxn>
                <a:cxn ang="0">
                  <a:pos x="202" y="22"/>
                </a:cxn>
                <a:cxn ang="0">
                  <a:pos x="186" y="31"/>
                </a:cxn>
                <a:cxn ang="0">
                  <a:pos x="170" y="41"/>
                </a:cxn>
                <a:cxn ang="0">
                  <a:pos x="170" y="41"/>
                </a:cxn>
                <a:cxn ang="0">
                  <a:pos x="152" y="52"/>
                </a:cxn>
                <a:cxn ang="0">
                  <a:pos x="132" y="64"/>
                </a:cxn>
                <a:cxn ang="0">
                  <a:pos x="114" y="75"/>
                </a:cxn>
                <a:cxn ang="0">
                  <a:pos x="94" y="86"/>
                </a:cxn>
                <a:cxn ang="0">
                  <a:pos x="94" y="86"/>
                </a:cxn>
                <a:cxn ang="0">
                  <a:pos x="60" y="109"/>
                </a:cxn>
                <a:cxn ang="0">
                  <a:pos x="26" y="132"/>
                </a:cxn>
                <a:cxn ang="0">
                  <a:pos x="26" y="132"/>
                </a:cxn>
                <a:cxn ang="0">
                  <a:pos x="19" y="137"/>
                </a:cxn>
                <a:cxn ang="0">
                  <a:pos x="11" y="143"/>
                </a:cxn>
                <a:cxn ang="0">
                  <a:pos x="4" y="149"/>
                </a:cxn>
                <a:cxn ang="0">
                  <a:pos x="3" y="153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0" y="161"/>
                </a:cxn>
                <a:cxn ang="0">
                  <a:pos x="2" y="162"/>
                </a:cxn>
                <a:cxn ang="0">
                  <a:pos x="6" y="165"/>
                </a:cxn>
                <a:cxn ang="0">
                  <a:pos x="9" y="165"/>
                </a:cxn>
                <a:cxn ang="0">
                  <a:pos x="11" y="164"/>
                </a:cxn>
                <a:cxn ang="0">
                  <a:pos x="12" y="161"/>
                </a:cxn>
                <a:cxn ang="0">
                  <a:pos x="12" y="161"/>
                </a:cxn>
                <a:cxn ang="0">
                  <a:pos x="15" y="154"/>
                </a:cxn>
                <a:cxn ang="0">
                  <a:pos x="20" y="149"/>
                </a:cxn>
                <a:cxn ang="0">
                  <a:pos x="28" y="143"/>
                </a:cxn>
                <a:cxn ang="0">
                  <a:pos x="36" y="137"/>
                </a:cxn>
                <a:cxn ang="0">
                  <a:pos x="53" y="127"/>
                </a:cxn>
                <a:cxn ang="0">
                  <a:pos x="66" y="119"/>
                </a:cxn>
                <a:cxn ang="0">
                  <a:pos x="66" y="119"/>
                </a:cxn>
                <a:cxn ang="0">
                  <a:pos x="100" y="97"/>
                </a:cxn>
                <a:cxn ang="0">
                  <a:pos x="118" y="86"/>
                </a:cxn>
                <a:cxn ang="0">
                  <a:pos x="136" y="76"/>
                </a:cxn>
                <a:cxn ang="0">
                  <a:pos x="136" y="76"/>
                </a:cxn>
                <a:cxn ang="0">
                  <a:pos x="151" y="68"/>
                </a:cxn>
                <a:cxn ang="0">
                  <a:pos x="165" y="59"/>
                </a:cxn>
                <a:cxn ang="0">
                  <a:pos x="191" y="39"/>
                </a:cxn>
                <a:cxn ang="0">
                  <a:pos x="191" y="39"/>
                </a:cxn>
                <a:cxn ang="0">
                  <a:pos x="203" y="31"/>
                </a:cxn>
                <a:cxn ang="0">
                  <a:pos x="216" y="25"/>
                </a:cxn>
                <a:cxn ang="0">
                  <a:pos x="228" y="18"/>
                </a:cxn>
                <a:cxn ang="0">
                  <a:pos x="238" y="9"/>
                </a:cxn>
                <a:cxn ang="0">
                  <a:pos x="238" y="9"/>
                </a:cxn>
                <a:cxn ang="0">
                  <a:pos x="240" y="8"/>
                </a:cxn>
                <a:cxn ang="0">
                  <a:pos x="241" y="5"/>
                </a:cxn>
                <a:cxn ang="0">
                  <a:pos x="238" y="1"/>
                </a:cxn>
                <a:cxn ang="0">
                  <a:pos x="234" y="0"/>
                </a:cxn>
                <a:cxn ang="0">
                  <a:pos x="233" y="0"/>
                </a:cxn>
                <a:cxn ang="0">
                  <a:pos x="230" y="1"/>
                </a:cxn>
                <a:cxn ang="0">
                  <a:pos x="230" y="1"/>
                </a:cxn>
              </a:cxnLst>
              <a:rect l="0" t="0" r="r" b="b"/>
              <a:pathLst>
                <a:path w="241" h="165">
                  <a:moveTo>
                    <a:pt x="230" y="1"/>
                  </a:moveTo>
                  <a:lnTo>
                    <a:pt x="230" y="1"/>
                  </a:lnTo>
                  <a:lnTo>
                    <a:pt x="224" y="7"/>
                  </a:lnTo>
                  <a:lnTo>
                    <a:pt x="217" y="12"/>
                  </a:lnTo>
                  <a:lnTo>
                    <a:pt x="202" y="22"/>
                  </a:lnTo>
                  <a:lnTo>
                    <a:pt x="186" y="31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52" y="52"/>
                  </a:lnTo>
                  <a:lnTo>
                    <a:pt x="132" y="64"/>
                  </a:lnTo>
                  <a:lnTo>
                    <a:pt x="114" y="75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60" y="109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19" y="137"/>
                  </a:lnTo>
                  <a:lnTo>
                    <a:pt x="11" y="143"/>
                  </a:lnTo>
                  <a:lnTo>
                    <a:pt x="4" y="149"/>
                  </a:lnTo>
                  <a:lnTo>
                    <a:pt x="3" y="153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61"/>
                  </a:lnTo>
                  <a:lnTo>
                    <a:pt x="2" y="162"/>
                  </a:lnTo>
                  <a:lnTo>
                    <a:pt x="6" y="165"/>
                  </a:lnTo>
                  <a:lnTo>
                    <a:pt x="9" y="165"/>
                  </a:lnTo>
                  <a:lnTo>
                    <a:pt x="11" y="164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5" y="154"/>
                  </a:lnTo>
                  <a:lnTo>
                    <a:pt x="20" y="149"/>
                  </a:lnTo>
                  <a:lnTo>
                    <a:pt x="28" y="143"/>
                  </a:lnTo>
                  <a:lnTo>
                    <a:pt x="36" y="137"/>
                  </a:lnTo>
                  <a:lnTo>
                    <a:pt x="53" y="127"/>
                  </a:lnTo>
                  <a:lnTo>
                    <a:pt x="66" y="119"/>
                  </a:lnTo>
                  <a:lnTo>
                    <a:pt x="66" y="119"/>
                  </a:lnTo>
                  <a:lnTo>
                    <a:pt x="100" y="97"/>
                  </a:lnTo>
                  <a:lnTo>
                    <a:pt x="118" y="86"/>
                  </a:lnTo>
                  <a:lnTo>
                    <a:pt x="136" y="76"/>
                  </a:lnTo>
                  <a:lnTo>
                    <a:pt x="136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203" y="31"/>
                  </a:lnTo>
                  <a:lnTo>
                    <a:pt x="216" y="25"/>
                  </a:lnTo>
                  <a:lnTo>
                    <a:pt x="228" y="18"/>
                  </a:lnTo>
                  <a:lnTo>
                    <a:pt x="238" y="9"/>
                  </a:lnTo>
                  <a:lnTo>
                    <a:pt x="238" y="9"/>
                  </a:lnTo>
                  <a:lnTo>
                    <a:pt x="240" y="8"/>
                  </a:lnTo>
                  <a:lnTo>
                    <a:pt x="241" y="5"/>
                  </a:lnTo>
                  <a:lnTo>
                    <a:pt x="238" y="1"/>
                  </a:lnTo>
                  <a:lnTo>
                    <a:pt x="234" y="0"/>
                  </a:lnTo>
                  <a:lnTo>
                    <a:pt x="233" y="0"/>
                  </a:lnTo>
                  <a:lnTo>
                    <a:pt x="230" y="1"/>
                  </a:lnTo>
                  <a:lnTo>
                    <a:pt x="23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062"/>
            <p:cNvSpPr/>
            <p:nvPr/>
          </p:nvSpPr>
          <p:spPr bwMode="auto">
            <a:xfrm>
              <a:off x="4822826" y="4378325"/>
              <a:ext cx="101600" cy="68263"/>
            </a:xfrm>
            <a:custGeom>
              <a:avLst/>
              <a:gdLst/>
              <a:ahLst/>
              <a:cxnLst>
                <a:cxn ang="0">
                  <a:pos x="249" y="1"/>
                </a:cxn>
                <a:cxn ang="0">
                  <a:pos x="249" y="1"/>
                </a:cxn>
                <a:cxn ang="0">
                  <a:pos x="219" y="17"/>
                </a:cxn>
                <a:cxn ang="0">
                  <a:pos x="188" y="33"/>
                </a:cxn>
                <a:cxn ang="0">
                  <a:pos x="157" y="51"/>
                </a:cxn>
                <a:cxn ang="0">
                  <a:pos x="129" y="69"/>
                </a:cxn>
                <a:cxn ang="0">
                  <a:pos x="129" y="69"/>
                </a:cxn>
                <a:cxn ang="0">
                  <a:pos x="99" y="89"/>
                </a:cxn>
                <a:cxn ang="0">
                  <a:pos x="69" y="111"/>
                </a:cxn>
                <a:cxn ang="0">
                  <a:pos x="69" y="111"/>
                </a:cxn>
                <a:cxn ang="0">
                  <a:pos x="54" y="124"/>
                </a:cxn>
                <a:cxn ang="0">
                  <a:pos x="40" y="140"/>
                </a:cxn>
                <a:cxn ang="0">
                  <a:pos x="31" y="147"/>
                </a:cxn>
                <a:cxn ang="0">
                  <a:pos x="23" y="153"/>
                </a:cxn>
                <a:cxn ang="0">
                  <a:pos x="14" y="158"/>
                </a:cxn>
                <a:cxn ang="0">
                  <a:pos x="6" y="161"/>
                </a:cxn>
                <a:cxn ang="0">
                  <a:pos x="6" y="161"/>
                </a:cxn>
                <a:cxn ang="0">
                  <a:pos x="3" y="161"/>
                </a:cxn>
                <a:cxn ang="0">
                  <a:pos x="2" y="164"/>
                </a:cxn>
                <a:cxn ang="0">
                  <a:pos x="0" y="165"/>
                </a:cxn>
                <a:cxn ang="0">
                  <a:pos x="2" y="167"/>
                </a:cxn>
                <a:cxn ang="0">
                  <a:pos x="3" y="170"/>
                </a:cxn>
                <a:cxn ang="0">
                  <a:pos x="6" y="171"/>
                </a:cxn>
                <a:cxn ang="0">
                  <a:pos x="8" y="171"/>
                </a:cxn>
                <a:cxn ang="0">
                  <a:pos x="8" y="171"/>
                </a:cxn>
                <a:cxn ang="0">
                  <a:pos x="14" y="170"/>
                </a:cxn>
                <a:cxn ang="0">
                  <a:pos x="20" y="167"/>
                </a:cxn>
                <a:cxn ang="0">
                  <a:pos x="29" y="162"/>
                </a:cxn>
                <a:cxn ang="0">
                  <a:pos x="38" y="154"/>
                </a:cxn>
                <a:cxn ang="0">
                  <a:pos x="46" y="147"/>
                </a:cxn>
                <a:cxn ang="0">
                  <a:pos x="46" y="147"/>
                </a:cxn>
                <a:cxn ang="0">
                  <a:pos x="66" y="130"/>
                </a:cxn>
                <a:cxn ang="0">
                  <a:pos x="86" y="114"/>
                </a:cxn>
                <a:cxn ang="0">
                  <a:pos x="126" y="85"/>
                </a:cxn>
                <a:cxn ang="0">
                  <a:pos x="126" y="85"/>
                </a:cxn>
                <a:cxn ang="0">
                  <a:pos x="140" y="75"/>
                </a:cxn>
                <a:cxn ang="0">
                  <a:pos x="156" y="64"/>
                </a:cxn>
                <a:cxn ang="0">
                  <a:pos x="189" y="45"/>
                </a:cxn>
                <a:cxn ang="0">
                  <a:pos x="222" y="28"/>
                </a:cxn>
                <a:cxn ang="0">
                  <a:pos x="256" y="11"/>
                </a:cxn>
                <a:cxn ang="0">
                  <a:pos x="256" y="11"/>
                </a:cxn>
                <a:cxn ang="0">
                  <a:pos x="257" y="9"/>
                </a:cxn>
                <a:cxn ang="0">
                  <a:pos x="258" y="8"/>
                </a:cxn>
                <a:cxn ang="0">
                  <a:pos x="257" y="4"/>
                </a:cxn>
                <a:cxn ang="0">
                  <a:pos x="254" y="1"/>
                </a:cxn>
                <a:cxn ang="0">
                  <a:pos x="252" y="0"/>
                </a:cxn>
                <a:cxn ang="0">
                  <a:pos x="249" y="1"/>
                </a:cxn>
                <a:cxn ang="0">
                  <a:pos x="249" y="1"/>
                </a:cxn>
              </a:cxnLst>
              <a:rect l="0" t="0" r="r" b="b"/>
              <a:pathLst>
                <a:path w="258" h="171">
                  <a:moveTo>
                    <a:pt x="249" y="1"/>
                  </a:moveTo>
                  <a:lnTo>
                    <a:pt x="249" y="1"/>
                  </a:lnTo>
                  <a:lnTo>
                    <a:pt x="219" y="17"/>
                  </a:lnTo>
                  <a:lnTo>
                    <a:pt x="188" y="33"/>
                  </a:lnTo>
                  <a:lnTo>
                    <a:pt x="157" y="51"/>
                  </a:lnTo>
                  <a:lnTo>
                    <a:pt x="129" y="69"/>
                  </a:lnTo>
                  <a:lnTo>
                    <a:pt x="129" y="69"/>
                  </a:lnTo>
                  <a:lnTo>
                    <a:pt x="99" y="89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54" y="124"/>
                  </a:lnTo>
                  <a:lnTo>
                    <a:pt x="40" y="140"/>
                  </a:lnTo>
                  <a:lnTo>
                    <a:pt x="31" y="147"/>
                  </a:lnTo>
                  <a:lnTo>
                    <a:pt x="23" y="153"/>
                  </a:lnTo>
                  <a:lnTo>
                    <a:pt x="14" y="158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3" y="161"/>
                  </a:lnTo>
                  <a:lnTo>
                    <a:pt x="2" y="164"/>
                  </a:lnTo>
                  <a:lnTo>
                    <a:pt x="0" y="165"/>
                  </a:lnTo>
                  <a:lnTo>
                    <a:pt x="2" y="167"/>
                  </a:lnTo>
                  <a:lnTo>
                    <a:pt x="3" y="170"/>
                  </a:lnTo>
                  <a:lnTo>
                    <a:pt x="6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4" y="170"/>
                  </a:lnTo>
                  <a:lnTo>
                    <a:pt x="20" y="167"/>
                  </a:lnTo>
                  <a:lnTo>
                    <a:pt x="29" y="162"/>
                  </a:lnTo>
                  <a:lnTo>
                    <a:pt x="38" y="154"/>
                  </a:lnTo>
                  <a:lnTo>
                    <a:pt x="46" y="147"/>
                  </a:lnTo>
                  <a:lnTo>
                    <a:pt x="46" y="147"/>
                  </a:lnTo>
                  <a:lnTo>
                    <a:pt x="66" y="130"/>
                  </a:lnTo>
                  <a:lnTo>
                    <a:pt x="86" y="114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40" y="75"/>
                  </a:lnTo>
                  <a:lnTo>
                    <a:pt x="156" y="64"/>
                  </a:lnTo>
                  <a:lnTo>
                    <a:pt x="189" y="45"/>
                  </a:lnTo>
                  <a:lnTo>
                    <a:pt x="222" y="28"/>
                  </a:lnTo>
                  <a:lnTo>
                    <a:pt x="256" y="11"/>
                  </a:lnTo>
                  <a:lnTo>
                    <a:pt x="256" y="11"/>
                  </a:lnTo>
                  <a:lnTo>
                    <a:pt x="257" y="9"/>
                  </a:lnTo>
                  <a:lnTo>
                    <a:pt x="258" y="8"/>
                  </a:lnTo>
                  <a:lnTo>
                    <a:pt x="257" y="4"/>
                  </a:lnTo>
                  <a:lnTo>
                    <a:pt x="254" y="1"/>
                  </a:lnTo>
                  <a:lnTo>
                    <a:pt x="252" y="0"/>
                  </a:lnTo>
                  <a:lnTo>
                    <a:pt x="249" y="1"/>
                  </a:lnTo>
                  <a:lnTo>
                    <a:pt x="24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063"/>
            <p:cNvSpPr/>
            <p:nvPr/>
          </p:nvSpPr>
          <p:spPr bwMode="auto">
            <a:xfrm>
              <a:off x="4827588" y="4410075"/>
              <a:ext cx="85725" cy="63500"/>
            </a:xfrm>
            <a:custGeom>
              <a:avLst/>
              <a:gdLst/>
              <a:ahLst/>
              <a:cxnLst>
                <a:cxn ang="0">
                  <a:pos x="208" y="1"/>
                </a:cxn>
                <a:cxn ang="0">
                  <a:pos x="208" y="1"/>
                </a:cxn>
                <a:cxn ang="0">
                  <a:pos x="155" y="34"/>
                </a:cxn>
                <a:cxn ang="0">
                  <a:pos x="127" y="52"/>
                </a:cxn>
                <a:cxn ang="0">
                  <a:pos x="101" y="69"/>
                </a:cxn>
                <a:cxn ang="0">
                  <a:pos x="75" y="89"/>
                </a:cxn>
                <a:cxn ang="0">
                  <a:pos x="50" y="108"/>
                </a:cxn>
                <a:cxn ang="0">
                  <a:pos x="25" y="129"/>
                </a:cxn>
                <a:cxn ang="0">
                  <a:pos x="2" y="150"/>
                </a:cxn>
                <a:cxn ang="0">
                  <a:pos x="2" y="150"/>
                </a:cxn>
                <a:cxn ang="0">
                  <a:pos x="0" y="153"/>
                </a:cxn>
                <a:cxn ang="0">
                  <a:pos x="0" y="154"/>
                </a:cxn>
                <a:cxn ang="0">
                  <a:pos x="2" y="158"/>
                </a:cxn>
                <a:cxn ang="0">
                  <a:pos x="6" y="161"/>
                </a:cxn>
                <a:cxn ang="0">
                  <a:pos x="8" y="159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33" y="137"/>
                </a:cxn>
                <a:cxn ang="0">
                  <a:pos x="58" y="116"/>
                </a:cxn>
                <a:cxn ang="0">
                  <a:pos x="83" y="98"/>
                </a:cxn>
                <a:cxn ang="0">
                  <a:pos x="108" y="78"/>
                </a:cxn>
                <a:cxn ang="0">
                  <a:pos x="134" y="61"/>
                </a:cxn>
                <a:cxn ang="0">
                  <a:pos x="161" y="43"/>
                </a:cxn>
                <a:cxn ang="0">
                  <a:pos x="215" y="12"/>
                </a:cxn>
                <a:cxn ang="0">
                  <a:pos x="215" y="12"/>
                </a:cxn>
                <a:cxn ang="0">
                  <a:pos x="216" y="9"/>
                </a:cxn>
                <a:cxn ang="0">
                  <a:pos x="217" y="8"/>
                </a:cxn>
                <a:cxn ang="0">
                  <a:pos x="216" y="4"/>
                </a:cxn>
                <a:cxn ang="0">
                  <a:pos x="213" y="1"/>
                </a:cxn>
                <a:cxn ang="0">
                  <a:pos x="211" y="0"/>
                </a:cxn>
                <a:cxn ang="0">
                  <a:pos x="208" y="1"/>
                </a:cxn>
                <a:cxn ang="0">
                  <a:pos x="208" y="1"/>
                </a:cxn>
              </a:cxnLst>
              <a:rect l="0" t="0" r="r" b="b"/>
              <a:pathLst>
                <a:path w="217" h="161">
                  <a:moveTo>
                    <a:pt x="208" y="1"/>
                  </a:moveTo>
                  <a:lnTo>
                    <a:pt x="208" y="1"/>
                  </a:lnTo>
                  <a:lnTo>
                    <a:pt x="155" y="34"/>
                  </a:lnTo>
                  <a:lnTo>
                    <a:pt x="127" y="52"/>
                  </a:lnTo>
                  <a:lnTo>
                    <a:pt x="101" y="69"/>
                  </a:lnTo>
                  <a:lnTo>
                    <a:pt x="75" y="89"/>
                  </a:lnTo>
                  <a:lnTo>
                    <a:pt x="50" y="108"/>
                  </a:lnTo>
                  <a:lnTo>
                    <a:pt x="25" y="129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2" y="158"/>
                  </a:lnTo>
                  <a:lnTo>
                    <a:pt x="6" y="161"/>
                  </a:lnTo>
                  <a:lnTo>
                    <a:pt x="8" y="159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33" y="137"/>
                  </a:lnTo>
                  <a:lnTo>
                    <a:pt x="58" y="116"/>
                  </a:lnTo>
                  <a:lnTo>
                    <a:pt x="83" y="98"/>
                  </a:lnTo>
                  <a:lnTo>
                    <a:pt x="108" y="78"/>
                  </a:lnTo>
                  <a:lnTo>
                    <a:pt x="134" y="61"/>
                  </a:lnTo>
                  <a:lnTo>
                    <a:pt x="161" y="43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6" y="9"/>
                  </a:lnTo>
                  <a:lnTo>
                    <a:pt x="217" y="8"/>
                  </a:lnTo>
                  <a:lnTo>
                    <a:pt x="216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08" y="1"/>
                  </a:lnTo>
                  <a:lnTo>
                    <a:pt x="20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064"/>
            <p:cNvSpPr/>
            <p:nvPr/>
          </p:nvSpPr>
          <p:spPr bwMode="auto">
            <a:xfrm>
              <a:off x="4806951" y="4443413"/>
              <a:ext cx="107950" cy="73025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32" y="25"/>
                </a:cxn>
                <a:cxn ang="0">
                  <a:pos x="195" y="49"/>
                </a:cxn>
                <a:cxn ang="0">
                  <a:pos x="123" y="94"/>
                </a:cxn>
                <a:cxn ang="0">
                  <a:pos x="123" y="94"/>
                </a:cxn>
                <a:cxn ang="0">
                  <a:pos x="62" y="131"/>
                </a:cxn>
                <a:cxn ang="0">
                  <a:pos x="30" y="152"/>
                </a:cxn>
                <a:cxn ang="0">
                  <a:pos x="16" y="162"/>
                </a:cxn>
                <a:cxn ang="0">
                  <a:pos x="2" y="173"/>
                </a:cxn>
                <a:cxn ang="0">
                  <a:pos x="2" y="173"/>
                </a:cxn>
                <a:cxn ang="0">
                  <a:pos x="0" y="175"/>
                </a:cxn>
                <a:cxn ang="0">
                  <a:pos x="0" y="179"/>
                </a:cxn>
                <a:cxn ang="0">
                  <a:pos x="3" y="182"/>
                </a:cxn>
                <a:cxn ang="0">
                  <a:pos x="5" y="183"/>
                </a:cxn>
                <a:cxn ang="0">
                  <a:pos x="12" y="183"/>
                </a:cxn>
                <a:cxn ang="0">
                  <a:pos x="12" y="183"/>
                </a:cxn>
                <a:cxn ang="0">
                  <a:pos x="16" y="182"/>
                </a:cxn>
                <a:cxn ang="0">
                  <a:pos x="17" y="179"/>
                </a:cxn>
                <a:cxn ang="0">
                  <a:pos x="19" y="178"/>
                </a:cxn>
                <a:cxn ang="0">
                  <a:pos x="17" y="175"/>
                </a:cxn>
                <a:cxn ang="0">
                  <a:pos x="17" y="175"/>
                </a:cxn>
                <a:cxn ang="0">
                  <a:pos x="46" y="154"/>
                </a:cxn>
                <a:cxn ang="0">
                  <a:pos x="77" y="135"/>
                </a:cxn>
                <a:cxn ang="0">
                  <a:pos x="138" y="98"/>
                </a:cxn>
                <a:cxn ang="0">
                  <a:pos x="138" y="98"/>
                </a:cxn>
                <a:cxn ang="0">
                  <a:pos x="206" y="56"/>
                </a:cxn>
                <a:cxn ang="0">
                  <a:pos x="238" y="34"/>
                </a:cxn>
                <a:cxn ang="0">
                  <a:pos x="271" y="11"/>
                </a:cxn>
                <a:cxn ang="0">
                  <a:pos x="271" y="11"/>
                </a:cxn>
                <a:cxn ang="0">
                  <a:pos x="272" y="9"/>
                </a:cxn>
                <a:cxn ang="0">
                  <a:pos x="274" y="7"/>
                </a:cxn>
                <a:cxn ang="0">
                  <a:pos x="272" y="3"/>
                </a:cxn>
                <a:cxn ang="0">
                  <a:pos x="271" y="0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183">
                  <a:moveTo>
                    <a:pt x="266" y="0"/>
                  </a:moveTo>
                  <a:lnTo>
                    <a:pt x="266" y="0"/>
                  </a:lnTo>
                  <a:lnTo>
                    <a:pt x="232" y="25"/>
                  </a:lnTo>
                  <a:lnTo>
                    <a:pt x="195" y="49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62" y="131"/>
                  </a:lnTo>
                  <a:lnTo>
                    <a:pt x="30" y="152"/>
                  </a:lnTo>
                  <a:lnTo>
                    <a:pt x="16" y="162"/>
                  </a:lnTo>
                  <a:lnTo>
                    <a:pt x="2" y="173"/>
                  </a:lnTo>
                  <a:lnTo>
                    <a:pt x="2" y="173"/>
                  </a:lnTo>
                  <a:lnTo>
                    <a:pt x="0" y="175"/>
                  </a:lnTo>
                  <a:lnTo>
                    <a:pt x="0" y="179"/>
                  </a:lnTo>
                  <a:lnTo>
                    <a:pt x="3" y="182"/>
                  </a:lnTo>
                  <a:lnTo>
                    <a:pt x="5" y="183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6" y="182"/>
                  </a:lnTo>
                  <a:lnTo>
                    <a:pt x="17" y="179"/>
                  </a:lnTo>
                  <a:lnTo>
                    <a:pt x="19" y="178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46" y="154"/>
                  </a:lnTo>
                  <a:lnTo>
                    <a:pt x="77" y="135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206" y="56"/>
                  </a:lnTo>
                  <a:lnTo>
                    <a:pt x="238" y="34"/>
                  </a:lnTo>
                  <a:lnTo>
                    <a:pt x="271" y="11"/>
                  </a:lnTo>
                  <a:lnTo>
                    <a:pt x="271" y="11"/>
                  </a:lnTo>
                  <a:lnTo>
                    <a:pt x="272" y="9"/>
                  </a:lnTo>
                  <a:lnTo>
                    <a:pt x="274" y="7"/>
                  </a:lnTo>
                  <a:lnTo>
                    <a:pt x="272" y="3"/>
                  </a:lnTo>
                  <a:lnTo>
                    <a:pt x="271" y="0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065"/>
            <p:cNvSpPr/>
            <p:nvPr/>
          </p:nvSpPr>
          <p:spPr bwMode="auto">
            <a:xfrm>
              <a:off x="4784726" y="4462463"/>
              <a:ext cx="139700" cy="87313"/>
            </a:xfrm>
            <a:custGeom>
              <a:avLst/>
              <a:gdLst/>
              <a:ahLst/>
              <a:cxnLst>
                <a:cxn ang="0">
                  <a:pos x="343" y="3"/>
                </a:cxn>
                <a:cxn ang="0">
                  <a:pos x="339" y="4"/>
                </a:cxn>
                <a:cxn ang="0">
                  <a:pos x="334" y="6"/>
                </a:cxn>
                <a:cxn ang="0">
                  <a:pos x="317" y="17"/>
                </a:cxn>
                <a:cxn ang="0">
                  <a:pos x="301" y="30"/>
                </a:cxn>
                <a:cxn ang="0">
                  <a:pos x="250" y="67"/>
                </a:cxn>
                <a:cxn ang="0">
                  <a:pos x="196" y="98"/>
                </a:cxn>
                <a:cxn ang="0">
                  <a:pos x="147" y="123"/>
                </a:cxn>
                <a:cxn ang="0">
                  <a:pos x="98" y="150"/>
                </a:cxn>
                <a:cxn ang="0">
                  <a:pos x="75" y="167"/>
                </a:cxn>
                <a:cxn ang="0">
                  <a:pos x="29" y="199"/>
                </a:cxn>
                <a:cxn ang="0">
                  <a:pos x="3" y="210"/>
                </a:cxn>
                <a:cxn ang="0">
                  <a:pos x="1" y="212"/>
                </a:cxn>
                <a:cxn ang="0">
                  <a:pos x="0" y="218"/>
                </a:cxn>
                <a:cxn ang="0">
                  <a:pos x="1" y="222"/>
                </a:cxn>
                <a:cxn ang="0">
                  <a:pos x="7" y="222"/>
                </a:cxn>
                <a:cxn ang="0">
                  <a:pos x="18" y="217"/>
                </a:cxn>
                <a:cxn ang="0">
                  <a:pos x="52" y="195"/>
                </a:cxn>
                <a:cxn ang="0">
                  <a:pos x="84" y="173"/>
                </a:cxn>
                <a:cxn ang="0">
                  <a:pos x="95" y="166"/>
                </a:cxn>
                <a:cxn ang="0">
                  <a:pos x="119" y="150"/>
                </a:cxn>
                <a:cxn ang="0">
                  <a:pos x="143" y="135"/>
                </a:cxn>
                <a:cxn ang="0">
                  <a:pos x="171" y="120"/>
                </a:cxn>
                <a:cxn ang="0">
                  <a:pos x="201" y="107"/>
                </a:cxn>
                <a:cxn ang="0">
                  <a:pos x="254" y="78"/>
                </a:cxn>
                <a:cxn ang="0">
                  <a:pos x="301" y="44"/>
                </a:cxn>
                <a:cxn ang="0">
                  <a:pos x="320" y="29"/>
                </a:cxn>
                <a:cxn ang="0">
                  <a:pos x="337" y="17"/>
                </a:cxn>
                <a:cxn ang="0">
                  <a:pos x="340" y="16"/>
                </a:cxn>
                <a:cxn ang="0">
                  <a:pos x="348" y="14"/>
                </a:cxn>
                <a:cxn ang="0">
                  <a:pos x="352" y="8"/>
                </a:cxn>
                <a:cxn ang="0">
                  <a:pos x="353" y="4"/>
                </a:cxn>
                <a:cxn ang="0">
                  <a:pos x="351" y="1"/>
                </a:cxn>
                <a:cxn ang="0">
                  <a:pos x="344" y="1"/>
                </a:cxn>
                <a:cxn ang="0">
                  <a:pos x="343" y="3"/>
                </a:cxn>
              </a:cxnLst>
              <a:rect l="0" t="0" r="r" b="b"/>
              <a:pathLst>
                <a:path w="353" h="222">
                  <a:moveTo>
                    <a:pt x="343" y="3"/>
                  </a:moveTo>
                  <a:lnTo>
                    <a:pt x="343" y="3"/>
                  </a:lnTo>
                  <a:lnTo>
                    <a:pt x="341" y="4"/>
                  </a:lnTo>
                  <a:lnTo>
                    <a:pt x="339" y="4"/>
                  </a:lnTo>
                  <a:lnTo>
                    <a:pt x="334" y="6"/>
                  </a:lnTo>
                  <a:lnTo>
                    <a:pt x="334" y="6"/>
                  </a:lnTo>
                  <a:lnTo>
                    <a:pt x="324" y="10"/>
                  </a:lnTo>
                  <a:lnTo>
                    <a:pt x="317" y="17"/>
                  </a:lnTo>
                  <a:lnTo>
                    <a:pt x="301" y="30"/>
                  </a:lnTo>
                  <a:lnTo>
                    <a:pt x="301" y="30"/>
                  </a:lnTo>
                  <a:lnTo>
                    <a:pt x="276" y="50"/>
                  </a:lnTo>
                  <a:lnTo>
                    <a:pt x="250" y="67"/>
                  </a:lnTo>
                  <a:lnTo>
                    <a:pt x="224" y="8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47" y="123"/>
                  </a:lnTo>
                  <a:lnTo>
                    <a:pt x="122" y="136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75" y="167"/>
                  </a:lnTo>
                  <a:lnTo>
                    <a:pt x="52" y="184"/>
                  </a:lnTo>
                  <a:lnTo>
                    <a:pt x="29" y="199"/>
                  </a:lnTo>
                  <a:lnTo>
                    <a:pt x="16" y="205"/>
                  </a:lnTo>
                  <a:lnTo>
                    <a:pt x="3" y="210"/>
                  </a:lnTo>
                  <a:lnTo>
                    <a:pt x="3" y="210"/>
                  </a:lnTo>
                  <a:lnTo>
                    <a:pt x="1" y="212"/>
                  </a:lnTo>
                  <a:lnTo>
                    <a:pt x="0" y="214"/>
                  </a:lnTo>
                  <a:lnTo>
                    <a:pt x="0" y="218"/>
                  </a:lnTo>
                  <a:lnTo>
                    <a:pt x="0" y="221"/>
                  </a:lnTo>
                  <a:lnTo>
                    <a:pt x="1" y="222"/>
                  </a:lnTo>
                  <a:lnTo>
                    <a:pt x="4" y="222"/>
                  </a:lnTo>
                  <a:lnTo>
                    <a:pt x="7" y="222"/>
                  </a:lnTo>
                  <a:lnTo>
                    <a:pt x="7" y="222"/>
                  </a:lnTo>
                  <a:lnTo>
                    <a:pt x="18" y="217"/>
                  </a:lnTo>
                  <a:lnTo>
                    <a:pt x="30" y="210"/>
                  </a:lnTo>
                  <a:lnTo>
                    <a:pt x="52" y="195"/>
                  </a:lnTo>
                  <a:lnTo>
                    <a:pt x="73" y="180"/>
                  </a:lnTo>
                  <a:lnTo>
                    <a:pt x="84" y="17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107" y="158"/>
                  </a:lnTo>
                  <a:lnTo>
                    <a:pt x="119" y="150"/>
                  </a:lnTo>
                  <a:lnTo>
                    <a:pt x="143" y="135"/>
                  </a:lnTo>
                  <a:lnTo>
                    <a:pt x="143" y="135"/>
                  </a:lnTo>
                  <a:lnTo>
                    <a:pt x="156" y="127"/>
                  </a:lnTo>
                  <a:lnTo>
                    <a:pt x="171" y="120"/>
                  </a:lnTo>
                  <a:lnTo>
                    <a:pt x="201" y="107"/>
                  </a:lnTo>
                  <a:lnTo>
                    <a:pt x="201" y="107"/>
                  </a:lnTo>
                  <a:lnTo>
                    <a:pt x="228" y="94"/>
                  </a:lnTo>
                  <a:lnTo>
                    <a:pt x="254" y="78"/>
                  </a:lnTo>
                  <a:lnTo>
                    <a:pt x="277" y="63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20" y="29"/>
                  </a:lnTo>
                  <a:lnTo>
                    <a:pt x="332" y="20"/>
                  </a:lnTo>
                  <a:lnTo>
                    <a:pt x="337" y="17"/>
                  </a:lnTo>
                  <a:lnTo>
                    <a:pt x="340" y="16"/>
                  </a:lnTo>
                  <a:lnTo>
                    <a:pt x="340" y="16"/>
                  </a:lnTo>
                  <a:lnTo>
                    <a:pt x="344" y="16"/>
                  </a:lnTo>
                  <a:lnTo>
                    <a:pt x="348" y="14"/>
                  </a:lnTo>
                  <a:lnTo>
                    <a:pt x="352" y="8"/>
                  </a:lnTo>
                  <a:lnTo>
                    <a:pt x="352" y="8"/>
                  </a:lnTo>
                  <a:lnTo>
                    <a:pt x="353" y="6"/>
                  </a:lnTo>
                  <a:lnTo>
                    <a:pt x="353" y="4"/>
                  </a:lnTo>
                  <a:lnTo>
                    <a:pt x="352" y="3"/>
                  </a:lnTo>
                  <a:lnTo>
                    <a:pt x="351" y="1"/>
                  </a:lnTo>
                  <a:lnTo>
                    <a:pt x="347" y="0"/>
                  </a:lnTo>
                  <a:lnTo>
                    <a:pt x="344" y="1"/>
                  </a:lnTo>
                  <a:lnTo>
                    <a:pt x="343" y="3"/>
                  </a:lnTo>
                  <a:lnTo>
                    <a:pt x="3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1066"/>
            <p:cNvSpPr/>
            <p:nvPr/>
          </p:nvSpPr>
          <p:spPr bwMode="auto">
            <a:xfrm>
              <a:off x="4519613" y="4484688"/>
              <a:ext cx="400050" cy="227013"/>
            </a:xfrm>
            <a:custGeom>
              <a:avLst/>
              <a:gdLst/>
              <a:ahLst/>
              <a:cxnLst>
                <a:cxn ang="0">
                  <a:pos x="1000" y="3"/>
                </a:cxn>
                <a:cxn ang="0">
                  <a:pos x="973" y="26"/>
                </a:cxn>
                <a:cxn ang="0">
                  <a:pos x="914" y="68"/>
                </a:cxn>
                <a:cxn ang="0">
                  <a:pos x="884" y="86"/>
                </a:cxn>
                <a:cxn ang="0">
                  <a:pos x="791" y="144"/>
                </a:cxn>
                <a:cxn ang="0">
                  <a:pos x="760" y="162"/>
                </a:cxn>
                <a:cxn ang="0">
                  <a:pos x="699" y="192"/>
                </a:cxn>
                <a:cxn ang="0">
                  <a:pos x="638" y="224"/>
                </a:cxn>
                <a:cxn ang="0">
                  <a:pos x="607" y="241"/>
                </a:cxn>
                <a:cxn ang="0">
                  <a:pos x="544" y="273"/>
                </a:cxn>
                <a:cxn ang="0">
                  <a:pos x="510" y="287"/>
                </a:cxn>
                <a:cxn ang="0">
                  <a:pos x="447" y="314"/>
                </a:cxn>
                <a:cxn ang="0">
                  <a:pos x="385" y="348"/>
                </a:cxn>
                <a:cxn ang="0">
                  <a:pos x="327" y="386"/>
                </a:cxn>
                <a:cxn ang="0">
                  <a:pos x="270" y="424"/>
                </a:cxn>
                <a:cxn ang="0">
                  <a:pos x="236" y="442"/>
                </a:cxn>
                <a:cxn ang="0">
                  <a:pos x="201" y="458"/>
                </a:cxn>
                <a:cxn ang="0">
                  <a:pos x="170" y="476"/>
                </a:cxn>
                <a:cxn ang="0">
                  <a:pos x="138" y="494"/>
                </a:cxn>
                <a:cxn ang="0">
                  <a:pos x="74" y="531"/>
                </a:cxn>
                <a:cxn ang="0">
                  <a:pos x="58" y="540"/>
                </a:cxn>
                <a:cxn ang="0">
                  <a:pos x="32" y="553"/>
                </a:cxn>
                <a:cxn ang="0">
                  <a:pos x="14" y="559"/>
                </a:cxn>
                <a:cxn ang="0">
                  <a:pos x="5" y="560"/>
                </a:cxn>
                <a:cxn ang="0">
                  <a:pos x="1" y="562"/>
                </a:cxn>
                <a:cxn ang="0">
                  <a:pos x="1" y="570"/>
                </a:cxn>
                <a:cxn ang="0">
                  <a:pos x="5" y="572"/>
                </a:cxn>
                <a:cxn ang="0">
                  <a:pos x="10" y="572"/>
                </a:cxn>
                <a:cxn ang="0">
                  <a:pos x="14" y="570"/>
                </a:cxn>
                <a:cxn ang="0">
                  <a:pos x="39" y="564"/>
                </a:cxn>
                <a:cxn ang="0">
                  <a:pos x="62" y="552"/>
                </a:cxn>
                <a:cxn ang="0">
                  <a:pos x="108" y="526"/>
                </a:cxn>
                <a:cxn ang="0">
                  <a:pos x="176" y="487"/>
                </a:cxn>
                <a:cxn ang="0">
                  <a:pos x="247" y="449"/>
                </a:cxn>
                <a:cxn ang="0">
                  <a:pos x="264" y="440"/>
                </a:cxn>
                <a:cxn ang="0">
                  <a:pos x="315" y="408"/>
                </a:cxn>
                <a:cxn ang="0">
                  <a:pos x="382" y="366"/>
                </a:cxn>
                <a:cxn ang="0">
                  <a:pos x="416" y="347"/>
                </a:cxn>
                <a:cxn ang="0">
                  <a:pos x="485" y="310"/>
                </a:cxn>
                <a:cxn ang="0">
                  <a:pos x="522" y="294"/>
                </a:cxn>
                <a:cxn ang="0">
                  <a:pos x="552" y="283"/>
                </a:cxn>
                <a:cxn ang="0">
                  <a:pos x="608" y="254"/>
                </a:cxn>
                <a:cxn ang="0">
                  <a:pos x="637" y="238"/>
                </a:cxn>
                <a:cxn ang="0">
                  <a:pos x="701" y="204"/>
                </a:cxn>
                <a:cxn ang="0">
                  <a:pos x="766" y="171"/>
                </a:cxn>
                <a:cxn ang="0">
                  <a:pos x="799" y="153"/>
                </a:cxn>
                <a:cxn ang="0">
                  <a:pos x="898" y="92"/>
                </a:cxn>
                <a:cxn ang="0">
                  <a:pos x="928" y="73"/>
                </a:cxn>
                <a:cxn ang="0">
                  <a:pos x="983" y="33"/>
                </a:cxn>
                <a:cxn ang="0">
                  <a:pos x="1008" y="11"/>
                </a:cxn>
                <a:cxn ang="0">
                  <a:pos x="1009" y="8"/>
                </a:cxn>
                <a:cxn ang="0">
                  <a:pos x="1008" y="3"/>
                </a:cxn>
                <a:cxn ang="0">
                  <a:pos x="1002" y="1"/>
                </a:cxn>
                <a:cxn ang="0">
                  <a:pos x="1000" y="3"/>
                </a:cxn>
              </a:cxnLst>
              <a:rect l="0" t="0" r="r" b="b"/>
              <a:pathLst>
                <a:path w="1009" h="572">
                  <a:moveTo>
                    <a:pt x="1000" y="3"/>
                  </a:moveTo>
                  <a:lnTo>
                    <a:pt x="1000" y="3"/>
                  </a:lnTo>
                  <a:lnTo>
                    <a:pt x="987" y="15"/>
                  </a:lnTo>
                  <a:lnTo>
                    <a:pt x="973" y="26"/>
                  </a:lnTo>
                  <a:lnTo>
                    <a:pt x="944" y="49"/>
                  </a:lnTo>
                  <a:lnTo>
                    <a:pt x="914" y="68"/>
                  </a:lnTo>
                  <a:lnTo>
                    <a:pt x="884" y="86"/>
                  </a:lnTo>
                  <a:lnTo>
                    <a:pt x="884" y="86"/>
                  </a:lnTo>
                  <a:lnTo>
                    <a:pt x="822" y="124"/>
                  </a:lnTo>
                  <a:lnTo>
                    <a:pt x="791" y="144"/>
                  </a:lnTo>
                  <a:lnTo>
                    <a:pt x="760" y="162"/>
                  </a:lnTo>
                  <a:lnTo>
                    <a:pt x="760" y="162"/>
                  </a:lnTo>
                  <a:lnTo>
                    <a:pt x="729" y="178"/>
                  </a:lnTo>
                  <a:lnTo>
                    <a:pt x="699" y="192"/>
                  </a:lnTo>
                  <a:lnTo>
                    <a:pt x="668" y="207"/>
                  </a:lnTo>
                  <a:lnTo>
                    <a:pt x="638" y="224"/>
                  </a:lnTo>
                  <a:lnTo>
                    <a:pt x="638" y="224"/>
                  </a:lnTo>
                  <a:lnTo>
                    <a:pt x="607" y="241"/>
                  </a:lnTo>
                  <a:lnTo>
                    <a:pt x="575" y="258"/>
                  </a:lnTo>
                  <a:lnTo>
                    <a:pt x="544" y="273"/>
                  </a:lnTo>
                  <a:lnTo>
                    <a:pt x="510" y="287"/>
                  </a:lnTo>
                  <a:lnTo>
                    <a:pt x="510" y="287"/>
                  </a:lnTo>
                  <a:lnTo>
                    <a:pt x="478" y="300"/>
                  </a:lnTo>
                  <a:lnTo>
                    <a:pt x="447" y="314"/>
                  </a:lnTo>
                  <a:lnTo>
                    <a:pt x="416" y="330"/>
                  </a:lnTo>
                  <a:lnTo>
                    <a:pt x="385" y="348"/>
                  </a:lnTo>
                  <a:lnTo>
                    <a:pt x="357" y="366"/>
                  </a:lnTo>
                  <a:lnTo>
                    <a:pt x="327" y="386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53" y="433"/>
                  </a:lnTo>
                  <a:lnTo>
                    <a:pt x="236" y="442"/>
                  </a:lnTo>
                  <a:lnTo>
                    <a:pt x="201" y="458"/>
                  </a:lnTo>
                  <a:lnTo>
                    <a:pt x="201" y="458"/>
                  </a:lnTo>
                  <a:lnTo>
                    <a:pt x="185" y="467"/>
                  </a:lnTo>
                  <a:lnTo>
                    <a:pt x="170" y="476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07" y="513"/>
                  </a:lnTo>
                  <a:lnTo>
                    <a:pt x="74" y="531"/>
                  </a:lnTo>
                  <a:lnTo>
                    <a:pt x="74" y="531"/>
                  </a:lnTo>
                  <a:lnTo>
                    <a:pt x="58" y="540"/>
                  </a:lnTo>
                  <a:lnTo>
                    <a:pt x="41" y="549"/>
                  </a:lnTo>
                  <a:lnTo>
                    <a:pt x="32" y="553"/>
                  </a:lnTo>
                  <a:lnTo>
                    <a:pt x="23" y="556"/>
                  </a:lnTo>
                  <a:lnTo>
                    <a:pt x="14" y="559"/>
                  </a:lnTo>
                  <a:lnTo>
                    <a:pt x="5" y="560"/>
                  </a:lnTo>
                  <a:lnTo>
                    <a:pt x="5" y="560"/>
                  </a:lnTo>
                  <a:lnTo>
                    <a:pt x="2" y="561"/>
                  </a:lnTo>
                  <a:lnTo>
                    <a:pt x="1" y="562"/>
                  </a:lnTo>
                  <a:lnTo>
                    <a:pt x="0" y="566"/>
                  </a:lnTo>
                  <a:lnTo>
                    <a:pt x="1" y="570"/>
                  </a:lnTo>
                  <a:lnTo>
                    <a:pt x="2" y="572"/>
                  </a:lnTo>
                  <a:lnTo>
                    <a:pt x="5" y="572"/>
                  </a:lnTo>
                  <a:lnTo>
                    <a:pt x="10" y="572"/>
                  </a:lnTo>
                  <a:lnTo>
                    <a:pt x="10" y="572"/>
                  </a:lnTo>
                  <a:lnTo>
                    <a:pt x="14" y="570"/>
                  </a:lnTo>
                  <a:lnTo>
                    <a:pt x="14" y="570"/>
                  </a:lnTo>
                  <a:lnTo>
                    <a:pt x="26" y="568"/>
                  </a:lnTo>
                  <a:lnTo>
                    <a:pt x="39" y="564"/>
                  </a:lnTo>
                  <a:lnTo>
                    <a:pt x="51" y="559"/>
                  </a:lnTo>
                  <a:lnTo>
                    <a:pt x="62" y="552"/>
                  </a:lnTo>
                  <a:lnTo>
                    <a:pt x="86" y="539"/>
                  </a:lnTo>
                  <a:lnTo>
                    <a:pt x="108" y="526"/>
                  </a:lnTo>
                  <a:lnTo>
                    <a:pt x="108" y="526"/>
                  </a:lnTo>
                  <a:lnTo>
                    <a:pt x="176" y="487"/>
                  </a:lnTo>
                  <a:lnTo>
                    <a:pt x="211" y="467"/>
                  </a:lnTo>
                  <a:lnTo>
                    <a:pt x="247" y="449"/>
                  </a:lnTo>
                  <a:lnTo>
                    <a:pt x="247" y="449"/>
                  </a:lnTo>
                  <a:lnTo>
                    <a:pt x="264" y="440"/>
                  </a:lnTo>
                  <a:lnTo>
                    <a:pt x="281" y="429"/>
                  </a:lnTo>
                  <a:lnTo>
                    <a:pt x="315" y="408"/>
                  </a:lnTo>
                  <a:lnTo>
                    <a:pt x="348" y="386"/>
                  </a:lnTo>
                  <a:lnTo>
                    <a:pt x="382" y="366"/>
                  </a:lnTo>
                  <a:lnTo>
                    <a:pt x="382" y="366"/>
                  </a:lnTo>
                  <a:lnTo>
                    <a:pt x="416" y="347"/>
                  </a:lnTo>
                  <a:lnTo>
                    <a:pt x="451" y="327"/>
                  </a:lnTo>
                  <a:lnTo>
                    <a:pt x="485" y="310"/>
                  </a:lnTo>
                  <a:lnTo>
                    <a:pt x="503" y="302"/>
                  </a:lnTo>
                  <a:lnTo>
                    <a:pt x="522" y="294"/>
                  </a:lnTo>
                  <a:lnTo>
                    <a:pt x="522" y="294"/>
                  </a:lnTo>
                  <a:lnTo>
                    <a:pt x="552" y="283"/>
                  </a:lnTo>
                  <a:lnTo>
                    <a:pt x="580" y="270"/>
                  </a:lnTo>
                  <a:lnTo>
                    <a:pt x="608" y="254"/>
                  </a:lnTo>
                  <a:lnTo>
                    <a:pt x="637" y="238"/>
                  </a:lnTo>
                  <a:lnTo>
                    <a:pt x="637" y="238"/>
                  </a:lnTo>
                  <a:lnTo>
                    <a:pt x="668" y="221"/>
                  </a:lnTo>
                  <a:lnTo>
                    <a:pt x="701" y="204"/>
                  </a:lnTo>
                  <a:lnTo>
                    <a:pt x="733" y="188"/>
                  </a:lnTo>
                  <a:lnTo>
                    <a:pt x="766" y="171"/>
                  </a:lnTo>
                  <a:lnTo>
                    <a:pt x="766" y="171"/>
                  </a:lnTo>
                  <a:lnTo>
                    <a:pt x="799" y="153"/>
                  </a:lnTo>
                  <a:lnTo>
                    <a:pt x="833" y="132"/>
                  </a:lnTo>
                  <a:lnTo>
                    <a:pt x="898" y="92"/>
                  </a:lnTo>
                  <a:lnTo>
                    <a:pt x="898" y="92"/>
                  </a:lnTo>
                  <a:lnTo>
                    <a:pt x="928" y="73"/>
                  </a:lnTo>
                  <a:lnTo>
                    <a:pt x="956" y="54"/>
                  </a:lnTo>
                  <a:lnTo>
                    <a:pt x="983" y="33"/>
                  </a:lnTo>
                  <a:lnTo>
                    <a:pt x="995" y="22"/>
                  </a:lnTo>
                  <a:lnTo>
                    <a:pt x="1008" y="11"/>
                  </a:lnTo>
                  <a:lnTo>
                    <a:pt x="1008" y="11"/>
                  </a:lnTo>
                  <a:lnTo>
                    <a:pt x="1009" y="8"/>
                  </a:lnTo>
                  <a:lnTo>
                    <a:pt x="1009" y="7"/>
                  </a:lnTo>
                  <a:lnTo>
                    <a:pt x="1008" y="3"/>
                  </a:lnTo>
                  <a:lnTo>
                    <a:pt x="1004" y="0"/>
                  </a:lnTo>
                  <a:lnTo>
                    <a:pt x="1002" y="1"/>
                  </a:lnTo>
                  <a:lnTo>
                    <a:pt x="1000" y="3"/>
                  </a:lnTo>
                  <a:lnTo>
                    <a:pt x="100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1067"/>
            <p:cNvSpPr/>
            <p:nvPr/>
          </p:nvSpPr>
          <p:spPr bwMode="auto">
            <a:xfrm>
              <a:off x="4546601" y="4522788"/>
              <a:ext cx="357188" cy="195263"/>
            </a:xfrm>
            <a:custGeom>
              <a:avLst/>
              <a:gdLst/>
              <a:ahLst/>
              <a:cxnLst>
                <a:cxn ang="0">
                  <a:pos x="892" y="3"/>
                </a:cxn>
                <a:cxn ang="0">
                  <a:pos x="883" y="10"/>
                </a:cxn>
                <a:cxn ang="0">
                  <a:pos x="849" y="26"/>
                </a:cxn>
                <a:cxn ang="0">
                  <a:pos x="835" y="33"/>
                </a:cxn>
                <a:cxn ang="0">
                  <a:pos x="798" y="56"/>
                </a:cxn>
                <a:cxn ang="0">
                  <a:pos x="740" y="91"/>
                </a:cxn>
                <a:cxn ang="0">
                  <a:pos x="685" y="131"/>
                </a:cxn>
                <a:cxn ang="0">
                  <a:pos x="659" y="149"/>
                </a:cxn>
                <a:cxn ang="0">
                  <a:pos x="604" y="184"/>
                </a:cxn>
                <a:cxn ang="0">
                  <a:pos x="520" y="231"/>
                </a:cxn>
                <a:cxn ang="0">
                  <a:pos x="463" y="261"/>
                </a:cxn>
                <a:cxn ang="0">
                  <a:pos x="357" y="322"/>
                </a:cxn>
                <a:cxn ang="0">
                  <a:pos x="328" y="337"/>
                </a:cxn>
                <a:cxn ang="0">
                  <a:pos x="242" y="382"/>
                </a:cxn>
                <a:cxn ang="0">
                  <a:pos x="184" y="409"/>
                </a:cxn>
                <a:cxn ang="0">
                  <a:pos x="124" y="433"/>
                </a:cxn>
                <a:cxn ang="0">
                  <a:pos x="100" y="442"/>
                </a:cxn>
                <a:cxn ang="0">
                  <a:pos x="75" y="451"/>
                </a:cxn>
                <a:cxn ang="0">
                  <a:pos x="41" y="468"/>
                </a:cxn>
                <a:cxn ang="0">
                  <a:pos x="14" y="479"/>
                </a:cxn>
                <a:cxn ang="0">
                  <a:pos x="5" y="480"/>
                </a:cxn>
                <a:cxn ang="0">
                  <a:pos x="1" y="482"/>
                </a:cxn>
                <a:cxn ang="0">
                  <a:pos x="0" y="489"/>
                </a:cxn>
                <a:cxn ang="0">
                  <a:pos x="2" y="492"/>
                </a:cxn>
                <a:cxn ang="0">
                  <a:pos x="5" y="492"/>
                </a:cxn>
                <a:cxn ang="0">
                  <a:pos x="32" y="485"/>
                </a:cxn>
                <a:cxn ang="0">
                  <a:pos x="57" y="475"/>
                </a:cxn>
                <a:cxn ang="0">
                  <a:pos x="96" y="455"/>
                </a:cxn>
                <a:cxn ang="0">
                  <a:pos x="108" y="450"/>
                </a:cxn>
                <a:cxn ang="0">
                  <a:pos x="193" y="417"/>
                </a:cxn>
                <a:cxn ang="0">
                  <a:pos x="221" y="404"/>
                </a:cxn>
                <a:cxn ang="0">
                  <a:pos x="308" y="363"/>
                </a:cxn>
                <a:cxn ang="0">
                  <a:pos x="336" y="348"/>
                </a:cxn>
                <a:cxn ang="0">
                  <a:pos x="429" y="293"/>
                </a:cxn>
                <a:cxn ang="0">
                  <a:pos x="460" y="276"/>
                </a:cxn>
                <a:cxn ang="0">
                  <a:pos x="578" y="213"/>
                </a:cxn>
                <a:cxn ang="0">
                  <a:pos x="635" y="179"/>
                </a:cxn>
                <a:cxn ang="0">
                  <a:pos x="690" y="140"/>
                </a:cxn>
                <a:cxn ang="0">
                  <a:pos x="718" y="120"/>
                </a:cxn>
                <a:cxn ang="0">
                  <a:pos x="803" y="67"/>
                </a:cxn>
                <a:cxn ang="0">
                  <a:pos x="834" y="47"/>
                </a:cxn>
                <a:cxn ang="0">
                  <a:pos x="867" y="31"/>
                </a:cxn>
                <a:cxn ang="0">
                  <a:pos x="876" y="27"/>
                </a:cxn>
                <a:cxn ang="0">
                  <a:pos x="893" y="18"/>
                </a:cxn>
                <a:cxn ang="0">
                  <a:pos x="900" y="10"/>
                </a:cxn>
                <a:cxn ang="0">
                  <a:pos x="901" y="6"/>
                </a:cxn>
                <a:cxn ang="0">
                  <a:pos x="898" y="1"/>
                </a:cxn>
                <a:cxn ang="0">
                  <a:pos x="894" y="1"/>
                </a:cxn>
                <a:cxn ang="0">
                  <a:pos x="892" y="3"/>
                </a:cxn>
              </a:cxnLst>
              <a:rect l="0" t="0" r="r" b="b"/>
              <a:pathLst>
                <a:path w="901" h="492">
                  <a:moveTo>
                    <a:pt x="892" y="3"/>
                  </a:moveTo>
                  <a:lnTo>
                    <a:pt x="892" y="3"/>
                  </a:lnTo>
                  <a:lnTo>
                    <a:pt x="888" y="6"/>
                  </a:lnTo>
                  <a:lnTo>
                    <a:pt x="883" y="10"/>
                  </a:lnTo>
                  <a:lnTo>
                    <a:pt x="872" y="17"/>
                  </a:lnTo>
                  <a:lnTo>
                    <a:pt x="849" y="26"/>
                  </a:lnTo>
                  <a:lnTo>
                    <a:pt x="849" y="26"/>
                  </a:lnTo>
                  <a:lnTo>
                    <a:pt x="835" y="33"/>
                  </a:lnTo>
                  <a:lnTo>
                    <a:pt x="822" y="40"/>
                  </a:lnTo>
                  <a:lnTo>
                    <a:pt x="798" y="56"/>
                  </a:lnTo>
                  <a:lnTo>
                    <a:pt x="798" y="56"/>
                  </a:lnTo>
                  <a:lnTo>
                    <a:pt x="740" y="91"/>
                  </a:lnTo>
                  <a:lnTo>
                    <a:pt x="713" y="111"/>
                  </a:lnTo>
                  <a:lnTo>
                    <a:pt x="685" y="131"/>
                  </a:lnTo>
                  <a:lnTo>
                    <a:pt x="685" y="131"/>
                  </a:lnTo>
                  <a:lnTo>
                    <a:pt x="659" y="149"/>
                  </a:lnTo>
                  <a:lnTo>
                    <a:pt x="631" y="167"/>
                  </a:lnTo>
                  <a:lnTo>
                    <a:pt x="604" y="184"/>
                  </a:lnTo>
                  <a:lnTo>
                    <a:pt x="576" y="200"/>
                  </a:lnTo>
                  <a:lnTo>
                    <a:pt x="520" y="231"/>
                  </a:lnTo>
                  <a:lnTo>
                    <a:pt x="463" y="261"/>
                  </a:lnTo>
                  <a:lnTo>
                    <a:pt x="463" y="261"/>
                  </a:lnTo>
                  <a:lnTo>
                    <a:pt x="409" y="290"/>
                  </a:lnTo>
                  <a:lnTo>
                    <a:pt x="357" y="322"/>
                  </a:lnTo>
                  <a:lnTo>
                    <a:pt x="357" y="322"/>
                  </a:lnTo>
                  <a:lnTo>
                    <a:pt x="328" y="337"/>
                  </a:lnTo>
                  <a:lnTo>
                    <a:pt x="300" y="353"/>
                  </a:lnTo>
                  <a:lnTo>
                    <a:pt x="242" y="382"/>
                  </a:lnTo>
                  <a:lnTo>
                    <a:pt x="242" y="382"/>
                  </a:lnTo>
                  <a:lnTo>
                    <a:pt x="184" y="409"/>
                  </a:lnTo>
                  <a:lnTo>
                    <a:pt x="154" y="421"/>
                  </a:lnTo>
                  <a:lnTo>
                    <a:pt x="124" y="433"/>
                  </a:lnTo>
                  <a:lnTo>
                    <a:pt x="124" y="433"/>
                  </a:lnTo>
                  <a:lnTo>
                    <a:pt x="100" y="442"/>
                  </a:lnTo>
                  <a:lnTo>
                    <a:pt x="75" y="451"/>
                  </a:lnTo>
                  <a:lnTo>
                    <a:pt x="75" y="451"/>
                  </a:lnTo>
                  <a:lnTo>
                    <a:pt x="58" y="459"/>
                  </a:lnTo>
                  <a:lnTo>
                    <a:pt x="41" y="468"/>
                  </a:lnTo>
                  <a:lnTo>
                    <a:pt x="23" y="476"/>
                  </a:lnTo>
                  <a:lnTo>
                    <a:pt x="14" y="479"/>
                  </a:lnTo>
                  <a:lnTo>
                    <a:pt x="5" y="480"/>
                  </a:lnTo>
                  <a:lnTo>
                    <a:pt x="5" y="480"/>
                  </a:lnTo>
                  <a:lnTo>
                    <a:pt x="2" y="481"/>
                  </a:lnTo>
                  <a:lnTo>
                    <a:pt x="1" y="482"/>
                  </a:lnTo>
                  <a:lnTo>
                    <a:pt x="0" y="486"/>
                  </a:lnTo>
                  <a:lnTo>
                    <a:pt x="0" y="489"/>
                  </a:lnTo>
                  <a:lnTo>
                    <a:pt x="1" y="490"/>
                  </a:lnTo>
                  <a:lnTo>
                    <a:pt x="2" y="492"/>
                  </a:lnTo>
                  <a:lnTo>
                    <a:pt x="5" y="492"/>
                  </a:lnTo>
                  <a:lnTo>
                    <a:pt x="5" y="492"/>
                  </a:lnTo>
                  <a:lnTo>
                    <a:pt x="19" y="489"/>
                  </a:lnTo>
                  <a:lnTo>
                    <a:pt x="32" y="485"/>
                  </a:lnTo>
                  <a:lnTo>
                    <a:pt x="45" y="480"/>
                  </a:lnTo>
                  <a:lnTo>
                    <a:pt x="57" y="475"/>
                  </a:lnTo>
                  <a:lnTo>
                    <a:pt x="83" y="462"/>
                  </a:lnTo>
                  <a:lnTo>
                    <a:pt x="96" y="455"/>
                  </a:lnTo>
                  <a:lnTo>
                    <a:pt x="108" y="450"/>
                  </a:lnTo>
                  <a:lnTo>
                    <a:pt x="108" y="450"/>
                  </a:lnTo>
                  <a:lnTo>
                    <a:pt x="166" y="429"/>
                  </a:lnTo>
                  <a:lnTo>
                    <a:pt x="193" y="417"/>
                  </a:lnTo>
                  <a:lnTo>
                    <a:pt x="221" y="404"/>
                  </a:lnTo>
                  <a:lnTo>
                    <a:pt x="221" y="404"/>
                  </a:lnTo>
                  <a:lnTo>
                    <a:pt x="280" y="378"/>
                  </a:lnTo>
                  <a:lnTo>
                    <a:pt x="308" y="363"/>
                  </a:lnTo>
                  <a:lnTo>
                    <a:pt x="336" y="348"/>
                  </a:lnTo>
                  <a:lnTo>
                    <a:pt x="336" y="348"/>
                  </a:lnTo>
                  <a:lnTo>
                    <a:pt x="397" y="311"/>
                  </a:lnTo>
                  <a:lnTo>
                    <a:pt x="429" y="293"/>
                  </a:lnTo>
                  <a:lnTo>
                    <a:pt x="460" y="276"/>
                  </a:lnTo>
                  <a:lnTo>
                    <a:pt x="460" y="276"/>
                  </a:lnTo>
                  <a:lnTo>
                    <a:pt x="519" y="246"/>
                  </a:lnTo>
                  <a:lnTo>
                    <a:pt x="578" y="213"/>
                  </a:lnTo>
                  <a:lnTo>
                    <a:pt x="607" y="196"/>
                  </a:lnTo>
                  <a:lnTo>
                    <a:pt x="635" y="179"/>
                  </a:lnTo>
                  <a:lnTo>
                    <a:pt x="663" y="159"/>
                  </a:lnTo>
                  <a:lnTo>
                    <a:pt x="690" y="140"/>
                  </a:lnTo>
                  <a:lnTo>
                    <a:pt x="690" y="140"/>
                  </a:lnTo>
                  <a:lnTo>
                    <a:pt x="718" y="120"/>
                  </a:lnTo>
                  <a:lnTo>
                    <a:pt x="745" y="102"/>
                  </a:lnTo>
                  <a:lnTo>
                    <a:pt x="803" y="67"/>
                  </a:lnTo>
                  <a:lnTo>
                    <a:pt x="803" y="67"/>
                  </a:lnTo>
                  <a:lnTo>
                    <a:pt x="834" y="47"/>
                  </a:lnTo>
                  <a:lnTo>
                    <a:pt x="850" y="38"/>
                  </a:lnTo>
                  <a:lnTo>
                    <a:pt x="867" y="31"/>
                  </a:lnTo>
                  <a:lnTo>
                    <a:pt x="867" y="31"/>
                  </a:lnTo>
                  <a:lnTo>
                    <a:pt x="876" y="27"/>
                  </a:lnTo>
                  <a:lnTo>
                    <a:pt x="885" y="23"/>
                  </a:lnTo>
                  <a:lnTo>
                    <a:pt x="893" y="18"/>
                  </a:lnTo>
                  <a:lnTo>
                    <a:pt x="900" y="10"/>
                  </a:lnTo>
                  <a:lnTo>
                    <a:pt x="900" y="10"/>
                  </a:lnTo>
                  <a:lnTo>
                    <a:pt x="901" y="8"/>
                  </a:lnTo>
                  <a:lnTo>
                    <a:pt x="901" y="6"/>
                  </a:lnTo>
                  <a:lnTo>
                    <a:pt x="900" y="3"/>
                  </a:lnTo>
                  <a:lnTo>
                    <a:pt x="898" y="1"/>
                  </a:lnTo>
                  <a:lnTo>
                    <a:pt x="896" y="0"/>
                  </a:lnTo>
                  <a:lnTo>
                    <a:pt x="894" y="1"/>
                  </a:lnTo>
                  <a:lnTo>
                    <a:pt x="892" y="3"/>
                  </a:lnTo>
                  <a:lnTo>
                    <a:pt x="89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1068"/>
            <p:cNvSpPr/>
            <p:nvPr/>
          </p:nvSpPr>
          <p:spPr bwMode="auto">
            <a:xfrm>
              <a:off x="4610101" y="4557713"/>
              <a:ext cx="282575" cy="153988"/>
            </a:xfrm>
            <a:custGeom>
              <a:avLst/>
              <a:gdLst/>
              <a:ahLst/>
              <a:cxnLst>
                <a:cxn ang="0">
                  <a:pos x="704" y="2"/>
                </a:cxn>
                <a:cxn ang="0">
                  <a:pos x="688" y="9"/>
                </a:cxn>
                <a:cxn ang="0">
                  <a:pos x="673" y="16"/>
                </a:cxn>
                <a:cxn ang="0">
                  <a:pos x="663" y="21"/>
                </a:cxn>
                <a:cxn ang="0">
                  <a:pos x="637" y="41"/>
                </a:cxn>
                <a:cxn ang="0">
                  <a:pos x="616" y="55"/>
                </a:cxn>
                <a:cxn ang="0">
                  <a:pos x="577" y="85"/>
                </a:cxn>
                <a:cxn ang="0">
                  <a:pos x="555" y="98"/>
                </a:cxn>
                <a:cxn ang="0">
                  <a:pos x="462" y="148"/>
                </a:cxn>
                <a:cxn ang="0">
                  <a:pos x="438" y="162"/>
                </a:cxn>
                <a:cxn ang="0">
                  <a:pos x="390" y="192"/>
                </a:cxn>
                <a:cxn ang="0">
                  <a:pos x="365" y="206"/>
                </a:cxn>
                <a:cxn ang="0">
                  <a:pos x="340" y="216"/>
                </a:cxn>
                <a:cxn ang="0">
                  <a:pos x="270" y="253"/>
                </a:cxn>
                <a:cxn ang="0">
                  <a:pos x="174" y="302"/>
                </a:cxn>
                <a:cxn ang="0">
                  <a:pos x="132" y="321"/>
                </a:cxn>
                <a:cxn ang="0">
                  <a:pos x="89" y="340"/>
                </a:cxn>
                <a:cxn ang="0">
                  <a:pos x="70" y="352"/>
                </a:cxn>
                <a:cxn ang="0">
                  <a:pos x="26" y="372"/>
                </a:cxn>
                <a:cxn ang="0">
                  <a:pos x="4" y="377"/>
                </a:cxn>
                <a:cxn ang="0">
                  <a:pos x="3" y="378"/>
                </a:cxn>
                <a:cxn ang="0">
                  <a:pos x="0" y="382"/>
                </a:cxn>
                <a:cxn ang="0">
                  <a:pos x="3" y="387"/>
                </a:cxn>
                <a:cxn ang="0">
                  <a:pos x="8" y="389"/>
                </a:cxn>
                <a:cxn ang="0">
                  <a:pos x="24" y="385"/>
                </a:cxn>
                <a:cxn ang="0">
                  <a:pos x="70" y="364"/>
                </a:cxn>
                <a:cxn ang="0">
                  <a:pos x="115" y="342"/>
                </a:cxn>
                <a:cxn ang="0">
                  <a:pos x="161" y="321"/>
                </a:cxn>
                <a:cxn ang="0">
                  <a:pos x="212" y="297"/>
                </a:cxn>
                <a:cxn ang="0">
                  <a:pos x="312" y="245"/>
                </a:cxn>
                <a:cxn ang="0">
                  <a:pos x="361" y="219"/>
                </a:cxn>
                <a:cxn ang="0">
                  <a:pos x="411" y="192"/>
                </a:cxn>
                <a:cxn ang="0">
                  <a:pos x="459" y="164"/>
                </a:cxn>
                <a:cxn ang="0">
                  <a:pos x="510" y="135"/>
                </a:cxn>
                <a:cxn ang="0">
                  <a:pos x="561" y="107"/>
                </a:cxn>
                <a:cxn ang="0">
                  <a:pos x="607" y="77"/>
                </a:cxn>
                <a:cxn ang="0">
                  <a:pos x="652" y="45"/>
                </a:cxn>
                <a:cxn ang="0">
                  <a:pos x="670" y="32"/>
                </a:cxn>
                <a:cxn ang="0">
                  <a:pos x="691" y="20"/>
                </a:cxn>
                <a:cxn ang="0">
                  <a:pos x="701" y="16"/>
                </a:cxn>
                <a:cxn ang="0">
                  <a:pos x="712" y="11"/>
                </a:cxn>
                <a:cxn ang="0">
                  <a:pos x="714" y="8"/>
                </a:cxn>
                <a:cxn ang="0">
                  <a:pos x="713" y="3"/>
                </a:cxn>
                <a:cxn ang="0">
                  <a:pos x="707" y="0"/>
                </a:cxn>
                <a:cxn ang="0">
                  <a:pos x="704" y="2"/>
                </a:cxn>
              </a:cxnLst>
              <a:rect l="0" t="0" r="r" b="b"/>
              <a:pathLst>
                <a:path w="714" h="389">
                  <a:moveTo>
                    <a:pt x="704" y="2"/>
                  </a:moveTo>
                  <a:lnTo>
                    <a:pt x="704" y="2"/>
                  </a:lnTo>
                  <a:lnTo>
                    <a:pt x="697" y="7"/>
                  </a:lnTo>
                  <a:lnTo>
                    <a:pt x="688" y="9"/>
                  </a:lnTo>
                  <a:lnTo>
                    <a:pt x="680" y="13"/>
                  </a:lnTo>
                  <a:lnTo>
                    <a:pt x="673" y="16"/>
                  </a:lnTo>
                  <a:lnTo>
                    <a:pt x="673" y="16"/>
                  </a:lnTo>
                  <a:lnTo>
                    <a:pt x="663" y="21"/>
                  </a:lnTo>
                  <a:lnTo>
                    <a:pt x="654" y="28"/>
                  </a:lnTo>
                  <a:lnTo>
                    <a:pt x="637" y="41"/>
                  </a:lnTo>
                  <a:lnTo>
                    <a:pt x="637" y="41"/>
                  </a:lnTo>
                  <a:lnTo>
                    <a:pt x="616" y="55"/>
                  </a:lnTo>
                  <a:lnTo>
                    <a:pt x="597" y="70"/>
                  </a:lnTo>
                  <a:lnTo>
                    <a:pt x="577" y="85"/>
                  </a:lnTo>
                  <a:lnTo>
                    <a:pt x="555" y="98"/>
                  </a:lnTo>
                  <a:lnTo>
                    <a:pt x="555" y="98"/>
                  </a:lnTo>
                  <a:lnTo>
                    <a:pt x="509" y="124"/>
                  </a:lnTo>
                  <a:lnTo>
                    <a:pt x="462" y="148"/>
                  </a:lnTo>
                  <a:lnTo>
                    <a:pt x="462" y="148"/>
                  </a:lnTo>
                  <a:lnTo>
                    <a:pt x="438" y="162"/>
                  </a:lnTo>
                  <a:lnTo>
                    <a:pt x="414" y="178"/>
                  </a:lnTo>
                  <a:lnTo>
                    <a:pt x="390" y="192"/>
                  </a:lnTo>
                  <a:lnTo>
                    <a:pt x="377" y="199"/>
                  </a:lnTo>
                  <a:lnTo>
                    <a:pt x="365" y="206"/>
                  </a:lnTo>
                  <a:lnTo>
                    <a:pt x="365" y="206"/>
                  </a:lnTo>
                  <a:lnTo>
                    <a:pt x="340" y="216"/>
                  </a:lnTo>
                  <a:lnTo>
                    <a:pt x="317" y="228"/>
                  </a:lnTo>
                  <a:lnTo>
                    <a:pt x="270" y="253"/>
                  </a:lnTo>
                  <a:lnTo>
                    <a:pt x="223" y="277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32" y="321"/>
                  </a:lnTo>
                  <a:lnTo>
                    <a:pt x="110" y="331"/>
                  </a:lnTo>
                  <a:lnTo>
                    <a:pt x="89" y="340"/>
                  </a:lnTo>
                  <a:lnTo>
                    <a:pt x="89" y="340"/>
                  </a:lnTo>
                  <a:lnTo>
                    <a:pt x="70" y="352"/>
                  </a:lnTo>
                  <a:lnTo>
                    <a:pt x="49" y="362"/>
                  </a:lnTo>
                  <a:lnTo>
                    <a:pt x="26" y="372"/>
                  </a:lnTo>
                  <a:lnTo>
                    <a:pt x="16" y="376"/>
                  </a:lnTo>
                  <a:lnTo>
                    <a:pt x="4" y="377"/>
                  </a:lnTo>
                  <a:lnTo>
                    <a:pt x="4" y="377"/>
                  </a:lnTo>
                  <a:lnTo>
                    <a:pt x="3" y="378"/>
                  </a:lnTo>
                  <a:lnTo>
                    <a:pt x="1" y="379"/>
                  </a:lnTo>
                  <a:lnTo>
                    <a:pt x="0" y="382"/>
                  </a:lnTo>
                  <a:lnTo>
                    <a:pt x="0" y="383"/>
                  </a:lnTo>
                  <a:lnTo>
                    <a:pt x="3" y="387"/>
                  </a:lnTo>
                  <a:lnTo>
                    <a:pt x="5" y="389"/>
                  </a:lnTo>
                  <a:lnTo>
                    <a:pt x="8" y="389"/>
                  </a:lnTo>
                  <a:lnTo>
                    <a:pt x="8" y="389"/>
                  </a:lnTo>
                  <a:lnTo>
                    <a:pt x="24" y="385"/>
                  </a:lnTo>
                  <a:lnTo>
                    <a:pt x="39" y="378"/>
                  </a:lnTo>
                  <a:lnTo>
                    <a:pt x="70" y="364"/>
                  </a:lnTo>
                  <a:lnTo>
                    <a:pt x="70" y="364"/>
                  </a:lnTo>
                  <a:lnTo>
                    <a:pt x="115" y="342"/>
                  </a:lnTo>
                  <a:lnTo>
                    <a:pt x="161" y="321"/>
                  </a:lnTo>
                  <a:lnTo>
                    <a:pt x="161" y="321"/>
                  </a:lnTo>
                  <a:lnTo>
                    <a:pt x="187" y="309"/>
                  </a:lnTo>
                  <a:lnTo>
                    <a:pt x="212" y="297"/>
                  </a:lnTo>
                  <a:lnTo>
                    <a:pt x="262" y="271"/>
                  </a:lnTo>
                  <a:lnTo>
                    <a:pt x="312" y="245"/>
                  </a:lnTo>
                  <a:lnTo>
                    <a:pt x="361" y="219"/>
                  </a:lnTo>
                  <a:lnTo>
                    <a:pt x="361" y="219"/>
                  </a:lnTo>
                  <a:lnTo>
                    <a:pt x="386" y="207"/>
                  </a:lnTo>
                  <a:lnTo>
                    <a:pt x="411" y="192"/>
                  </a:lnTo>
                  <a:lnTo>
                    <a:pt x="459" y="164"/>
                  </a:lnTo>
                  <a:lnTo>
                    <a:pt x="459" y="164"/>
                  </a:lnTo>
                  <a:lnTo>
                    <a:pt x="484" y="149"/>
                  </a:lnTo>
                  <a:lnTo>
                    <a:pt x="510" y="135"/>
                  </a:lnTo>
                  <a:lnTo>
                    <a:pt x="561" y="107"/>
                  </a:lnTo>
                  <a:lnTo>
                    <a:pt x="561" y="107"/>
                  </a:lnTo>
                  <a:lnTo>
                    <a:pt x="585" y="93"/>
                  </a:lnTo>
                  <a:lnTo>
                    <a:pt x="607" y="77"/>
                  </a:lnTo>
                  <a:lnTo>
                    <a:pt x="629" y="60"/>
                  </a:lnTo>
                  <a:lnTo>
                    <a:pt x="652" y="45"/>
                  </a:lnTo>
                  <a:lnTo>
                    <a:pt x="652" y="45"/>
                  </a:lnTo>
                  <a:lnTo>
                    <a:pt x="670" y="32"/>
                  </a:lnTo>
                  <a:lnTo>
                    <a:pt x="680" y="25"/>
                  </a:lnTo>
                  <a:lnTo>
                    <a:pt x="691" y="20"/>
                  </a:lnTo>
                  <a:lnTo>
                    <a:pt x="691" y="20"/>
                  </a:lnTo>
                  <a:lnTo>
                    <a:pt x="701" y="16"/>
                  </a:lnTo>
                  <a:lnTo>
                    <a:pt x="708" y="13"/>
                  </a:lnTo>
                  <a:lnTo>
                    <a:pt x="712" y="11"/>
                  </a:lnTo>
                  <a:lnTo>
                    <a:pt x="712" y="11"/>
                  </a:lnTo>
                  <a:lnTo>
                    <a:pt x="714" y="8"/>
                  </a:lnTo>
                  <a:lnTo>
                    <a:pt x="714" y="5"/>
                  </a:lnTo>
                  <a:lnTo>
                    <a:pt x="713" y="3"/>
                  </a:lnTo>
                  <a:lnTo>
                    <a:pt x="709" y="0"/>
                  </a:lnTo>
                  <a:lnTo>
                    <a:pt x="707" y="0"/>
                  </a:lnTo>
                  <a:lnTo>
                    <a:pt x="704" y="2"/>
                  </a:lnTo>
                  <a:lnTo>
                    <a:pt x="70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1069"/>
            <p:cNvSpPr/>
            <p:nvPr/>
          </p:nvSpPr>
          <p:spPr bwMode="auto">
            <a:xfrm>
              <a:off x="4657726" y="4584700"/>
              <a:ext cx="220663" cy="123825"/>
            </a:xfrm>
            <a:custGeom>
              <a:avLst/>
              <a:gdLst/>
              <a:ahLst/>
              <a:cxnLst>
                <a:cxn ang="0">
                  <a:pos x="552" y="0"/>
                </a:cxn>
                <a:cxn ang="0">
                  <a:pos x="537" y="3"/>
                </a:cxn>
                <a:cxn ang="0">
                  <a:pos x="510" y="19"/>
                </a:cxn>
                <a:cxn ang="0">
                  <a:pos x="497" y="27"/>
                </a:cxn>
                <a:cxn ang="0">
                  <a:pos x="442" y="56"/>
                </a:cxn>
                <a:cxn ang="0">
                  <a:pos x="423" y="66"/>
                </a:cxn>
                <a:cxn ang="0">
                  <a:pos x="362" y="109"/>
                </a:cxn>
                <a:cxn ang="0">
                  <a:pos x="342" y="120"/>
                </a:cxn>
                <a:cxn ang="0">
                  <a:pos x="303" y="141"/>
                </a:cxn>
                <a:cxn ang="0">
                  <a:pos x="283" y="151"/>
                </a:cxn>
                <a:cxn ang="0">
                  <a:pos x="248" y="175"/>
                </a:cxn>
                <a:cxn ang="0">
                  <a:pos x="213" y="200"/>
                </a:cxn>
                <a:cxn ang="0">
                  <a:pos x="175" y="222"/>
                </a:cxn>
                <a:cxn ang="0">
                  <a:pos x="136" y="241"/>
                </a:cxn>
                <a:cxn ang="0">
                  <a:pos x="64" y="274"/>
                </a:cxn>
                <a:cxn ang="0">
                  <a:pos x="31" y="286"/>
                </a:cxn>
                <a:cxn ang="0">
                  <a:pos x="7" y="298"/>
                </a:cxn>
                <a:cxn ang="0">
                  <a:pos x="1" y="303"/>
                </a:cxn>
                <a:cxn ang="0">
                  <a:pos x="0" y="307"/>
                </a:cxn>
                <a:cxn ang="0">
                  <a:pos x="1" y="311"/>
                </a:cxn>
                <a:cxn ang="0">
                  <a:pos x="7" y="312"/>
                </a:cxn>
                <a:cxn ang="0">
                  <a:pos x="9" y="311"/>
                </a:cxn>
                <a:cxn ang="0">
                  <a:pos x="23" y="303"/>
                </a:cxn>
                <a:cxn ang="0">
                  <a:pos x="69" y="283"/>
                </a:cxn>
                <a:cxn ang="0">
                  <a:pos x="105" y="268"/>
                </a:cxn>
                <a:cxn ang="0">
                  <a:pos x="141" y="251"/>
                </a:cxn>
                <a:cxn ang="0">
                  <a:pos x="211" y="211"/>
                </a:cxn>
                <a:cxn ang="0">
                  <a:pos x="281" y="167"/>
                </a:cxn>
                <a:cxn ang="0">
                  <a:pos x="313" y="147"/>
                </a:cxn>
                <a:cxn ang="0">
                  <a:pos x="381" y="108"/>
                </a:cxn>
                <a:cxn ang="0">
                  <a:pos x="414" y="87"/>
                </a:cxn>
                <a:cxn ang="0">
                  <a:pos x="482" y="47"/>
                </a:cxn>
                <a:cxn ang="0">
                  <a:pos x="521" y="27"/>
                </a:cxn>
                <a:cxn ang="0">
                  <a:pos x="537" y="17"/>
                </a:cxn>
                <a:cxn ang="0">
                  <a:pos x="554" y="10"/>
                </a:cxn>
                <a:cxn ang="0">
                  <a:pos x="557" y="9"/>
                </a:cxn>
                <a:cxn ang="0">
                  <a:pos x="558" y="6"/>
                </a:cxn>
                <a:cxn ang="0">
                  <a:pos x="555" y="0"/>
                </a:cxn>
                <a:cxn ang="0">
                  <a:pos x="552" y="0"/>
                </a:cxn>
              </a:cxnLst>
              <a:rect l="0" t="0" r="r" b="b"/>
              <a:pathLst>
                <a:path w="558" h="312">
                  <a:moveTo>
                    <a:pt x="552" y="0"/>
                  </a:moveTo>
                  <a:lnTo>
                    <a:pt x="552" y="0"/>
                  </a:lnTo>
                  <a:lnTo>
                    <a:pt x="544" y="1"/>
                  </a:lnTo>
                  <a:lnTo>
                    <a:pt x="537" y="3"/>
                  </a:lnTo>
                  <a:lnTo>
                    <a:pt x="523" y="11"/>
                  </a:lnTo>
                  <a:lnTo>
                    <a:pt x="510" y="19"/>
                  </a:lnTo>
                  <a:lnTo>
                    <a:pt x="497" y="27"/>
                  </a:lnTo>
                  <a:lnTo>
                    <a:pt x="497" y="27"/>
                  </a:lnTo>
                  <a:lnTo>
                    <a:pt x="460" y="45"/>
                  </a:lnTo>
                  <a:lnTo>
                    <a:pt x="442" y="56"/>
                  </a:lnTo>
                  <a:lnTo>
                    <a:pt x="423" y="66"/>
                  </a:lnTo>
                  <a:lnTo>
                    <a:pt x="423" y="66"/>
                  </a:lnTo>
                  <a:lnTo>
                    <a:pt x="392" y="88"/>
                  </a:lnTo>
                  <a:lnTo>
                    <a:pt x="362" y="109"/>
                  </a:lnTo>
                  <a:lnTo>
                    <a:pt x="362" y="109"/>
                  </a:lnTo>
                  <a:lnTo>
                    <a:pt x="342" y="120"/>
                  </a:lnTo>
                  <a:lnTo>
                    <a:pt x="323" y="130"/>
                  </a:lnTo>
                  <a:lnTo>
                    <a:pt x="303" y="141"/>
                  </a:lnTo>
                  <a:lnTo>
                    <a:pt x="283" y="151"/>
                  </a:lnTo>
                  <a:lnTo>
                    <a:pt x="283" y="151"/>
                  </a:lnTo>
                  <a:lnTo>
                    <a:pt x="265" y="163"/>
                  </a:lnTo>
                  <a:lnTo>
                    <a:pt x="248" y="175"/>
                  </a:lnTo>
                  <a:lnTo>
                    <a:pt x="213" y="200"/>
                  </a:lnTo>
                  <a:lnTo>
                    <a:pt x="213" y="200"/>
                  </a:lnTo>
                  <a:lnTo>
                    <a:pt x="194" y="211"/>
                  </a:lnTo>
                  <a:lnTo>
                    <a:pt x="175" y="222"/>
                  </a:lnTo>
                  <a:lnTo>
                    <a:pt x="136" y="241"/>
                  </a:lnTo>
                  <a:lnTo>
                    <a:pt x="136" y="241"/>
                  </a:lnTo>
                  <a:lnTo>
                    <a:pt x="99" y="258"/>
                  </a:lnTo>
                  <a:lnTo>
                    <a:pt x="64" y="274"/>
                  </a:lnTo>
                  <a:lnTo>
                    <a:pt x="64" y="274"/>
                  </a:lnTo>
                  <a:lnTo>
                    <a:pt x="31" y="286"/>
                  </a:lnTo>
                  <a:lnTo>
                    <a:pt x="15" y="294"/>
                  </a:lnTo>
                  <a:lnTo>
                    <a:pt x="7" y="298"/>
                  </a:lnTo>
                  <a:lnTo>
                    <a:pt x="1" y="303"/>
                  </a:lnTo>
                  <a:lnTo>
                    <a:pt x="1" y="303"/>
                  </a:lnTo>
                  <a:lnTo>
                    <a:pt x="0" y="304"/>
                  </a:lnTo>
                  <a:lnTo>
                    <a:pt x="0" y="307"/>
                  </a:lnTo>
                  <a:lnTo>
                    <a:pt x="0" y="309"/>
                  </a:lnTo>
                  <a:lnTo>
                    <a:pt x="1" y="311"/>
                  </a:lnTo>
                  <a:lnTo>
                    <a:pt x="5" y="312"/>
                  </a:lnTo>
                  <a:lnTo>
                    <a:pt x="7" y="312"/>
                  </a:lnTo>
                  <a:lnTo>
                    <a:pt x="9" y="311"/>
                  </a:lnTo>
                  <a:lnTo>
                    <a:pt x="9" y="311"/>
                  </a:lnTo>
                  <a:lnTo>
                    <a:pt x="15" y="307"/>
                  </a:lnTo>
                  <a:lnTo>
                    <a:pt x="23" y="303"/>
                  </a:lnTo>
                  <a:lnTo>
                    <a:pt x="37" y="295"/>
                  </a:lnTo>
                  <a:lnTo>
                    <a:pt x="69" y="283"/>
                  </a:lnTo>
                  <a:lnTo>
                    <a:pt x="69" y="283"/>
                  </a:lnTo>
                  <a:lnTo>
                    <a:pt x="105" y="268"/>
                  </a:lnTo>
                  <a:lnTo>
                    <a:pt x="141" y="251"/>
                  </a:lnTo>
                  <a:lnTo>
                    <a:pt x="141" y="251"/>
                  </a:lnTo>
                  <a:lnTo>
                    <a:pt x="177" y="232"/>
                  </a:lnTo>
                  <a:lnTo>
                    <a:pt x="211" y="211"/>
                  </a:lnTo>
                  <a:lnTo>
                    <a:pt x="247" y="189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313" y="147"/>
                  </a:lnTo>
                  <a:lnTo>
                    <a:pt x="347" y="128"/>
                  </a:lnTo>
                  <a:lnTo>
                    <a:pt x="381" y="108"/>
                  </a:lnTo>
                  <a:lnTo>
                    <a:pt x="414" y="87"/>
                  </a:lnTo>
                  <a:lnTo>
                    <a:pt x="414" y="87"/>
                  </a:lnTo>
                  <a:lnTo>
                    <a:pt x="447" y="65"/>
                  </a:lnTo>
                  <a:lnTo>
                    <a:pt x="482" y="47"/>
                  </a:lnTo>
                  <a:lnTo>
                    <a:pt x="482" y="47"/>
                  </a:lnTo>
                  <a:lnTo>
                    <a:pt x="521" y="27"/>
                  </a:lnTo>
                  <a:lnTo>
                    <a:pt x="521" y="27"/>
                  </a:lnTo>
                  <a:lnTo>
                    <a:pt x="537" y="17"/>
                  </a:lnTo>
                  <a:lnTo>
                    <a:pt x="545" y="13"/>
                  </a:lnTo>
                  <a:lnTo>
                    <a:pt x="554" y="10"/>
                  </a:lnTo>
                  <a:lnTo>
                    <a:pt x="554" y="10"/>
                  </a:lnTo>
                  <a:lnTo>
                    <a:pt x="557" y="9"/>
                  </a:lnTo>
                  <a:lnTo>
                    <a:pt x="558" y="7"/>
                  </a:lnTo>
                  <a:lnTo>
                    <a:pt x="558" y="6"/>
                  </a:lnTo>
                  <a:lnTo>
                    <a:pt x="558" y="3"/>
                  </a:lnTo>
                  <a:lnTo>
                    <a:pt x="555" y="0"/>
                  </a:lnTo>
                  <a:lnTo>
                    <a:pt x="554" y="0"/>
                  </a:lnTo>
                  <a:lnTo>
                    <a:pt x="552" y="0"/>
                  </a:lnTo>
                  <a:lnTo>
                    <a:pt x="55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1070"/>
            <p:cNvSpPr/>
            <p:nvPr/>
          </p:nvSpPr>
          <p:spPr bwMode="auto">
            <a:xfrm>
              <a:off x="4524376" y="4616450"/>
              <a:ext cx="53975" cy="33338"/>
            </a:xfrm>
            <a:custGeom>
              <a:avLst/>
              <a:gdLst/>
              <a:ahLst/>
              <a:cxnLst>
                <a:cxn ang="0">
                  <a:pos x="127" y="0"/>
                </a:cxn>
                <a:cxn ang="0">
                  <a:pos x="127" y="0"/>
                </a:cxn>
                <a:cxn ang="0">
                  <a:pos x="91" y="23"/>
                </a:cxn>
                <a:cxn ang="0">
                  <a:pos x="53" y="43"/>
                </a:cxn>
                <a:cxn ang="0">
                  <a:pos x="53" y="43"/>
                </a:cxn>
                <a:cxn ang="0">
                  <a:pos x="41" y="51"/>
                </a:cxn>
                <a:cxn ang="0">
                  <a:pos x="29" y="60"/>
                </a:cxn>
                <a:cxn ang="0">
                  <a:pos x="16" y="68"/>
                </a:cxn>
                <a:cxn ang="0">
                  <a:pos x="10" y="72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2" y="75"/>
                </a:cxn>
                <a:cxn ang="0">
                  <a:pos x="0" y="77"/>
                </a:cxn>
                <a:cxn ang="0">
                  <a:pos x="0" y="81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7" y="85"/>
                </a:cxn>
                <a:cxn ang="0">
                  <a:pos x="7" y="85"/>
                </a:cxn>
                <a:cxn ang="0">
                  <a:pos x="13" y="83"/>
                </a:cxn>
                <a:cxn ang="0">
                  <a:pos x="19" y="80"/>
                </a:cxn>
                <a:cxn ang="0">
                  <a:pos x="29" y="72"/>
                </a:cxn>
                <a:cxn ang="0">
                  <a:pos x="40" y="64"/>
                </a:cxn>
                <a:cxn ang="0">
                  <a:pos x="51" y="58"/>
                </a:cxn>
                <a:cxn ang="0">
                  <a:pos x="51" y="58"/>
                </a:cxn>
                <a:cxn ang="0">
                  <a:pos x="93" y="34"/>
                </a:cxn>
                <a:cxn ang="0">
                  <a:pos x="134" y="11"/>
                </a:cxn>
                <a:cxn ang="0">
                  <a:pos x="134" y="11"/>
                </a:cxn>
                <a:cxn ang="0">
                  <a:pos x="135" y="8"/>
                </a:cxn>
                <a:cxn ang="0">
                  <a:pos x="136" y="7"/>
                </a:cxn>
                <a:cxn ang="0">
                  <a:pos x="135" y="3"/>
                </a:cxn>
                <a:cxn ang="0">
                  <a:pos x="132" y="0"/>
                </a:cxn>
                <a:cxn ang="0">
                  <a:pos x="130" y="0"/>
                </a:cxn>
                <a:cxn ang="0">
                  <a:pos x="127" y="0"/>
                </a:cxn>
                <a:cxn ang="0">
                  <a:pos x="127" y="0"/>
                </a:cxn>
              </a:cxnLst>
              <a:rect l="0" t="0" r="r" b="b"/>
              <a:pathLst>
                <a:path w="136" h="85">
                  <a:moveTo>
                    <a:pt x="127" y="0"/>
                  </a:moveTo>
                  <a:lnTo>
                    <a:pt x="127" y="0"/>
                  </a:lnTo>
                  <a:lnTo>
                    <a:pt x="91" y="23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41" y="51"/>
                  </a:lnTo>
                  <a:lnTo>
                    <a:pt x="29" y="60"/>
                  </a:lnTo>
                  <a:lnTo>
                    <a:pt x="16" y="68"/>
                  </a:lnTo>
                  <a:lnTo>
                    <a:pt x="10" y="72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13" y="83"/>
                  </a:lnTo>
                  <a:lnTo>
                    <a:pt x="19" y="80"/>
                  </a:lnTo>
                  <a:lnTo>
                    <a:pt x="29" y="72"/>
                  </a:lnTo>
                  <a:lnTo>
                    <a:pt x="40" y="64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93" y="34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5" y="8"/>
                  </a:lnTo>
                  <a:lnTo>
                    <a:pt x="136" y="7"/>
                  </a:lnTo>
                  <a:lnTo>
                    <a:pt x="135" y="3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1071"/>
            <p:cNvSpPr/>
            <p:nvPr/>
          </p:nvSpPr>
          <p:spPr bwMode="auto">
            <a:xfrm>
              <a:off x="4522788" y="4618038"/>
              <a:ext cx="84138" cy="57150"/>
            </a:xfrm>
            <a:custGeom>
              <a:avLst/>
              <a:gdLst/>
              <a:ahLst/>
              <a:cxnLst>
                <a:cxn ang="0">
                  <a:pos x="203" y="1"/>
                </a:cxn>
                <a:cxn ang="0">
                  <a:pos x="203" y="1"/>
                </a:cxn>
                <a:cxn ang="0">
                  <a:pos x="147" y="34"/>
                </a:cxn>
                <a:cxn ang="0">
                  <a:pos x="119" y="51"/>
                </a:cxn>
                <a:cxn ang="0">
                  <a:pos x="93" y="68"/>
                </a:cxn>
                <a:cxn ang="0">
                  <a:pos x="93" y="68"/>
                </a:cxn>
                <a:cxn ang="0">
                  <a:pos x="72" y="82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30" y="116"/>
                </a:cxn>
                <a:cxn ang="0">
                  <a:pos x="17" y="125"/>
                </a:cxn>
                <a:cxn ang="0">
                  <a:pos x="12" y="129"/>
                </a:cxn>
                <a:cxn ang="0">
                  <a:pos x="5" y="130"/>
                </a:cxn>
                <a:cxn ang="0">
                  <a:pos x="5" y="130"/>
                </a:cxn>
                <a:cxn ang="0">
                  <a:pos x="3" y="132"/>
                </a:cxn>
                <a:cxn ang="0">
                  <a:pos x="1" y="133"/>
                </a:cxn>
                <a:cxn ang="0">
                  <a:pos x="0" y="136"/>
                </a:cxn>
                <a:cxn ang="0">
                  <a:pos x="1" y="137"/>
                </a:cxn>
                <a:cxn ang="0">
                  <a:pos x="3" y="141"/>
                </a:cxn>
                <a:cxn ang="0">
                  <a:pos x="5" y="142"/>
                </a:cxn>
                <a:cxn ang="0">
                  <a:pos x="8" y="142"/>
                </a:cxn>
                <a:cxn ang="0">
                  <a:pos x="8" y="142"/>
                </a:cxn>
                <a:cxn ang="0">
                  <a:pos x="16" y="139"/>
                </a:cxn>
                <a:cxn ang="0">
                  <a:pos x="24" y="134"/>
                </a:cxn>
                <a:cxn ang="0">
                  <a:pos x="38" y="124"/>
                </a:cxn>
                <a:cxn ang="0">
                  <a:pos x="38" y="124"/>
                </a:cxn>
                <a:cxn ang="0">
                  <a:pos x="51" y="115"/>
                </a:cxn>
                <a:cxn ang="0">
                  <a:pos x="63" y="104"/>
                </a:cxn>
                <a:cxn ang="0">
                  <a:pos x="76" y="94"/>
                </a:cxn>
                <a:cxn ang="0">
                  <a:pos x="89" y="85"/>
                </a:cxn>
                <a:cxn ang="0">
                  <a:pos x="89" y="85"/>
                </a:cxn>
                <a:cxn ang="0">
                  <a:pos x="148" y="47"/>
                </a:cxn>
                <a:cxn ang="0">
                  <a:pos x="209" y="10"/>
                </a:cxn>
                <a:cxn ang="0">
                  <a:pos x="209" y="10"/>
                </a:cxn>
                <a:cxn ang="0">
                  <a:pos x="211" y="9"/>
                </a:cxn>
                <a:cxn ang="0">
                  <a:pos x="212" y="6"/>
                </a:cxn>
                <a:cxn ang="0">
                  <a:pos x="211" y="2"/>
                </a:cxn>
                <a:cxn ang="0">
                  <a:pos x="208" y="0"/>
                </a:cxn>
                <a:cxn ang="0">
                  <a:pos x="205" y="0"/>
                </a:cxn>
                <a:cxn ang="0">
                  <a:pos x="203" y="1"/>
                </a:cxn>
                <a:cxn ang="0">
                  <a:pos x="203" y="1"/>
                </a:cxn>
              </a:cxnLst>
              <a:rect l="0" t="0" r="r" b="b"/>
              <a:pathLst>
                <a:path w="212" h="142">
                  <a:moveTo>
                    <a:pt x="203" y="1"/>
                  </a:moveTo>
                  <a:lnTo>
                    <a:pt x="203" y="1"/>
                  </a:lnTo>
                  <a:lnTo>
                    <a:pt x="147" y="34"/>
                  </a:lnTo>
                  <a:lnTo>
                    <a:pt x="119" y="51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72" y="82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30" y="116"/>
                  </a:lnTo>
                  <a:lnTo>
                    <a:pt x="17" y="125"/>
                  </a:lnTo>
                  <a:lnTo>
                    <a:pt x="12" y="129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3" y="132"/>
                  </a:lnTo>
                  <a:lnTo>
                    <a:pt x="1" y="133"/>
                  </a:lnTo>
                  <a:lnTo>
                    <a:pt x="0" y="136"/>
                  </a:lnTo>
                  <a:lnTo>
                    <a:pt x="1" y="137"/>
                  </a:lnTo>
                  <a:lnTo>
                    <a:pt x="3" y="141"/>
                  </a:lnTo>
                  <a:lnTo>
                    <a:pt x="5" y="142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16" y="139"/>
                  </a:lnTo>
                  <a:lnTo>
                    <a:pt x="24" y="134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51" y="115"/>
                  </a:lnTo>
                  <a:lnTo>
                    <a:pt x="63" y="104"/>
                  </a:lnTo>
                  <a:lnTo>
                    <a:pt x="76" y="94"/>
                  </a:lnTo>
                  <a:lnTo>
                    <a:pt x="89" y="85"/>
                  </a:lnTo>
                  <a:lnTo>
                    <a:pt x="89" y="85"/>
                  </a:lnTo>
                  <a:lnTo>
                    <a:pt x="148" y="47"/>
                  </a:lnTo>
                  <a:lnTo>
                    <a:pt x="209" y="10"/>
                  </a:lnTo>
                  <a:lnTo>
                    <a:pt x="209" y="10"/>
                  </a:lnTo>
                  <a:lnTo>
                    <a:pt x="211" y="9"/>
                  </a:lnTo>
                  <a:lnTo>
                    <a:pt x="212" y="6"/>
                  </a:lnTo>
                  <a:lnTo>
                    <a:pt x="211" y="2"/>
                  </a:lnTo>
                  <a:lnTo>
                    <a:pt x="208" y="0"/>
                  </a:lnTo>
                  <a:lnTo>
                    <a:pt x="205" y="0"/>
                  </a:lnTo>
                  <a:lnTo>
                    <a:pt x="203" y="1"/>
                  </a:lnTo>
                  <a:lnTo>
                    <a:pt x="20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1072"/>
            <p:cNvSpPr/>
            <p:nvPr/>
          </p:nvSpPr>
          <p:spPr bwMode="auto">
            <a:xfrm>
              <a:off x="4506913" y="4606925"/>
              <a:ext cx="138113" cy="92075"/>
            </a:xfrm>
            <a:custGeom>
              <a:avLst/>
              <a:gdLst/>
              <a:ahLst/>
              <a:cxnLst>
                <a:cxn ang="0">
                  <a:pos x="340" y="0"/>
                </a:cxn>
                <a:cxn ang="0">
                  <a:pos x="340" y="0"/>
                </a:cxn>
                <a:cxn ang="0">
                  <a:pos x="331" y="2"/>
                </a:cxn>
                <a:cxn ang="0">
                  <a:pos x="323" y="8"/>
                </a:cxn>
                <a:cxn ang="0">
                  <a:pos x="314" y="13"/>
                </a:cxn>
                <a:cxn ang="0">
                  <a:pos x="306" y="19"/>
                </a:cxn>
                <a:cxn ang="0">
                  <a:pos x="292" y="34"/>
                </a:cxn>
                <a:cxn ang="0">
                  <a:pos x="284" y="40"/>
                </a:cxn>
                <a:cxn ang="0">
                  <a:pos x="276" y="46"/>
                </a:cxn>
                <a:cxn ang="0">
                  <a:pos x="276" y="46"/>
                </a:cxn>
                <a:cxn ang="0">
                  <a:pos x="229" y="77"/>
                </a:cxn>
                <a:cxn ang="0">
                  <a:pos x="182" y="108"/>
                </a:cxn>
                <a:cxn ang="0">
                  <a:pos x="182" y="108"/>
                </a:cxn>
                <a:cxn ang="0">
                  <a:pos x="136" y="137"/>
                </a:cxn>
                <a:cxn ang="0">
                  <a:pos x="90" y="166"/>
                </a:cxn>
                <a:cxn ang="0">
                  <a:pos x="90" y="166"/>
                </a:cxn>
                <a:cxn ang="0">
                  <a:pos x="47" y="197"/>
                </a:cxn>
                <a:cxn ang="0">
                  <a:pos x="26" y="212"/>
                </a:cxn>
                <a:cxn ang="0">
                  <a:pos x="14" y="218"/>
                </a:cxn>
                <a:cxn ang="0">
                  <a:pos x="2" y="223"/>
                </a:cxn>
                <a:cxn ang="0">
                  <a:pos x="2" y="223"/>
                </a:cxn>
                <a:cxn ang="0">
                  <a:pos x="0" y="225"/>
                </a:cxn>
                <a:cxn ang="0">
                  <a:pos x="0" y="226"/>
                </a:cxn>
                <a:cxn ang="0">
                  <a:pos x="0" y="229"/>
                </a:cxn>
                <a:cxn ang="0">
                  <a:pos x="0" y="230"/>
                </a:cxn>
                <a:cxn ang="0">
                  <a:pos x="4" y="234"/>
                </a:cxn>
                <a:cxn ang="0">
                  <a:pos x="5" y="234"/>
                </a:cxn>
                <a:cxn ang="0">
                  <a:pos x="8" y="233"/>
                </a:cxn>
                <a:cxn ang="0">
                  <a:pos x="8" y="233"/>
                </a:cxn>
                <a:cxn ang="0">
                  <a:pos x="19" y="227"/>
                </a:cxn>
                <a:cxn ang="0">
                  <a:pos x="29" y="222"/>
                </a:cxn>
                <a:cxn ang="0">
                  <a:pos x="50" y="209"/>
                </a:cxn>
                <a:cxn ang="0">
                  <a:pos x="68" y="195"/>
                </a:cxn>
                <a:cxn ang="0">
                  <a:pos x="87" y="182"/>
                </a:cxn>
                <a:cxn ang="0">
                  <a:pos x="87" y="182"/>
                </a:cxn>
                <a:cxn ang="0">
                  <a:pos x="133" y="153"/>
                </a:cxn>
                <a:cxn ang="0">
                  <a:pos x="178" y="124"/>
                </a:cxn>
                <a:cxn ang="0">
                  <a:pos x="178" y="124"/>
                </a:cxn>
                <a:cxn ang="0">
                  <a:pos x="222" y="97"/>
                </a:cxn>
                <a:cxn ang="0">
                  <a:pos x="265" y="68"/>
                </a:cxn>
                <a:cxn ang="0">
                  <a:pos x="265" y="68"/>
                </a:cxn>
                <a:cxn ang="0">
                  <a:pos x="284" y="56"/>
                </a:cxn>
                <a:cxn ang="0">
                  <a:pos x="293" y="51"/>
                </a:cxn>
                <a:cxn ang="0">
                  <a:pos x="301" y="44"/>
                </a:cxn>
                <a:cxn ang="0">
                  <a:pos x="301" y="44"/>
                </a:cxn>
                <a:cxn ang="0">
                  <a:pos x="310" y="34"/>
                </a:cxn>
                <a:cxn ang="0">
                  <a:pos x="319" y="23"/>
                </a:cxn>
                <a:cxn ang="0">
                  <a:pos x="324" y="19"/>
                </a:cxn>
                <a:cxn ang="0">
                  <a:pos x="331" y="15"/>
                </a:cxn>
                <a:cxn ang="0">
                  <a:pos x="337" y="13"/>
                </a:cxn>
                <a:cxn ang="0">
                  <a:pos x="344" y="12"/>
                </a:cxn>
                <a:cxn ang="0">
                  <a:pos x="344" y="12"/>
                </a:cxn>
                <a:cxn ang="0">
                  <a:pos x="346" y="10"/>
                </a:cxn>
                <a:cxn ang="0">
                  <a:pos x="348" y="9"/>
                </a:cxn>
                <a:cxn ang="0">
                  <a:pos x="348" y="6"/>
                </a:cxn>
                <a:cxn ang="0">
                  <a:pos x="348" y="5"/>
                </a:cxn>
                <a:cxn ang="0">
                  <a:pos x="345" y="1"/>
                </a:cxn>
                <a:cxn ang="0">
                  <a:pos x="343" y="0"/>
                </a:cxn>
                <a:cxn ang="0">
                  <a:pos x="340" y="0"/>
                </a:cxn>
                <a:cxn ang="0">
                  <a:pos x="340" y="0"/>
                </a:cxn>
              </a:cxnLst>
              <a:rect l="0" t="0" r="r" b="b"/>
              <a:pathLst>
                <a:path w="348" h="234">
                  <a:moveTo>
                    <a:pt x="340" y="0"/>
                  </a:moveTo>
                  <a:lnTo>
                    <a:pt x="340" y="0"/>
                  </a:lnTo>
                  <a:lnTo>
                    <a:pt x="331" y="2"/>
                  </a:lnTo>
                  <a:lnTo>
                    <a:pt x="323" y="8"/>
                  </a:lnTo>
                  <a:lnTo>
                    <a:pt x="314" y="13"/>
                  </a:lnTo>
                  <a:lnTo>
                    <a:pt x="306" y="19"/>
                  </a:lnTo>
                  <a:lnTo>
                    <a:pt x="292" y="34"/>
                  </a:lnTo>
                  <a:lnTo>
                    <a:pt x="284" y="40"/>
                  </a:lnTo>
                  <a:lnTo>
                    <a:pt x="276" y="46"/>
                  </a:lnTo>
                  <a:lnTo>
                    <a:pt x="276" y="46"/>
                  </a:lnTo>
                  <a:lnTo>
                    <a:pt x="229" y="77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36" y="137"/>
                  </a:lnTo>
                  <a:lnTo>
                    <a:pt x="90" y="166"/>
                  </a:lnTo>
                  <a:lnTo>
                    <a:pt x="90" y="166"/>
                  </a:lnTo>
                  <a:lnTo>
                    <a:pt x="47" y="197"/>
                  </a:lnTo>
                  <a:lnTo>
                    <a:pt x="26" y="212"/>
                  </a:lnTo>
                  <a:lnTo>
                    <a:pt x="14" y="218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0" y="225"/>
                  </a:lnTo>
                  <a:lnTo>
                    <a:pt x="0" y="226"/>
                  </a:lnTo>
                  <a:lnTo>
                    <a:pt x="0" y="229"/>
                  </a:lnTo>
                  <a:lnTo>
                    <a:pt x="0" y="230"/>
                  </a:lnTo>
                  <a:lnTo>
                    <a:pt x="4" y="234"/>
                  </a:lnTo>
                  <a:lnTo>
                    <a:pt x="5" y="234"/>
                  </a:lnTo>
                  <a:lnTo>
                    <a:pt x="8" y="233"/>
                  </a:lnTo>
                  <a:lnTo>
                    <a:pt x="8" y="233"/>
                  </a:lnTo>
                  <a:lnTo>
                    <a:pt x="19" y="227"/>
                  </a:lnTo>
                  <a:lnTo>
                    <a:pt x="29" y="222"/>
                  </a:lnTo>
                  <a:lnTo>
                    <a:pt x="50" y="209"/>
                  </a:lnTo>
                  <a:lnTo>
                    <a:pt x="68" y="195"/>
                  </a:lnTo>
                  <a:lnTo>
                    <a:pt x="87" y="182"/>
                  </a:lnTo>
                  <a:lnTo>
                    <a:pt x="87" y="182"/>
                  </a:lnTo>
                  <a:lnTo>
                    <a:pt x="133" y="153"/>
                  </a:lnTo>
                  <a:lnTo>
                    <a:pt x="178" y="124"/>
                  </a:lnTo>
                  <a:lnTo>
                    <a:pt x="178" y="124"/>
                  </a:lnTo>
                  <a:lnTo>
                    <a:pt x="222" y="97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84" y="56"/>
                  </a:lnTo>
                  <a:lnTo>
                    <a:pt x="293" y="51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10" y="34"/>
                  </a:lnTo>
                  <a:lnTo>
                    <a:pt x="319" y="23"/>
                  </a:lnTo>
                  <a:lnTo>
                    <a:pt x="324" y="19"/>
                  </a:lnTo>
                  <a:lnTo>
                    <a:pt x="331" y="15"/>
                  </a:lnTo>
                  <a:lnTo>
                    <a:pt x="337" y="13"/>
                  </a:lnTo>
                  <a:lnTo>
                    <a:pt x="344" y="12"/>
                  </a:lnTo>
                  <a:lnTo>
                    <a:pt x="344" y="12"/>
                  </a:lnTo>
                  <a:lnTo>
                    <a:pt x="346" y="10"/>
                  </a:lnTo>
                  <a:lnTo>
                    <a:pt x="348" y="9"/>
                  </a:lnTo>
                  <a:lnTo>
                    <a:pt x="348" y="6"/>
                  </a:lnTo>
                  <a:lnTo>
                    <a:pt x="348" y="5"/>
                  </a:lnTo>
                  <a:lnTo>
                    <a:pt x="345" y="1"/>
                  </a:lnTo>
                  <a:lnTo>
                    <a:pt x="343" y="0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1073"/>
            <p:cNvSpPr/>
            <p:nvPr/>
          </p:nvSpPr>
          <p:spPr bwMode="auto">
            <a:xfrm>
              <a:off x="4246563" y="4513263"/>
              <a:ext cx="49213" cy="77788"/>
            </a:xfrm>
            <a:custGeom>
              <a:avLst/>
              <a:gdLst/>
              <a:ahLst/>
              <a:cxnLst>
                <a:cxn ang="0">
                  <a:pos x="116" y="1"/>
                </a:cxn>
                <a:cxn ang="0">
                  <a:pos x="116" y="1"/>
                </a:cxn>
                <a:cxn ang="0">
                  <a:pos x="97" y="21"/>
                </a:cxn>
                <a:cxn ang="0">
                  <a:pos x="78" y="41"/>
                </a:cxn>
                <a:cxn ang="0">
                  <a:pos x="61" y="62"/>
                </a:cxn>
                <a:cxn ang="0">
                  <a:pos x="46" y="84"/>
                </a:cxn>
                <a:cxn ang="0">
                  <a:pos x="46" y="84"/>
                </a:cxn>
                <a:cxn ang="0">
                  <a:pos x="39" y="94"/>
                </a:cxn>
                <a:cxn ang="0">
                  <a:pos x="34" y="105"/>
                </a:cxn>
                <a:cxn ang="0">
                  <a:pos x="25" y="127"/>
                </a:cxn>
                <a:cxn ang="0">
                  <a:pos x="25" y="127"/>
                </a:cxn>
                <a:cxn ang="0">
                  <a:pos x="19" y="141"/>
                </a:cxn>
                <a:cxn ang="0">
                  <a:pos x="16" y="158"/>
                </a:cxn>
                <a:cxn ang="0">
                  <a:pos x="9" y="174"/>
                </a:cxn>
                <a:cxn ang="0">
                  <a:pos x="6" y="181"/>
                </a:cxn>
                <a:cxn ang="0">
                  <a:pos x="1" y="187"/>
                </a:cxn>
                <a:cxn ang="0">
                  <a:pos x="1" y="187"/>
                </a:cxn>
                <a:cxn ang="0">
                  <a:pos x="0" y="188"/>
                </a:cxn>
                <a:cxn ang="0">
                  <a:pos x="0" y="191"/>
                </a:cxn>
                <a:cxn ang="0">
                  <a:pos x="2" y="195"/>
                </a:cxn>
                <a:cxn ang="0">
                  <a:pos x="4" y="196"/>
                </a:cxn>
                <a:cxn ang="0">
                  <a:pos x="5" y="196"/>
                </a:cxn>
                <a:cxn ang="0">
                  <a:pos x="8" y="196"/>
                </a:cxn>
                <a:cxn ang="0">
                  <a:pos x="9" y="195"/>
                </a:cxn>
                <a:cxn ang="0">
                  <a:pos x="9" y="195"/>
                </a:cxn>
                <a:cxn ang="0">
                  <a:pos x="17" y="186"/>
                </a:cxn>
                <a:cxn ang="0">
                  <a:pos x="22" y="175"/>
                </a:cxn>
                <a:cxn ang="0">
                  <a:pos x="26" y="164"/>
                </a:cxn>
                <a:cxn ang="0">
                  <a:pos x="30" y="152"/>
                </a:cxn>
                <a:cxn ang="0">
                  <a:pos x="38" y="128"/>
                </a:cxn>
                <a:cxn ang="0">
                  <a:pos x="42" y="116"/>
                </a:cxn>
                <a:cxn ang="0">
                  <a:pos x="46" y="106"/>
                </a:cxn>
                <a:cxn ang="0">
                  <a:pos x="46" y="106"/>
                </a:cxn>
                <a:cxn ang="0">
                  <a:pos x="53" y="92"/>
                </a:cxn>
                <a:cxn ang="0">
                  <a:pos x="63" y="79"/>
                </a:cxn>
                <a:cxn ang="0">
                  <a:pos x="81" y="55"/>
                </a:cxn>
                <a:cxn ang="0">
                  <a:pos x="102" y="31"/>
                </a:cxn>
                <a:cxn ang="0">
                  <a:pos x="124" y="9"/>
                </a:cxn>
                <a:cxn ang="0">
                  <a:pos x="124" y="9"/>
                </a:cxn>
                <a:cxn ang="0">
                  <a:pos x="125" y="8"/>
                </a:cxn>
                <a:cxn ang="0">
                  <a:pos x="125" y="5"/>
                </a:cxn>
                <a:cxn ang="0">
                  <a:pos x="124" y="1"/>
                </a:cxn>
                <a:cxn ang="0">
                  <a:pos x="120" y="0"/>
                </a:cxn>
                <a:cxn ang="0">
                  <a:pos x="118" y="0"/>
                </a:cxn>
                <a:cxn ang="0">
                  <a:pos x="116" y="1"/>
                </a:cxn>
                <a:cxn ang="0">
                  <a:pos x="116" y="1"/>
                </a:cxn>
              </a:cxnLst>
              <a:rect l="0" t="0" r="r" b="b"/>
              <a:pathLst>
                <a:path w="125" h="196">
                  <a:moveTo>
                    <a:pt x="116" y="1"/>
                  </a:moveTo>
                  <a:lnTo>
                    <a:pt x="116" y="1"/>
                  </a:lnTo>
                  <a:lnTo>
                    <a:pt x="97" y="21"/>
                  </a:lnTo>
                  <a:lnTo>
                    <a:pt x="78" y="41"/>
                  </a:lnTo>
                  <a:lnTo>
                    <a:pt x="61" y="62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39" y="94"/>
                  </a:lnTo>
                  <a:lnTo>
                    <a:pt x="34" y="105"/>
                  </a:lnTo>
                  <a:lnTo>
                    <a:pt x="25" y="127"/>
                  </a:lnTo>
                  <a:lnTo>
                    <a:pt x="25" y="127"/>
                  </a:lnTo>
                  <a:lnTo>
                    <a:pt x="19" y="141"/>
                  </a:lnTo>
                  <a:lnTo>
                    <a:pt x="16" y="158"/>
                  </a:lnTo>
                  <a:lnTo>
                    <a:pt x="9" y="174"/>
                  </a:lnTo>
                  <a:lnTo>
                    <a:pt x="6" y="181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91"/>
                  </a:lnTo>
                  <a:lnTo>
                    <a:pt x="2" y="195"/>
                  </a:lnTo>
                  <a:lnTo>
                    <a:pt x="4" y="196"/>
                  </a:lnTo>
                  <a:lnTo>
                    <a:pt x="5" y="196"/>
                  </a:lnTo>
                  <a:lnTo>
                    <a:pt x="8" y="196"/>
                  </a:lnTo>
                  <a:lnTo>
                    <a:pt x="9" y="195"/>
                  </a:lnTo>
                  <a:lnTo>
                    <a:pt x="9" y="195"/>
                  </a:lnTo>
                  <a:lnTo>
                    <a:pt x="17" y="186"/>
                  </a:lnTo>
                  <a:lnTo>
                    <a:pt x="22" y="175"/>
                  </a:lnTo>
                  <a:lnTo>
                    <a:pt x="26" y="164"/>
                  </a:lnTo>
                  <a:lnTo>
                    <a:pt x="30" y="152"/>
                  </a:lnTo>
                  <a:lnTo>
                    <a:pt x="38" y="128"/>
                  </a:lnTo>
                  <a:lnTo>
                    <a:pt x="42" y="116"/>
                  </a:lnTo>
                  <a:lnTo>
                    <a:pt x="46" y="106"/>
                  </a:lnTo>
                  <a:lnTo>
                    <a:pt x="46" y="106"/>
                  </a:lnTo>
                  <a:lnTo>
                    <a:pt x="53" y="92"/>
                  </a:lnTo>
                  <a:lnTo>
                    <a:pt x="63" y="79"/>
                  </a:lnTo>
                  <a:lnTo>
                    <a:pt x="81" y="55"/>
                  </a:lnTo>
                  <a:lnTo>
                    <a:pt x="102" y="31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5" y="8"/>
                  </a:lnTo>
                  <a:lnTo>
                    <a:pt x="125" y="5"/>
                  </a:lnTo>
                  <a:lnTo>
                    <a:pt x="124" y="1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1074"/>
            <p:cNvSpPr/>
            <p:nvPr/>
          </p:nvSpPr>
          <p:spPr bwMode="auto">
            <a:xfrm>
              <a:off x="4256088" y="4479925"/>
              <a:ext cx="82550" cy="133350"/>
            </a:xfrm>
            <a:custGeom>
              <a:avLst/>
              <a:gdLst/>
              <a:ahLst/>
              <a:cxnLst>
                <a:cxn ang="0">
                  <a:pos x="198" y="2"/>
                </a:cxn>
                <a:cxn ang="0">
                  <a:pos x="198" y="2"/>
                </a:cxn>
                <a:cxn ang="0">
                  <a:pos x="165" y="44"/>
                </a:cxn>
                <a:cxn ang="0">
                  <a:pos x="149" y="65"/>
                </a:cxn>
                <a:cxn ang="0">
                  <a:pos x="135" y="87"/>
                </a:cxn>
                <a:cxn ang="0">
                  <a:pos x="135" y="87"/>
                </a:cxn>
                <a:cxn ang="0">
                  <a:pos x="110" y="130"/>
                </a:cxn>
                <a:cxn ang="0">
                  <a:pos x="97" y="151"/>
                </a:cxn>
                <a:cxn ang="0">
                  <a:pos x="83" y="172"/>
                </a:cxn>
                <a:cxn ang="0">
                  <a:pos x="83" y="172"/>
                </a:cxn>
                <a:cxn ang="0">
                  <a:pos x="55" y="213"/>
                </a:cxn>
                <a:cxn ang="0">
                  <a:pos x="42" y="234"/>
                </a:cxn>
                <a:cxn ang="0">
                  <a:pos x="29" y="255"/>
                </a:cxn>
                <a:cxn ang="0">
                  <a:pos x="29" y="255"/>
                </a:cxn>
                <a:cxn ang="0">
                  <a:pos x="20" y="273"/>
                </a:cxn>
                <a:cxn ang="0">
                  <a:pos x="12" y="291"/>
                </a:cxn>
                <a:cxn ang="0">
                  <a:pos x="12" y="291"/>
                </a:cxn>
                <a:cxn ang="0">
                  <a:pos x="10" y="299"/>
                </a:cxn>
                <a:cxn ang="0">
                  <a:pos x="7" y="308"/>
                </a:cxn>
                <a:cxn ang="0">
                  <a:pos x="4" y="316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5"/>
                </a:cxn>
                <a:cxn ang="0">
                  <a:pos x="0" y="328"/>
                </a:cxn>
                <a:cxn ang="0">
                  <a:pos x="2" y="332"/>
                </a:cxn>
                <a:cxn ang="0">
                  <a:pos x="3" y="333"/>
                </a:cxn>
                <a:cxn ang="0">
                  <a:pos x="6" y="333"/>
                </a:cxn>
                <a:cxn ang="0">
                  <a:pos x="7" y="333"/>
                </a:cxn>
                <a:cxn ang="0">
                  <a:pos x="10" y="331"/>
                </a:cxn>
                <a:cxn ang="0">
                  <a:pos x="10" y="331"/>
                </a:cxn>
                <a:cxn ang="0">
                  <a:pos x="13" y="324"/>
                </a:cxn>
                <a:cxn ang="0">
                  <a:pos x="16" y="316"/>
                </a:cxn>
                <a:cxn ang="0">
                  <a:pos x="16" y="316"/>
                </a:cxn>
                <a:cxn ang="0">
                  <a:pos x="24" y="293"/>
                </a:cxn>
                <a:cxn ang="0">
                  <a:pos x="34" y="269"/>
                </a:cxn>
                <a:cxn ang="0">
                  <a:pos x="34" y="269"/>
                </a:cxn>
                <a:cxn ang="0">
                  <a:pos x="46" y="247"/>
                </a:cxn>
                <a:cxn ang="0">
                  <a:pos x="59" y="226"/>
                </a:cxn>
                <a:cxn ang="0">
                  <a:pos x="87" y="185"/>
                </a:cxn>
                <a:cxn ang="0">
                  <a:pos x="87" y="185"/>
                </a:cxn>
                <a:cxn ang="0">
                  <a:pos x="115" y="145"/>
                </a:cxn>
                <a:cxn ang="0">
                  <a:pos x="140" y="102"/>
                </a:cxn>
                <a:cxn ang="0">
                  <a:pos x="140" y="102"/>
                </a:cxn>
                <a:cxn ang="0">
                  <a:pos x="156" y="77"/>
                </a:cxn>
                <a:cxn ang="0">
                  <a:pos x="172" y="53"/>
                </a:cxn>
                <a:cxn ang="0">
                  <a:pos x="207" y="8"/>
                </a:cxn>
                <a:cxn ang="0">
                  <a:pos x="207" y="8"/>
                </a:cxn>
                <a:cxn ang="0">
                  <a:pos x="208" y="5"/>
                </a:cxn>
                <a:cxn ang="0">
                  <a:pos x="208" y="4"/>
                </a:cxn>
                <a:cxn ang="0">
                  <a:pos x="207" y="1"/>
                </a:cxn>
                <a:cxn ang="0">
                  <a:pos x="206" y="0"/>
                </a:cxn>
                <a:cxn ang="0">
                  <a:pos x="202" y="0"/>
                </a:cxn>
                <a:cxn ang="0">
                  <a:pos x="199" y="0"/>
                </a:cxn>
                <a:cxn ang="0">
                  <a:pos x="198" y="2"/>
                </a:cxn>
                <a:cxn ang="0">
                  <a:pos x="198" y="2"/>
                </a:cxn>
              </a:cxnLst>
              <a:rect l="0" t="0" r="r" b="b"/>
              <a:pathLst>
                <a:path w="208" h="333">
                  <a:moveTo>
                    <a:pt x="198" y="2"/>
                  </a:moveTo>
                  <a:lnTo>
                    <a:pt x="198" y="2"/>
                  </a:lnTo>
                  <a:lnTo>
                    <a:pt x="165" y="44"/>
                  </a:lnTo>
                  <a:lnTo>
                    <a:pt x="149" y="65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10" y="130"/>
                  </a:lnTo>
                  <a:lnTo>
                    <a:pt x="97" y="151"/>
                  </a:lnTo>
                  <a:lnTo>
                    <a:pt x="83" y="172"/>
                  </a:lnTo>
                  <a:lnTo>
                    <a:pt x="83" y="172"/>
                  </a:lnTo>
                  <a:lnTo>
                    <a:pt x="55" y="213"/>
                  </a:lnTo>
                  <a:lnTo>
                    <a:pt x="42" y="234"/>
                  </a:lnTo>
                  <a:lnTo>
                    <a:pt x="29" y="255"/>
                  </a:lnTo>
                  <a:lnTo>
                    <a:pt x="29" y="255"/>
                  </a:lnTo>
                  <a:lnTo>
                    <a:pt x="20" y="273"/>
                  </a:lnTo>
                  <a:lnTo>
                    <a:pt x="12" y="291"/>
                  </a:lnTo>
                  <a:lnTo>
                    <a:pt x="12" y="291"/>
                  </a:lnTo>
                  <a:lnTo>
                    <a:pt x="10" y="299"/>
                  </a:lnTo>
                  <a:lnTo>
                    <a:pt x="7" y="308"/>
                  </a:lnTo>
                  <a:lnTo>
                    <a:pt x="4" y="316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5"/>
                  </a:lnTo>
                  <a:lnTo>
                    <a:pt x="0" y="328"/>
                  </a:lnTo>
                  <a:lnTo>
                    <a:pt x="2" y="332"/>
                  </a:lnTo>
                  <a:lnTo>
                    <a:pt x="3" y="333"/>
                  </a:lnTo>
                  <a:lnTo>
                    <a:pt x="6" y="333"/>
                  </a:lnTo>
                  <a:lnTo>
                    <a:pt x="7" y="333"/>
                  </a:lnTo>
                  <a:lnTo>
                    <a:pt x="10" y="331"/>
                  </a:lnTo>
                  <a:lnTo>
                    <a:pt x="10" y="331"/>
                  </a:lnTo>
                  <a:lnTo>
                    <a:pt x="13" y="324"/>
                  </a:lnTo>
                  <a:lnTo>
                    <a:pt x="16" y="316"/>
                  </a:lnTo>
                  <a:lnTo>
                    <a:pt x="16" y="316"/>
                  </a:lnTo>
                  <a:lnTo>
                    <a:pt x="24" y="293"/>
                  </a:lnTo>
                  <a:lnTo>
                    <a:pt x="34" y="269"/>
                  </a:lnTo>
                  <a:lnTo>
                    <a:pt x="34" y="269"/>
                  </a:lnTo>
                  <a:lnTo>
                    <a:pt x="46" y="247"/>
                  </a:lnTo>
                  <a:lnTo>
                    <a:pt x="59" y="226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115" y="145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56" y="77"/>
                  </a:lnTo>
                  <a:lnTo>
                    <a:pt x="172" y="53"/>
                  </a:lnTo>
                  <a:lnTo>
                    <a:pt x="207" y="8"/>
                  </a:lnTo>
                  <a:lnTo>
                    <a:pt x="207" y="8"/>
                  </a:lnTo>
                  <a:lnTo>
                    <a:pt x="208" y="5"/>
                  </a:lnTo>
                  <a:lnTo>
                    <a:pt x="208" y="4"/>
                  </a:lnTo>
                  <a:lnTo>
                    <a:pt x="207" y="1"/>
                  </a:lnTo>
                  <a:lnTo>
                    <a:pt x="206" y="0"/>
                  </a:lnTo>
                  <a:lnTo>
                    <a:pt x="202" y="0"/>
                  </a:lnTo>
                  <a:lnTo>
                    <a:pt x="199" y="0"/>
                  </a:lnTo>
                  <a:lnTo>
                    <a:pt x="198" y="2"/>
                  </a:lnTo>
                  <a:lnTo>
                    <a:pt x="1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1075"/>
            <p:cNvSpPr/>
            <p:nvPr/>
          </p:nvSpPr>
          <p:spPr bwMode="auto">
            <a:xfrm>
              <a:off x="4267201" y="4479925"/>
              <a:ext cx="92075" cy="133350"/>
            </a:xfrm>
            <a:custGeom>
              <a:avLst/>
              <a:gdLst/>
              <a:ahLst/>
              <a:cxnLst>
                <a:cxn ang="0">
                  <a:pos x="224" y="1"/>
                </a:cxn>
                <a:cxn ang="0">
                  <a:pos x="224" y="1"/>
                </a:cxn>
                <a:cxn ang="0">
                  <a:pos x="216" y="7"/>
                </a:cxn>
                <a:cxn ang="0">
                  <a:pos x="208" y="13"/>
                </a:cxn>
                <a:cxn ang="0">
                  <a:pos x="197" y="26"/>
                </a:cxn>
                <a:cxn ang="0">
                  <a:pos x="186" y="41"/>
                </a:cxn>
                <a:cxn ang="0">
                  <a:pos x="176" y="56"/>
                </a:cxn>
                <a:cxn ang="0">
                  <a:pos x="176" y="56"/>
                </a:cxn>
                <a:cxn ang="0">
                  <a:pos x="146" y="106"/>
                </a:cxn>
                <a:cxn ang="0">
                  <a:pos x="116" y="154"/>
                </a:cxn>
                <a:cxn ang="0">
                  <a:pos x="116" y="154"/>
                </a:cxn>
                <a:cxn ang="0">
                  <a:pos x="88" y="199"/>
                </a:cxn>
                <a:cxn ang="0">
                  <a:pos x="59" y="242"/>
                </a:cxn>
                <a:cxn ang="0">
                  <a:pos x="59" y="242"/>
                </a:cxn>
                <a:cxn ang="0">
                  <a:pos x="45" y="262"/>
                </a:cxn>
                <a:cxn ang="0">
                  <a:pos x="29" y="281"/>
                </a:cxn>
                <a:cxn ang="0">
                  <a:pos x="15" y="302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7"/>
                </a:cxn>
                <a:cxn ang="0">
                  <a:pos x="2" y="330"/>
                </a:cxn>
                <a:cxn ang="0">
                  <a:pos x="4" y="331"/>
                </a:cxn>
                <a:cxn ang="0">
                  <a:pos x="8" y="332"/>
                </a:cxn>
                <a:cxn ang="0">
                  <a:pos x="8" y="332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1" y="328"/>
                </a:cxn>
                <a:cxn ang="0">
                  <a:pos x="23" y="327"/>
                </a:cxn>
                <a:cxn ang="0">
                  <a:pos x="24" y="323"/>
                </a:cxn>
                <a:cxn ang="0">
                  <a:pos x="23" y="319"/>
                </a:cxn>
                <a:cxn ang="0">
                  <a:pos x="19" y="318"/>
                </a:cxn>
                <a:cxn ang="0">
                  <a:pos x="19" y="318"/>
                </a:cxn>
                <a:cxn ang="0">
                  <a:pos x="28" y="303"/>
                </a:cxn>
                <a:cxn ang="0">
                  <a:pos x="38" y="290"/>
                </a:cxn>
                <a:cxn ang="0">
                  <a:pos x="59" y="263"/>
                </a:cxn>
                <a:cxn ang="0">
                  <a:pos x="59" y="263"/>
                </a:cxn>
                <a:cxn ang="0">
                  <a:pos x="85" y="225"/>
                </a:cxn>
                <a:cxn ang="0">
                  <a:pos x="110" y="186"/>
                </a:cxn>
                <a:cxn ang="0">
                  <a:pos x="110" y="186"/>
                </a:cxn>
                <a:cxn ang="0">
                  <a:pos x="163" y="98"/>
                </a:cxn>
                <a:cxn ang="0">
                  <a:pos x="163" y="98"/>
                </a:cxn>
                <a:cxn ang="0">
                  <a:pos x="177" y="75"/>
                </a:cxn>
                <a:cxn ang="0">
                  <a:pos x="191" y="51"/>
                </a:cxn>
                <a:cxn ang="0">
                  <a:pos x="199" y="39"/>
                </a:cxn>
                <a:cxn ang="0">
                  <a:pos x="208" y="29"/>
                </a:cxn>
                <a:cxn ang="0">
                  <a:pos x="219" y="20"/>
                </a:cxn>
                <a:cxn ang="0">
                  <a:pos x="229" y="12"/>
                </a:cxn>
                <a:cxn ang="0">
                  <a:pos x="229" y="12"/>
                </a:cxn>
                <a:cxn ang="0">
                  <a:pos x="231" y="9"/>
                </a:cxn>
                <a:cxn ang="0">
                  <a:pos x="232" y="8"/>
                </a:cxn>
                <a:cxn ang="0">
                  <a:pos x="231" y="4"/>
                </a:cxn>
                <a:cxn ang="0">
                  <a:pos x="228" y="1"/>
                </a:cxn>
                <a:cxn ang="0">
                  <a:pos x="225" y="0"/>
                </a:cxn>
                <a:cxn ang="0">
                  <a:pos x="224" y="1"/>
                </a:cxn>
                <a:cxn ang="0">
                  <a:pos x="224" y="1"/>
                </a:cxn>
              </a:cxnLst>
              <a:rect l="0" t="0" r="r" b="b"/>
              <a:pathLst>
                <a:path w="232" h="332">
                  <a:moveTo>
                    <a:pt x="224" y="1"/>
                  </a:moveTo>
                  <a:lnTo>
                    <a:pt x="224" y="1"/>
                  </a:lnTo>
                  <a:lnTo>
                    <a:pt x="216" y="7"/>
                  </a:lnTo>
                  <a:lnTo>
                    <a:pt x="208" y="13"/>
                  </a:lnTo>
                  <a:lnTo>
                    <a:pt x="197" y="26"/>
                  </a:lnTo>
                  <a:lnTo>
                    <a:pt x="186" y="41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46" y="106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88" y="199"/>
                  </a:lnTo>
                  <a:lnTo>
                    <a:pt x="59" y="242"/>
                  </a:lnTo>
                  <a:lnTo>
                    <a:pt x="59" y="242"/>
                  </a:lnTo>
                  <a:lnTo>
                    <a:pt x="45" y="262"/>
                  </a:lnTo>
                  <a:lnTo>
                    <a:pt x="29" y="281"/>
                  </a:lnTo>
                  <a:lnTo>
                    <a:pt x="15" y="302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7"/>
                  </a:lnTo>
                  <a:lnTo>
                    <a:pt x="2" y="330"/>
                  </a:lnTo>
                  <a:lnTo>
                    <a:pt x="4" y="331"/>
                  </a:lnTo>
                  <a:lnTo>
                    <a:pt x="8" y="332"/>
                  </a:lnTo>
                  <a:lnTo>
                    <a:pt x="8" y="332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1" y="328"/>
                  </a:lnTo>
                  <a:lnTo>
                    <a:pt x="23" y="327"/>
                  </a:lnTo>
                  <a:lnTo>
                    <a:pt x="24" y="323"/>
                  </a:lnTo>
                  <a:lnTo>
                    <a:pt x="23" y="319"/>
                  </a:lnTo>
                  <a:lnTo>
                    <a:pt x="19" y="318"/>
                  </a:lnTo>
                  <a:lnTo>
                    <a:pt x="19" y="318"/>
                  </a:lnTo>
                  <a:lnTo>
                    <a:pt x="28" y="303"/>
                  </a:lnTo>
                  <a:lnTo>
                    <a:pt x="38" y="290"/>
                  </a:lnTo>
                  <a:lnTo>
                    <a:pt x="59" y="263"/>
                  </a:lnTo>
                  <a:lnTo>
                    <a:pt x="59" y="263"/>
                  </a:lnTo>
                  <a:lnTo>
                    <a:pt x="85" y="225"/>
                  </a:lnTo>
                  <a:lnTo>
                    <a:pt x="110" y="186"/>
                  </a:lnTo>
                  <a:lnTo>
                    <a:pt x="110" y="186"/>
                  </a:lnTo>
                  <a:lnTo>
                    <a:pt x="163" y="98"/>
                  </a:lnTo>
                  <a:lnTo>
                    <a:pt x="163" y="98"/>
                  </a:lnTo>
                  <a:lnTo>
                    <a:pt x="177" y="75"/>
                  </a:lnTo>
                  <a:lnTo>
                    <a:pt x="191" y="51"/>
                  </a:lnTo>
                  <a:lnTo>
                    <a:pt x="199" y="39"/>
                  </a:lnTo>
                  <a:lnTo>
                    <a:pt x="208" y="29"/>
                  </a:lnTo>
                  <a:lnTo>
                    <a:pt x="219" y="20"/>
                  </a:lnTo>
                  <a:lnTo>
                    <a:pt x="229" y="12"/>
                  </a:lnTo>
                  <a:lnTo>
                    <a:pt x="229" y="12"/>
                  </a:lnTo>
                  <a:lnTo>
                    <a:pt x="231" y="9"/>
                  </a:lnTo>
                  <a:lnTo>
                    <a:pt x="232" y="8"/>
                  </a:lnTo>
                  <a:lnTo>
                    <a:pt x="231" y="4"/>
                  </a:lnTo>
                  <a:lnTo>
                    <a:pt x="228" y="1"/>
                  </a:lnTo>
                  <a:lnTo>
                    <a:pt x="225" y="0"/>
                  </a:lnTo>
                  <a:lnTo>
                    <a:pt x="224" y="1"/>
                  </a:lnTo>
                  <a:lnTo>
                    <a:pt x="22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1076"/>
            <p:cNvSpPr/>
            <p:nvPr/>
          </p:nvSpPr>
          <p:spPr bwMode="auto">
            <a:xfrm>
              <a:off x="4287838" y="4484688"/>
              <a:ext cx="90488" cy="13652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06" y="23"/>
                </a:cxn>
                <a:cxn ang="0">
                  <a:pos x="192" y="43"/>
                </a:cxn>
                <a:cxn ang="0">
                  <a:pos x="179" y="61"/>
                </a:cxn>
                <a:cxn ang="0">
                  <a:pos x="166" y="80"/>
                </a:cxn>
                <a:cxn ang="0">
                  <a:pos x="166" y="80"/>
                </a:cxn>
                <a:cxn ang="0">
                  <a:pos x="136" y="128"/>
                </a:cxn>
                <a:cxn ang="0">
                  <a:pos x="106" y="175"/>
                </a:cxn>
                <a:cxn ang="0">
                  <a:pos x="106" y="175"/>
                </a:cxn>
                <a:cxn ang="0">
                  <a:pos x="80" y="216"/>
                </a:cxn>
                <a:cxn ang="0">
                  <a:pos x="51" y="253"/>
                </a:cxn>
                <a:cxn ang="0">
                  <a:pos x="51" y="253"/>
                </a:cxn>
                <a:cxn ang="0">
                  <a:pos x="39" y="273"/>
                </a:cxn>
                <a:cxn ang="0">
                  <a:pos x="26" y="293"/>
                </a:cxn>
                <a:cxn ang="0">
                  <a:pos x="26" y="293"/>
                </a:cxn>
                <a:cxn ang="0">
                  <a:pos x="21" y="302"/>
                </a:cxn>
                <a:cxn ang="0">
                  <a:pos x="16" y="314"/>
                </a:cxn>
                <a:cxn ang="0">
                  <a:pos x="9" y="325"/>
                </a:cxn>
                <a:cxn ang="0">
                  <a:pos x="5" y="329"/>
                </a:cxn>
                <a:cxn ang="0">
                  <a:pos x="3" y="332"/>
                </a:cxn>
                <a:cxn ang="0">
                  <a:pos x="3" y="332"/>
                </a:cxn>
                <a:cxn ang="0">
                  <a:pos x="0" y="333"/>
                </a:cxn>
                <a:cxn ang="0">
                  <a:pos x="0" y="336"/>
                </a:cxn>
                <a:cxn ang="0">
                  <a:pos x="0" y="340"/>
                </a:cxn>
                <a:cxn ang="0">
                  <a:pos x="4" y="342"/>
                </a:cxn>
                <a:cxn ang="0">
                  <a:pos x="5" y="342"/>
                </a:cxn>
                <a:cxn ang="0">
                  <a:pos x="8" y="342"/>
                </a:cxn>
                <a:cxn ang="0">
                  <a:pos x="8" y="342"/>
                </a:cxn>
                <a:cxn ang="0">
                  <a:pos x="12" y="340"/>
                </a:cxn>
                <a:cxn ang="0">
                  <a:pos x="15" y="336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5" y="316"/>
                </a:cxn>
                <a:cxn ang="0">
                  <a:pos x="33" y="304"/>
                </a:cxn>
                <a:cxn ang="0">
                  <a:pos x="47" y="282"/>
                </a:cxn>
                <a:cxn ang="0">
                  <a:pos x="47" y="282"/>
                </a:cxn>
                <a:cxn ang="0">
                  <a:pos x="76" y="240"/>
                </a:cxn>
                <a:cxn ang="0">
                  <a:pos x="105" y="199"/>
                </a:cxn>
                <a:cxn ang="0">
                  <a:pos x="105" y="199"/>
                </a:cxn>
                <a:cxn ang="0">
                  <a:pos x="121" y="175"/>
                </a:cxn>
                <a:cxn ang="0">
                  <a:pos x="135" y="151"/>
                </a:cxn>
                <a:cxn ang="0">
                  <a:pos x="165" y="103"/>
                </a:cxn>
                <a:cxn ang="0">
                  <a:pos x="165" y="103"/>
                </a:cxn>
                <a:cxn ang="0">
                  <a:pos x="181" y="80"/>
                </a:cxn>
                <a:cxn ang="0">
                  <a:pos x="198" y="57"/>
                </a:cxn>
                <a:cxn ang="0">
                  <a:pos x="213" y="34"/>
                </a:cxn>
                <a:cxn ang="0">
                  <a:pos x="220" y="22"/>
                </a:cxn>
                <a:cxn ang="0">
                  <a:pos x="228" y="9"/>
                </a:cxn>
                <a:cxn ang="0">
                  <a:pos x="228" y="9"/>
                </a:cxn>
                <a:cxn ang="0">
                  <a:pos x="228" y="6"/>
                </a:cxn>
                <a:cxn ang="0">
                  <a:pos x="228" y="4"/>
                </a:cxn>
                <a:cxn ang="0">
                  <a:pos x="225" y="1"/>
                </a:cxn>
                <a:cxn ang="0">
                  <a:pos x="223" y="0"/>
                </a:cxn>
                <a:cxn ang="0">
                  <a:pos x="220" y="0"/>
                </a:cxn>
                <a:cxn ang="0">
                  <a:pos x="219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8" h="342">
                  <a:moveTo>
                    <a:pt x="217" y="2"/>
                  </a:moveTo>
                  <a:lnTo>
                    <a:pt x="217" y="2"/>
                  </a:lnTo>
                  <a:lnTo>
                    <a:pt x="206" y="23"/>
                  </a:lnTo>
                  <a:lnTo>
                    <a:pt x="192" y="43"/>
                  </a:lnTo>
                  <a:lnTo>
                    <a:pt x="179" y="61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36" y="128"/>
                  </a:lnTo>
                  <a:lnTo>
                    <a:pt x="106" y="175"/>
                  </a:lnTo>
                  <a:lnTo>
                    <a:pt x="106" y="175"/>
                  </a:lnTo>
                  <a:lnTo>
                    <a:pt x="80" y="216"/>
                  </a:lnTo>
                  <a:lnTo>
                    <a:pt x="51" y="253"/>
                  </a:lnTo>
                  <a:lnTo>
                    <a:pt x="51" y="253"/>
                  </a:lnTo>
                  <a:lnTo>
                    <a:pt x="39" y="273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1" y="302"/>
                  </a:lnTo>
                  <a:lnTo>
                    <a:pt x="16" y="314"/>
                  </a:lnTo>
                  <a:lnTo>
                    <a:pt x="9" y="325"/>
                  </a:lnTo>
                  <a:lnTo>
                    <a:pt x="5" y="329"/>
                  </a:lnTo>
                  <a:lnTo>
                    <a:pt x="3" y="332"/>
                  </a:lnTo>
                  <a:lnTo>
                    <a:pt x="3" y="332"/>
                  </a:lnTo>
                  <a:lnTo>
                    <a:pt x="0" y="333"/>
                  </a:lnTo>
                  <a:lnTo>
                    <a:pt x="0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5" y="342"/>
                  </a:lnTo>
                  <a:lnTo>
                    <a:pt x="8" y="342"/>
                  </a:lnTo>
                  <a:lnTo>
                    <a:pt x="8" y="342"/>
                  </a:lnTo>
                  <a:lnTo>
                    <a:pt x="12" y="340"/>
                  </a:lnTo>
                  <a:lnTo>
                    <a:pt x="15" y="336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5" y="316"/>
                  </a:lnTo>
                  <a:lnTo>
                    <a:pt x="33" y="304"/>
                  </a:lnTo>
                  <a:lnTo>
                    <a:pt x="47" y="282"/>
                  </a:lnTo>
                  <a:lnTo>
                    <a:pt x="47" y="282"/>
                  </a:lnTo>
                  <a:lnTo>
                    <a:pt x="76" y="240"/>
                  </a:lnTo>
                  <a:lnTo>
                    <a:pt x="105" y="199"/>
                  </a:lnTo>
                  <a:lnTo>
                    <a:pt x="105" y="199"/>
                  </a:lnTo>
                  <a:lnTo>
                    <a:pt x="121" y="175"/>
                  </a:lnTo>
                  <a:lnTo>
                    <a:pt x="135" y="151"/>
                  </a:lnTo>
                  <a:lnTo>
                    <a:pt x="165" y="103"/>
                  </a:lnTo>
                  <a:lnTo>
                    <a:pt x="165" y="103"/>
                  </a:lnTo>
                  <a:lnTo>
                    <a:pt x="181" y="80"/>
                  </a:lnTo>
                  <a:lnTo>
                    <a:pt x="198" y="57"/>
                  </a:lnTo>
                  <a:lnTo>
                    <a:pt x="213" y="34"/>
                  </a:lnTo>
                  <a:lnTo>
                    <a:pt x="220" y="22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28" y="6"/>
                  </a:lnTo>
                  <a:lnTo>
                    <a:pt x="228" y="4"/>
                  </a:lnTo>
                  <a:lnTo>
                    <a:pt x="225" y="1"/>
                  </a:lnTo>
                  <a:lnTo>
                    <a:pt x="223" y="0"/>
                  </a:lnTo>
                  <a:lnTo>
                    <a:pt x="220" y="0"/>
                  </a:lnTo>
                  <a:lnTo>
                    <a:pt x="219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1077"/>
            <p:cNvSpPr/>
            <p:nvPr/>
          </p:nvSpPr>
          <p:spPr bwMode="auto">
            <a:xfrm>
              <a:off x="4359276" y="4505325"/>
              <a:ext cx="38100" cy="53975"/>
            </a:xfrm>
            <a:custGeom>
              <a:avLst/>
              <a:gdLst/>
              <a:ahLst/>
              <a:cxnLst>
                <a:cxn ang="0">
                  <a:pos x="88" y="3"/>
                </a:cxn>
                <a:cxn ang="0">
                  <a:pos x="88" y="3"/>
                </a:cxn>
                <a:cxn ang="0">
                  <a:pos x="75" y="18"/>
                </a:cxn>
                <a:cxn ang="0">
                  <a:pos x="62" y="35"/>
                </a:cxn>
                <a:cxn ang="0">
                  <a:pos x="51" y="52"/>
                </a:cxn>
                <a:cxn ang="0">
                  <a:pos x="40" y="69"/>
                </a:cxn>
                <a:cxn ang="0">
                  <a:pos x="40" y="69"/>
                </a:cxn>
                <a:cxn ang="0">
                  <a:pos x="17" y="98"/>
                </a:cxn>
                <a:cxn ang="0">
                  <a:pos x="8" y="114"/>
                </a:cxn>
                <a:cxn ang="0">
                  <a:pos x="0" y="131"/>
                </a:cxn>
                <a:cxn ang="0">
                  <a:pos x="0" y="131"/>
                </a:cxn>
                <a:cxn ang="0">
                  <a:pos x="0" y="132"/>
                </a:cxn>
                <a:cxn ang="0">
                  <a:pos x="0" y="135"/>
                </a:cxn>
                <a:cxn ang="0">
                  <a:pos x="2" y="136"/>
                </a:cxn>
                <a:cxn ang="0">
                  <a:pos x="4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2" y="134"/>
                </a:cxn>
                <a:cxn ang="0">
                  <a:pos x="12" y="134"/>
                </a:cxn>
                <a:cxn ang="0">
                  <a:pos x="15" y="126"/>
                </a:cxn>
                <a:cxn ang="0">
                  <a:pos x="20" y="117"/>
                </a:cxn>
                <a:cxn ang="0">
                  <a:pos x="30" y="101"/>
                </a:cxn>
                <a:cxn ang="0">
                  <a:pos x="53" y="71"/>
                </a:cxn>
                <a:cxn ang="0">
                  <a:pos x="53" y="71"/>
                </a:cxn>
                <a:cxn ang="0">
                  <a:pos x="63" y="55"/>
                </a:cxn>
                <a:cxn ang="0">
                  <a:pos x="74" y="39"/>
                </a:cxn>
                <a:cxn ang="0">
                  <a:pos x="84" y="25"/>
                </a:cxn>
                <a:cxn ang="0">
                  <a:pos x="96" y="11"/>
                </a:cxn>
                <a:cxn ang="0">
                  <a:pos x="96" y="11"/>
                </a:cxn>
                <a:cxn ang="0">
                  <a:pos x="97" y="8"/>
                </a:cxn>
                <a:cxn ang="0">
                  <a:pos x="97" y="7"/>
                </a:cxn>
                <a:cxn ang="0">
                  <a:pos x="96" y="3"/>
                </a:cxn>
                <a:cxn ang="0">
                  <a:pos x="92" y="0"/>
                </a:cxn>
                <a:cxn ang="0">
                  <a:pos x="89" y="1"/>
                </a:cxn>
                <a:cxn ang="0">
                  <a:pos x="88" y="3"/>
                </a:cxn>
                <a:cxn ang="0">
                  <a:pos x="88" y="3"/>
                </a:cxn>
              </a:cxnLst>
              <a:rect l="0" t="0" r="r" b="b"/>
              <a:pathLst>
                <a:path w="97" h="137">
                  <a:moveTo>
                    <a:pt x="88" y="3"/>
                  </a:moveTo>
                  <a:lnTo>
                    <a:pt x="88" y="3"/>
                  </a:lnTo>
                  <a:lnTo>
                    <a:pt x="75" y="18"/>
                  </a:lnTo>
                  <a:lnTo>
                    <a:pt x="62" y="35"/>
                  </a:lnTo>
                  <a:lnTo>
                    <a:pt x="51" y="52"/>
                  </a:lnTo>
                  <a:lnTo>
                    <a:pt x="40" y="69"/>
                  </a:lnTo>
                  <a:lnTo>
                    <a:pt x="40" y="69"/>
                  </a:lnTo>
                  <a:lnTo>
                    <a:pt x="17" y="98"/>
                  </a:lnTo>
                  <a:lnTo>
                    <a:pt x="8" y="114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6"/>
                  </a:lnTo>
                  <a:lnTo>
                    <a:pt x="4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5" y="126"/>
                  </a:lnTo>
                  <a:lnTo>
                    <a:pt x="20" y="117"/>
                  </a:lnTo>
                  <a:lnTo>
                    <a:pt x="30" y="101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63" y="55"/>
                  </a:lnTo>
                  <a:lnTo>
                    <a:pt x="74" y="39"/>
                  </a:lnTo>
                  <a:lnTo>
                    <a:pt x="84" y="25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6" y="3"/>
                  </a:lnTo>
                  <a:lnTo>
                    <a:pt x="92" y="0"/>
                  </a:lnTo>
                  <a:lnTo>
                    <a:pt x="89" y="1"/>
                  </a:lnTo>
                  <a:lnTo>
                    <a:pt x="88" y="3"/>
                  </a:lnTo>
                  <a:lnTo>
                    <a:pt x="8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1078"/>
            <p:cNvSpPr/>
            <p:nvPr/>
          </p:nvSpPr>
          <p:spPr bwMode="auto">
            <a:xfrm>
              <a:off x="4375151" y="4513263"/>
              <a:ext cx="39688" cy="50800"/>
            </a:xfrm>
            <a:custGeom>
              <a:avLst/>
              <a:gdLst/>
              <a:ahLst/>
              <a:cxnLst>
                <a:cxn ang="0">
                  <a:pos x="86" y="1"/>
                </a:cxn>
                <a:cxn ang="0">
                  <a:pos x="86" y="1"/>
                </a:cxn>
                <a:cxn ang="0">
                  <a:pos x="74" y="14"/>
                </a:cxn>
                <a:cxn ang="0">
                  <a:pos x="62" y="29"/>
                </a:cxn>
                <a:cxn ang="0">
                  <a:pos x="41" y="59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0" y="126"/>
                </a:cxn>
                <a:cxn ang="0">
                  <a:pos x="2" y="127"/>
                </a:cxn>
                <a:cxn ang="0">
                  <a:pos x="6" y="128"/>
                </a:cxn>
                <a:cxn ang="0">
                  <a:pos x="7" y="127"/>
                </a:cxn>
                <a:cxn ang="0">
                  <a:pos x="10" y="126"/>
                </a:cxn>
                <a:cxn ang="0">
                  <a:pos x="10" y="126"/>
                </a:cxn>
                <a:cxn ang="0">
                  <a:pos x="51" y="65"/>
                </a:cxn>
                <a:cxn ang="0">
                  <a:pos x="71" y="37"/>
                </a:cxn>
                <a:cxn ang="0">
                  <a:pos x="82" y="22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96" y="8"/>
                </a:cxn>
                <a:cxn ang="0">
                  <a:pos x="96" y="5"/>
                </a:cxn>
                <a:cxn ang="0">
                  <a:pos x="95" y="1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6" y="1"/>
                </a:cxn>
                <a:cxn ang="0">
                  <a:pos x="86" y="1"/>
                </a:cxn>
              </a:cxnLst>
              <a:rect l="0" t="0" r="r" b="b"/>
              <a:pathLst>
                <a:path w="96" h="128">
                  <a:moveTo>
                    <a:pt x="86" y="1"/>
                  </a:moveTo>
                  <a:lnTo>
                    <a:pt x="86" y="1"/>
                  </a:lnTo>
                  <a:lnTo>
                    <a:pt x="74" y="14"/>
                  </a:lnTo>
                  <a:lnTo>
                    <a:pt x="62" y="29"/>
                  </a:lnTo>
                  <a:lnTo>
                    <a:pt x="41" y="5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0" y="126"/>
                  </a:lnTo>
                  <a:lnTo>
                    <a:pt x="2" y="127"/>
                  </a:lnTo>
                  <a:lnTo>
                    <a:pt x="6" y="128"/>
                  </a:lnTo>
                  <a:lnTo>
                    <a:pt x="7" y="127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51" y="65"/>
                  </a:lnTo>
                  <a:lnTo>
                    <a:pt x="71" y="37"/>
                  </a:lnTo>
                  <a:lnTo>
                    <a:pt x="82" y="22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8" y="0"/>
                  </a:lnTo>
                  <a:lnTo>
                    <a:pt x="86" y="1"/>
                  </a:lnTo>
                  <a:lnTo>
                    <a:pt x="8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1079"/>
            <p:cNvSpPr/>
            <p:nvPr/>
          </p:nvSpPr>
          <p:spPr bwMode="auto">
            <a:xfrm>
              <a:off x="4391026" y="4516438"/>
              <a:ext cx="47625" cy="53975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5" y="14"/>
                </a:cxn>
                <a:cxn ang="0">
                  <a:pos x="80" y="28"/>
                </a:cxn>
                <a:cxn ang="0">
                  <a:pos x="65" y="43"/>
                </a:cxn>
                <a:cxn ang="0">
                  <a:pos x="51" y="58"/>
                </a:cxn>
                <a:cxn ang="0">
                  <a:pos x="25" y="91"/>
                </a:cxn>
                <a:cxn ang="0">
                  <a:pos x="1" y="125"/>
                </a:cxn>
                <a:cxn ang="0">
                  <a:pos x="1" y="125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2"/>
                </a:cxn>
                <a:cxn ang="0">
                  <a:pos x="2" y="133"/>
                </a:cxn>
                <a:cxn ang="0">
                  <a:pos x="6" y="134"/>
                </a:cxn>
                <a:cxn ang="0">
                  <a:pos x="9" y="133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34" y="98"/>
                </a:cxn>
                <a:cxn ang="0">
                  <a:pos x="59" y="66"/>
                </a:cxn>
                <a:cxn ang="0">
                  <a:pos x="72" y="51"/>
                </a:cxn>
                <a:cxn ang="0">
                  <a:pos x="86" y="36"/>
                </a:cxn>
                <a:cxn ang="0">
                  <a:pos x="101" y="23"/>
                </a:cxn>
                <a:cxn ang="0">
                  <a:pos x="118" y="11"/>
                </a:cxn>
                <a:cxn ang="0">
                  <a:pos x="118" y="11"/>
                </a:cxn>
                <a:cxn ang="0">
                  <a:pos x="119" y="9"/>
                </a:cxn>
                <a:cxn ang="0">
                  <a:pos x="120" y="7"/>
                </a:cxn>
                <a:cxn ang="0">
                  <a:pos x="119" y="2"/>
                </a:cxn>
                <a:cxn ang="0">
                  <a:pos x="118" y="1"/>
                </a:cxn>
                <a:cxn ang="0">
                  <a:pos x="116" y="0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20" h="134">
                  <a:moveTo>
                    <a:pt x="111" y="1"/>
                  </a:moveTo>
                  <a:lnTo>
                    <a:pt x="111" y="1"/>
                  </a:lnTo>
                  <a:lnTo>
                    <a:pt x="95" y="14"/>
                  </a:lnTo>
                  <a:lnTo>
                    <a:pt x="80" y="28"/>
                  </a:lnTo>
                  <a:lnTo>
                    <a:pt x="65" y="43"/>
                  </a:lnTo>
                  <a:lnTo>
                    <a:pt x="51" y="58"/>
                  </a:lnTo>
                  <a:lnTo>
                    <a:pt x="25" y="91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2"/>
                  </a:lnTo>
                  <a:lnTo>
                    <a:pt x="2" y="133"/>
                  </a:lnTo>
                  <a:lnTo>
                    <a:pt x="6" y="134"/>
                  </a:lnTo>
                  <a:lnTo>
                    <a:pt x="9" y="133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34" y="98"/>
                  </a:lnTo>
                  <a:lnTo>
                    <a:pt x="59" y="66"/>
                  </a:lnTo>
                  <a:lnTo>
                    <a:pt x="72" y="51"/>
                  </a:lnTo>
                  <a:lnTo>
                    <a:pt x="86" y="36"/>
                  </a:lnTo>
                  <a:lnTo>
                    <a:pt x="101" y="23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9" y="9"/>
                  </a:lnTo>
                  <a:lnTo>
                    <a:pt x="120" y="7"/>
                  </a:lnTo>
                  <a:lnTo>
                    <a:pt x="119" y="2"/>
                  </a:lnTo>
                  <a:lnTo>
                    <a:pt x="118" y="1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1080"/>
            <p:cNvSpPr/>
            <p:nvPr/>
          </p:nvSpPr>
          <p:spPr bwMode="auto">
            <a:xfrm>
              <a:off x="4402138" y="4527550"/>
              <a:ext cx="47625" cy="60325"/>
            </a:xfrm>
            <a:custGeom>
              <a:avLst/>
              <a:gdLst/>
              <a:ahLst/>
              <a:cxnLst>
                <a:cxn ang="0">
                  <a:pos x="114" y="1"/>
                </a:cxn>
                <a:cxn ang="0">
                  <a:pos x="114" y="1"/>
                </a:cxn>
                <a:cxn ang="0">
                  <a:pos x="110" y="4"/>
                </a:cxn>
                <a:cxn ang="0">
                  <a:pos x="106" y="8"/>
                </a:cxn>
                <a:cxn ang="0">
                  <a:pos x="99" y="15"/>
                </a:cxn>
                <a:cxn ang="0">
                  <a:pos x="99" y="15"/>
                </a:cxn>
                <a:cxn ang="0">
                  <a:pos x="82" y="38"/>
                </a:cxn>
                <a:cxn ang="0">
                  <a:pos x="64" y="60"/>
                </a:cxn>
                <a:cxn ang="0">
                  <a:pos x="64" y="60"/>
                </a:cxn>
                <a:cxn ang="0">
                  <a:pos x="50" y="78"/>
                </a:cxn>
                <a:cxn ang="0">
                  <a:pos x="42" y="87"/>
                </a:cxn>
                <a:cxn ang="0">
                  <a:pos x="35" y="96"/>
                </a:cxn>
                <a:cxn ang="0">
                  <a:pos x="35" y="96"/>
                </a:cxn>
                <a:cxn ang="0">
                  <a:pos x="30" y="104"/>
                </a:cxn>
                <a:cxn ang="0">
                  <a:pos x="25" y="110"/>
                </a:cxn>
                <a:cxn ang="0">
                  <a:pos x="13" y="121"/>
                </a:cxn>
                <a:cxn ang="0">
                  <a:pos x="13" y="121"/>
                </a:cxn>
                <a:cxn ang="0">
                  <a:pos x="9" y="127"/>
                </a:cxn>
                <a:cxn ang="0">
                  <a:pos x="4" y="136"/>
                </a:cxn>
                <a:cxn ang="0">
                  <a:pos x="0" y="141"/>
                </a:cxn>
                <a:cxn ang="0">
                  <a:pos x="0" y="142"/>
                </a:cxn>
                <a:cxn ang="0">
                  <a:pos x="1" y="141"/>
                </a:cxn>
                <a:cxn ang="0">
                  <a:pos x="1" y="141"/>
                </a:cxn>
                <a:cxn ang="0">
                  <a:pos x="0" y="144"/>
                </a:cxn>
                <a:cxn ang="0">
                  <a:pos x="0" y="146"/>
                </a:cxn>
                <a:cxn ang="0">
                  <a:pos x="3" y="150"/>
                </a:cxn>
                <a:cxn ang="0">
                  <a:pos x="4" y="150"/>
                </a:cxn>
                <a:cxn ang="0">
                  <a:pos x="5" y="151"/>
                </a:cxn>
                <a:cxn ang="0">
                  <a:pos x="8" y="151"/>
                </a:cxn>
                <a:cxn ang="0">
                  <a:pos x="9" y="149"/>
                </a:cxn>
                <a:cxn ang="0">
                  <a:pos x="9" y="149"/>
                </a:cxn>
                <a:cxn ang="0">
                  <a:pos x="33" y="120"/>
                </a:cxn>
                <a:cxn ang="0">
                  <a:pos x="55" y="90"/>
                </a:cxn>
                <a:cxn ang="0">
                  <a:pos x="55" y="90"/>
                </a:cxn>
                <a:cxn ang="0">
                  <a:pos x="86" y="49"/>
                </a:cxn>
                <a:cxn ang="0">
                  <a:pos x="86" y="49"/>
                </a:cxn>
                <a:cxn ang="0">
                  <a:pos x="102" y="28"/>
                </a:cxn>
                <a:cxn ang="0">
                  <a:pos x="111" y="18"/>
                </a:cxn>
                <a:cxn ang="0">
                  <a:pos x="115" y="14"/>
                </a:cxn>
                <a:cxn ang="0">
                  <a:pos x="120" y="10"/>
                </a:cxn>
                <a:cxn ang="0">
                  <a:pos x="120" y="10"/>
                </a:cxn>
                <a:cxn ang="0">
                  <a:pos x="122" y="9"/>
                </a:cxn>
                <a:cxn ang="0">
                  <a:pos x="123" y="6"/>
                </a:cxn>
                <a:cxn ang="0">
                  <a:pos x="122" y="2"/>
                </a:cxn>
                <a:cxn ang="0">
                  <a:pos x="119" y="0"/>
                </a:cxn>
                <a:cxn ang="0">
                  <a:pos x="116" y="0"/>
                </a:cxn>
                <a:cxn ang="0">
                  <a:pos x="114" y="1"/>
                </a:cxn>
                <a:cxn ang="0">
                  <a:pos x="114" y="1"/>
                </a:cxn>
              </a:cxnLst>
              <a:rect l="0" t="0" r="r" b="b"/>
              <a:pathLst>
                <a:path w="123" h="151">
                  <a:moveTo>
                    <a:pt x="114" y="1"/>
                  </a:moveTo>
                  <a:lnTo>
                    <a:pt x="114" y="1"/>
                  </a:lnTo>
                  <a:lnTo>
                    <a:pt x="110" y="4"/>
                  </a:lnTo>
                  <a:lnTo>
                    <a:pt x="106" y="8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82" y="38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50" y="78"/>
                  </a:lnTo>
                  <a:lnTo>
                    <a:pt x="42" y="87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30" y="104"/>
                  </a:lnTo>
                  <a:lnTo>
                    <a:pt x="25" y="110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9" y="127"/>
                  </a:lnTo>
                  <a:lnTo>
                    <a:pt x="4" y="136"/>
                  </a:lnTo>
                  <a:lnTo>
                    <a:pt x="0" y="141"/>
                  </a:lnTo>
                  <a:lnTo>
                    <a:pt x="0" y="142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3" y="150"/>
                  </a:lnTo>
                  <a:lnTo>
                    <a:pt x="4" y="150"/>
                  </a:lnTo>
                  <a:lnTo>
                    <a:pt x="5" y="151"/>
                  </a:lnTo>
                  <a:lnTo>
                    <a:pt x="8" y="151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33" y="120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102" y="28"/>
                  </a:lnTo>
                  <a:lnTo>
                    <a:pt x="111" y="18"/>
                  </a:lnTo>
                  <a:lnTo>
                    <a:pt x="115" y="14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2" y="9"/>
                  </a:lnTo>
                  <a:lnTo>
                    <a:pt x="123" y="6"/>
                  </a:lnTo>
                  <a:lnTo>
                    <a:pt x="122" y="2"/>
                  </a:lnTo>
                  <a:lnTo>
                    <a:pt x="119" y="0"/>
                  </a:lnTo>
                  <a:lnTo>
                    <a:pt x="116" y="0"/>
                  </a:lnTo>
                  <a:lnTo>
                    <a:pt x="114" y="1"/>
                  </a:lnTo>
                  <a:lnTo>
                    <a:pt x="11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1081"/>
            <p:cNvSpPr/>
            <p:nvPr/>
          </p:nvSpPr>
          <p:spPr bwMode="auto">
            <a:xfrm>
              <a:off x="4421188" y="4543425"/>
              <a:ext cx="36513" cy="50800"/>
            </a:xfrm>
            <a:custGeom>
              <a:avLst/>
              <a:gdLst/>
              <a:ahLst/>
              <a:cxnLst>
                <a:cxn ang="0">
                  <a:pos x="81" y="2"/>
                </a:cxn>
                <a:cxn ang="0">
                  <a:pos x="81" y="2"/>
                </a:cxn>
                <a:cxn ang="0">
                  <a:pos x="70" y="15"/>
                </a:cxn>
                <a:cxn ang="0">
                  <a:pos x="59" y="29"/>
                </a:cxn>
                <a:cxn ang="0">
                  <a:pos x="49" y="43"/>
                </a:cxn>
                <a:cxn ang="0">
                  <a:pos x="38" y="59"/>
                </a:cxn>
                <a:cxn ang="0">
                  <a:pos x="20" y="89"/>
                </a:cxn>
                <a:cxn ang="0">
                  <a:pos x="2" y="119"/>
                </a:cxn>
                <a:cxn ang="0">
                  <a:pos x="2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2" y="126"/>
                </a:cxn>
                <a:cxn ang="0">
                  <a:pos x="3" y="127"/>
                </a:cxn>
                <a:cxn ang="0">
                  <a:pos x="7" y="128"/>
                </a:cxn>
                <a:cxn ang="0">
                  <a:pos x="10" y="127"/>
                </a:cxn>
                <a:cxn ang="0">
                  <a:pos x="11" y="126"/>
                </a:cxn>
                <a:cxn ang="0">
                  <a:pos x="11" y="126"/>
                </a:cxn>
                <a:cxn ang="0">
                  <a:pos x="30" y="96"/>
                </a:cxn>
                <a:cxn ang="0">
                  <a:pos x="47" y="66"/>
                </a:cxn>
                <a:cxn ang="0">
                  <a:pos x="58" y="51"/>
                </a:cxn>
                <a:cxn ang="0">
                  <a:pos x="67" y="37"/>
                </a:cxn>
                <a:cxn ang="0">
                  <a:pos x="79" y="22"/>
                </a:cxn>
                <a:cxn ang="0">
                  <a:pos x="91" y="9"/>
                </a:cxn>
                <a:cxn ang="0">
                  <a:pos x="91" y="9"/>
                </a:cxn>
                <a:cxn ang="0">
                  <a:pos x="92" y="7"/>
                </a:cxn>
                <a:cxn ang="0">
                  <a:pos x="92" y="5"/>
                </a:cxn>
                <a:cxn ang="0">
                  <a:pos x="89" y="2"/>
                </a:cxn>
                <a:cxn ang="0">
                  <a:pos x="87" y="0"/>
                </a:cxn>
                <a:cxn ang="0">
                  <a:pos x="84" y="0"/>
                </a:cxn>
                <a:cxn ang="0">
                  <a:pos x="81" y="2"/>
                </a:cxn>
                <a:cxn ang="0">
                  <a:pos x="81" y="2"/>
                </a:cxn>
              </a:cxnLst>
              <a:rect l="0" t="0" r="r" b="b"/>
              <a:pathLst>
                <a:path w="92" h="128">
                  <a:moveTo>
                    <a:pt x="81" y="2"/>
                  </a:moveTo>
                  <a:lnTo>
                    <a:pt x="81" y="2"/>
                  </a:lnTo>
                  <a:lnTo>
                    <a:pt x="70" y="15"/>
                  </a:lnTo>
                  <a:lnTo>
                    <a:pt x="59" y="29"/>
                  </a:lnTo>
                  <a:lnTo>
                    <a:pt x="49" y="43"/>
                  </a:lnTo>
                  <a:lnTo>
                    <a:pt x="38" y="59"/>
                  </a:lnTo>
                  <a:lnTo>
                    <a:pt x="20" y="8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3" y="127"/>
                  </a:lnTo>
                  <a:lnTo>
                    <a:pt x="7" y="128"/>
                  </a:lnTo>
                  <a:lnTo>
                    <a:pt x="10" y="127"/>
                  </a:lnTo>
                  <a:lnTo>
                    <a:pt x="11" y="126"/>
                  </a:lnTo>
                  <a:lnTo>
                    <a:pt x="11" y="126"/>
                  </a:lnTo>
                  <a:lnTo>
                    <a:pt x="30" y="96"/>
                  </a:lnTo>
                  <a:lnTo>
                    <a:pt x="47" y="66"/>
                  </a:lnTo>
                  <a:lnTo>
                    <a:pt x="58" y="51"/>
                  </a:lnTo>
                  <a:lnTo>
                    <a:pt x="67" y="37"/>
                  </a:lnTo>
                  <a:lnTo>
                    <a:pt x="79" y="22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2" y="7"/>
                  </a:lnTo>
                  <a:lnTo>
                    <a:pt x="92" y="5"/>
                  </a:lnTo>
                  <a:lnTo>
                    <a:pt x="89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8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1082"/>
            <p:cNvSpPr/>
            <p:nvPr/>
          </p:nvSpPr>
          <p:spPr bwMode="auto">
            <a:xfrm>
              <a:off x="4308476" y="4591050"/>
              <a:ext cx="20638" cy="39688"/>
            </a:xfrm>
            <a:custGeom>
              <a:avLst/>
              <a:gdLst/>
              <a:ahLst/>
              <a:cxnLst>
                <a:cxn ang="0">
                  <a:pos x="43" y="3"/>
                </a:cxn>
                <a:cxn ang="0">
                  <a:pos x="43" y="3"/>
                </a:cxn>
                <a:cxn ang="0">
                  <a:pos x="30" y="25"/>
                </a:cxn>
                <a:cxn ang="0">
                  <a:pos x="17" y="47"/>
                </a:cxn>
                <a:cxn ang="0">
                  <a:pos x="11" y="58"/>
                </a:cxn>
                <a:cxn ang="0">
                  <a:pos x="7" y="70"/>
                </a:cxn>
                <a:cxn ang="0">
                  <a:pos x="3" y="83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100"/>
                </a:cxn>
                <a:cxn ang="0">
                  <a:pos x="5" y="100"/>
                </a:cxn>
                <a:cxn ang="0">
                  <a:pos x="9" y="98"/>
                </a:cxn>
                <a:cxn ang="0">
                  <a:pos x="11" y="97"/>
                </a:cxn>
                <a:cxn ang="0">
                  <a:pos x="12" y="94"/>
                </a:cxn>
                <a:cxn ang="0">
                  <a:pos x="12" y="94"/>
                </a:cxn>
                <a:cxn ang="0">
                  <a:pos x="13" y="83"/>
                </a:cxn>
                <a:cxn ang="0">
                  <a:pos x="17" y="72"/>
                </a:cxn>
                <a:cxn ang="0">
                  <a:pos x="22" y="60"/>
                </a:cxn>
                <a:cxn ang="0">
                  <a:pos x="28" y="50"/>
                </a:cxn>
                <a:cxn ang="0">
                  <a:pos x="41" y="29"/>
                </a:cxn>
                <a:cxn ang="0">
                  <a:pos x="54" y="9"/>
                </a:cxn>
                <a:cxn ang="0">
                  <a:pos x="54" y="9"/>
                </a:cxn>
                <a:cxn ang="0">
                  <a:pos x="54" y="7"/>
                </a:cxn>
                <a:cxn ang="0">
                  <a:pos x="54" y="4"/>
                </a:cxn>
                <a:cxn ang="0">
                  <a:pos x="51" y="2"/>
                </a:cxn>
                <a:cxn ang="0">
                  <a:pos x="47" y="0"/>
                </a:cxn>
                <a:cxn ang="0">
                  <a:pos x="45" y="2"/>
                </a:cxn>
                <a:cxn ang="0">
                  <a:pos x="43" y="3"/>
                </a:cxn>
                <a:cxn ang="0">
                  <a:pos x="43" y="3"/>
                </a:cxn>
              </a:cxnLst>
              <a:rect l="0" t="0" r="r" b="b"/>
              <a:pathLst>
                <a:path w="54" h="100">
                  <a:moveTo>
                    <a:pt x="43" y="3"/>
                  </a:moveTo>
                  <a:lnTo>
                    <a:pt x="43" y="3"/>
                  </a:lnTo>
                  <a:lnTo>
                    <a:pt x="30" y="25"/>
                  </a:lnTo>
                  <a:lnTo>
                    <a:pt x="17" y="47"/>
                  </a:lnTo>
                  <a:lnTo>
                    <a:pt x="11" y="58"/>
                  </a:lnTo>
                  <a:lnTo>
                    <a:pt x="7" y="70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100"/>
                  </a:lnTo>
                  <a:lnTo>
                    <a:pt x="5" y="100"/>
                  </a:lnTo>
                  <a:lnTo>
                    <a:pt x="9" y="98"/>
                  </a:lnTo>
                  <a:lnTo>
                    <a:pt x="11" y="97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3" y="83"/>
                  </a:lnTo>
                  <a:lnTo>
                    <a:pt x="17" y="72"/>
                  </a:lnTo>
                  <a:lnTo>
                    <a:pt x="22" y="60"/>
                  </a:lnTo>
                  <a:lnTo>
                    <a:pt x="28" y="50"/>
                  </a:lnTo>
                  <a:lnTo>
                    <a:pt x="41" y="2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7"/>
                  </a:lnTo>
                  <a:lnTo>
                    <a:pt x="54" y="4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5" y="2"/>
                  </a:lnTo>
                  <a:lnTo>
                    <a:pt x="43" y="3"/>
                  </a:lnTo>
                  <a:lnTo>
                    <a:pt x="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083"/>
            <p:cNvSpPr/>
            <p:nvPr/>
          </p:nvSpPr>
          <p:spPr bwMode="auto">
            <a:xfrm>
              <a:off x="4319588" y="4605338"/>
              <a:ext cx="23813" cy="3492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45" y="2"/>
                </a:cxn>
                <a:cxn ang="0">
                  <a:pos x="32" y="22"/>
                </a:cxn>
                <a:cxn ang="0">
                  <a:pos x="19" y="43"/>
                </a:cxn>
                <a:cxn ang="0">
                  <a:pos x="19" y="43"/>
                </a:cxn>
                <a:cxn ang="0">
                  <a:pos x="9" y="62"/>
                </a:cxn>
                <a:cxn ang="0">
                  <a:pos x="4" y="73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0" y="86"/>
                </a:cxn>
                <a:cxn ang="0">
                  <a:pos x="0" y="87"/>
                </a:cxn>
                <a:cxn ang="0">
                  <a:pos x="4" y="90"/>
                </a:cxn>
                <a:cxn ang="0">
                  <a:pos x="7" y="90"/>
                </a:cxn>
                <a:cxn ang="0">
                  <a:pos x="9" y="88"/>
                </a:cxn>
                <a:cxn ang="0">
                  <a:pos x="10" y="86"/>
                </a:cxn>
                <a:cxn ang="0">
                  <a:pos x="10" y="86"/>
                </a:cxn>
                <a:cxn ang="0">
                  <a:pos x="15" y="75"/>
                </a:cxn>
                <a:cxn ang="0">
                  <a:pos x="21" y="64"/>
                </a:cxn>
                <a:cxn ang="0">
                  <a:pos x="32" y="44"/>
                </a:cxn>
                <a:cxn ang="0">
                  <a:pos x="32" y="44"/>
                </a:cxn>
                <a:cxn ang="0">
                  <a:pos x="43" y="26"/>
                </a:cxn>
                <a:cxn ang="0">
                  <a:pos x="56" y="7"/>
                </a:cxn>
                <a:cxn ang="0">
                  <a:pos x="56" y="7"/>
                </a:cxn>
                <a:cxn ang="0">
                  <a:pos x="57" y="5"/>
                </a:cxn>
                <a:cxn ang="0">
                  <a:pos x="56" y="3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2"/>
                </a:cxn>
                <a:cxn ang="0">
                  <a:pos x="45" y="2"/>
                </a:cxn>
              </a:cxnLst>
              <a:rect l="0" t="0" r="r" b="b"/>
              <a:pathLst>
                <a:path w="57" h="90">
                  <a:moveTo>
                    <a:pt x="45" y="2"/>
                  </a:moveTo>
                  <a:lnTo>
                    <a:pt x="45" y="2"/>
                  </a:lnTo>
                  <a:lnTo>
                    <a:pt x="32" y="22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9" y="62"/>
                  </a:lnTo>
                  <a:lnTo>
                    <a:pt x="4" y="7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4" y="90"/>
                  </a:lnTo>
                  <a:lnTo>
                    <a:pt x="7" y="90"/>
                  </a:lnTo>
                  <a:lnTo>
                    <a:pt x="9" y="88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5" y="75"/>
                  </a:lnTo>
                  <a:lnTo>
                    <a:pt x="21" y="6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43" y="26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7" y="5"/>
                  </a:lnTo>
                  <a:lnTo>
                    <a:pt x="56" y="3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2"/>
                  </a:lnTo>
                  <a:lnTo>
                    <a:pt x="4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1084"/>
            <p:cNvSpPr/>
            <p:nvPr/>
          </p:nvSpPr>
          <p:spPr bwMode="auto">
            <a:xfrm>
              <a:off x="4338638" y="4610100"/>
              <a:ext cx="26988" cy="36513"/>
            </a:xfrm>
            <a:custGeom>
              <a:avLst/>
              <a:gdLst/>
              <a:ahLst/>
              <a:cxnLst>
                <a:cxn ang="0">
                  <a:pos x="59" y="2"/>
                </a:cxn>
                <a:cxn ang="0">
                  <a:pos x="59" y="2"/>
                </a:cxn>
                <a:cxn ang="0">
                  <a:pos x="40" y="21"/>
                </a:cxn>
                <a:cxn ang="0">
                  <a:pos x="30" y="30"/>
                </a:cxn>
                <a:cxn ang="0">
                  <a:pos x="23" y="40"/>
                </a:cxn>
                <a:cxn ang="0">
                  <a:pos x="15" y="51"/>
                </a:cxn>
                <a:cxn ang="0">
                  <a:pos x="10" y="61"/>
                </a:cxn>
                <a:cxn ang="0">
                  <a:pos x="4" y="74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90"/>
                </a:cxn>
                <a:cxn ang="0">
                  <a:pos x="0" y="91"/>
                </a:cxn>
                <a:cxn ang="0">
                  <a:pos x="4" y="94"/>
                </a:cxn>
                <a:cxn ang="0">
                  <a:pos x="8" y="94"/>
                </a:cxn>
                <a:cxn ang="0">
                  <a:pos x="11" y="92"/>
                </a:cxn>
                <a:cxn ang="0">
                  <a:pos x="11" y="90"/>
                </a:cxn>
                <a:cxn ang="0">
                  <a:pos x="11" y="90"/>
                </a:cxn>
                <a:cxn ang="0">
                  <a:pos x="15" y="78"/>
                </a:cxn>
                <a:cxn ang="0">
                  <a:pos x="20" y="66"/>
                </a:cxn>
                <a:cxn ang="0">
                  <a:pos x="25" y="56"/>
                </a:cxn>
                <a:cxn ang="0">
                  <a:pos x="32" y="45"/>
                </a:cxn>
                <a:cxn ang="0">
                  <a:pos x="40" y="36"/>
                </a:cxn>
                <a:cxn ang="0">
                  <a:pos x="49" y="27"/>
                </a:cxn>
                <a:cxn ang="0">
                  <a:pos x="67" y="10"/>
                </a:cxn>
                <a:cxn ang="0">
                  <a:pos x="67" y="10"/>
                </a:cxn>
                <a:cxn ang="0">
                  <a:pos x="68" y="7"/>
                </a:cxn>
                <a:cxn ang="0">
                  <a:pos x="68" y="6"/>
                </a:cxn>
                <a:cxn ang="0">
                  <a:pos x="67" y="2"/>
                </a:cxn>
                <a:cxn ang="0">
                  <a:pos x="63" y="0"/>
                </a:cxn>
                <a:cxn ang="0">
                  <a:pos x="61" y="1"/>
                </a:cxn>
                <a:cxn ang="0">
                  <a:pos x="59" y="2"/>
                </a:cxn>
                <a:cxn ang="0">
                  <a:pos x="59" y="2"/>
                </a:cxn>
              </a:cxnLst>
              <a:rect l="0" t="0" r="r" b="b"/>
              <a:pathLst>
                <a:path w="68" h="94">
                  <a:moveTo>
                    <a:pt x="59" y="2"/>
                  </a:moveTo>
                  <a:lnTo>
                    <a:pt x="59" y="2"/>
                  </a:lnTo>
                  <a:lnTo>
                    <a:pt x="40" y="21"/>
                  </a:lnTo>
                  <a:lnTo>
                    <a:pt x="30" y="30"/>
                  </a:lnTo>
                  <a:lnTo>
                    <a:pt x="23" y="40"/>
                  </a:lnTo>
                  <a:lnTo>
                    <a:pt x="15" y="51"/>
                  </a:lnTo>
                  <a:lnTo>
                    <a:pt x="10" y="61"/>
                  </a:lnTo>
                  <a:lnTo>
                    <a:pt x="4" y="74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1"/>
                  </a:lnTo>
                  <a:lnTo>
                    <a:pt x="4" y="94"/>
                  </a:lnTo>
                  <a:lnTo>
                    <a:pt x="8" y="94"/>
                  </a:lnTo>
                  <a:lnTo>
                    <a:pt x="11" y="92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5" y="78"/>
                  </a:lnTo>
                  <a:lnTo>
                    <a:pt x="20" y="66"/>
                  </a:lnTo>
                  <a:lnTo>
                    <a:pt x="25" y="56"/>
                  </a:lnTo>
                  <a:lnTo>
                    <a:pt x="32" y="45"/>
                  </a:lnTo>
                  <a:lnTo>
                    <a:pt x="40" y="36"/>
                  </a:lnTo>
                  <a:lnTo>
                    <a:pt x="49" y="27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7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2"/>
                  </a:lnTo>
                  <a:lnTo>
                    <a:pt x="5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Freeform 1085"/>
            <p:cNvSpPr/>
            <p:nvPr/>
          </p:nvSpPr>
          <p:spPr bwMode="auto">
            <a:xfrm>
              <a:off x="4359276" y="4614863"/>
              <a:ext cx="26988" cy="36513"/>
            </a:xfrm>
            <a:custGeom>
              <a:avLst/>
              <a:gdLst/>
              <a:ahLst/>
              <a:cxnLst>
                <a:cxn ang="0">
                  <a:pos x="56" y="2"/>
                </a:cxn>
                <a:cxn ang="0">
                  <a:pos x="56" y="2"/>
                </a:cxn>
                <a:cxn ang="0">
                  <a:pos x="39" y="21"/>
                </a:cxn>
                <a:cxn ang="0">
                  <a:pos x="25" y="41"/>
                </a:cxn>
                <a:cxn ang="0">
                  <a:pos x="13" y="62"/>
                </a:cxn>
                <a:cxn ang="0">
                  <a:pos x="1" y="83"/>
                </a:cxn>
                <a:cxn ang="0">
                  <a:pos x="1" y="83"/>
                </a:cxn>
                <a:cxn ang="0">
                  <a:pos x="0" y="85"/>
                </a:cxn>
                <a:cxn ang="0">
                  <a:pos x="1" y="88"/>
                </a:cxn>
                <a:cxn ang="0">
                  <a:pos x="4" y="91"/>
                </a:cxn>
                <a:cxn ang="0">
                  <a:pos x="8" y="92"/>
                </a:cxn>
                <a:cxn ang="0">
                  <a:pos x="9" y="91"/>
                </a:cxn>
                <a:cxn ang="0">
                  <a:pos x="10" y="89"/>
                </a:cxn>
                <a:cxn ang="0">
                  <a:pos x="10" y="89"/>
                </a:cxn>
                <a:cxn ang="0">
                  <a:pos x="22" y="68"/>
                </a:cxn>
                <a:cxn ang="0">
                  <a:pos x="34" y="47"/>
                </a:cxn>
                <a:cxn ang="0">
                  <a:pos x="48" y="28"/>
                </a:cxn>
                <a:cxn ang="0">
                  <a:pos x="64" y="11"/>
                </a:cxn>
                <a:cxn ang="0">
                  <a:pos x="64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4" y="2"/>
                </a:cxn>
                <a:cxn ang="0">
                  <a:pos x="60" y="0"/>
                </a:cxn>
                <a:cxn ang="0">
                  <a:pos x="58" y="0"/>
                </a:cxn>
                <a:cxn ang="0">
                  <a:pos x="56" y="2"/>
                </a:cxn>
                <a:cxn ang="0">
                  <a:pos x="56" y="2"/>
                </a:cxn>
              </a:cxnLst>
              <a:rect l="0" t="0" r="r" b="b"/>
              <a:pathLst>
                <a:path w="65" h="92">
                  <a:moveTo>
                    <a:pt x="56" y="2"/>
                  </a:moveTo>
                  <a:lnTo>
                    <a:pt x="56" y="2"/>
                  </a:lnTo>
                  <a:lnTo>
                    <a:pt x="39" y="21"/>
                  </a:lnTo>
                  <a:lnTo>
                    <a:pt x="25" y="41"/>
                  </a:lnTo>
                  <a:lnTo>
                    <a:pt x="13" y="62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0" y="85"/>
                  </a:lnTo>
                  <a:lnTo>
                    <a:pt x="1" y="88"/>
                  </a:lnTo>
                  <a:lnTo>
                    <a:pt x="4" y="91"/>
                  </a:lnTo>
                  <a:lnTo>
                    <a:pt x="8" y="92"/>
                  </a:lnTo>
                  <a:lnTo>
                    <a:pt x="9" y="91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22" y="68"/>
                  </a:lnTo>
                  <a:lnTo>
                    <a:pt x="34" y="47"/>
                  </a:lnTo>
                  <a:lnTo>
                    <a:pt x="48" y="28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4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Freeform 1086"/>
            <p:cNvSpPr/>
            <p:nvPr/>
          </p:nvSpPr>
          <p:spPr bwMode="auto">
            <a:xfrm>
              <a:off x="4368801" y="4624388"/>
              <a:ext cx="26988" cy="41275"/>
            </a:xfrm>
            <a:custGeom>
              <a:avLst/>
              <a:gdLst/>
              <a:ahLst/>
              <a:cxnLst>
                <a:cxn ang="0">
                  <a:pos x="56" y="5"/>
                </a:cxn>
                <a:cxn ang="0">
                  <a:pos x="56" y="5"/>
                </a:cxn>
                <a:cxn ang="0">
                  <a:pos x="54" y="10"/>
                </a:cxn>
                <a:cxn ang="0">
                  <a:pos x="53" y="16"/>
                </a:cxn>
                <a:cxn ang="0">
                  <a:pos x="47" y="27"/>
                </a:cxn>
                <a:cxn ang="0">
                  <a:pos x="34" y="47"/>
                </a:cxn>
                <a:cxn ang="0">
                  <a:pos x="34" y="47"/>
                </a:cxn>
                <a:cxn ang="0">
                  <a:pos x="18" y="72"/>
                </a:cxn>
                <a:cxn ang="0">
                  <a:pos x="1" y="95"/>
                </a:cxn>
                <a:cxn ang="0">
                  <a:pos x="1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1" y="103"/>
                </a:cxn>
                <a:cxn ang="0">
                  <a:pos x="3" y="105"/>
                </a:cxn>
                <a:cxn ang="0">
                  <a:pos x="5" y="105"/>
                </a:cxn>
                <a:cxn ang="0">
                  <a:pos x="7" y="105"/>
                </a:cxn>
                <a:cxn ang="0">
                  <a:pos x="9" y="103"/>
                </a:cxn>
                <a:cxn ang="0">
                  <a:pos x="9" y="103"/>
                </a:cxn>
                <a:cxn ang="0">
                  <a:pos x="19" y="90"/>
                </a:cxn>
                <a:cxn ang="0">
                  <a:pos x="28" y="76"/>
                </a:cxn>
                <a:cxn ang="0">
                  <a:pos x="47" y="47"/>
                </a:cxn>
                <a:cxn ang="0">
                  <a:pos x="47" y="47"/>
                </a:cxn>
                <a:cxn ang="0">
                  <a:pos x="60" y="27"/>
                </a:cxn>
                <a:cxn ang="0">
                  <a:pos x="65" y="17"/>
                </a:cxn>
                <a:cxn ang="0">
                  <a:pos x="66" y="12"/>
                </a:cxn>
                <a:cxn ang="0">
                  <a:pos x="68" y="5"/>
                </a:cxn>
                <a:cxn ang="0">
                  <a:pos x="68" y="5"/>
                </a:cxn>
                <a:cxn ang="0">
                  <a:pos x="68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58" y="1"/>
                </a:cxn>
                <a:cxn ang="0">
                  <a:pos x="57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68" h="105">
                  <a:moveTo>
                    <a:pt x="56" y="5"/>
                  </a:moveTo>
                  <a:lnTo>
                    <a:pt x="56" y="5"/>
                  </a:lnTo>
                  <a:lnTo>
                    <a:pt x="54" y="10"/>
                  </a:lnTo>
                  <a:lnTo>
                    <a:pt x="53" y="16"/>
                  </a:lnTo>
                  <a:lnTo>
                    <a:pt x="47" y="2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18" y="72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5" y="105"/>
                  </a:lnTo>
                  <a:lnTo>
                    <a:pt x="7" y="105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19" y="90"/>
                  </a:lnTo>
                  <a:lnTo>
                    <a:pt x="28" y="76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60" y="27"/>
                  </a:lnTo>
                  <a:lnTo>
                    <a:pt x="65" y="17"/>
                  </a:lnTo>
                  <a:lnTo>
                    <a:pt x="66" y="12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58" y="1"/>
                  </a:lnTo>
                  <a:lnTo>
                    <a:pt x="57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Freeform 1087"/>
            <p:cNvSpPr/>
            <p:nvPr/>
          </p:nvSpPr>
          <p:spPr bwMode="auto">
            <a:xfrm>
              <a:off x="4319588" y="4630738"/>
              <a:ext cx="101600" cy="128588"/>
            </a:xfrm>
            <a:custGeom>
              <a:avLst/>
              <a:gdLst/>
              <a:ahLst/>
              <a:cxnLst>
                <a:cxn ang="0">
                  <a:pos x="247" y="1"/>
                </a:cxn>
                <a:cxn ang="0">
                  <a:pos x="247" y="1"/>
                </a:cxn>
                <a:cxn ang="0">
                  <a:pos x="228" y="22"/>
                </a:cxn>
                <a:cxn ang="0">
                  <a:pos x="208" y="43"/>
                </a:cxn>
                <a:cxn ang="0">
                  <a:pos x="171" y="86"/>
                </a:cxn>
                <a:cxn ang="0">
                  <a:pos x="136" y="131"/>
                </a:cxn>
                <a:cxn ang="0">
                  <a:pos x="101" y="175"/>
                </a:cxn>
                <a:cxn ang="0">
                  <a:pos x="101" y="175"/>
                </a:cxn>
                <a:cxn ang="0">
                  <a:pos x="69" y="213"/>
                </a:cxn>
                <a:cxn ang="0">
                  <a:pos x="55" y="233"/>
                </a:cxn>
                <a:cxn ang="0">
                  <a:pos x="41" y="254"/>
                </a:cxn>
                <a:cxn ang="0">
                  <a:pos x="41" y="254"/>
                </a:cxn>
                <a:cxn ang="0">
                  <a:pos x="35" y="261"/>
                </a:cxn>
                <a:cxn ang="0">
                  <a:pos x="30" y="269"/>
                </a:cxn>
                <a:cxn ang="0">
                  <a:pos x="17" y="285"/>
                </a:cxn>
                <a:cxn ang="0">
                  <a:pos x="12" y="293"/>
                </a:cxn>
                <a:cxn ang="0">
                  <a:pos x="7" y="301"/>
                </a:cxn>
                <a:cxn ang="0">
                  <a:pos x="3" y="309"/>
                </a:cxn>
                <a:cxn ang="0">
                  <a:pos x="0" y="318"/>
                </a:cxn>
                <a:cxn ang="0">
                  <a:pos x="0" y="318"/>
                </a:cxn>
                <a:cxn ang="0">
                  <a:pos x="0" y="320"/>
                </a:cxn>
                <a:cxn ang="0">
                  <a:pos x="1" y="322"/>
                </a:cxn>
                <a:cxn ang="0">
                  <a:pos x="4" y="324"/>
                </a:cxn>
                <a:cxn ang="0">
                  <a:pos x="7" y="324"/>
                </a:cxn>
                <a:cxn ang="0">
                  <a:pos x="8" y="324"/>
                </a:cxn>
                <a:cxn ang="0">
                  <a:pos x="10" y="323"/>
                </a:cxn>
                <a:cxn ang="0">
                  <a:pos x="10" y="320"/>
                </a:cxn>
                <a:cxn ang="0">
                  <a:pos x="10" y="320"/>
                </a:cxn>
                <a:cxn ang="0">
                  <a:pos x="12" y="315"/>
                </a:cxn>
                <a:cxn ang="0">
                  <a:pos x="14" y="310"/>
                </a:cxn>
                <a:cxn ang="0">
                  <a:pos x="20" y="302"/>
                </a:cxn>
                <a:cxn ang="0">
                  <a:pos x="26" y="295"/>
                </a:cxn>
                <a:cxn ang="0">
                  <a:pos x="33" y="288"/>
                </a:cxn>
                <a:cxn ang="0">
                  <a:pos x="33" y="288"/>
                </a:cxn>
                <a:cxn ang="0">
                  <a:pos x="44" y="271"/>
                </a:cxn>
                <a:cxn ang="0">
                  <a:pos x="55" y="252"/>
                </a:cxn>
                <a:cxn ang="0">
                  <a:pos x="55" y="252"/>
                </a:cxn>
                <a:cxn ang="0">
                  <a:pos x="71" y="230"/>
                </a:cxn>
                <a:cxn ang="0">
                  <a:pos x="88" y="208"/>
                </a:cxn>
                <a:cxn ang="0">
                  <a:pos x="123" y="166"/>
                </a:cxn>
                <a:cxn ang="0">
                  <a:pos x="123" y="166"/>
                </a:cxn>
                <a:cxn ang="0">
                  <a:pos x="187" y="86"/>
                </a:cxn>
                <a:cxn ang="0">
                  <a:pos x="220" y="47"/>
                </a:cxn>
                <a:cxn ang="0">
                  <a:pos x="237" y="27"/>
                </a:cxn>
                <a:cxn ang="0">
                  <a:pos x="255" y="9"/>
                </a:cxn>
                <a:cxn ang="0">
                  <a:pos x="255" y="9"/>
                </a:cxn>
                <a:cxn ang="0">
                  <a:pos x="256" y="6"/>
                </a:cxn>
                <a:cxn ang="0">
                  <a:pos x="256" y="5"/>
                </a:cxn>
                <a:cxn ang="0">
                  <a:pos x="255" y="1"/>
                </a:cxn>
                <a:cxn ang="0">
                  <a:pos x="251" y="0"/>
                </a:cxn>
                <a:cxn ang="0">
                  <a:pos x="248" y="0"/>
                </a:cxn>
                <a:cxn ang="0">
                  <a:pos x="247" y="1"/>
                </a:cxn>
                <a:cxn ang="0">
                  <a:pos x="247" y="1"/>
                </a:cxn>
              </a:cxnLst>
              <a:rect l="0" t="0" r="r" b="b"/>
              <a:pathLst>
                <a:path w="256" h="324">
                  <a:moveTo>
                    <a:pt x="247" y="1"/>
                  </a:moveTo>
                  <a:lnTo>
                    <a:pt x="247" y="1"/>
                  </a:lnTo>
                  <a:lnTo>
                    <a:pt x="228" y="22"/>
                  </a:lnTo>
                  <a:lnTo>
                    <a:pt x="208" y="43"/>
                  </a:lnTo>
                  <a:lnTo>
                    <a:pt x="171" y="86"/>
                  </a:lnTo>
                  <a:lnTo>
                    <a:pt x="136" y="131"/>
                  </a:lnTo>
                  <a:lnTo>
                    <a:pt x="101" y="175"/>
                  </a:lnTo>
                  <a:lnTo>
                    <a:pt x="101" y="175"/>
                  </a:lnTo>
                  <a:lnTo>
                    <a:pt x="69" y="213"/>
                  </a:lnTo>
                  <a:lnTo>
                    <a:pt x="55" y="233"/>
                  </a:lnTo>
                  <a:lnTo>
                    <a:pt x="41" y="254"/>
                  </a:lnTo>
                  <a:lnTo>
                    <a:pt x="41" y="254"/>
                  </a:lnTo>
                  <a:lnTo>
                    <a:pt x="35" y="261"/>
                  </a:lnTo>
                  <a:lnTo>
                    <a:pt x="30" y="269"/>
                  </a:lnTo>
                  <a:lnTo>
                    <a:pt x="17" y="285"/>
                  </a:lnTo>
                  <a:lnTo>
                    <a:pt x="12" y="293"/>
                  </a:lnTo>
                  <a:lnTo>
                    <a:pt x="7" y="301"/>
                  </a:lnTo>
                  <a:lnTo>
                    <a:pt x="3" y="309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20"/>
                  </a:lnTo>
                  <a:lnTo>
                    <a:pt x="1" y="322"/>
                  </a:lnTo>
                  <a:lnTo>
                    <a:pt x="4" y="324"/>
                  </a:lnTo>
                  <a:lnTo>
                    <a:pt x="7" y="324"/>
                  </a:lnTo>
                  <a:lnTo>
                    <a:pt x="8" y="324"/>
                  </a:lnTo>
                  <a:lnTo>
                    <a:pt x="10" y="323"/>
                  </a:lnTo>
                  <a:lnTo>
                    <a:pt x="10" y="320"/>
                  </a:lnTo>
                  <a:lnTo>
                    <a:pt x="10" y="320"/>
                  </a:lnTo>
                  <a:lnTo>
                    <a:pt x="12" y="315"/>
                  </a:lnTo>
                  <a:lnTo>
                    <a:pt x="14" y="310"/>
                  </a:lnTo>
                  <a:lnTo>
                    <a:pt x="20" y="302"/>
                  </a:lnTo>
                  <a:lnTo>
                    <a:pt x="26" y="295"/>
                  </a:lnTo>
                  <a:lnTo>
                    <a:pt x="33" y="288"/>
                  </a:lnTo>
                  <a:lnTo>
                    <a:pt x="33" y="288"/>
                  </a:lnTo>
                  <a:lnTo>
                    <a:pt x="44" y="271"/>
                  </a:lnTo>
                  <a:lnTo>
                    <a:pt x="55" y="252"/>
                  </a:lnTo>
                  <a:lnTo>
                    <a:pt x="55" y="252"/>
                  </a:lnTo>
                  <a:lnTo>
                    <a:pt x="71" y="230"/>
                  </a:lnTo>
                  <a:lnTo>
                    <a:pt x="88" y="208"/>
                  </a:lnTo>
                  <a:lnTo>
                    <a:pt x="123" y="166"/>
                  </a:lnTo>
                  <a:lnTo>
                    <a:pt x="123" y="166"/>
                  </a:lnTo>
                  <a:lnTo>
                    <a:pt x="187" y="86"/>
                  </a:lnTo>
                  <a:lnTo>
                    <a:pt x="220" y="47"/>
                  </a:lnTo>
                  <a:lnTo>
                    <a:pt x="237" y="27"/>
                  </a:lnTo>
                  <a:lnTo>
                    <a:pt x="255" y="9"/>
                  </a:lnTo>
                  <a:lnTo>
                    <a:pt x="255" y="9"/>
                  </a:lnTo>
                  <a:lnTo>
                    <a:pt x="256" y="6"/>
                  </a:lnTo>
                  <a:lnTo>
                    <a:pt x="256" y="5"/>
                  </a:lnTo>
                  <a:lnTo>
                    <a:pt x="255" y="1"/>
                  </a:lnTo>
                  <a:lnTo>
                    <a:pt x="251" y="0"/>
                  </a:lnTo>
                  <a:lnTo>
                    <a:pt x="248" y="0"/>
                  </a:lnTo>
                  <a:lnTo>
                    <a:pt x="247" y="1"/>
                  </a:lnTo>
                  <a:lnTo>
                    <a:pt x="24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Freeform 1088"/>
            <p:cNvSpPr/>
            <p:nvPr/>
          </p:nvSpPr>
          <p:spPr bwMode="auto">
            <a:xfrm>
              <a:off x="4338638" y="4643438"/>
              <a:ext cx="96838" cy="127000"/>
            </a:xfrm>
            <a:custGeom>
              <a:avLst/>
              <a:gdLst/>
              <a:ahLst/>
              <a:cxnLst>
                <a:cxn ang="0">
                  <a:pos x="233" y="2"/>
                </a:cxn>
                <a:cxn ang="0">
                  <a:pos x="233" y="2"/>
                </a:cxn>
                <a:cxn ang="0">
                  <a:pos x="230" y="6"/>
                </a:cxn>
                <a:cxn ang="0">
                  <a:pos x="229" y="9"/>
                </a:cxn>
                <a:cxn ang="0">
                  <a:pos x="229" y="9"/>
                </a:cxn>
                <a:cxn ang="0">
                  <a:pos x="222" y="17"/>
                </a:cxn>
                <a:cxn ang="0">
                  <a:pos x="216" y="25"/>
                </a:cxn>
                <a:cxn ang="0">
                  <a:pos x="201" y="38"/>
                </a:cxn>
                <a:cxn ang="0">
                  <a:pos x="201" y="38"/>
                </a:cxn>
                <a:cxn ang="0">
                  <a:pos x="182" y="60"/>
                </a:cxn>
                <a:cxn ang="0">
                  <a:pos x="162" y="83"/>
                </a:cxn>
                <a:cxn ang="0">
                  <a:pos x="162" y="83"/>
                </a:cxn>
                <a:cxn ang="0">
                  <a:pos x="128" y="125"/>
                </a:cxn>
                <a:cxn ang="0">
                  <a:pos x="111" y="147"/>
                </a:cxn>
                <a:cxn ang="0">
                  <a:pos x="94" y="169"/>
                </a:cxn>
                <a:cxn ang="0">
                  <a:pos x="94" y="169"/>
                </a:cxn>
                <a:cxn ang="0">
                  <a:pos x="68" y="208"/>
                </a:cxn>
                <a:cxn ang="0">
                  <a:pos x="43" y="247"/>
                </a:cxn>
                <a:cxn ang="0">
                  <a:pos x="43" y="247"/>
                </a:cxn>
                <a:cxn ang="0">
                  <a:pos x="31" y="264"/>
                </a:cxn>
                <a:cxn ang="0">
                  <a:pos x="20" y="279"/>
                </a:cxn>
                <a:cxn ang="0">
                  <a:pos x="8" y="295"/>
                </a:cxn>
                <a:cxn ang="0">
                  <a:pos x="4" y="302"/>
                </a:cxn>
                <a:cxn ang="0">
                  <a:pos x="0" y="313"/>
                </a:cxn>
                <a:cxn ang="0">
                  <a:pos x="0" y="313"/>
                </a:cxn>
                <a:cxn ang="0">
                  <a:pos x="0" y="314"/>
                </a:cxn>
                <a:cxn ang="0">
                  <a:pos x="0" y="317"/>
                </a:cxn>
                <a:cxn ang="0">
                  <a:pos x="4" y="319"/>
                </a:cxn>
                <a:cxn ang="0">
                  <a:pos x="8" y="318"/>
                </a:cxn>
                <a:cxn ang="0">
                  <a:pos x="10" y="317"/>
                </a:cxn>
                <a:cxn ang="0">
                  <a:pos x="10" y="315"/>
                </a:cxn>
                <a:cxn ang="0">
                  <a:pos x="10" y="315"/>
                </a:cxn>
                <a:cxn ang="0">
                  <a:pos x="14" y="306"/>
                </a:cxn>
                <a:cxn ang="0">
                  <a:pos x="20" y="297"/>
                </a:cxn>
                <a:cxn ang="0">
                  <a:pos x="33" y="280"/>
                </a:cxn>
                <a:cxn ang="0">
                  <a:pos x="46" y="263"/>
                </a:cxn>
                <a:cxn ang="0">
                  <a:pos x="58" y="246"/>
                </a:cxn>
                <a:cxn ang="0">
                  <a:pos x="58" y="246"/>
                </a:cxn>
                <a:cxn ang="0">
                  <a:pos x="84" y="206"/>
                </a:cxn>
                <a:cxn ang="0">
                  <a:pos x="110" y="166"/>
                </a:cxn>
                <a:cxn ang="0">
                  <a:pos x="110" y="166"/>
                </a:cxn>
                <a:cxn ang="0">
                  <a:pos x="128" y="143"/>
                </a:cxn>
                <a:cxn ang="0">
                  <a:pos x="146" y="121"/>
                </a:cxn>
                <a:cxn ang="0">
                  <a:pos x="183" y="76"/>
                </a:cxn>
                <a:cxn ang="0">
                  <a:pos x="183" y="76"/>
                </a:cxn>
                <a:cxn ang="0">
                  <a:pos x="199" y="59"/>
                </a:cxn>
                <a:cxn ang="0">
                  <a:pos x="216" y="43"/>
                </a:cxn>
                <a:cxn ang="0">
                  <a:pos x="224" y="34"/>
                </a:cxn>
                <a:cxn ang="0">
                  <a:pos x="232" y="26"/>
                </a:cxn>
                <a:cxn ang="0">
                  <a:pos x="237" y="16"/>
                </a:cxn>
                <a:cxn ang="0">
                  <a:pos x="242" y="7"/>
                </a:cxn>
                <a:cxn ang="0">
                  <a:pos x="242" y="7"/>
                </a:cxn>
                <a:cxn ang="0">
                  <a:pos x="243" y="6"/>
                </a:cxn>
                <a:cxn ang="0">
                  <a:pos x="242" y="3"/>
                </a:cxn>
                <a:cxn ang="0">
                  <a:pos x="239" y="0"/>
                </a:cxn>
                <a:cxn ang="0">
                  <a:pos x="235" y="0"/>
                </a:cxn>
                <a:cxn ang="0">
                  <a:pos x="234" y="0"/>
                </a:cxn>
                <a:cxn ang="0">
                  <a:pos x="233" y="2"/>
                </a:cxn>
                <a:cxn ang="0">
                  <a:pos x="233" y="2"/>
                </a:cxn>
              </a:cxnLst>
              <a:rect l="0" t="0" r="r" b="b"/>
              <a:pathLst>
                <a:path w="243" h="319">
                  <a:moveTo>
                    <a:pt x="233" y="2"/>
                  </a:moveTo>
                  <a:lnTo>
                    <a:pt x="233" y="2"/>
                  </a:lnTo>
                  <a:lnTo>
                    <a:pt x="230" y="6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2" y="17"/>
                  </a:lnTo>
                  <a:lnTo>
                    <a:pt x="216" y="25"/>
                  </a:lnTo>
                  <a:lnTo>
                    <a:pt x="201" y="38"/>
                  </a:lnTo>
                  <a:lnTo>
                    <a:pt x="201" y="38"/>
                  </a:lnTo>
                  <a:lnTo>
                    <a:pt x="182" y="60"/>
                  </a:lnTo>
                  <a:lnTo>
                    <a:pt x="162" y="83"/>
                  </a:lnTo>
                  <a:lnTo>
                    <a:pt x="162" y="83"/>
                  </a:lnTo>
                  <a:lnTo>
                    <a:pt x="128" y="125"/>
                  </a:lnTo>
                  <a:lnTo>
                    <a:pt x="111" y="147"/>
                  </a:lnTo>
                  <a:lnTo>
                    <a:pt x="94" y="169"/>
                  </a:lnTo>
                  <a:lnTo>
                    <a:pt x="94" y="169"/>
                  </a:lnTo>
                  <a:lnTo>
                    <a:pt x="68" y="208"/>
                  </a:lnTo>
                  <a:lnTo>
                    <a:pt x="43" y="247"/>
                  </a:lnTo>
                  <a:lnTo>
                    <a:pt x="43" y="247"/>
                  </a:lnTo>
                  <a:lnTo>
                    <a:pt x="31" y="264"/>
                  </a:lnTo>
                  <a:lnTo>
                    <a:pt x="20" y="279"/>
                  </a:lnTo>
                  <a:lnTo>
                    <a:pt x="8" y="295"/>
                  </a:lnTo>
                  <a:lnTo>
                    <a:pt x="4" y="302"/>
                  </a:lnTo>
                  <a:lnTo>
                    <a:pt x="0" y="313"/>
                  </a:lnTo>
                  <a:lnTo>
                    <a:pt x="0" y="313"/>
                  </a:lnTo>
                  <a:lnTo>
                    <a:pt x="0" y="314"/>
                  </a:lnTo>
                  <a:lnTo>
                    <a:pt x="0" y="317"/>
                  </a:lnTo>
                  <a:lnTo>
                    <a:pt x="4" y="319"/>
                  </a:lnTo>
                  <a:lnTo>
                    <a:pt x="8" y="318"/>
                  </a:lnTo>
                  <a:lnTo>
                    <a:pt x="10" y="317"/>
                  </a:lnTo>
                  <a:lnTo>
                    <a:pt x="10" y="315"/>
                  </a:lnTo>
                  <a:lnTo>
                    <a:pt x="10" y="315"/>
                  </a:lnTo>
                  <a:lnTo>
                    <a:pt x="14" y="306"/>
                  </a:lnTo>
                  <a:lnTo>
                    <a:pt x="20" y="297"/>
                  </a:lnTo>
                  <a:lnTo>
                    <a:pt x="33" y="280"/>
                  </a:lnTo>
                  <a:lnTo>
                    <a:pt x="46" y="263"/>
                  </a:lnTo>
                  <a:lnTo>
                    <a:pt x="58" y="246"/>
                  </a:lnTo>
                  <a:lnTo>
                    <a:pt x="58" y="246"/>
                  </a:lnTo>
                  <a:lnTo>
                    <a:pt x="84" y="206"/>
                  </a:lnTo>
                  <a:lnTo>
                    <a:pt x="110" y="166"/>
                  </a:lnTo>
                  <a:lnTo>
                    <a:pt x="110" y="166"/>
                  </a:lnTo>
                  <a:lnTo>
                    <a:pt x="128" y="143"/>
                  </a:lnTo>
                  <a:lnTo>
                    <a:pt x="146" y="121"/>
                  </a:lnTo>
                  <a:lnTo>
                    <a:pt x="183" y="76"/>
                  </a:lnTo>
                  <a:lnTo>
                    <a:pt x="183" y="76"/>
                  </a:lnTo>
                  <a:lnTo>
                    <a:pt x="199" y="59"/>
                  </a:lnTo>
                  <a:lnTo>
                    <a:pt x="216" y="43"/>
                  </a:lnTo>
                  <a:lnTo>
                    <a:pt x="224" y="34"/>
                  </a:lnTo>
                  <a:lnTo>
                    <a:pt x="232" y="26"/>
                  </a:lnTo>
                  <a:lnTo>
                    <a:pt x="237" y="16"/>
                  </a:lnTo>
                  <a:lnTo>
                    <a:pt x="242" y="7"/>
                  </a:lnTo>
                  <a:lnTo>
                    <a:pt x="242" y="7"/>
                  </a:lnTo>
                  <a:lnTo>
                    <a:pt x="243" y="6"/>
                  </a:lnTo>
                  <a:lnTo>
                    <a:pt x="242" y="3"/>
                  </a:lnTo>
                  <a:lnTo>
                    <a:pt x="239" y="0"/>
                  </a:lnTo>
                  <a:lnTo>
                    <a:pt x="235" y="0"/>
                  </a:lnTo>
                  <a:lnTo>
                    <a:pt x="234" y="0"/>
                  </a:lnTo>
                  <a:lnTo>
                    <a:pt x="233" y="2"/>
                  </a:lnTo>
                  <a:lnTo>
                    <a:pt x="23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Freeform 1089"/>
            <p:cNvSpPr/>
            <p:nvPr/>
          </p:nvSpPr>
          <p:spPr bwMode="auto">
            <a:xfrm>
              <a:off x="4359276" y="4652963"/>
              <a:ext cx="90488" cy="11747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12" y="12"/>
                </a:cxn>
                <a:cxn ang="0">
                  <a:pos x="204" y="21"/>
                </a:cxn>
                <a:cxn ang="0">
                  <a:pos x="190" y="36"/>
                </a:cxn>
                <a:cxn ang="0">
                  <a:pos x="190" y="36"/>
                </a:cxn>
                <a:cxn ang="0">
                  <a:pos x="161" y="73"/>
                </a:cxn>
                <a:cxn ang="0">
                  <a:pos x="161" y="73"/>
                </a:cxn>
                <a:cxn ang="0">
                  <a:pos x="133" y="108"/>
                </a:cxn>
                <a:cxn ang="0">
                  <a:pos x="106" y="144"/>
                </a:cxn>
                <a:cxn ang="0">
                  <a:pos x="106" y="144"/>
                </a:cxn>
                <a:cxn ang="0">
                  <a:pos x="90" y="165"/>
                </a:cxn>
                <a:cxn ang="0">
                  <a:pos x="76" y="186"/>
                </a:cxn>
                <a:cxn ang="0">
                  <a:pos x="47" y="227"/>
                </a:cxn>
                <a:cxn ang="0">
                  <a:pos x="47" y="227"/>
                </a:cxn>
                <a:cxn ang="0">
                  <a:pos x="33" y="250"/>
                </a:cxn>
                <a:cxn ang="0">
                  <a:pos x="25" y="261"/>
                </a:cxn>
                <a:cxn ang="0">
                  <a:pos x="16" y="273"/>
                </a:cxn>
                <a:cxn ang="0">
                  <a:pos x="16" y="273"/>
                </a:cxn>
                <a:cxn ang="0">
                  <a:pos x="12" y="277"/>
                </a:cxn>
                <a:cxn ang="0">
                  <a:pos x="8" y="281"/>
                </a:cxn>
                <a:cxn ang="0">
                  <a:pos x="4" y="285"/>
                </a:cxn>
                <a:cxn ang="0">
                  <a:pos x="0" y="291"/>
                </a:cxn>
                <a:cxn ang="0">
                  <a:pos x="0" y="291"/>
                </a:cxn>
                <a:cxn ang="0">
                  <a:pos x="0" y="294"/>
                </a:cxn>
                <a:cxn ang="0">
                  <a:pos x="1" y="295"/>
                </a:cxn>
                <a:cxn ang="0">
                  <a:pos x="3" y="297"/>
                </a:cxn>
                <a:cxn ang="0">
                  <a:pos x="4" y="298"/>
                </a:cxn>
                <a:cxn ang="0">
                  <a:pos x="8" y="298"/>
                </a:cxn>
                <a:cxn ang="0">
                  <a:pos x="10" y="297"/>
                </a:cxn>
                <a:cxn ang="0">
                  <a:pos x="12" y="294"/>
                </a:cxn>
                <a:cxn ang="0">
                  <a:pos x="12" y="294"/>
                </a:cxn>
                <a:cxn ang="0">
                  <a:pos x="14" y="289"/>
                </a:cxn>
                <a:cxn ang="0">
                  <a:pos x="21" y="284"/>
                </a:cxn>
                <a:cxn ang="0">
                  <a:pos x="26" y="278"/>
                </a:cxn>
                <a:cxn ang="0">
                  <a:pos x="31" y="273"/>
                </a:cxn>
                <a:cxn ang="0">
                  <a:pos x="31" y="273"/>
                </a:cxn>
                <a:cxn ang="0">
                  <a:pos x="44" y="252"/>
                </a:cxn>
                <a:cxn ang="0">
                  <a:pos x="58" y="233"/>
                </a:cxn>
                <a:cxn ang="0">
                  <a:pos x="58" y="233"/>
                </a:cxn>
                <a:cxn ang="0">
                  <a:pos x="72" y="212"/>
                </a:cxn>
                <a:cxn ang="0">
                  <a:pos x="86" y="191"/>
                </a:cxn>
                <a:cxn ang="0">
                  <a:pos x="101" y="170"/>
                </a:cxn>
                <a:cxn ang="0">
                  <a:pos x="115" y="150"/>
                </a:cxn>
                <a:cxn ang="0">
                  <a:pos x="115" y="150"/>
                </a:cxn>
                <a:cxn ang="0">
                  <a:pos x="145" y="111"/>
                </a:cxn>
                <a:cxn ang="0">
                  <a:pos x="177" y="72"/>
                </a:cxn>
                <a:cxn ang="0">
                  <a:pos x="177" y="72"/>
                </a:cxn>
                <a:cxn ang="0">
                  <a:pos x="190" y="56"/>
                </a:cxn>
                <a:cxn ang="0">
                  <a:pos x="204" y="40"/>
                </a:cxn>
                <a:cxn ang="0">
                  <a:pos x="218" y="23"/>
                </a:cxn>
                <a:cxn ang="0">
                  <a:pos x="224" y="14"/>
                </a:cxn>
                <a:cxn ang="0">
                  <a:pos x="229" y="6"/>
                </a:cxn>
                <a:cxn ang="0">
                  <a:pos x="229" y="6"/>
                </a:cxn>
                <a:cxn ang="0">
                  <a:pos x="229" y="4"/>
                </a:cxn>
                <a:cxn ang="0">
                  <a:pos x="229" y="1"/>
                </a:cxn>
                <a:cxn ang="0">
                  <a:pos x="226" y="0"/>
                </a:cxn>
                <a:cxn ang="0">
                  <a:pos x="225" y="0"/>
                </a:cxn>
                <a:cxn ang="0">
                  <a:pos x="221" y="0"/>
                </a:cxn>
                <a:cxn ang="0">
                  <a:pos x="218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9" h="298">
                  <a:moveTo>
                    <a:pt x="217" y="2"/>
                  </a:moveTo>
                  <a:lnTo>
                    <a:pt x="217" y="2"/>
                  </a:lnTo>
                  <a:lnTo>
                    <a:pt x="212" y="12"/>
                  </a:lnTo>
                  <a:lnTo>
                    <a:pt x="204" y="21"/>
                  </a:lnTo>
                  <a:lnTo>
                    <a:pt x="190" y="36"/>
                  </a:lnTo>
                  <a:lnTo>
                    <a:pt x="190" y="36"/>
                  </a:lnTo>
                  <a:lnTo>
                    <a:pt x="161" y="73"/>
                  </a:lnTo>
                  <a:lnTo>
                    <a:pt x="161" y="73"/>
                  </a:lnTo>
                  <a:lnTo>
                    <a:pt x="133" y="108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90" y="165"/>
                  </a:lnTo>
                  <a:lnTo>
                    <a:pt x="76" y="186"/>
                  </a:lnTo>
                  <a:lnTo>
                    <a:pt x="47" y="227"/>
                  </a:lnTo>
                  <a:lnTo>
                    <a:pt x="47" y="227"/>
                  </a:lnTo>
                  <a:lnTo>
                    <a:pt x="33" y="250"/>
                  </a:lnTo>
                  <a:lnTo>
                    <a:pt x="25" y="261"/>
                  </a:lnTo>
                  <a:lnTo>
                    <a:pt x="16" y="273"/>
                  </a:lnTo>
                  <a:lnTo>
                    <a:pt x="16" y="273"/>
                  </a:lnTo>
                  <a:lnTo>
                    <a:pt x="12" y="277"/>
                  </a:lnTo>
                  <a:lnTo>
                    <a:pt x="8" y="281"/>
                  </a:lnTo>
                  <a:lnTo>
                    <a:pt x="4" y="285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94"/>
                  </a:lnTo>
                  <a:lnTo>
                    <a:pt x="1" y="295"/>
                  </a:lnTo>
                  <a:lnTo>
                    <a:pt x="3" y="297"/>
                  </a:lnTo>
                  <a:lnTo>
                    <a:pt x="4" y="298"/>
                  </a:lnTo>
                  <a:lnTo>
                    <a:pt x="8" y="298"/>
                  </a:lnTo>
                  <a:lnTo>
                    <a:pt x="10" y="297"/>
                  </a:lnTo>
                  <a:lnTo>
                    <a:pt x="12" y="294"/>
                  </a:lnTo>
                  <a:lnTo>
                    <a:pt x="12" y="294"/>
                  </a:lnTo>
                  <a:lnTo>
                    <a:pt x="14" y="289"/>
                  </a:lnTo>
                  <a:lnTo>
                    <a:pt x="21" y="284"/>
                  </a:lnTo>
                  <a:lnTo>
                    <a:pt x="26" y="278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44" y="252"/>
                  </a:lnTo>
                  <a:lnTo>
                    <a:pt x="58" y="233"/>
                  </a:lnTo>
                  <a:lnTo>
                    <a:pt x="58" y="233"/>
                  </a:lnTo>
                  <a:lnTo>
                    <a:pt x="72" y="212"/>
                  </a:lnTo>
                  <a:lnTo>
                    <a:pt x="86" y="191"/>
                  </a:lnTo>
                  <a:lnTo>
                    <a:pt x="101" y="170"/>
                  </a:lnTo>
                  <a:lnTo>
                    <a:pt x="115" y="150"/>
                  </a:lnTo>
                  <a:lnTo>
                    <a:pt x="115" y="150"/>
                  </a:lnTo>
                  <a:lnTo>
                    <a:pt x="145" y="111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90" y="56"/>
                  </a:lnTo>
                  <a:lnTo>
                    <a:pt x="204" y="40"/>
                  </a:lnTo>
                  <a:lnTo>
                    <a:pt x="218" y="23"/>
                  </a:lnTo>
                  <a:lnTo>
                    <a:pt x="224" y="14"/>
                  </a:lnTo>
                  <a:lnTo>
                    <a:pt x="229" y="6"/>
                  </a:lnTo>
                  <a:lnTo>
                    <a:pt x="229" y="6"/>
                  </a:lnTo>
                  <a:lnTo>
                    <a:pt x="229" y="4"/>
                  </a:lnTo>
                  <a:lnTo>
                    <a:pt x="229" y="1"/>
                  </a:lnTo>
                  <a:lnTo>
                    <a:pt x="226" y="0"/>
                  </a:lnTo>
                  <a:lnTo>
                    <a:pt x="225" y="0"/>
                  </a:lnTo>
                  <a:lnTo>
                    <a:pt x="221" y="0"/>
                  </a:lnTo>
                  <a:lnTo>
                    <a:pt x="218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Freeform 1090"/>
            <p:cNvSpPr/>
            <p:nvPr/>
          </p:nvSpPr>
          <p:spPr bwMode="auto">
            <a:xfrm>
              <a:off x="4403726" y="4670425"/>
              <a:ext cx="50800" cy="63500"/>
            </a:xfrm>
            <a:custGeom>
              <a:avLst/>
              <a:gdLst/>
              <a:ahLst/>
              <a:cxnLst>
                <a:cxn ang="0">
                  <a:pos x="118" y="4"/>
                </a:cxn>
                <a:cxn ang="0">
                  <a:pos x="118" y="4"/>
                </a:cxn>
                <a:cxn ang="0">
                  <a:pos x="117" y="8"/>
                </a:cxn>
                <a:cxn ang="0">
                  <a:pos x="114" y="13"/>
                </a:cxn>
                <a:cxn ang="0">
                  <a:pos x="107" y="21"/>
                </a:cxn>
                <a:cxn ang="0">
                  <a:pos x="101" y="28"/>
                </a:cxn>
                <a:cxn ang="0">
                  <a:pos x="94" y="36"/>
                </a:cxn>
                <a:cxn ang="0">
                  <a:pos x="94" y="36"/>
                </a:cxn>
                <a:cxn ang="0">
                  <a:pos x="64" y="77"/>
                </a:cxn>
                <a:cxn ang="0">
                  <a:pos x="64" y="77"/>
                </a:cxn>
                <a:cxn ang="0">
                  <a:pos x="49" y="97"/>
                </a:cxn>
                <a:cxn ang="0">
                  <a:pos x="32" y="115"/>
                </a:cxn>
                <a:cxn ang="0">
                  <a:pos x="16" y="135"/>
                </a:cxn>
                <a:cxn ang="0">
                  <a:pos x="1" y="155"/>
                </a:cxn>
                <a:cxn ang="0">
                  <a:pos x="1" y="155"/>
                </a:cxn>
                <a:cxn ang="0">
                  <a:pos x="0" y="157"/>
                </a:cxn>
                <a:cxn ang="0">
                  <a:pos x="0" y="159"/>
                </a:cxn>
                <a:cxn ang="0">
                  <a:pos x="3" y="162"/>
                </a:cxn>
                <a:cxn ang="0">
                  <a:pos x="7" y="162"/>
                </a:cxn>
                <a:cxn ang="0">
                  <a:pos x="9" y="162"/>
                </a:cxn>
                <a:cxn ang="0">
                  <a:pos x="11" y="160"/>
                </a:cxn>
                <a:cxn ang="0">
                  <a:pos x="11" y="160"/>
                </a:cxn>
                <a:cxn ang="0">
                  <a:pos x="26" y="140"/>
                </a:cxn>
                <a:cxn ang="0">
                  <a:pos x="42" y="121"/>
                </a:cxn>
                <a:cxn ang="0">
                  <a:pos x="58" y="102"/>
                </a:cxn>
                <a:cxn ang="0">
                  <a:pos x="73" y="83"/>
                </a:cxn>
                <a:cxn ang="0">
                  <a:pos x="73" y="83"/>
                </a:cxn>
                <a:cxn ang="0">
                  <a:pos x="94" y="54"/>
                </a:cxn>
                <a:cxn ang="0">
                  <a:pos x="105" y="41"/>
                </a:cxn>
                <a:cxn ang="0">
                  <a:pos x="115" y="28"/>
                </a:cxn>
                <a:cxn ang="0">
                  <a:pos x="115" y="28"/>
                </a:cxn>
                <a:cxn ang="0">
                  <a:pos x="123" y="19"/>
                </a:cxn>
                <a:cxn ang="0">
                  <a:pos x="127" y="13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30" y="6"/>
                </a:cxn>
                <a:cxn ang="0">
                  <a:pos x="128" y="3"/>
                </a:cxn>
                <a:cxn ang="0">
                  <a:pos x="124" y="0"/>
                </a:cxn>
                <a:cxn ang="0">
                  <a:pos x="121" y="2"/>
                </a:cxn>
                <a:cxn ang="0">
                  <a:pos x="119" y="3"/>
                </a:cxn>
                <a:cxn ang="0">
                  <a:pos x="118" y="4"/>
                </a:cxn>
                <a:cxn ang="0">
                  <a:pos x="118" y="4"/>
                </a:cxn>
              </a:cxnLst>
              <a:rect l="0" t="0" r="r" b="b"/>
              <a:pathLst>
                <a:path w="130" h="162">
                  <a:moveTo>
                    <a:pt x="118" y="4"/>
                  </a:moveTo>
                  <a:lnTo>
                    <a:pt x="118" y="4"/>
                  </a:lnTo>
                  <a:lnTo>
                    <a:pt x="117" y="8"/>
                  </a:lnTo>
                  <a:lnTo>
                    <a:pt x="114" y="13"/>
                  </a:lnTo>
                  <a:lnTo>
                    <a:pt x="107" y="21"/>
                  </a:lnTo>
                  <a:lnTo>
                    <a:pt x="101" y="28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49" y="97"/>
                  </a:lnTo>
                  <a:lnTo>
                    <a:pt x="32" y="115"/>
                  </a:lnTo>
                  <a:lnTo>
                    <a:pt x="16" y="13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0" y="157"/>
                  </a:lnTo>
                  <a:lnTo>
                    <a:pt x="0" y="159"/>
                  </a:lnTo>
                  <a:lnTo>
                    <a:pt x="3" y="162"/>
                  </a:lnTo>
                  <a:lnTo>
                    <a:pt x="7" y="162"/>
                  </a:lnTo>
                  <a:lnTo>
                    <a:pt x="9" y="162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26" y="140"/>
                  </a:lnTo>
                  <a:lnTo>
                    <a:pt x="42" y="121"/>
                  </a:lnTo>
                  <a:lnTo>
                    <a:pt x="58" y="102"/>
                  </a:lnTo>
                  <a:lnTo>
                    <a:pt x="73" y="83"/>
                  </a:lnTo>
                  <a:lnTo>
                    <a:pt x="73" y="83"/>
                  </a:lnTo>
                  <a:lnTo>
                    <a:pt x="94" y="54"/>
                  </a:lnTo>
                  <a:lnTo>
                    <a:pt x="105" y="41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23" y="19"/>
                  </a:lnTo>
                  <a:lnTo>
                    <a:pt x="127" y="13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0" y="6"/>
                  </a:lnTo>
                  <a:lnTo>
                    <a:pt x="128" y="3"/>
                  </a:lnTo>
                  <a:lnTo>
                    <a:pt x="124" y="0"/>
                  </a:lnTo>
                  <a:lnTo>
                    <a:pt x="121" y="2"/>
                  </a:lnTo>
                  <a:lnTo>
                    <a:pt x="119" y="3"/>
                  </a:lnTo>
                  <a:lnTo>
                    <a:pt x="118" y="4"/>
                  </a:lnTo>
                  <a:lnTo>
                    <a:pt x="1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1091"/>
            <p:cNvSpPr/>
            <p:nvPr/>
          </p:nvSpPr>
          <p:spPr bwMode="auto">
            <a:xfrm>
              <a:off x="4246563" y="4664075"/>
              <a:ext cx="17463" cy="4445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4"/>
                </a:cxn>
                <a:cxn ang="0">
                  <a:pos x="23" y="32"/>
                </a:cxn>
                <a:cxn ang="0">
                  <a:pos x="14" y="59"/>
                </a:cxn>
                <a:cxn ang="0">
                  <a:pos x="14" y="59"/>
                </a:cxn>
                <a:cxn ang="0">
                  <a:pos x="10" y="71"/>
                </a:cxn>
                <a:cxn ang="0">
                  <a:pos x="8" y="83"/>
                </a:cxn>
                <a:cxn ang="0">
                  <a:pos x="5" y="94"/>
                </a:cxn>
                <a:cxn ang="0">
                  <a:pos x="1" y="106"/>
                </a:cxn>
                <a:cxn ang="0">
                  <a:pos x="1" y="106"/>
                </a:cxn>
                <a:cxn ang="0">
                  <a:pos x="0" y="108"/>
                </a:cxn>
                <a:cxn ang="0">
                  <a:pos x="0" y="110"/>
                </a:cxn>
                <a:cxn ang="0">
                  <a:pos x="4" y="114"/>
                </a:cxn>
                <a:cxn ang="0">
                  <a:pos x="5" y="114"/>
                </a:cxn>
                <a:cxn ang="0">
                  <a:pos x="8" y="114"/>
                </a:cxn>
                <a:cxn ang="0">
                  <a:pos x="9" y="114"/>
                </a:cxn>
                <a:cxn ang="0">
                  <a:pos x="10" y="111"/>
                </a:cxn>
                <a:cxn ang="0">
                  <a:pos x="10" y="111"/>
                </a:cxn>
                <a:cxn ang="0">
                  <a:pos x="14" y="101"/>
                </a:cxn>
                <a:cxn ang="0">
                  <a:pos x="17" y="91"/>
                </a:cxn>
                <a:cxn ang="0">
                  <a:pos x="22" y="70"/>
                </a:cxn>
                <a:cxn ang="0">
                  <a:pos x="22" y="70"/>
                </a:cxn>
                <a:cxn ang="0">
                  <a:pos x="33" y="38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6" y="6"/>
                </a:cxn>
                <a:cxn ang="0">
                  <a:pos x="46" y="3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38" y="2"/>
                </a:cxn>
                <a:cxn ang="0">
                  <a:pos x="35" y="3"/>
                </a:cxn>
                <a:cxn ang="0">
                  <a:pos x="34" y="4"/>
                </a:cxn>
                <a:cxn ang="0">
                  <a:pos x="34" y="4"/>
                </a:cxn>
              </a:cxnLst>
              <a:rect l="0" t="0" r="r" b="b"/>
              <a:pathLst>
                <a:path w="46" h="114">
                  <a:moveTo>
                    <a:pt x="34" y="4"/>
                  </a:moveTo>
                  <a:lnTo>
                    <a:pt x="34" y="4"/>
                  </a:lnTo>
                  <a:lnTo>
                    <a:pt x="23" y="32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0" y="71"/>
                  </a:lnTo>
                  <a:lnTo>
                    <a:pt x="8" y="83"/>
                  </a:lnTo>
                  <a:lnTo>
                    <a:pt x="5" y="94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8" y="114"/>
                  </a:lnTo>
                  <a:lnTo>
                    <a:pt x="9" y="114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4" y="101"/>
                  </a:lnTo>
                  <a:lnTo>
                    <a:pt x="17" y="91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33" y="38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3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38" y="2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1092"/>
            <p:cNvSpPr/>
            <p:nvPr/>
          </p:nvSpPr>
          <p:spPr bwMode="auto">
            <a:xfrm>
              <a:off x="4252913" y="4662488"/>
              <a:ext cx="34925" cy="61913"/>
            </a:xfrm>
            <a:custGeom>
              <a:avLst/>
              <a:gdLst/>
              <a:ahLst/>
              <a:cxnLst>
                <a:cxn ang="0">
                  <a:pos x="76" y="1"/>
                </a:cxn>
                <a:cxn ang="0">
                  <a:pos x="76" y="1"/>
                </a:cxn>
                <a:cxn ang="0">
                  <a:pos x="68" y="9"/>
                </a:cxn>
                <a:cxn ang="0">
                  <a:pos x="61" y="18"/>
                </a:cxn>
                <a:cxn ang="0">
                  <a:pos x="48" y="36"/>
                </a:cxn>
                <a:cxn ang="0">
                  <a:pos x="36" y="56"/>
                </a:cxn>
                <a:cxn ang="0">
                  <a:pos x="26" y="77"/>
                </a:cxn>
                <a:cxn ang="0">
                  <a:pos x="26" y="77"/>
                </a:cxn>
                <a:cxn ang="0">
                  <a:pos x="18" y="94"/>
                </a:cxn>
                <a:cxn ang="0">
                  <a:pos x="10" y="112"/>
                </a:cxn>
                <a:cxn ang="0">
                  <a:pos x="4" y="132"/>
                </a:cxn>
                <a:cxn ang="0">
                  <a:pos x="0" y="150"/>
                </a:cxn>
                <a:cxn ang="0">
                  <a:pos x="0" y="150"/>
                </a:cxn>
                <a:cxn ang="0">
                  <a:pos x="0" y="153"/>
                </a:cxn>
                <a:cxn ang="0">
                  <a:pos x="1" y="155"/>
                </a:cxn>
                <a:cxn ang="0">
                  <a:pos x="2" y="155"/>
                </a:cxn>
                <a:cxn ang="0">
                  <a:pos x="5" y="157"/>
                </a:cxn>
                <a:cxn ang="0">
                  <a:pos x="9" y="155"/>
                </a:cxn>
                <a:cxn ang="0">
                  <a:pos x="10" y="153"/>
                </a:cxn>
                <a:cxn ang="0">
                  <a:pos x="12" y="150"/>
                </a:cxn>
                <a:cxn ang="0">
                  <a:pos x="12" y="150"/>
                </a:cxn>
                <a:cxn ang="0">
                  <a:pos x="13" y="141"/>
                </a:cxn>
                <a:cxn ang="0">
                  <a:pos x="16" y="132"/>
                </a:cxn>
                <a:cxn ang="0">
                  <a:pos x="23" y="111"/>
                </a:cxn>
                <a:cxn ang="0">
                  <a:pos x="31" y="91"/>
                </a:cxn>
                <a:cxn ang="0">
                  <a:pos x="40" y="74"/>
                </a:cxn>
                <a:cxn ang="0">
                  <a:pos x="40" y="74"/>
                </a:cxn>
                <a:cxn ang="0">
                  <a:pos x="50" y="57"/>
                </a:cxn>
                <a:cxn ang="0">
                  <a:pos x="60" y="40"/>
                </a:cxn>
                <a:cxn ang="0">
                  <a:pos x="70" y="25"/>
                </a:cxn>
                <a:cxn ang="0">
                  <a:pos x="84" y="9"/>
                </a:cxn>
                <a:cxn ang="0">
                  <a:pos x="84" y="9"/>
                </a:cxn>
                <a:cxn ang="0">
                  <a:pos x="85" y="8"/>
                </a:cxn>
                <a:cxn ang="0">
                  <a:pos x="86" y="5"/>
                </a:cxn>
                <a:cxn ang="0">
                  <a:pos x="84" y="1"/>
                </a:cxn>
                <a:cxn ang="0">
                  <a:pos x="80" y="0"/>
                </a:cxn>
                <a:cxn ang="0">
                  <a:pos x="78" y="0"/>
                </a:cxn>
                <a:cxn ang="0">
                  <a:pos x="76" y="1"/>
                </a:cxn>
                <a:cxn ang="0">
                  <a:pos x="76" y="1"/>
                </a:cxn>
              </a:cxnLst>
              <a:rect l="0" t="0" r="r" b="b"/>
              <a:pathLst>
                <a:path w="86" h="157">
                  <a:moveTo>
                    <a:pt x="76" y="1"/>
                  </a:moveTo>
                  <a:lnTo>
                    <a:pt x="76" y="1"/>
                  </a:lnTo>
                  <a:lnTo>
                    <a:pt x="68" y="9"/>
                  </a:lnTo>
                  <a:lnTo>
                    <a:pt x="61" y="18"/>
                  </a:lnTo>
                  <a:lnTo>
                    <a:pt x="48" y="36"/>
                  </a:lnTo>
                  <a:lnTo>
                    <a:pt x="36" y="56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18" y="94"/>
                  </a:lnTo>
                  <a:lnTo>
                    <a:pt x="10" y="112"/>
                  </a:lnTo>
                  <a:lnTo>
                    <a:pt x="4" y="13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5"/>
                  </a:lnTo>
                  <a:lnTo>
                    <a:pt x="2" y="155"/>
                  </a:lnTo>
                  <a:lnTo>
                    <a:pt x="5" y="157"/>
                  </a:lnTo>
                  <a:lnTo>
                    <a:pt x="9" y="155"/>
                  </a:lnTo>
                  <a:lnTo>
                    <a:pt x="10" y="153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3" y="141"/>
                  </a:lnTo>
                  <a:lnTo>
                    <a:pt x="16" y="132"/>
                  </a:lnTo>
                  <a:lnTo>
                    <a:pt x="23" y="111"/>
                  </a:lnTo>
                  <a:lnTo>
                    <a:pt x="31" y="91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50" y="57"/>
                  </a:lnTo>
                  <a:lnTo>
                    <a:pt x="60" y="40"/>
                  </a:lnTo>
                  <a:lnTo>
                    <a:pt x="70" y="25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5" y="8"/>
                  </a:lnTo>
                  <a:lnTo>
                    <a:pt x="86" y="5"/>
                  </a:lnTo>
                  <a:lnTo>
                    <a:pt x="84" y="1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6" y="1"/>
                  </a:lnTo>
                  <a:lnTo>
                    <a:pt x="7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1093"/>
            <p:cNvSpPr/>
            <p:nvPr/>
          </p:nvSpPr>
          <p:spPr bwMode="auto">
            <a:xfrm>
              <a:off x="4271963" y="4672013"/>
              <a:ext cx="33338" cy="58738"/>
            </a:xfrm>
            <a:custGeom>
              <a:avLst/>
              <a:gdLst/>
              <a:ahLst/>
              <a:cxnLst>
                <a:cxn ang="0">
                  <a:pos x="75" y="2"/>
                </a:cxn>
                <a:cxn ang="0">
                  <a:pos x="75" y="2"/>
                </a:cxn>
                <a:cxn ang="0">
                  <a:pos x="53" y="31"/>
                </a:cxn>
                <a:cxn ang="0">
                  <a:pos x="43" y="47"/>
                </a:cxn>
                <a:cxn ang="0">
                  <a:pos x="32" y="64"/>
                </a:cxn>
                <a:cxn ang="0">
                  <a:pos x="23" y="81"/>
                </a:cxn>
                <a:cxn ang="0">
                  <a:pos x="14" y="98"/>
                </a:cxn>
                <a:cxn ang="0">
                  <a:pos x="7" y="115"/>
                </a:cxn>
                <a:cxn ang="0">
                  <a:pos x="1" y="133"/>
                </a:cxn>
                <a:cxn ang="0">
                  <a:pos x="1" y="133"/>
                </a:cxn>
                <a:cxn ang="0">
                  <a:pos x="0" y="134"/>
                </a:cxn>
                <a:cxn ang="0">
                  <a:pos x="0" y="13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0" y="142"/>
                </a:cxn>
                <a:cxn ang="0">
                  <a:pos x="1" y="143"/>
                </a:cxn>
                <a:cxn ang="0">
                  <a:pos x="5" y="146"/>
                </a:cxn>
                <a:cxn ang="0">
                  <a:pos x="9" y="145"/>
                </a:cxn>
                <a:cxn ang="0">
                  <a:pos x="10" y="143"/>
                </a:cxn>
                <a:cxn ang="0">
                  <a:pos x="11" y="141"/>
                </a:cxn>
                <a:cxn ang="0">
                  <a:pos x="11" y="141"/>
                </a:cxn>
                <a:cxn ang="0">
                  <a:pos x="17" y="124"/>
                </a:cxn>
                <a:cxn ang="0">
                  <a:pos x="23" y="107"/>
                </a:cxn>
                <a:cxn ang="0">
                  <a:pos x="31" y="88"/>
                </a:cxn>
                <a:cxn ang="0">
                  <a:pos x="40" y="71"/>
                </a:cxn>
                <a:cxn ang="0">
                  <a:pos x="51" y="56"/>
                </a:cxn>
                <a:cxn ang="0">
                  <a:pos x="61" y="39"/>
                </a:cxn>
                <a:cxn ang="0">
                  <a:pos x="83" y="10"/>
                </a:cxn>
                <a:cxn ang="0">
                  <a:pos x="83" y="10"/>
                </a:cxn>
                <a:cxn ang="0">
                  <a:pos x="85" y="7"/>
                </a:cxn>
                <a:cxn ang="0">
                  <a:pos x="85" y="5"/>
                </a:cxn>
                <a:cxn ang="0">
                  <a:pos x="83" y="1"/>
                </a:cxn>
                <a:cxn ang="0">
                  <a:pos x="81" y="1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75" y="2"/>
                </a:cxn>
                <a:cxn ang="0">
                  <a:pos x="75" y="2"/>
                </a:cxn>
              </a:cxnLst>
              <a:rect l="0" t="0" r="r" b="b"/>
              <a:pathLst>
                <a:path w="85" h="146">
                  <a:moveTo>
                    <a:pt x="75" y="2"/>
                  </a:moveTo>
                  <a:lnTo>
                    <a:pt x="75" y="2"/>
                  </a:lnTo>
                  <a:lnTo>
                    <a:pt x="53" y="31"/>
                  </a:lnTo>
                  <a:lnTo>
                    <a:pt x="43" y="47"/>
                  </a:lnTo>
                  <a:lnTo>
                    <a:pt x="32" y="64"/>
                  </a:lnTo>
                  <a:lnTo>
                    <a:pt x="23" y="81"/>
                  </a:lnTo>
                  <a:lnTo>
                    <a:pt x="14" y="98"/>
                  </a:lnTo>
                  <a:lnTo>
                    <a:pt x="7" y="115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2"/>
                  </a:lnTo>
                  <a:lnTo>
                    <a:pt x="1" y="143"/>
                  </a:lnTo>
                  <a:lnTo>
                    <a:pt x="5" y="146"/>
                  </a:lnTo>
                  <a:lnTo>
                    <a:pt x="9" y="145"/>
                  </a:lnTo>
                  <a:lnTo>
                    <a:pt x="10" y="143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7" y="124"/>
                  </a:lnTo>
                  <a:lnTo>
                    <a:pt x="23" y="107"/>
                  </a:lnTo>
                  <a:lnTo>
                    <a:pt x="31" y="88"/>
                  </a:lnTo>
                  <a:lnTo>
                    <a:pt x="40" y="71"/>
                  </a:lnTo>
                  <a:lnTo>
                    <a:pt x="51" y="56"/>
                  </a:lnTo>
                  <a:lnTo>
                    <a:pt x="61" y="39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3" y="1"/>
                  </a:lnTo>
                  <a:lnTo>
                    <a:pt x="81" y="1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2"/>
                  </a:lnTo>
                  <a:lnTo>
                    <a:pt x="7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1094"/>
            <p:cNvSpPr/>
            <p:nvPr/>
          </p:nvSpPr>
          <p:spPr bwMode="auto">
            <a:xfrm>
              <a:off x="4287838" y="4687888"/>
              <a:ext cx="30163" cy="50800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1"/>
                </a:cxn>
                <a:cxn ang="0">
                  <a:pos x="59" y="16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0" y="63"/>
                </a:cxn>
                <a:cxn ang="0">
                  <a:pos x="30" y="63"/>
                </a:cxn>
                <a:cxn ang="0">
                  <a:pos x="13" y="92"/>
                </a:cxn>
                <a:cxn ang="0">
                  <a:pos x="5" y="108"/>
                </a:cxn>
                <a:cxn ang="0">
                  <a:pos x="1" y="116"/>
                </a:cxn>
                <a:cxn ang="0">
                  <a:pos x="0" y="125"/>
                </a:cxn>
                <a:cxn ang="0">
                  <a:pos x="0" y="125"/>
                </a:cxn>
                <a:cxn ang="0">
                  <a:pos x="0" y="127"/>
                </a:cxn>
                <a:cxn ang="0">
                  <a:pos x="0" y="129"/>
                </a:cxn>
                <a:cxn ang="0">
                  <a:pos x="4" y="131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11" y="127"/>
                </a:cxn>
                <a:cxn ang="0">
                  <a:pos x="11" y="127"/>
                </a:cxn>
                <a:cxn ang="0">
                  <a:pos x="13" y="118"/>
                </a:cxn>
                <a:cxn ang="0">
                  <a:pos x="17" y="109"/>
                </a:cxn>
                <a:cxn ang="0">
                  <a:pos x="25" y="93"/>
                </a:cxn>
                <a:cxn ang="0">
                  <a:pos x="35" y="76"/>
                </a:cxn>
                <a:cxn ang="0">
                  <a:pos x="45" y="61"/>
                </a:cxn>
                <a:cxn ang="0">
                  <a:pos x="45" y="61"/>
                </a:cxn>
                <a:cxn ang="0">
                  <a:pos x="52" y="48"/>
                </a:cxn>
                <a:cxn ang="0">
                  <a:pos x="62" y="34"/>
                </a:cxn>
                <a:cxn ang="0">
                  <a:pos x="71" y="21"/>
                </a:cxn>
                <a:cxn ang="0">
                  <a:pos x="75" y="15"/>
                </a:cxn>
                <a:cxn ang="0">
                  <a:pos x="76" y="7"/>
                </a:cxn>
                <a:cxn ang="0">
                  <a:pos x="76" y="7"/>
                </a:cxn>
                <a:cxn ang="0">
                  <a:pos x="76" y="4"/>
                </a:cxn>
                <a:cxn ang="0">
                  <a:pos x="76" y="3"/>
                </a:cxn>
                <a:cxn ang="0">
                  <a:pos x="72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6" h="131">
                  <a:moveTo>
                    <a:pt x="66" y="4"/>
                  </a:moveTo>
                  <a:lnTo>
                    <a:pt x="66" y="4"/>
                  </a:lnTo>
                  <a:lnTo>
                    <a:pt x="63" y="11"/>
                  </a:lnTo>
                  <a:lnTo>
                    <a:pt x="59" y="16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13" y="92"/>
                  </a:lnTo>
                  <a:lnTo>
                    <a:pt x="5" y="108"/>
                  </a:lnTo>
                  <a:lnTo>
                    <a:pt x="1" y="116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4" y="131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3" y="118"/>
                  </a:lnTo>
                  <a:lnTo>
                    <a:pt x="17" y="109"/>
                  </a:lnTo>
                  <a:lnTo>
                    <a:pt x="25" y="93"/>
                  </a:lnTo>
                  <a:lnTo>
                    <a:pt x="35" y="76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52" y="48"/>
                  </a:lnTo>
                  <a:lnTo>
                    <a:pt x="62" y="34"/>
                  </a:lnTo>
                  <a:lnTo>
                    <a:pt x="71" y="21"/>
                  </a:lnTo>
                  <a:lnTo>
                    <a:pt x="75" y="15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1095"/>
            <p:cNvSpPr/>
            <p:nvPr/>
          </p:nvSpPr>
          <p:spPr bwMode="auto">
            <a:xfrm>
              <a:off x="4308476" y="4694238"/>
              <a:ext cx="30163" cy="47625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0"/>
                </a:cxn>
                <a:cxn ang="0">
                  <a:pos x="59" y="16"/>
                </a:cxn>
                <a:cxn ang="0">
                  <a:pos x="51" y="27"/>
                </a:cxn>
                <a:cxn ang="0">
                  <a:pos x="51" y="27"/>
                </a:cxn>
                <a:cxn ang="0">
                  <a:pos x="42" y="41"/>
                </a:cxn>
                <a:cxn ang="0">
                  <a:pos x="32" y="54"/>
                </a:cxn>
                <a:cxn ang="0">
                  <a:pos x="32" y="54"/>
                </a:cxn>
                <a:cxn ang="0">
                  <a:pos x="24" y="68"/>
                </a:cxn>
                <a:cxn ang="0">
                  <a:pos x="16" y="83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6"/>
                </a:cxn>
                <a:cxn ang="0">
                  <a:pos x="3" y="119"/>
                </a:cxn>
                <a:cxn ang="0">
                  <a:pos x="7" y="119"/>
                </a:cxn>
                <a:cxn ang="0">
                  <a:pos x="9" y="119"/>
                </a:cxn>
                <a:cxn ang="0">
                  <a:pos x="11" y="117"/>
                </a:cxn>
                <a:cxn ang="0">
                  <a:pos x="11" y="117"/>
                </a:cxn>
                <a:cxn ang="0">
                  <a:pos x="28" y="84"/>
                </a:cxn>
                <a:cxn ang="0">
                  <a:pos x="37" y="68"/>
                </a:cxn>
                <a:cxn ang="0">
                  <a:pos x="47" y="53"/>
                </a:cxn>
                <a:cxn ang="0">
                  <a:pos x="47" y="53"/>
                </a:cxn>
                <a:cxn ang="0">
                  <a:pos x="56" y="40"/>
                </a:cxn>
                <a:cxn ang="0">
                  <a:pos x="64" y="25"/>
                </a:cxn>
                <a:cxn ang="0">
                  <a:pos x="64" y="25"/>
                </a:cxn>
                <a:cxn ang="0">
                  <a:pos x="71" y="17"/>
                </a:cxn>
                <a:cxn ang="0">
                  <a:pos x="75" y="12"/>
                </a:cxn>
                <a:cxn ang="0">
                  <a:pos x="77" y="7"/>
                </a:cxn>
                <a:cxn ang="0">
                  <a:pos x="77" y="7"/>
                </a:cxn>
                <a:cxn ang="0">
                  <a:pos x="77" y="4"/>
                </a:cxn>
                <a:cxn ang="0">
                  <a:pos x="76" y="3"/>
                </a:cxn>
                <a:cxn ang="0">
                  <a:pos x="73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7" h="119">
                  <a:moveTo>
                    <a:pt x="66" y="4"/>
                  </a:moveTo>
                  <a:lnTo>
                    <a:pt x="66" y="4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42" y="41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24" y="68"/>
                  </a:lnTo>
                  <a:lnTo>
                    <a:pt x="16" y="83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3" y="119"/>
                  </a:lnTo>
                  <a:lnTo>
                    <a:pt x="7" y="119"/>
                  </a:lnTo>
                  <a:lnTo>
                    <a:pt x="9" y="119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28" y="84"/>
                  </a:lnTo>
                  <a:lnTo>
                    <a:pt x="37" y="68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56" y="40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71" y="17"/>
                  </a:lnTo>
                  <a:lnTo>
                    <a:pt x="75" y="12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4"/>
                  </a:lnTo>
                  <a:lnTo>
                    <a:pt x="76" y="3"/>
                  </a:lnTo>
                  <a:lnTo>
                    <a:pt x="73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1096"/>
            <p:cNvSpPr/>
            <p:nvPr/>
          </p:nvSpPr>
          <p:spPr bwMode="auto">
            <a:xfrm>
              <a:off x="4184651" y="4686300"/>
              <a:ext cx="15875" cy="2540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8" y="4"/>
                </a:cxn>
                <a:cxn ang="0">
                  <a:pos x="16" y="31"/>
                </a:cxn>
                <a:cxn ang="0">
                  <a:pos x="9" y="43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7"/>
                </a:cxn>
                <a:cxn ang="0">
                  <a:pos x="0" y="60"/>
                </a:cxn>
                <a:cxn ang="0">
                  <a:pos x="1" y="61"/>
                </a:cxn>
                <a:cxn ang="0">
                  <a:pos x="3" y="63"/>
                </a:cxn>
                <a:cxn ang="0">
                  <a:pos x="8" y="64"/>
                </a:cxn>
                <a:cxn ang="0">
                  <a:pos x="9" y="63"/>
                </a:cxn>
                <a:cxn ang="0">
                  <a:pos x="12" y="61"/>
                </a:cxn>
                <a:cxn ang="0">
                  <a:pos x="12" y="61"/>
                </a:cxn>
                <a:cxn ang="0">
                  <a:pos x="20" y="48"/>
                </a:cxn>
                <a:cxn ang="0">
                  <a:pos x="26" y="35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9" y="5"/>
                </a:cxn>
                <a:cxn ang="0">
                  <a:pos x="38" y="2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39" h="64">
                  <a:moveTo>
                    <a:pt x="28" y="4"/>
                  </a:moveTo>
                  <a:lnTo>
                    <a:pt x="28" y="4"/>
                  </a:lnTo>
                  <a:lnTo>
                    <a:pt x="16" y="31"/>
                  </a:lnTo>
                  <a:lnTo>
                    <a:pt x="9" y="43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1" y="61"/>
                  </a:lnTo>
                  <a:lnTo>
                    <a:pt x="3" y="63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20" y="48"/>
                  </a:lnTo>
                  <a:lnTo>
                    <a:pt x="26" y="3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5"/>
                  </a:lnTo>
                  <a:lnTo>
                    <a:pt x="38" y="2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1097"/>
            <p:cNvSpPr/>
            <p:nvPr/>
          </p:nvSpPr>
          <p:spPr bwMode="auto">
            <a:xfrm>
              <a:off x="4206876" y="4713288"/>
              <a:ext cx="12700" cy="25400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19" y="6"/>
                </a:cxn>
                <a:cxn ang="0">
                  <a:pos x="17" y="19"/>
                </a:cxn>
                <a:cxn ang="0">
                  <a:pos x="13" y="33"/>
                </a:cxn>
                <a:cxn ang="0">
                  <a:pos x="6" y="44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9"/>
                </a:cxn>
                <a:cxn ang="0">
                  <a:pos x="0" y="61"/>
                </a:cxn>
                <a:cxn ang="0">
                  <a:pos x="4" y="64"/>
                </a:cxn>
                <a:cxn ang="0">
                  <a:pos x="8" y="65"/>
                </a:cxn>
                <a:cxn ang="0">
                  <a:pos x="9" y="64"/>
                </a:cxn>
                <a:cxn ang="0">
                  <a:pos x="10" y="63"/>
                </a:cxn>
                <a:cxn ang="0">
                  <a:pos x="10" y="63"/>
                </a:cxn>
                <a:cxn ang="0">
                  <a:pos x="18" y="48"/>
                </a:cxn>
                <a:cxn ang="0">
                  <a:pos x="23" y="35"/>
                </a:cxn>
                <a:cxn ang="0">
                  <a:pos x="29" y="21"/>
                </a:cxn>
                <a:cxn ang="0">
                  <a:pos x="30" y="13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30" y="4"/>
                </a:cxn>
                <a:cxn ang="0">
                  <a:pos x="29" y="1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19" y="6"/>
                </a:cxn>
              </a:cxnLst>
              <a:rect l="0" t="0" r="r" b="b"/>
              <a:pathLst>
                <a:path w="30" h="65">
                  <a:moveTo>
                    <a:pt x="19" y="6"/>
                  </a:moveTo>
                  <a:lnTo>
                    <a:pt x="19" y="6"/>
                  </a:lnTo>
                  <a:lnTo>
                    <a:pt x="17" y="19"/>
                  </a:lnTo>
                  <a:lnTo>
                    <a:pt x="13" y="33"/>
                  </a:lnTo>
                  <a:lnTo>
                    <a:pt x="6" y="44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4" y="64"/>
                  </a:lnTo>
                  <a:lnTo>
                    <a:pt x="8" y="65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8" y="48"/>
                  </a:lnTo>
                  <a:lnTo>
                    <a:pt x="23" y="35"/>
                  </a:lnTo>
                  <a:lnTo>
                    <a:pt x="29" y="21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9" y="1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1098"/>
            <p:cNvSpPr/>
            <p:nvPr/>
          </p:nvSpPr>
          <p:spPr bwMode="auto">
            <a:xfrm>
              <a:off x="4235451" y="4743450"/>
              <a:ext cx="11113" cy="2540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5" y="13"/>
                </a:cxn>
                <a:cxn ang="0">
                  <a:pos x="13" y="22"/>
                </a:cxn>
                <a:cxn ang="0">
                  <a:pos x="10" y="30"/>
                </a:cxn>
                <a:cxn ang="0">
                  <a:pos x="6" y="37"/>
                </a:cxn>
                <a:cxn ang="0">
                  <a:pos x="6" y="37"/>
                </a:cxn>
                <a:cxn ang="0">
                  <a:pos x="2" y="47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1" y="60"/>
                </a:cxn>
                <a:cxn ang="0">
                  <a:pos x="2" y="63"/>
                </a:cxn>
                <a:cxn ang="0">
                  <a:pos x="6" y="64"/>
                </a:cxn>
                <a:cxn ang="0">
                  <a:pos x="10" y="63"/>
                </a:cxn>
                <a:cxn ang="0">
                  <a:pos x="11" y="60"/>
                </a:cxn>
                <a:cxn ang="0">
                  <a:pos x="11" y="59"/>
                </a:cxn>
                <a:cxn ang="0">
                  <a:pos x="11" y="59"/>
                </a:cxn>
                <a:cxn ang="0">
                  <a:pos x="13" y="51"/>
                </a:cxn>
                <a:cxn ang="0">
                  <a:pos x="15" y="44"/>
                </a:cxn>
                <a:cxn ang="0">
                  <a:pos x="22" y="33"/>
                </a:cxn>
                <a:cxn ang="0">
                  <a:pos x="22" y="33"/>
                </a:cxn>
                <a:cxn ang="0">
                  <a:pos x="26" y="20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64">
                  <a:moveTo>
                    <a:pt x="15" y="5"/>
                  </a:moveTo>
                  <a:lnTo>
                    <a:pt x="15" y="5"/>
                  </a:lnTo>
                  <a:lnTo>
                    <a:pt x="15" y="13"/>
                  </a:lnTo>
                  <a:lnTo>
                    <a:pt x="13" y="22"/>
                  </a:lnTo>
                  <a:lnTo>
                    <a:pt x="10" y="30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2" y="47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0"/>
                  </a:lnTo>
                  <a:lnTo>
                    <a:pt x="2" y="63"/>
                  </a:lnTo>
                  <a:lnTo>
                    <a:pt x="6" y="64"/>
                  </a:lnTo>
                  <a:lnTo>
                    <a:pt x="10" y="63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3" y="51"/>
                  </a:lnTo>
                  <a:lnTo>
                    <a:pt x="15" y="44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6" y="2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1099"/>
            <p:cNvSpPr/>
            <p:nvPr/>
          </p:nvSpPr>
          <p:spPr bwMode="auto">
            <a:xfrm>
              <a:off x="4262438" y="4760913"/>
              <a:ext cx="12700" cy="23813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2" y="23"/>
                </a:cxn>
                <a:cxn ang="0">
                  <a:pos x="12" y="23"/>
                </a:cxn>
                <a:cxn ang="0">
                  <a:pos x="5" y="36"/>
                </a:cxn>
                <a:cxn ang="0">
                  <a:pos x="1" y="49"/>
                </a:cxn>
                <a:cxn ang="0">
                  <a:pos x="1" y="49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4" y="57"/>
                </a:cxn>
                <a:cxn ang="0">
                  <a:pos x="5" y="58"/>
                </a:cxn>
                <a:cxn ang="0">
                  <a:pos x="8" y="58"/>
                </a:cxn>
                <a:cxn ang="0">
                  <a:pos x="9" y="57"/>
                </a:cxn>
                <a:cxn ang="0">
                  <a:pos x="11" y="55"/>
                </a:cxn>
                <a:cxn ang="0">
                  <a:pos x="11" y="55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6" y="20"/>
                </a:cxn>
                <a:cxn ang="0">
                  <a:pos x="33" y="10"/>
                </a:cxn>
                <a:cxn ang="0">
                  <a:pos x="33" y="10"/>
                </a:cxn>
                <a:cxn ang="0">
                  <a:pos x="34" y="7"/>
                </a:cxn>
                <a:cxn ang="0">
                  <a:pos x="34" y="4"/>
                </a:cxn>
                <a:cxn ang="0">
                  <a:pos x="31" y="2"/>
                </a:cxn>
                <a:cxn ang="0">
                  <a:pos x="28" y="0"/>
                </a:cxn>
                <a:cxn ang="0">
                  <a:pos x="25" y="2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34" h="58">
                  <a:moveTo>
                    <a:pt x="24" y="4"/>
                  </a:moveTo>
                  <a:lnTo>
                    <a:pt x="24" y="4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5" y="36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4" y="57"/>
                  </a:lnTo>
                  <a:lnTo>
                    <a:pt x="5" y="58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6" y="2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2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1100"/>
            <p:cNvSpPr/>
            <p:nvPr/>
          </p:nvSpPr>
          <p:spPr bwMode="auto">
            <a:xfrm>
              <a:off x="4297363" y="4778375"/>
              <a:ext cx="9525" cy="23813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5"/>
                </a:cxn>
                <a:cxn ang="0">
                  <a:pos x="13" y="10"/>
                </a:cxn>
                <a:cxn ang="0">
                  <a:pos x="10" y="15"/>
                </a:cxn>
                <a:cxn ang="0">
                  <a:pos x="8" y="22"/>
                </a:cxn>
                <a:cxn ang="0">
                  <a:pos x="5" y="27"/>
                </a:cxn>
                <a:cxn ang="0">
                  <a:pos x="5" y="27"/>
                </a:cxn>
                <a:cxn ang="0">
                  <a:pos x="2" y="40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4" y="60"/>
                </a:cxn>
                <a:cxn ang="0">
                  <a:pos x="8" y="58"/>
                </a:cxn>
                <a:cxn ang="0">
                  <a:pos x="10" y="57"/>
                </a:cxn>
                <a:cxn ang="0">
                  <a:pos x="10" y="56"/>
                </a:cxn>
                <a:cxn ang="0">
                  <a:pos x="10" y="56"/>
                </a:cxn>
                <a:cxn ang="0">
                  <a:pos x="14" y="40"/>
                </a:cxn>
                <a:cxn ang="0">
                  <a:pos x="15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3" y="15"/>
                </a:cxn>
                <a:cxn ang="0">
                  <a:pos x="25" y="10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4" y="5"/>
                </a:cxn>
                <a:cxn ang="0">
                  <a:pos x="14" y="5"/>
                </a:cxn>
              </a:cxnLst>
              <a:rect l="0" t="0" r="r" b="b"/>
              <a:pathLst>
                <a:path w="26" h="60">
                  <a:moveTo>
                    <a:pt x="14" y="5"/>
                  </a:moveTo>
                  <a:lnTo>
                    <a:pt x="14" y="5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8" y="22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2" y="4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4" y="60"/>
                  </a:lnTo>
                  <a:lnTo>
                    <a:pt x="8" y="58"/>
                  </a:lnTo>
                  <a:lnTo>
                    <a:pt x="10" y="57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4" y="40"/>
                  </a:lnTo>
                  <a:lnTo>
                    <a:pt x="15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3" y="15"/>
                  </a:lnTo>
                  <a:lnTo>
                    <a:pt x="25" y="10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1101"/>
            <p:cNvSpPr/>
            <p:nvPr/>
          </p:nvSpPr>
          <p:spPr bwMode="auto">
            <a:xfrm>
              <a:off x="4332288" y="4787900"/>
              <a:ext cx="9525" cy="1905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3" y="14"/>
                </a:cxn>
                <a:cxn ang="0">
                  <a:pos x="10" y="23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3" y="48"/>
                </a:cxn>
                <a:cxn ang="0">
                  <a:pos x="7" y="50"/>
                </a:cxn>
                <a:cxn ang="0">
                  <a:pos x="10" y="48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21" y="26"/>
                </a:cxn>
                <a:cxn ang="0">
                  <a:pos x="25" y="16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7" y="2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6" y="2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50">
                  <a:moveTo>
                    <a:pt x="15" y="5"/>
                  </a:moveTo>
                  <a:lnTo>
                    <a:pt x="15" y="5"/>
                  </a:lnTo>
                  <a:lnTo>
                    <a:pt x="13" y="14"/>
                  </a:lnTo>
                  <a:lnTo>
                    <a:pt x="10" y="2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3" y="48"/>
                  </a:lnTo>
                  <a:lnTo>
                    <a:pt x="7" y="50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21" y="26"/>
                  </a:lnTo>
                  <a:lnTo>
                    <a:pt x="25" y="1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0" name="Freeform 1102"/>
            <p:cNvSpPr/>
            <p:nvPr/>
          </p:nvSpPr>
          <p:spPr bwMode="auto">
            <a:xfrm>
              <a:off x="4371976" y="4779963"/>
              <a:ext cx="11113" cy="26988"/>
            </a:xfrm>
            <a:custGeom>
              <a:avLst/>
              <a:gdLst/>
              <a:ahLst/>
              <a:cxnLst>
                <a:cxn ang="0">
                  <a:pos x="16" y="7"/>
                </a:cxn>
                <a:cxn ang="0">
                  <a:pos x="16" y="7"/>
                </a:cxn>
                <a:cxn ang="0">
                  <a:pos x="15" y="13"/>
                </a:cxn>
                <a:cxn ang="0">
                  <a:pos x="13" y="21"/>
                </a:cxn>
                <a:cxn ang="0">
                  <a:pos x="8" y="34"/>
                </a:cxn>
                <a:cxn ang="0">
                  <a:pos x="3" y="49"/>
                </a:cxn>
                <a:cxn ang="0">
                  <a:pos x="2" y="56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2" y="66"/>
                </a:cxn>
                <a:cxn ang="0">
                  <a:pos x="3" y="67"/>
                </a:cxn>
                <a:cxn ang="0">
                  <a:pos x="7" y="68"/>
                </a:cxn>
                <a:cxn ang="0">
                  <a:pos x="11" y="67"/>
                </a:cxn>
                <a:cxn ang="0">
                  <a:pos x="12" y="66"/>
                </a:cxn>
                <a:cxn ang="0">
                  <a:pos x="12" y="63"/>
                </a:cxn>
                <a:cxn ang="0">
                  <a:pos x="12" y="63"/>
                </a:cxn>
                <a:cxn ang="0">
                  <a:pos x="13" y="56"/>
                </a:cxn>
                <a:cxn ang="0">
                  <a:pos x="15" y="49"/>
                </a:cxn>
                <a:cxn ang="0">
                  <a:pos x="20" y="36"/>
                </a:cxn>
                <a:cxn ang="0">
                  <a:pos x="25" y="21"/>
                </a:cxn>
                <a:cxn ang="0">
                  <a:pos x="27" y="13"/>
                </a:cxn>
                <a:cxn ang="0">
                  <a:pos x="28" y="7"/>
                </a:cxn>
                <a:cxn ang="0">
                  <a:pos x="28" y="7"/>
                </a:cxn>
                <a:cxn ang="0">
                  <a:pos x="27" y="4"/>
                </a:cxn>
                <a:cxn ang="0">
                  <a:pos x="25" y="2"/>
                </a:cxn>
                <a:cxn ang="0">
                  <a:pos x="21" y="0"/>
                </a:cxn>
                <a:cxn ang="0">
                  <a:pos x="17" y="2"/>
                </a:cxn>
                <a:cxn ang="0">
                  <a:pos x="16" y="4"/>
                </a:cxn>
                <a:cxn ang="0">
                  <a:pos x="16" y="7"/>
                </a:cxn>
                <a:cxn ang="0">
                  <a:pos x="16" y="7"/>
                </a:cxn>
              </a:cxnLst>
              <a:rect l="0" t="0" r="r" b="b"/>
              <a:pathLst>
                <a:path w="28" h="68">
                  <a:moveTo>
                    <a:pt x="16" y="7"/>
                  </a:moveTo>
                  <a:lnTo>
                    <a:pt x="16" y="7"/>
                  </a:lnTo>
                  <a:lnTo>
                    <a:pt x="15" y="13"/>
                  </a:lnTo>
                  <a:lnTo>
                    <a:pt x="13" y="21"/>
                  </a:lnTo>
                  <a:lnTo>
                    <a:pt x="8" y="34"/>
                  </a:lnTo>
                  <a:lnTo>
                    <a:pt x="3" y="49"/>
                  </a:lnTo>
                  <a:lnTo>
                    <a:pt x="2" y="5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6"/>
                  </a:lnTo>
                  <a:lnTo>
                    <a:pt x="3" y="67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2" y="66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3" y="56"/>
                  </a:lnTo>
                  <a:lnTo>
                    <a:pt x="15" y="49"/>
                  </a:lnTo>
                  <a:lnTo>
                    <a:pt x="20" y="36"/>
                  </a:lnTo>
                  <a:lnTo>
                    <a:pt x="25" y="21"/>
                  </a:lnTo>
                  <a:lnTo>
                    <a:pt x="27" y="13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1" y="0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6" y="7"/>
                  </a:lnTo>
                  <a:lnTo>
                    <a:pt x="16" y="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1" name="Freeform 1103"/>
            <p:cNvSpPr/>
            <p:nvPr/>
          </p:nvSpPr>
          <p:spPr bwMode="auto">
            <a:xfrm>
              <a:off x="4406901" y="4765675"/>
              <a:ext cx="9525" cy="26988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20"/>
                </a:cxn>
                <a:cxn ang="0">
                  <a:pos x="9" y="34"/>
                </a:cxn>
                <a:cxn ang="0">
                  <a:pos x="7" y="47"/>
                </a:cxn>
                <a:cxn ang="0">
                  <a:pos x="1" y="60"/>
                </a:cxn>
                <a:cxn ang="0">
                  <a:pos x="1" y="60"/>
                </a:cxn>
                <a:cxn ang="0">
                  <a:pos x="0" y="63"/>
                </a:cxn>
                <a:cxn ang="0">
                  <a:pos x="1" y="64"/>
                </a:cxn>
                <a:cxn ang="0">
                  <a:pos x="4" y="68"/>
                </a:cxn>
                <a:cxn ang="0">
                  <a:pos x="5" y="68"/>
                </a:cxn>
                <a:cxn ang="0">
                  <a:pos x="8" y="68"/>
                </a:cxn>
                <a:cxn ang="0">
                  <a:pos x="9" y="68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17" y="51"/>
                </a:cxn>
                <a:cxn ang="0">
                  <a:pos x="20" y="37"/>
                </a:cxn>
                <a:cxn ang="0">
                  <a:pos x="22" y="21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22" y="4"/>
                </a:cxn>
                <a:cxn ang="0">
                  <a:pos x="21" y="2"/>
                </a:cxn>
                <a:cxn ang="0">
                  <a:pos x="17" y="0"/>
                </a:cxn>
                <a:cxn ang="0">
                  <a:pos x="13" y="2"/>
                </a:cxn>
                <a:cxn ang="0">
                  <a:pos x="12" y="4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4" h="68">
                  <a:moveTo>
                    <a:pt x="12" y="5"/>
                  </a:moveTo>
                  <a:lnTo>
                    <a:pt x="12" y="5"/>
                  </a:lnTo>
                  <a:lnTo>
                    <a:pt x="10" y="20"/>
                  </a:lnTo>
                  <a:lnTo>
                    <a:pt x="9" y="34"/>
                  </a:lnTo>
                  <a:lnTo>
                    <a:pt x="7" y="47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0" y="63"/>
                  </a:lnTo>
                  <a:lnTo>
                    <a:pt x="1" y="64"/>
                  </a:lnTo>
                  <a:lnTo>
                    <a:pt x="4" y="68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9" y="68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7" y="51"/>
                  </a:lnTo>
                  <a:lnTo>
                    <a:pt x="20" y="37"/>
                  </a:lnTo>
                  <a:lnTo>
                    <a:pt x="22" y="21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2" name="Freeform 1104"/>
            <p:cNvSpPr/>
            <p:nvPr/>
          </p:nvSpPr>
          <p:spPr bwMode="auto">
            <a:xfrm>
              <a:off x="4437063" y="4759325"/>
              <a:ext cx="6350" cy="25400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3" y="14"/>
                </a:cxn>
                <a:cxn ang="0">
                  <a:pos x="4" y="19"/>
                </a:cxn>
                <a:cxn ang="0">
                  <a:pos x="3" y="28"/>
                </a:cxn>
                <a:cxn ang="0">
                  <a:pos x="3" y="56"/>
                </a:cxn>
                <a:cxn ang="0">
                  <a:pos x="3" y="56"/>
                </a:cxn>
                <a:cxn ang="0">
                  <a:pos x="4" y="57"/>
                </a:cxn>
                <a:cxn ang="0">
                  <a:pos x="5" y="60"/>
                </a:cxn>
                <a:cxn ang="0">
                  <a:pos x="9" y="61"/>
                </a:cxn>
                <a:cxn ang="0">
                  <a:pos x="13" y="60"/>
                </a:cxn>
                <a:cxn ang="0">
                  <a:pos x="15" y="57"/>
                </a:cxn>
                <a:cxn ang="0">
                  <a:pos x="15" y="56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3" y="11"/>
                </a:cxn>
                <a:cxn ang="0">
                  <a:pos x="12" y="6"/>
                </a:cxn>
                <a:cxn ang="0">
                  <a:pos x="9" y="2"/>
                </a:cxn>
                <a:cxn ang="0">
                  <a:pos x="9" y="2"/>
                </a:cxn>
              </a:cxnLst>
              <a:rect l="0" t="0" r="r" b="b"/>
              <a:pathLst>
                <a:path w="15" h="61">
                  <a:moveTo>
                    <a:pt x="9" y="2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4"/>
                  </a:lnTo>
                  <a:lnTo>
                    <a:pt x="4" y="19"/>
                  </a:lnTo>
                  <a:lnTo>
                    <a:pt x="3" y="2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4" y="57"/>
                  </a:lnTo>
                  <a:lnTo>
                    <a:pt x="5" y="60"/>
                  </a:lnTo>
                  <a:lnTo>
                    <a:pt x="9" y="61"/>
                  </a:lnTo>
                  <a:lnTo>
                    <a:pt x="13" y="60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11"/>
                  </a:lnTo>
                  <a:lnTo>
                    <a:pt x="12" y="6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3" name="Freeform 1105"/>
            <p:cNvSpPr/>
            <p:nvPr/>
          </p:nvSpPr>
          <p:spPr bwMode="auto">
            <a:xfrm>
              <a:off x="4471988" y="4741863"/>
              <a:ext cx="7938" cy="19050"/>
            </a:xfrm>
            <a:custGeom>
              <a:avLst/>
              <a:gdLst/>
              <a:ahLst/>
              <a:cxnLst>
                <a:cxn ang="0">
                  <a:pos x="7" y="5"/>
                </a:cxn>
                <a:cxn ang="0">
                  <a:pos x="7" y="5"/>
                </a:cxn>
                <a:cxn ang="0">
                  <a:pos x="6" y="14"/>
                </a:cxn>
                <a:cxn ang="0">
                  <a:pos x="3" y="24"/>
                </a:cxn>
                <a:cxn ang="0">
                  <a:pos x="1" y="34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7"/>
                </a:cxn>
                <a:cxn ang="0">
                  <a:pos x="6" y="48"/>
                </a:cxn>
                <a:cxn ang="0">
                  <a:pos x="10" y="47"/>
                </a:cxn>
                <a:cxn ang="0">
                  <a:pos x="11" y="46"/>
                </a:cxn>
                <a:cxn ang="0">
                  <a:pos x="11" y="43"/>
                </a:cxn>
                <a:cxn ang="0">
                  <a:pos x="11" y="43"/>
                </a:cxn>
                <a:cxn ang="0">
                  <a:pos x="13" y="34"/>
                </a:cxn>
                <a:cxn ang="0">
                  <a:pos x="15" y="24"/>
                </a:cxn>
                <a:cxn ang="0">
                  <a:pos x="18" y="1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3"/>
                </a:cxn>
                <a:cxn ang="0">
                  <a:pos x="18" y="1"/>
                </a:cxn>
                <a:cxn ang="0">
                  <a:pos x="14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7" y="5"/>
                </a:cxn>
              </a:cxnLst>
              <a:rect l="0" t="0" r="r" b="b"/>
              <a:pathLst>
                <a:path w="19" h="48">
                  <a:moveTo>
                    <a:pt x="7" y="5"/>
                  </a:moveTo>
                  <a:lnTo>
                    <a:pt x="7" y="5"/>
                  </a:lnTo>
                  <a:lnTo>
                    <a:pt x="6" y="14"/>
                  </a:lnTo>
                  <a:lnTo>
                    <a:pt x="3" y="24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7"/>
                  </a:lnTo>
                  <a:lnTo>
                    <a:pt x="6" y="48"/>
                  </a:lnTo>
                  <a:lnTo>
                    <a:pt x="10" y="47"/>
                  </a:lnTo>
                  <a:lnTo>
                    <a:pt x="11" y="46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3" y="34"/>
                  </a:lnTo>
                  <a:lnTo>
                    <a:pt x="15" y="24"/>
                  </a:lnTo>
                  <a:lnTo>
                    <a:pt x="18" y="1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4" name="Freeform 1106"/>
            <p:cNvSpPr/>
            <p:nvPr/>
          </p:nvSpPr>
          <p:spPr bwMode="auto">
            <a:xfrm>
              <a:off x="4457701" y="4371975"/>
              <a:ext cx="25400" cy="34925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54" y="3"/>
                </a:cxn>
                <a:cxn ang="0">
                  <a:pos x="39" y="21"/>
                </a:cxn>
                <a:cxn ang="0">
                  <a:pos x="23" y="40"/>
                </a:cxn>
                <a:cxn ang="0">
                  <a:pos x="15" y="49"/>
                </a:cxn>
                <a:cxn ang="0">
                  <a:pos x="10" y="59"/>
                </a:cxn>
                <a:cxn ang="0">
                  <a:pos x="3" y="70"/>
                </a:cxn>
                <a:cxn ang="0">
                  <a:pos x="0" y="81"/>
                </a:cxn>
                <a:cxn ang="0">
                  <a:pos x="0" y="81"/>
                </a:cxn>
                <a:cxn ang="0">
                  <a:pos x="0" y="84"/>
                </a:cxn>
                <a:cxn ang="0">
                  <a:pos x="1" y="85"/>
                </a:cxn>
                <a:cxn ang="0">
                  <a:pos x="3" y="88"/>
                </a:cxn>
                <a:cxn ang="0">
                  <a:pos x="9" y="88"/>
                </a:cxn>
                <a:cxn ang="0">
                  <a:pos x="10" y="87"/>
                </a:cxn>
                <a:cxn ang="0">
                  <a:pos x="11" y="84"/>
                </a:cxn>
                <a:cxn ang="0">
                  <a:pos x="11" y="84"/>
                </a:cxn>
                <a:cxn ang="0">
                  <a:pos x="15" y="74"/>
                </a:cxn>
                <a:cxn ang="0">
                  <a:pos x="20" y="63"/>
                </a:cxn>
                <a:cxn ang="0">
                  <a:pos x="26" y="54"/>
                </a:cxn>
                <a:cxn ang="0">
                  <a:pos x="32" y="45"/>
                </a:cxn>
                <a:cxn ang="0">
                  <a:pos x="48" y="28"/>
                </a:cxn>
                <a:cxn ang="0">
                  <a:pos x="62" y="11"/>
                </a:cxn>
                <a:cxn ang="0">
                  <a:pos x="62" y="11"/>
                </a:cxn>
                <a:cxn ang="0">
                  <a:pos x="64" y="8"/>
                </a:cxn>
                <a:cxn ang="0">
                  <a:pos x="64" y="7"/>
                </a:cxn>
                <a:cxn ang="0">
                  <a:pos x="62" y="3"/>
                </a:cxn>
                <a:cxn ang="0">
                  <a:pos x="61" y="2"/>
                </a:cxn>
                <a:cxn ang="0">
                  <a:pos x="58" y="0"/>
                </a:cxn>
                <a:cxn ang="0">
                  <a:pos x="57" y="2"/>
                </a:cxn>
                <a:cxn ang="0">
                  <a:pos x="54" y="3"/>
                </a:cxn>
                <a:cxn ang="0">
                  <a:pos x="54" y="3"/>
                </a:cxn>
              </a:cxnLst>
              <a:rect l="0" t="0" r="r" b="b"/>
              <a:pathLst>
                <a:path w="64" h="88">
                  <a:moveTo>
                    <a:pt x="54" y="3"/>
                  </a:moveTo>
                  <a:lnTo>
                    <a:pt x="54" y="3"/>
                  </a:lnTo>
                  <a:lnTo>
                    <a:pt x="39" y="21"/>
                  </a:lnTo>
                  <a:lnTo>
                    <a:pt x="23" y="40"/>
                  </a:lnTo>
                  <a:lnTo>
                    <a:pt x="15" y="49"/>
                  </a:lnTo>
                  <a:lnTo>
                    <a:pt x="10" y="59"/>
                  </a:lnTo>
                  <a:lnTo>
                    <a:pt x="3" y="7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5"/>
                  </a:lnTo>
                  <a:lnTo>
                    <a:pt x="3" y="88"/>
                  </a:lnTo>
                  <a:lnTo>
                    <a:pt x="9" y="88"/>
                  </a:lnTo>
                  <a:lnTo>
                    <a:pt x="10" y="87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5" y="74"/>
                  </a:lnTo>
                  <a:lnTo>
                    <a:pt x="20" y="63"/>
                  </a:lnTo>
                  <a:lnTo>
                    <a:pt x="26" y="54"/>
                  </a:lnTo>
                  <a:lnTo>
                    <a:pt x="32" y="45"/>
                  </a:lnTo>
                  <a:lnTo>
                    <a:pt x="48" y="28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2" y="3"/>
                  </a:lnTo>
                  <a:lnTo>
                    <a:pt x="61" y="2"/>
                  </a:lnTo>
                  <a:lnTo>
                    <a:pt x="58" y="0"/>
                  </a:lnTo>
                  <a:lnTo>
                    <a:pt x="57" y="2"/>
                  </a:lnTo>
                  <a:lnTo>
                    <a:pt x="54" y="3"/>
                  </a:lnTo>
                  <a:lnTo>
                    <a:pt x="54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5" name="Freeform 1107"/>
            <p:cNvSpPr/>
            <p:nvPr/>
          </p:nvSpPr>
          <p:spPr bwMode="auto">
            <a:xfrm>
              <a:off x="4483101" y="4367213"/>
              <a:ext cx="26988" cy="41275"/>
            </a:xfrm>
            <a:custGeom>
              <a:avLst/>
              <a:gdLst/>
              <a:ahLst/>
              <a:cxnLst>
                <a:cxn ang="0">
                  <a:pos x="59" y="1"/>
                </a:cxn>
                <a:cxn ang="0">
                  <a:pos x="59" y="1"/>
                </a:cxn>
                <a:cxn ang="0">
                  <a:pos x="50" y="12"/>
                </a:cxn>
                <a:cxn ang="0">
                  <a:pos x="43" y="22"/>
                </a:cxn>
                <a:cxn ang="0">
                  <a:pos x="29" y="43"/>
                </a:cxn>
                <a:cxn ang="0">
                  <a:pos x="29" y="43"/>
                </a:cxn>
                <a:cxn ang="0">
                  <a:pos x="13" y="68"/>
                </a:cxn>
                <a:cxn ang="0">
                  <a:pos x="5" y="81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4" y="102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10" y="98"/>
                </a:cxn>
                <a:cxn ang="0">
                  <a:pos x="10" y="98"/>
                </a:cxn>
                <a:cxn ang="0">
                  <a:pos x="16" y="86"/>
                </a:cxn>
                <a:cxn ang="0">
                  <a:pos x="22" y="74"/>
                </a:cxn>
                <a:cxn ang="0">
                  <a:pos x="37" y="54"/>
                </a:cxn>
                <a:cxn ang="0">
                  <a:pos x="37" y="54"/>
                </a:cxn>
                <a:cxn ang="0">
                  <a:pos x="51" y="31"/>
                </a:cxn>
                <a:cxn ang="0">
                  <a:pos x="58" y="20"/>
                </a:cxn>
                <a:cxn ang="0">
                  <a:pos x="67" y="9"/>
                </a:cxn>
                <a:cxn ang="0">
                  <a:pos x="67" y="9"/>
                </a:cxn>
                <a:cxn ang="0">
                  <a:pos x="68" y="8"/>
                </a:cxn>
                <a:cxn ang="0">
                  <a:pos x="68" y="5"/>
                </a:cxn>
                <a:cxn ang="0">
                  <a:pos x="67" y="1"/>
                </a:cxn>
                <a:cxn ang="0">
                  <a:pos x="63" y="0"/>
                </a:cxn>
                <a:cxn ang="0">
                  <a:pos x="60" y="0"/>
                </a:cxn>
                <a:cxn ang="0">
                  <a:pos x="59" y="1"/>
                </a:cxn>
                <a:cxn ang="0">
                  <a:pos x="59" y="1"/>
                </a:cxn>
              </a:cxnLst>
              <a:rect l="0" t="0" r="r" b="b"/>
              <a:pathLst>
                <a:path w="68" h="102">
                  <a:moveTo>
                    <a:pt x="59" y="1"/>
                  </a:moveTo>
                  <a:lnTo>
                    <a:pt x="59" y="1"/>
                  </a:lnTo>
                  <a:lnTo>
                    <a:pt x="50" y="12"/>
                  </a:lnTo>
                  <a:lnTo>
                    <a:pt x="43" y="22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13" y="68"/>
                  </a:lnTo>
                  <a:lnTo>
                    <a:pt x="5" y="81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4" y="102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6" y="86"/>
                  </a:lnTo>
                  <a:lnTo>
                    <a:pt x="22" y="7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51" y="31"/>
                  </a:lnTo>
                  <a:lnTo>
                    <a:pt x="58" y="20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8"/>
                  </a:lnTo>
                  <a:lnTo>
                    <a:pt x="68" y="5"/>
                  </a:lnTo>
                  <a:lnTo>
                    <a:pt x="67" y="1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9" y="1"/>
                  </a:lnTo>
                  <a:lnTo>
                    <a:pt x="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6" name="Freeform 1108"/>
            <p:cNvSpPr/>
            <p:nvPr/>
          </p:nvSpPr>
          <p:spPr bwMode="auto">
            <a:xfrm>
              <a:off x="4508501" y="4364038"/>
              <a:ext cx="28575" cy="44450"/>
            </a:xfrm>
            <a:custGeom>
              <a:avLst/>
              <a:gdLst/>
              <a:ahLst/>
              <a:cxnLst>
                <a:cxn ang="0">
                  <a:pos x="62" y="3"/>
                </a:cxn>
                <a:cxn ang="0">
                  <a:pos x="62" y="3"/>
                </a:cxn>
                <a:cxn ang="0">
                  <a:pos x="47" y="29"/>
                </a:cxn>
                <a:cxn ang="0">
                  <a:pos x="31" y="52"/>
                </a:cxn>
                <a:cxn ang="0">
                  <a:pos x="16" y="77"/>
                </a:cxn>
                <a:cxn ang="0">
                  <a:pos x="1" y="102"/>
                </a:cxn>
                <a:cxn ang="0">
                  <a:pos x="1" y="102"/>
                </a:cxn>
                <a:cxn ang="0">
                  <a:pos x="0" y="105"/>
                </a:cxn>
                <a:cxn ang="0">
                  <a:pos x="1" y="106"/>
                </a:cxn>
                <a:cxn ang="0">
                  <a:pos x="4" y="110"/>
                </a:cxn>
                <a:cxn ang="0">
                  <a:pos x="8" y="110"/>
                </a:cxn>
                <a:cxn ang="0">
                  <a:pos x="9" y="110"/>
                </a:cxn>
                <a:cxn ang="0">
                  <a:pos x="11" y="107"/>
                </a:cxn>
                <a:cxn ang="0">
                  <a:pos x="11" y="107"/>
                </a:cxn>
                <a:cxn ang="0">
                  <a:pos x="25" y="82"/>
                </a:cxn>
                <a:cxn ang="0">
                  <a:pos x="42" y="59"/>
                </a:cxn>
                <a:cxn ang="0">
                  <a:pos x="58" y="34"/>
                </a:cxn>
                <a:cxn ang="0">
                  <a:pos x="72" y="9"/>
                </a:cxn>
                <a:cxn ang="0">
                  <a:pos x="72" y="9"/>
                </a:cxn>
                <a:cxn ang="0">
                  <a:pos x="72" y="7"/>
                </a:cxn>
                <a:cxn ang="0">
                  <a:pos x="72" y="4"/>
                </a:cxn>
                <a:cxn ang="0">
                  <a:pos x="69" y="1"/>
                </a:cxn>
                <a:cxn ang="0">
                  <a:pos x="66" y="0"/>
                </a:cxn>
                <a:cxn ang="0">
                  <a:pos x="64" y="1"/>
                </a:cxn>
                <a:cxn ang="0">
                  <a:pos x="62" y="3"/>
                </a:cxn>
                <a:cxn ang="0">
                  <a:pos x="62" y="3"/>
                </a:cxn>
              </a:cxnLst>
              <a:rect l="0" t="0" r="r" b="b"/>
              <a:pathLst>
                <a:path w="72" h="110">
                  <a:moveTo>
                    <a:pt x="62" y="3"/>
                  </a:moveTo>
                  <a:lnTo>
                    <a:pt x="62" y="3"/>
                  </a:lnTo>
                  <a:lnTo>
                    <a:pt x="47" y="29"/>
                  </a:lnTo>
                  <a:lnTo>
                    <a:pt x="31" y="52"/>
                  </a:lnTo>
                  <a:lnTo>
                    <a:pt x="16" y="77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4" y="110"/>
                  </a:lnTo>
                  <a:lnTo>
                    <a:pt x="8" y="110"/>
                  </a:lnTo>
                  <a:lnTo>
                    <a:pt x="9" y="110"/>
                  </a:lnTo>
                  <a:lnTo>
                    <a:pt x="11" y="107"/>
                  </a:lnTo>
                  <a:lnTo>
                    <a:pt x="11" y="107"/>
                  </a:lnTo>
                  <a:lnTo>
                    <a:pt x="25" y="82"/>
                  </a:lnTo>
                  <a:lnTo>
                    <a:pt x="42" y="59"/>
                  </a:lnTo>
                  <a:lnTo>
                    <a:pt x="58" y="34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7"/>
                  </a:lnTo>
                  <a:lnTo>
                    <a:pt x="72" y="4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64" y="1"/>
                  </a:lnTo>
                  <a:lnTo>
                    <a:pt x="62" y="3"/>
                  </a:lnTo>
                  <a:lnTo>
                    <a:pt x="6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7" name="Freeform 1109"/>
            <p:cNvSpPr/>
            <p:nvPr/>
          </p:nvSpPr>
          <p:spPr bwMode="auto">
            <a:xfrm>
              <a:off x="4533901" y="4365625"/>
              <a:ext cx="23813" cy="42863"/>
            </a:xfrm>
            <a:custGeom>
              <a:avLst/>
              <a:gdLst/>
              <a:ahLst/>
              <a:cxnLst>
                <a:cxn ang="0">
                  <a:pos x="49" y="3"/>
                </a:cxn>
                <a:cxn ang="0">
                  <a:pos x="49" y="3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0" y="101"/>
                </a:cxn>
                <a:cxn ang="0">
                  <a:pos x="0" y="102"/>
                </a:cxn>
                <a:cxn ang="0">
                  <a:pos x="2" y="106"/>
                </a:cxn>
                <a:cxn ang="0">
                  <a:pos x="6" y="106"/>
                </a:cxn>
                <a:cxn ang="0">
                  <a:pos x="9" y="106"/>
                </a:cxn>
                <a:cxn ang="0">
                  <a:pos x="10" y="103"/>
                </a:cxn>
                <a:cxn ang="0">
                  <a:pos x="10" y="103"/>
                </a:cxn>
                <a:cxn ang="0">
                  <a:pos x="60" y="9"/>
                </a:cxn>
                <a:cxn ang="0">
                  <a:pos x="60" y="9"/>
                </a:cxn>
                <a:cxn ang="0">
                  <a:pos x="60" y="6"/>
                </a:cxn>
                <a:cxn ang="0">
                  <a:pos x="60" y="4"/>
                </a:cxn>
                <a:cxn ang="0">
                  <a:pos x="57" y="1"/>
                </a:cxn>
                <a:cxn ang="0">
                  <a:pos x="53" y="0"/>
                </a:cxn>
                <a:cxn ang="0">
                  <a:pos x="51" y="1"/>
                </a:cxn>
                <a:cxn ang="0">
                  <a:pos x="49" y="3"/>
                </a:cxn>
                <a:cxn ang="0">
                  <a:pos x="49" y="3"/>
                </a:cxn>
              </a:cxnLst>
              <a:rect l="0" t="0" r="r" b="b"/>
              <a:pathLst>
                <a:path w="60" h="106">
                  <a:moveTo>
                    <a:pt x="49" y="3"/>
                  </a:moveTo>
                  <a:lnTo>
                    <a:pt x="49" y="3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6" y="106"/>
                  </a:lnTo>
                  <a:lnTo>
                    <a:pt x="9" y="106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57" y="1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49" y="3"/>
                  </a:lnTo>
                  <a:lnTo>
                    <a:pt x="4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8" name="Freeform 1110"/>
            <p:cNvSpPr/>
            <p:nvPr/>
          </p:nvSpPr>
          <p:spPr bwMode="auto">
            <a:xfrm>
              <a:off x="4557713" y="4368800"/>
              <a:ext cx="22225" cy="38100"/>
            </a:xfrm>
            <a:custGeom>
              <a:avLst/>
              <a:gdLst/>
              <a:ahLst/>
              <a:cxnLst>
                <a:cxn ang="0">
                  <a:pos x="44" y="1"/>
                </a:cxn>
                <a:cxn ang="0">
                  <a:pos x="44" y="1"/>
                </a:cxn>
                <a:cxn ang="0">
                  <a:pos x="38" y="9"/>
                </a:cxn>
                <a:cxn ang="0">
                  <a:pos x="32" y="17"/>
                </a:cxn>
                <a:cxn ang="0">
                  <a:pos x="25" y="34"/>
                </a:cxn>
                <a:cxn ang="0">
                  <a:pos x="25" y="34"/>
                </a:cxn>
                <a:cxn ang="0">
                  <a:pos x="13" y="60"/>
                </a:cxn>
                <a:cxn ang="0">
                  <a:pos x="1" y="86"/>
                </a:cxn>
                <a:cxn ang="0">
                  <a:pos x="1" y="86"/>
                </a:cxn>
                <a:cxn ang="0">
                  <a:pos x="0" y="89"/>
                </a:cxn>
                <a:cxn ang="0">
                  <a:pos x="1" y="90"/>
                </a:cxn>
                <a:cxn ang="0">
                  <a:pos x="4" y="94"/>
                </a:cxn>
                <a:cxn ang="0">
                  <a:pos x="8" y="95"/>
                </a:cxn>
                <a:cxn ang="0">
                  <a:pos x="9" y="94"/>
                </a:cxn>
                <a:cxn ang="0">
                  <a:pos x="10" y="91"/>
                </a:cxn>
                <a:cxn ang="0">
                  <a:pos x="10" y="91"/>
                </a:cxn>
                <a:cxn ang="0">
                  <a:pos x="21" y="70"/>
                </a:cxn>
                <a:cxn ang="0">
                  <a:pos x="31" y="48"/>
                </a:cxn>
                <a:cxn ang="0">
                  <a:pos x="31" y="48"/>
                </a:cxn>
                <a:cxn ang="0">
                  <a:pos x="40" y="27"/>
                </a:cxn>
                <a:cxn ang="0">
                  <a:pos x="45" y="18"/>
                </a:cxn>
                <a:cxn ang="0">
                  <a:pos x="52" y="9"/>
                </a:cxn>
                <a:cxn ang="0">
                  <a:pos x="52" y="9"/>
                </a:cxn>
                <a:cxn ang="0">
                  <a:pos x="53" y="8"/>
                </a:cxn>
                <a:cxn ang="0">
                  <a:pos x="53" y="5"/>
                </a:cxn>
                <a:cxn ang="0">
                  <a:pos x="51" y="1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0"/>
                </a:cxn>
                <a:cxn ang="0">
                  <a:pos x="44" y="1"/>
                </a:cxn>
                <a:cxn ang="0">
                  <a:pos x="44" y="1"/>
                </a:cxn>
              </a:cxnLst>
              <a:rect l="0" t="0" r="r" b="b"/>
              <a:pathLst>
                <a:path w="53" h="95">
                  <a:moveTo>
                    <a:pt x="44" y="1"/>
                  </a:moveTo>
                  <a:lnTo>
                    <a:pt x="44" y="1"/>
                  </a:lnTo>
                  <a:lnTo>
                    <a:pt x="38" y="9"/>
                  </a:lnTo>
                  <a:lnTo>
                    <a:pt x="32" y="17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13" y="60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0" y="89"/>
                  </a:lnTo>
                  <a:lnTo>
                    <a:pt x="1" y="90"/>
                  </a:lnTo>
                  <a:lnTo>
                    <a:pt x="4" y="94"/>
                  </a:lnTo>
                  <a:lnTo>
                    <a:pt x="8" y="95"/>
                  </a:lnTo>
                  <a:lnTo>
                    <a:pt x="9" y="94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21" y="70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40" y="27"/>
                  </a:lnTo>
                  <a:lnTo>
                    <a:pt x="45" y="18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9" name="Freeform 1111"/>
            <p:cNvSpPr/>
            <p:nvPr/>
          </p:nvSpPr>
          <p:spPr bwMode="auto">
            <a:xfrm>
              <a:off x="4576763" y="4373563"/>
              <a:ext cx="17463" cy="33338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36" y="2"/>
                </a:cxn>
                <a:cxn ang="0">
                  <a:pos x="19" y="38"/>
                </a:cxn>
                <a:cxn ang="0">
                  <a:pos x="2" y="74"/>
                </a:cxn>
                <a:cxn ang="0">
                  <a:pos x="2" y="74"/>
                </a:cxn>
                <a:cxn ang="0">
                  <a:pos x="0" y="77"/>
                </a:cxn>
                <a:cxn ang="0">
                  <a:pos x="2" y="79"/>
                </a:cxn>
                <a:cxn ang="0">
                  <a:pos x="4" y="82"/>
                </a:cxn>
                <a:cxn ang="0">
                  <a:pos x="6" y="83"/>
                </a:cxn>
                <a:cxn ang="0">
                  <a:pos x="8" y="83"/>
                </a:cxn>
                <a:cxn ang="0">
                  <a:pos x="10" y="82"/>
                </a:cxn>
                <a:cxn ang="0">
                  <a:pos x="11" y="79"/>
                </a:cxn>
                <a:cxn ang="0">
                  <a:pos x="11" y="79"/>
                </a:cxn>
                <a:cxn ang="0">
                  <a:pos x="28" y="44"/>
                </a:cxn>
                <a:cxn ang="0">
                  <a:pos x="45" y="7"/>
                </a:cxn>
                <a:cxn ang="0">
                  <a:pos x="45" y="7"/>
                </a:cxn>
                <a:cxn ang="0">
                  <a:pos x="46" y="5"/>
                </a:cxn>
                <a:cxn ang="0">
                  <a:pos x="46" y="4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7" y="0"/>
                </a:cxn>
                <a:cxn ang="0">
                  <a:pos x="36" y="2"/>
                </a:cxn>
                <a:cxn ang="0">
                  <a:pos x="36" y="2"/>
                </a:cxn>
              </a:cxnLst>
              <a:rect l="0" t="0" r="r" b="b"/>
              <a:pathLst>
                <a:path w="46" h="83">
                  <a:moveTo>
                    <a:pt x="36" y="2"/>
                  </a:moveTo>
                  <a:lnTo>
                    <a:pt x="36" y="2"/>
                  </a:lnTo>
                  <a:lnTo>
                    <a:pt x="19" y="38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7"/>
                  </a:lnTo>
                  <a:lnTo>
                    <a:pt x="2" y="79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8" y="83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28" y="44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0" name="Freeform 1112"/>
            <p:cNvSpPr/>
            <p:nvPr/>
          </p:nvSpPr>
          <p:spPr bwMode="auto">
            <a:xfrm>
              <a:off x="4611688" y="4338638"/>
              <a:ext cx="9525" cy="42863"/>
            </a:xfrm>
            <a:custGeom>
              <a:avLst/>
              <a:gdLst/>
              <a:ahLst/>
              <a:cxnLst>
                <a:cxn ang="0">
                  <a:pos x="26" y="99"/>
                </a:cxn>
                <a:cxn ang="0">
                  <a:pos x="26" y="99"/>
                </a:cxn>
                <a:cxn ang="0">
                  <a:pos x="25" y="89"/>
                </a:cxn>
                <a:cxn ang="0">
                  <a:pos x="25" y="77"/>
                </a:cxn>
                <a:cxn ang="0">
                  <a:pos x="24" y="67"/>
                </a:cxn>
                <a:cxn ang="0">
                  <a:pos x="22" y="57"/>
                </a:cxn>
                <a:cxn ang="0">
                  <a:pos x="22" y="57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1" y="54"/>
                </a:cxn>
                <a:cxn ang="0">
                  <a:pos x="11" y="54"/>
                </a:cxn>
                <a:cxn ang="0">
                  <a:pos x="12" y="65"/>
                </a:cxn>
                <a:cxn ang="0">
                  <a:pos x="13" y="77"/>
                </a:cxn>
                <a:cxn ang="0">
                  <a:pos x="13" y="90"/>
                </a:cxn>
                <a:cxn ang="0">
                  <a:pos x="16" y="102"/>
                </a:cxn>
                <a:cxn ang="0">
                  <a:pos x="16" y="102"/>
                </a:cxn>
                <a:cxn ang="0">
                  <a:pos x="17" y="105"/>
                </a:cxn>
                <a:cxn ang="0">
                  <a:pos x="18" y="106"/>
                </a:cxn>
                <a:cxn ang="0">
                  <a:pos x="22" y="106"/>
                </a:cxn>
                <a:cxn ang="0">
                  <a:pos x="26" y="103"/>
                </a:cxn>
                <a:cxn ang="0">
                  <a:pos x="26" y="101"/>
                </a:cxn>
                <a:cxn ang="0">
                  <a:pos x="26" y="99"/>
                </a:cxn>
                <a:cxn ang="0">
                  <a:pos x="26" y="99"/>
                </a:cxn>
              </a:cxnLst>
              <a:rect l="0" t="0" r="r" b="b"/>
              <a:pathLst>
                <a:path w="26" h="106">
                  <a:moveTo>
                    <a:pt x="26" y="99"/>
                  </a:moveTo>
                  <a:lnTo>
                    <a:pt x="26" y="99"/>
                  </a:lnTo>
                  <a:lnTo>
                    <a:pt x="25" y="89"/>
                  </a:lnTo>
                  <a:lnTo>
                    <a:pt x="25" y="77"/>
                  </a:lnTo>
                  <a:lnTo>
                    <a:pt x="24" y="6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2" y="65"/>
                  </a:lnTo>
                  <a:lnTo>
                    <a:pt x="13" y="77"/>
                  </a:lnTo>
                  <a:lnTo>
                    <a:pt x="13" y="90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7" y="105"/>
                  </a:lnTo>
                  <a:lnTo>
                    <a:pt x="18" y="106"/>
                  </a:lnTo>
                  <a:lnTo>
                    <a:pt x="22" y="106"/>
                  </a:lnTo>
                  <a:lnTo>
                    <a:pt x="26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1" name="Freeform 1113"/>
            <p:cNvSpPr/>
            <p:nvPr/>
          </p:nvSpPr>
          <p:spPr bwMode="auto">
            <a:xfrm>
              <a:off x="4622801" y="4319588"/>
              <a:ext cx="17463" cy="50800"/>
            </a:xfrm>
            <a:custGeom>
              <a:avLst/>
              <a:gdLst/>
              <a:ahLst/>
              <a:cxnLst>
                <a:cxn ang="0">
                  <a:pos x="46" y="121"/>
                </a:cxn>
                <a:cxn ang="0">
                  <a:pos x="46" y="121"/>
                </a:cxn>
                <a:cxn ang="0">
                  <a:pos x="39" y="107"/>
                </a:cxn>
                <a:cxn ang="0">
                  <a:pos x="36" y="93"/>
                </a:cxn>
                <a:cxn ang="0">
                  <a:pos x="32" y="80"/>
                </a:cxn>
                <a:cxn ang="0">
                  <a:pos x="29" y="64"/>
                </a:cxn>
                <a:cxn ang="0">
                  <a:pos x="29" y="64"/>
                </a:cxn>
                <a:cxn ang="0">
                  <a:pos x="25" y="50"/>
                </a:cxn>
                <a:cxn ang="0">
                  <a:pos x="20" y="36"/>
                </a:cxn>
                <a:cxn ang="0">
                  <a:pos x="15" y="21"/>
                </a:cxn>
                <a:cxn ang="0">
                  <a:pos x="13" y="13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2" y="3"/>
                </a:cxn>
                <a:cxn ang="0">
                  <a:pos x="11" y="2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2" y="13"/>
                </a:cxn>
                <a:cxn ang="0">
                  <a:pos x="3" y="22"/>
                </a:cxn>
                <a:cxn ang="0">
                  <a:pos x="8" y="37"/>
                </a:cxn>
                <a:cxn ang="0">
                  <a:pos x="13" y="53"/>
                </a:cxn>
                <a:cxn ang="0">
                  <a:pos x="19" y="68"/>
                </a:cxn>
                <a:cxn ang="0">
                  <a:pos x="19" y="68"/>
                </a:cxn>
                <a:cxn ang="0">
                  <a:pos x="25" y="97"/>
                </a:cxn>
                <a:cxn ang="0">
                  <a:pos x="29" y="111"/>
                </a:cxn>
                <a:cxn ang="0">
                  <a:pos x="36" y="127"/>
                </a:cxn>
                <a:cxn ang="0">
                  <a:pos x="36" y="127"/>
                </a:cxn>
                <a:cxn ang="0">
                  <a:pos x="37" y="128"/>
                </a:cxn>
                <a:cxn ang="0">
                  <a:pos x="39" y="130"/>
                </a:cxn>
                <a:cxn ang="0">
                  <a:pos x="43" y="128"/>
                </a:cxn>
                <a:cxn ang="0">
                  <a:pos x="46" y="126"/>
                </a:cxn>
                <a:cxn ang="0">
                  <a:pos x="46" y="123"/>
                </a:cxn>
                <a:cxn ang="0">
                  <a:pos x="46" y="121"/>
                </a:cxn>
                <a:cxn ang="0">
                  <a:pos x="46" y="121"/>
                </a:cxn>
              </a:cxnLst>
              <a:rect l="0" t="0" r="r" b="b"/>
              <a:pathLst>
                <a:path w="46" h="130">
                  <a:moveTo>
                    <a:pt x="46" y="121"/>
                  </a:moveTo>
                  <a:lnTo>
                    <a:pt x="46" y="121"/>
                  </a:lnTo>
                  <a:lnTo>
                    <a:pt x="39" y="107"/>
                  </a:lnTo>
                  <a:lnTo>
                    <a:pt x="36" y="93"/>
                  </a:lnTo>
                  <a:lnTo>
                    <a:pt x="32" y="80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25" y="50"/>
                  </a:lnTo>
                  <a:lnTo>
                    <a:pt x="20" y="36"/>
                  </a:lnTo>
                  <a:lnTo>
                    <a:pt x="15" y="21"/>
                  </a:lnTo>
                  <a:lnTo>
                    <a:pt x="13" y="13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3"/>
                  </a:lnTo>
                  <a:lnTo>
                    <a:pt x="3" y="22"/>
                  </a:lnTo>
                  <a:lnTo>
                    <a:pt x="8" y="37"/>
                  </a:lnTo>
                  <a:lnTo>
                    <a:pt x="13" y="53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25" y="97"/>
                  </a:lnTo>
                  <a:lnTo>
                    <a:pt x="29" y="111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7" y="128"/>
                  </a:lnTo>
                  <a:lnTo>
                    <a:pt x="39" y="130"/>
                  </a:lnTo>
                  <a:lnTo>
                    <a:pt x="43" y="128"/>
                  </a:lnTo>
                  <a:lnTo>
                    <a:pt x="46" y="126"/>
                  </a:lnTo>
                  <a:lnTo>
                    <a:pt x="46" y="123"/>
                  </a:lnTo>
                  <a:lnTo>
                    <a:pt x="46" y="121"/>
                  </a:lnTo>
                  <a:lnTo>
                    <a:pt x="46" y="1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2" name="Freeform 1114"/>
            <p:cNvSpPr/>
            <p:nvPr/>
          </p:nvSpPr>
          <p:spPr bwMode="auto">
            <a:xfrm>
              <a:off x="4633913" y="4305300"/>
              <a:ext cx="17463" cy="44450"/>
            </a:xfrm>
            <a:custGeom>
              <a:avLst/>
              <a:gdLst/>
              <a:ahLst/>
              <a:cxnLst>
                <a:cxn ang="0">
                  <a:pos x="35" y="53"/>
                </a:cxn>
                <a:cxn ang="0">
                  <a:pos x="35" y="53"/>
                </a:cxn>
                <a:cxn ang="0">
                  <a:pos x="30" y="41"/>
                </a:cxn>
                <a:cxn ang="0">
                  <a:pos x="22" y="29"/>
                </a:cxn>
                <a:cxn ang="0">
                  <a:pos x="22" y="29"/>
                </a:cxn>
                <a:cxn ang="0">
                  <a:pos x="14" y="19"/>
                </a:cxn>
                <a:cxn ang="0">
                  <a:pos x="11" y="13"/>
                </a:cxn>
                <a:cxn ang="0">
                  <a:pos x="10" y="9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21"/>
                </a:cxn>
                <a:cxn ang="0">
                  <a:pos x="8" y="28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18" y="43"/>
                </a:cxn>
                <a:cxn ang="0">
                  <a:pos x="22" y="51"/>
                </a:cxn>
                <a:cxn ang="0">
                  <a:pos x="26" y="59"/>
                </a:cxn>
                <a:cxn ang="0">
                  <a:pos x="28" y="68"/>
                </a:cxn>
                <a:cxn ang="0">
                  <a:pos x="32" y="87"/>
                </a:cxn>
                <a:cxn ang="0">
                  <a:pos x="34" y="105"/>
                </a:cxn>
                <a:cxn ang="0">
                  <a:pos x="34" y="105"/>
                </a:cxn>
                <a:cxn ang="0">
                  <a:pos x="34" y="106"/>
                </a:cxn>
                <a:cxn ang="0">
                  <a:pos x="35" y="109"/>
                </a:cxn>
                <a:cxn ang="0">
                  <a:pos x="39" y="110"/>
                </a:cxn>
                <a:cxn ang="0">
                  <a:pos x="43" y="109"/>
                </a:cxn>
                <a:cxn ang="0">
                  <a:pos x="44" y="106"/>
                </a:cxn>
                <a:cxn ang="0">
                  <a:pos x="45" y="105"/>
                </a:cxn>
                <a:cxn ang="0">
                  <a:pos x="45" y="105"/>
                </a:cxn>
                <a:cxn ang="0">
                  <a:pos x="44" y="90"/>
                </a:cxn>
                <a:cxn ang="0">
                  <a:pos x="43" y="77"/>
                </a:cxn>
                <a:cxn ang="0">
                  <a:pos x="40" y="64"/>
                </a:cxn>
                <a:cxn ang="0">
                  <a:pos x="35" y="53"/>
                </a:cxn>
                <a:cxn ang="0">
                  <a:pos x="35" y="53"/>
                </a:cxn>
              </a:cxnLst>
              <a:rect l="0" t="0" r="r" b="b"/>
              <a:pathLst>
                <a:path w="45" h="110">
                  <a:moveTo>
                    <a:pt x="35" y="53"/>
                  </a:moveTo>
                  <a:lnTo>
                    <a:pt x="35" y="53"/>
                  </a:lnTo>
                  <a:lnTo>
                    <a:pt x="30" y="41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14" y="19"/>
                  </a:lnTo>
                  <a:lnTo>
                    <a:pt x="11" y="13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9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21"/>
                  </a:lnTo>
                  <a:lnTo>
                    <a:pt x="8" y="28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8" y="43"/>
                  </a:lnTo>
                  <a:lnTo>
                    <a:pt x="22" y="51"/>
                  </a:lnTo>
                  <a:lnTo>
                    <a:pt x="26" y="59"/>
                  </a:lnTo>
                  <a:lnTo>
                    <a:pt x="28" y="68"/>
                  </a:lnTo>
                  <a:lnTo>
                    <a:pt x="32" y="87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6"/>
                  </a:lnTo>
                  <a:lnTo>
                    <a:pt x="35" y="109"/>
                  </a:lnTo>
                  <a:lnTo>
                    <a:pt x="39" y="110"/>
                  </a:lnTo>
                  <a:lnTo>
                    <a:pt x="43" y="109"/>
                  </a:lnTo>
                  <a:lnTo>
                    <a:pt x="44" y="106"/>
                  </a:lnTo>
                  <a:lnTo>
                    <a:pt x="45" y="105"/>
                  </a:lnTo>
                  <a:lnTo>
                    <a:pt x="45" y="105"/>
                  </a:lnTo>
                  <a:lnTo>
                    <a:pt x="44" y="90"/>
                  </a:lnTo>
                  <a:lnTo>
                    <a:pt x="43" y="77"/>
                  </a:lnTo>
                  <a:lnTo>
                    <a:pt x="40" y="64"/>
                  </a:lnTo>
                  <a:lnTo>
                    <a:pt x="35" y="53"/>
                  </a:lnTo>
                  <a:lnTo>
                    <a:pt x="35" y="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1115"/>
            <p:cNvSpPr/>
            <p:nvPr/>
          </p:nvSpPr>
          <p:spPr bwMode="auto">
            <a:xfrm>
              <a:off x="4651376" y="4284663"/>
              <a:ext cx="17463" cy="46038"/>
            </a:xfrm>
            <a:custGeom>
              <a:avLst/>
              <a:gdLst/>
              <a:ahLst/>
              <a:cxnLst>
                <a:cxn ang="0">
                  <a:pos x="32" y="51"/>
                </a:cxn>
                <a:cxn ang="0">
                  <a:pos x="32" y="51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4" y="21"/>
                </a:cxn>
                <a:cxn ang="0">
                  <a:pos x="19" y="14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4" y="30"/>
                </a:cxn>
                <a:cxn ang="0">
                  <a:pos x="17" y="41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27" y="82"/>
                </a:cxn>
                <a:cxn ang="0">
                  <a:pos x="29" y="96"/>
                </a:cxn>
                <a:cxn ang="0">
                  <a:pos x="31" y="112"/>
                </a:cxn>
                <a:cxn ang="0">
                  <a:pos x="31" y="112"/>
                </a:cxn>
                <a:cxn ang="0">
                  <a:pos x="31" y="115"/>
                </a:cxn>
                <a:cxn ang="0">
                  <a:pos x="32" y="116"/>
                </a:cxn>
                <a:cxn ang="0">
                  <a:pos x="36" y="117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2" y="112"/>
                </a:cxn>
                <a:cxn ang="0">
                  <a:pos x="42" y="112"/>
                </a:cxn>
                <a:cxn ang="0">
                  <a:pos x="41" y="96"/>
                </a:cxn>
                <a:cxn ang="0">
                  <a:pos x="38" y="81"/>
                </a:cxn>
                <a:cxn ang="0">
                  <a:pos x="36" y="65"/>
                </a:cxn>
                <a:cxn ang="0">
                  <a:pos x="32" y="51"/>
                </a:cxn>
                <a:cxn ang="0">
                  <a:pos x="32" y="51"/>
                </a:cxn>
              </a:cxnLst>
              <a:rect l="0" t="0" r="r" b="b"/>
              <a:pathLst>
                <a:path w="42" h="117">
                  <a:moveTo>
                    <a:pt x="32" y="51"/>
                  </a:moveTo>
                  <a:lnTo>
                    <a:pt x="32" y="5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4" y="21"/>
                  </a:lnTo>
                  <a:lnTo>
                    <a:pt x="19" y="1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30"/>
                  </a:lnTo>
                  <a:lnTo>
                    <a:pt x="17" y="41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7" y="82"/>
                  </a:lnTo>
                  <a:lnTo>
                    <a:pt x="29" y="96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5"/>
                  </a:lnTo>
                  <a:lnTo>
                    <a:pt x="32" y="116"/>
                  </a:lnTo>
                  <a:lnTo>
                    <a:pt x="36" y="117"/>
                  </a:lnTo>
                  <a:lnTo>
                    <a:pt x="40" y="116"/>
                  </a:lnTo>
                  <a:lnTo>
                    <a:pt x="41" y="115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1" y="96"/>
                  </a:lnTo>
                  <a:lnTo>
                    <a:pt x="38" y="81"/>
                  </a:lnTo>
                  <a:lnTo>
                    <a:pt x="36" y="65"/>
                  </a:lnTo>
                  <a:lnTo>
                    <a:pt x="32" y="51"/>
                  </a:lnTo>
                  <a:lnTo>
                    <a:pt x="32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1116"/>
            <p:cNvSpPr/>
            <p:nvPr/>
          </p:nvSpPr>
          <p:spPr bwMode="auto">
            <a:xfrm>
              <a:off x="4673601" y="4270375"/>
              <a:ext cx="14288" cy="47625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3" y="19"/>
                </a:cxn>
                <a:cxn ang="0">
                  <a:pos x="5" y="32"/>
                </a:cxn>
                <a:cxn ang="0">
                  <a:pos x="14" y="58"/>
                </a:cxn>
                <a:cxn ang="0">
                  <a:pos x="22" y="85"/>
                </a:cxn>
                <a:cxn ang="0">
                  <a:pos x="25" y="98"/>
                </a:cxn>
                <a:cxn ang="0">
                  <a:pos x="26" y="112"/>
                </a:cxn>
                <a:cxn ang="0">
                  <a:pos x="26" y="112"/>
                </a:cxn>
                <a:cxn ang="0">
                  <a:pos x="26" y="113"/>
                </a:cxn>
                <a:cxn ang="0">
                  <a:pos x="28" y="116"/>
                </a:cxn>
                <a:cxn ang="0">
                  <a:pos x="31" y="117"/>
                </a:cxn>
                <a:cxn ang="0">
                  <a:pos x="35" y="116"/>
                </a:cxn>
                <a:cxn ang="0">
                  <a:pos x="37" y="113"/>
                </a:cxn>
                <a:cxn ang="0">
                  <a:pos x="37" y="112"/>
                </a:cxn>
                <a:cxn ang="0">
                  <a:pos x="37" y="112"/>
                </a:cxn>
                <a:cxn ang="0">
                  <a:pos x="35" y="98"/>
                </a:cxn>
                <a:cxn ang="0">
                  <a:pos x="33" y="83"/>
                </a:cxn>
                <a:cxn ang="0">
                  <a:pos x="25" y="57"/>
                </a:cxn>
                <a:cxn ang="0">
                  <a:pos x="17" y="31"/>
                </a:cxn>
                <a:cxn ang="0">
                  <a:pos x="13" y="17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37" h="117">
                  <a:moveTo>
                    <a:pt x="11" y="4"/>
                  </a:moveTo>
                  <a:lnTo>
                    <a:pt x="11" y="4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19"/>
                  </a:lnTo>
                  <a:lnTo>
                    <a:pt x="5" y="32"/>
                  </a:lnTo>
                  <a:lnTo>
                    <a:pt x="14" y="58"/>
                  </a:lnTo>
                  <a:lnTo>
                    <a:pt x="22" y="85"/>
                  </a:lnTo>
                  <a:lnTo>
                    <a:pt x="25" y="98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8" y="116"/>
                  </a:lnTo>
                  <a:lnTo>
                    <a:pt x="31" y="117"/>
                  </a:lnTo>
                  <a:lnTo>
                    <a:pt x="35" y="116"/>
                  </a:lnTo>
                  <a:lnTo>
                    <a:pt x="37" y="113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5" y="98"/>
                  </a:lnTo>
                  <a:lnTo>
                    <a:pt x="33" y="83"/>
                  </a:lnTo>
                  <a:lnTo>
                    <a:pt x="25" y="57"/>
                  </a:lnTo>
                  <a:lnTo>
                    <a:pt x="17" y="31"/>
                  </a:lnTo>
                  <a:lnTo>
                    <a:pt x="13" y="17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1117"/>
            <p:cNvSpPr/>
            <p:nvPr/>
          </p:nvSpPr>
          <p:spPr bwMode="auto">
            <a:xfrm>
              <a:off x="4687888" y="4262438"/>
              <a:ext cx="11113" cy="36513"/>
            </a:xfrm>
            <a:custGeom>
              <a:avLst/>
              <a:gdLst/>
              <a:ahLst/>
              <a:cxnLst>
                <a:cxn ang="0">
                  <a:pos x="23" y="50"/>
                </a:cxn>
                <a:cxn ang="0">
                  <a:pos x="23" y="50"/>
                </a:cxn>
                <a:cxn ang="0">
                  <a:pos x="21" y="39"/>
                </a:cxn>
                <a:cxn ang="0">
                  <a:pos x="17" y="28"/>
                </a:cxn>
                <a:cxn ang="0">
                  <a:pos x="14" y="17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1" y="4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20"/>
                </a:cxn>
                <a:cxn ang="0">
                  <a:pos x="6" y="31"/>
                </a:cxn>
                <a:cxn ang="0">
                  <a:pos x="6" y="31"/>
                </a:cxn>
                <a:cxn ang="0">
                  <a:pos x="11" y="45"/>
                </a:cxn>
                <a:cxn ang="0">
                  <a:pos x="14" y="60"/>
                </a:cxn>
                <a:cxn ang="0">
                  <a:pos x="15" y="76"/>
                </a:cxn>
                <a:cxn ang="0">
                  <a:pos x="15" y="90"/>
                </a:cxn>
                <a:cxn ang="0">
                  <a:pos x="15" y="90"/>
                </a:cxn>
                <a:cxn ang="0">
                  <a:pos x="17" y="92"/>
                </a:cxn>
                <a:cxn ang="0">
                  <a:pos x="18" y="94"/>
                </a:cxn>
                <a:cxn ang="0">
                  <a:pos x="22" y="96"/>
                </a:cxn>
                <a:cxn ang="0">
                  <a:pos x="26" y="94"/>
                </a:cxn>
                <a:cxn ang="0">
                  <a:pos x="26" y="92"/>
                </a:cxn>
                <a:cxn ang="0">
                  <a:pos x="27" y="90"/>
                </a:cxn>
                <a:cxn ang="0">
                  <a:pos x="27" y="90"/>
                </a:cxn>
                <a:cxn ang="0">
                  <a:pos x="26" y="69"/>
                </a:cxn>
                <a:cxn ang="0">
                  <a:pos x="23" y="50"/>
                </a:cxn>
                <a:cxn ang="0">
                  <a:pos x="23" y="50"/>
                </a:cxn>
              </a:cxnLst>
              <a:rect l="0" t="0" r="r" b="b"/>
              <a:pathLst>
                <a:path w="27" h="96">
                  <a:moveTo>
                    <a:pt x="23" y="50"/>
                  </a:moveTo>
                  <a:lnTo>
                    <a:pt x="23" y="50"/>
                  </a:lnTo>
                  <a:lnTo>
                    <a:pt x="21" y="39"/>
                  </a:lnTo>
                  <a:lnTo>
                    <a:pt x="17" y="28"/>
                  </a:lnTo>
                  <a:lnTo>
                    <a:pt x="14" y="1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2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1" y="45"/>
                  </a:lnTo>
                  <a:lnTo>
                    <a:pt x="14" y="60"/>
                  </a:lnTo>
                  <a:lnTo>
                    <a:pt x="15" y="76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7" y="92"/>
                  </a:lnTo>
                  <a:lnTo>
                    <a:pt x="18" y="94"/>
                  </a:lnTo>
                  <a:lnTo>
                    <a:pt x="22" y="96"/>
                  </a:lnTo>
                  <a:lnTo>
                    <a:pt x="26" y="94"/>
                  </a:lnTo>
                  <a:lnTo>
                    <a:pt x="26" y="92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6" y="69"/>
                  </a:lnTo>
                  <a:lnTo>
                    <a:pt x="23" y="50"/>
                  </a:lnTo>
                  <a:lnTo>
                    <a:pt x="23" y="5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1118"/>
            <p:cNvSpPr/>
            <p:nvPr/>
          </p:nvSpPr>
          <p:spPr bwMode="auto">
            <a:xfrm>
              <a:off x="4699001" y="4244975"/>
              <a:ext cx="7938" cy="31750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7" y="41"/>
                </a:cxn>
                <a:cxn ang="0">
                  <a:pos x="9" y="58"/>
                </a:cxn>
                <a:cxn ang="0">
                  <a:pos x="12" y="75"/>
                </a:cxn>
                <a:cxn ang="0">
                  <a:pos x="12" y="75"/>
                </a:cxn>
                <a:cxn ang="0">
                  <a:pos x="12" y="77"/>
                </a:cxn>
                <a:cxn ang="0">
                  <a:pos x="13" y="79"/>
                </a:cxn>
                <a:cxn ang="0">
                  <a:pos x="17" y="80"/>
                </a:cxn>
                <a:cxn ang="0">
                  <a:pos x="21" y="79"/>
                </a:cxn>
                <a:cxn ang="0">
                  <a:pos x="22" y="77"/>
                </a:cxn>
                <a:cxn ang="0">
                  <a:pos x="22" y="75"/>
                </a:cxn>
                <a:cxn ang="0">
                  <a:pos x="22" y="75"/>
                </a:cxn>
                <a:cxn ang="0">
                  <a:pos x="21" y="56"/>
                </a:cxn>
                <a:cxn ang="0">
                  <a:pos x="18" y="39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22" h="80">
                  <a:moveTo>
                    <a:pt x="11" y="4"/>
                  </a:moveTo>
                  <a:lnTo>
                    <a:pt x="11" y="4"/>
                  </a:lnTo>
                  <a:lnTo>
                    <a:pt x="11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7" y="41"/>
                  </a:lnTo>
                  <a:lnTo>
                    <a:pt x="9" y="58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77"/>
                  </a:lnTo>
                  <a:lnTo>
                    <a:pt x="13" y="79"/>
                  </a:lnTo>
                  <a:lnTo>
                    <a:pt x="17" y="80"/>
                  </a:lnTo>
                  <a:lnTo>
                    <a:pt x="21" y="79"/>
                  </a:lnTo>
                  <a:lnTo>
                    <a:pt x="22" y="77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1" y="56"/>
                  </a:lnTo>
                  <a:lnTo>
                    <a:pt x="18" y="39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119"/>
            <p:cNvSpPr/>
            <p:nvPr/>
          </p:nvSpPr>
          <p:spPr bwMode="auto">
            <a:xfrm>
              <a:off x="4197351" y="4052888"/>
              <a:ext cx="746125" cy="676275"/>
            </a:xfrm>
            <a:custGeom>
              <a:avLst/>
              <a:gdLst/>
              <a:ahLst/>
              <a:cxnLst>
                <a:cxn ang="0">
                  <a:pos x="1865" y="753"/>
                </a:cxn>
                <a:cxn ang="0">
                  <a:pos x="1836" y="535"/>
                </a:cxn>
                <a:cxn ang="0">
                  <a:pos x="1792" y="437"/>
                </a:cxn>
                <a:cxn ang="0">
                  <a:pos x="1652" y="245"/>
                </a:cxn>
                <a:cxn ang="0">
                  <a:pos x="1526" y="145"/>
                </a:cxn>
                <a:cxn ang="0">
                  <a:pos x="1313" y="54"/>
                </a:cxn>
                <a:cxn ang="0">
                  <a:pos x="1153" y="17"/>
                </a:cxn>
                <a:cxn ang="0">
                  <a:pos x="1026" y="5"/>
                </a:cxn>
                <a:cxn ang="0">
                  <a:pos x="954" y="0"/>
                </a:cxn>
                <a:cxn ang="0">
                  <a:pos x="937" y="1"/>
                </a:cxn>
                <a:cxn ang="0">
                  <a:pos x="913" y="4"/>
                </a:cxn>
                <a:cxn ang="0">
                  <a:pos x="782" y="9"/>
                </a:cxn>
                <a:cxn ang="0">
                  <a:pos x="643" y="37"/>
                </a:cxn>
                <a:cxn ang="0">
                  <a:pos x="463" y="88"/>
                </a:cxn>
                <a:cxn ang="0">
                  <a:pos x="281" y="199"/>
                </a:cxn>
                <a:cxn ang="0">
                  <a:pos x="158" y="332"/>
                </a:cxn>
                <a:cxn ang="0">
                  <a:pos x="65" y="485"/>
                </a:cxn>
                <a:cxn ang="0">
                  <a:pos x="26" y="642"/>
                </a:cxn>
                <a:cxn ang="0">
                  <a:pos x="10" y="850"/>
                </a:cxn>
                <a:cxn ang="0">
                  <a:pos x="0" y="984"/>
                </a:cxn>
                <a:cxn ang="0">
                  <a:pos x="34" y="1048"/>
                </a:cxn>
                <a:cxn ang="0">
                  <a:pos x="53" y="931"/>
                </a:cxn>
                <a:cxn ang="0">
                  <a:pos x="66" y="747"/>
                </a:cxn>
                <a:cxn ang="0">
                  <a:pos x="108" y="507"/>
                </a:cxn>
                <a:cxn ang="0">
                  <a:pos x="194" y="362"/>
                </a:cxn>
                <a:cxn ang="0">
                  <a:pos x="344" y="211"/>
                </a:cxn>
                <a:cxn ang="0">
                  <a:pos x="544" y="111"/>
                </a:cxn>
                <a:cxn ang="0">
                  <a:pos x="681" y="77"/>
                </a:cxn>
                <a:cxn ang="0">
                  <a:pos x="838" y="55"/>
                </a:cxn>
                <a:cxn ang="0">
                  <a:pos x="941" y="50"/>
                </a:cxn>
                <a:cxn ang="0">
                  <a:pos x="1075" y="55"/>
                </a:cxn>
                <a:cxn ang="0">
                  <a:pos x="1200" y="77"/>
                </a:cxn>
                <a:cxn ang="0">
                  <a:pos x="1374" y="123"/>
                </a:cxn>
                <a:cxn ang="0">
                  <a:pos x="1538" y="211"/>
                </a:cxn>
                <a:cxn ang="0">
                  <a:pos x="1713" y="399"/>
                </a:cxn>
                <a:cxn ang="0">
                  <a:pos x="1785" y="540"/>
                </a:cxn>
                <a:cxn ang="0">
                  <a:pos x="1815" y="747"/>
                </a:cxn>
                <a:cxn ang="0">
                  <a:pos x="1830" y="955"/>
                </a:cxn>
                <a:cxn ang="0">
                  <a:pos x="1798" y="1155"/>
                </a:cxn>
                <a:cxn ang="0">
                  <a:pos x="1755" y="1280"/>
                </a:cxn>
                <a:cxn ang="0">
                  <a:pos x="1700" y="1364"/>
                </a:cxn>
                <a:cxn ang="0">
                  <a:pos x="1620" y="1454"/>
                </a:cxn>
                <a:cxn ang="0">
                  <a:pos x="1408" y="1576"/>
                </a:cxn>
                <a:cxn ang="0">
                  <a:pos x="1144" y="1645"/>
                </a:cxn>
                <a:cxn ang="0">
                  <a:pos x="940" y="1661"/>
                </a:cxn>
                <a:cxn ang="0">
                  <a:pos x="830" y="1656"/>
                </a:cxn>
                <a:cxn ang="0">
                  <a:pos x="821" y="1701"/>
                </a:cxn>
                <a:cxn ang="0">
                  <a:pos x="941" y="1705"/>
                </a:cxn>
                <a:cxn ang="0">
                  <a:pos x="1152" y="1688"/>
                </a:cxn>
                <a:cxn ang="0">
                  <a:pos x="1284" y="1666"/>
                </a:cxn>
                <a:cxn ang="0">
                  <a:pos x="1393" y="1630"/>
                </a:cxn>
                <a:cxn ang="0">
                  <a:pos x="1624" y="1513"/>
                </a:cxn>
                <a:cxn ang="0">
                  <a:pos x="1705" y="1436"/>
                </a:cxn>
                <a:cxn ang="0">
                  <a:pos x="1799" y="1301"/>
                </a:cxn>
                <a:cxn ang="0">
                  <a:pos x="1837" y="1190"/>
                </a:cxn>
                <a:cxn ang="0">
                  <a:pos x="1874" y="1040"/>
                </a:cxn>
                <a:cxn ang="0">
                  <a:pos x="1879" y="906"/>
                </a:cxn>
              </a:cxnLst>
              <a:rect l="0" t="0" r="r" b="b"/>
              <a:pathLst>
                <a:path w="1882" h="1707">
                  <a:moveTo>
                    <a:pt x="1875" y="876"/>
                  </a:moveTo>
                  <a:lnTo>
                    <a:pt x="1875" y="876"/>
                  </a:lnTo>
                  <a:lnTo>
                    <a:pt x="1871" y="850"/>
                  </a:lnTo>
                  <a:lnTo>
                    <a:pt x="1869" y="825"/>
                  </a:lnTo>
                  <a:lnTo>
                    <a:pt x="1869" y="825"/>
                  </a:lnTo>
                  <a:lnTo>
                    <a:pt x="1865" y="753"/>
                  </a:lnTo>
                  <a:lnTo>
                    <a:pt x="1865" y="753"/>
                  </a:lnTo>
                  <a:lnTo>
                    <a:pt x="1860" y="679"/>
                  </a:lnTo>
                  <a:lnTo>
                    <a:pt x="1856" y="642"/>
                  </a:lnTo>
                  <a:lnTo>
                    <a:pt x="1851" y="606"/>
                  </a:lnTo>
                  <a:lnTo>
                    <a:pt x="1844" y="569"/>
                  </a:lnTo>
                  <a:lnTo>
                    <a:pt x="1836" y="535"/>
                  </a:lnTo>
                  <a:lnTo>
                    <a:pt x="1830" y="518"/>
                  </a:lnTo>
                  <a:lnTo>
                    <a:pt x="1824" y="501"/>
                  </a:lnTo>
                  <a:lnTo>
                    <a:pt x="1816" y="485"/>
                  </a:lnTo>
                  <a:lnTo>
                    <a:pt x="1809" y="470"/>
                  </a:lnTo>
                  <a:lnTo>
                    <a:pt x="1809" y="470"/>
                  </a:lnTo>
                  <a:lnTo>
                    <a:pt x="1792" y="437"/>
                  </a:lnTo>
                  <a:lnTo>
                    <a:pt x="1772" y="403"/>
                  </a:lnTo>
                  <a:lnTo>
                    <a:pt x="1750" y="368"/>
                  </a:lnTo>
                  <a:lnTo>
                    <a:pt x="1725" y="332"/>
                  </a:lnTo>
                  <a:lnTo>
                    <a:pt x="1697" y="296"/>
                  </a:lnTo>
                  <a:lnTo>
                    <a:pt x="1667" y="262"/>
                  </a:lnTo>
                  <a:lnTo>
                    <a:pt x="1652" y="245"/>
                  </a:lnTo>
                  <a:lnTo>
                    <a:pt x="1635" y="229"/>
                  </a:lnTo>
                  <a:lnTo>
                    <a:pt x="1618" y="213"/>
                  </a:lnTo>
                  <a:lnTo>
                    <a:pt x="1601" y="199"/>
                  </a:lnTo>
                  <a:lnTo>
                    <a:pt x="1601" y="199"/>
                  </a:lnTo>
                  <a:lnTo>
                    <a:pt x="1563" y="170"/>
                  </a:lnTo>
                  <a:lnTo>
                    <a:pt x="1526" y="145"/>
                  </a:lnTo>
                  <a:lnTo>
                    <a:pt x="1489" y="123"/>
                  </a:lnTo>
                  <a:lnTo>
                    <a:pt x="1454" y="103"/>
                  </a:lnTo>
                  <a:lnTo>
                    <a:pt x="1419" y="88"/>
                  </a:lnTo>
                  <a:lnTo>
                    <a:pt x="1384" y="73"/>
                  </a:lnTo>
                  <a:lnTo>
                    <a:pt x="1348" y="62"/>
                  </a:lnTo>
                  <a:lnTo>
                    <a:pt x="1313" y="54"/>
                  </a:lnTo>
                  <a:lnTo>
                    <a:pt x="1313" y="54"/>
                  </a:lnTo>
                  <a:lnTo>
                    <a:pt x="1275" y="45"/>
                  </a:lnTo>
                  <a:lnTo>
                    <a:pt x="1238" y="37"/>
                  </a:lnTo>
                  <a:lnTo>
                    <a:pt x="1238" y="37"/>
                  </a:lnTo>
                  <a:lnTo>
                    <a:pt x="1182" y="22"/>
                  </a:lnTo>
                  <a:lnTo>
                    <a:pt x="1153" y="17"/>
                  </a:lnTo>
                  <a:lnTo>
                    <a:pt x="1125" y="12"/>
                  </a:lnTo>
                  <a:lnTo>
                    <a:pt x="1125" y="12"/>
                  </a:lnTo>
                  <a:lnTo>
                    <a:pt x="1100" y="9"/>
                  </a:lnTo>
                  <a:lnTo>
                    <a:pt x="1075" y="7"/>
                  </a:lnTo>
                  <a:lnTo>
                    <a:pt x="1026" y="5"/>
                  </a:lnTo>
                  <a:lnTo>
                    <a:pt x="1026" y="5"/>
                  </a:lnTo>
                  <a:lnTo>
                    <a:pt x="998" y="5"/>
                  </a:lnTo>
                  <a:lnTo>
                    <a:pt x="969" y="4"/>
                  </a:lnTo>
                  <a:lnTo>
                    <a:pt x="969" y="4"/>
                  </a:lnTo>
                  <a:lnTo>
                    <a:pt x="962" y="1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2" y="0"/>
                  </a:lnTo>
                  <a:lnTo>
                    <a:pt x="952" y="0"/>
                  </a:lnTo>
                  <a:lnTo>
                    <a:pt x="945" y="1"/>
                  </a:lnTo>
                  <a:lnTo>
                    <a:pt x="941" y="1"/>
                  </a:lnTo>
                  <a:lnTo>
                    <a:pt x="937" y="1"/>
                  </a:lnTo>
                  <a:lnTo>
                    <a:pt x="937" y="1"/>
                  </a:lnTo>
                  <a:lnTo>
                    <a:pt x="931" y="0"/>
                  </a:lnTo>
                  <a:lnTo>
                    <a:pt x="931" y="0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20" y="1"/>
                  </a:lnTo>
                  <a:lnTo>
                    <a:pt x="913" y="4"/>
                  </a:lnTo>
                  <a:lnTo>
                    <a:pt x="913" y="4"/>
                  </a:lnTo>
                  <a:lnTo>
                    <a:pt x="884" y="5"/>
                  </a:lnTo>
                  <a:lnTo>
                    <a:pt x="855" y="5"/>
                  </a:lnTo>
                  <a:lnTo>
                    <a:pt x="855" y="5"/>
                  </a:lnTo>
                  <a:lnTo>
                    <a:pt x="807" y="7"/>
                  </a:lnTo>
                  <a:lnTo>
                    <a:pt x="782" y="9"/>
                  </a:lnTo>
                  <a:lnTo>
                    <a:pt x="757" y="12"/>
                  </a:lnTo>
                  <a:lnTo>
                    <a:pt x="757" y="12"/>
                  </a:lnTo>
                  <a:lnTo>
                    <a:pt x="728" y="17"/>
                  </a:lnTo>
                  <a:lnTo>
                    <a:pt x="699" y="22"/>
                  </a:lnTo>
                  <a:lnTo>
                    <a:pt x="643" y="37"/>
                  </a:lnTo>
                  <a:lnTo>
                    <a:pt x="643" y="37"/>
                  </a:lnTo>
                  <a:lnTo>
                    <a:pt x="607" y="45"/>
                  </a:lnTo>
                  <a:lnTo>
                    <a:pt x="569" y="54"/>
                  </a:lnTo>
                  <a:lnTo>
                    <a:pt x="569" y="54"/>
                  </a:lnTo>
                  <a:lnTo>
                    <a:pt x="533" y="62"/>
                  </a:lnTo>
                  <a:lnTo>
                    <a:pt x="498" y="73"/>
                  </a:lnTo>
                  <a:lnTo>
                    <a:pt x="463" y="88"/>
                  </a:lnTo>
                  <a:lnTo>
                    <a:pt x="427" y="103"/>
                  </a:lnTo>
                  <a:lnTo>
                    <a:pt x="392" y="123"/>
                  </a:lnTo>
                  <a:lnTo>
                    <a:pt x="355" y="145"/>
                  </a:lnTo>
                  <a:lnTo>
                    <a:pt x="319" y="170"/>
                  </a:lnTo>
                  <a:lnTo>
                    <a:pt x="281" y="199"/>
                  </a:lnTo>
                  <a:lnTo>
                    <a:pt x="281" y="199"/>
                  </a:lnTo>
                  <a:lnTo>
                    <a:pt x="264" y="213"/>
                  </a:lnTo>
                  <a:lnTo>
                    <a:pt x="247" y="229"/>
                  </a:lnTo>
                  <a:lnTo>
                    <a:pt x="230" y="245"/>
                  </a:lnTo>
                  <a:lnTo>
                    <a:pt x="214" y="262"/>
                  </a:lnTo>
                  <a:lnTo>
                    <a:pt x="185" y="296"/>
                  </a:lnTo>
                  <a:lnTo>
                    <a:pt x="158" y="332"/>
                  </a:lnTo>
                  <a:lnTo>
                    <a:pt x="133" y="368"/>
                  </a:lnTo>
                  <a:lnTo>
                    <a:pt x="109" y="403"/>
                  </a:lnTo>
                  <a:lnTo>
                    <a:pt x="90" y="437"/>
                  </a:lnTo>
                  <a:lnTo>
                    <a:pt x="73" y="470"/>
                  </a:lnTo>
                  <a:lnTo>
                    <a:pt x="73" y="470"/>
                  </a:lnTo>
                  <a:lnTo>
                    <a:pt x="65" y="485"/>
                  </a:lnTo>
                  <a:lnTo>
                    <a:pt x="58" y="501"/>
                  </a:lnTo>
                  <a:lnTo>
                    <a:pt x="52" y="518"/>
                  </a:lnTo>
                  <a:lnTo>
                    <a:pt x="47" y="535"/>
                  </a:lnTo>
                  <a:lnTo>
                    <a:pt x="37" y="569"/>
                  </a:lnTo>
                  <a:lnTo>
                    <a:pt x="31" y="606"/>
                  </a:lnTo>
                  <a:lnTo>
                    <a:pt x="26" y="642"/>
                  </a:lnTo>
                  <a:lnTo>
                    <a:pt x="22" y="679"/>
                  </a:lnTo>
                  <a:lnTo>
                    <a:pt x="18" y="753"/>
                  </a:lnTo>
                  <a:lnTo>
                    <a:pt x="18" y="753"/>
                  </a:lnTo>
                  <a:lnTo>
                    <a:pt x="13" y="825"/>
                  </a:lnTo>
                  <a:lnTo>
                    <a:pt x="13" y="825"/>
                  </a:lnTo>
                  <a:lnTo>
                    <a:pt x="10" y="850"/>
                  </a:lnTo>
                  <a:lnTo>
                    <a:pt x="7" y="876"/>
                  </a:lnTo>
                  <a:lnTo>
                    <a:pt x="7" y="876"/>
                  </a:lnTo>
                  <a:lnTo>
                    <a:pt x="2" y="906"/>
                  </a:lnTo>
                  <a:lnTo>
                    <a:pt x="0" y="938"/>
                  </a:lnTo>
                  <a:lnTo>
                    <a:pt x="0" y="969"/>
                  </a:lnTo>
                  <a:lnTo>
                    <a:pt x="0" y="984"/>
                  </a:lnTo>
                  <a:lnTo>
                    <a:pt x="2" y="999"/>
                  </a:lnTo>
                  <a:lnTo>
                    <a:pt x="2" y="999"/>
                  </a:lnTo>
                  <a:lnTo>
                    <a:pt x="13" y="1069"/>
                  </a:lnTo>
                  <a:lnTo>
                    <a:pt x="13" y="1069"/>
                  </a:lnTo>
                  <a:lnTo>
                    <a:pt x="23" y="1057"/>
                  </a:lnTo>
                  <a:lnTo>
                    <a:pt x="34" y="1048"/>
                  </a:lnTo>
                  <a:lnTo>
                    <a:pt x="45" y="1038"/>
                  </a:lnTo>
                  <a:lnTo>
                    <a:pt x="57" y="1029"/>
                  </a:lnTo>
                  <a:lnTo>
                    <a:pt x="57" y="1029"/>
                  </a:lnTo>
                  <a:lnTo>
                    <a:pt x="55" y="1006"/>
                  </a:lnTo>
                  <a:lnTo>
                    <a:pt x="53" y="981"/>
                  </a:lnTo>
                  <a:lnTo>
                    <a:pt x="53" y="931"/>
                  </a:lnTo>
                  <a:lnTo>
                    <a:pt x="56" y="879"/>
                  </a:lnTo>
                  <a:lnTo>
                    <a:pt x="61" y="824"/>
                  </a:lnTo>
                  <a:lnTo>
                    <a:pt x="61" y="824"/>
                  </a:lnTo>
                  <a:lnTo>
                    <a:pt x="64" y="786"/>
                  </a:lnTo>
                  <a:lnTo>
                    <a:pt x="66" y="747"/>
                  </a:lnTo>
                  <a:lnTo>
                    <a:pt x="66" y="747"/>
                  </a:lnTo>
                  <a:lnTo>
                    <a:pt x="72" y="676"/>
                  </a:lnTo>
                  <a:lnTo>
                    <a:pt x="75" y="642"/>
                  </a:lnTo>
                  <a:lnTo>
                    <a:pt x="81" y="607"/>
                  </a:lnTo>
                  <a:lnTo>
                    <a:pt x="87" y="573"/>
                  </a:lnTo>
                  <a:lnTo>
                    <a:pt x="96" y="540"/>
                  </a:lnTo>
                  <a:lnTo>
                    <a:pt x="108" y="507"/>
                  </a:lnTo>
                  <a:lnTo>
                    <a:pt x="115" y="492"/>
                  </a:lnTo>
                  <a:lnTo>
                    <a:pt x="123" y="476"/>
                  </a:lnTo>
                  <a:lnTo>
                    <a:pt x="123" y="476"/>
                  </a:lnTo>
                  <a:lnTo>
                    <a:pt x="145" y="437"/>
                  </a:lnTo>
                  <a:lnTo>
                    <a:pt x="168" y="399"/>
                  </a:lnTo>
                  <a:lnTo>
                    <a:pt x="194" y="362"/>
                  </a:lnTo>
                  <a:lnTo>
                    <a:pt x="222" y="327"/>
                  </a:lnTo>
                  <a:lnTo>
                    <a:pt x="251" y="294"/>
                  </a:lnTo>
                  <a:lnTo>
                    <a:pt x="281" y="264"/>
                  </a:lnTo>
                  <a:lnTo>
                    <a:pt x="312" y="237"/>
                  </a:lnTo>
                  <a:lnTo>
                    <a:pt x="344" y="211"/>
                  </a:lnTo>
                  <a:lnTo>
                    <a:pt x="344" y="211"/>
                  </a:lnTo>
                  <a:lnTo>
                    <a:pt x="375" y="190"/>
                  </a:lnTo>
                  <a:lnTo>
                    <a:pt x="406" y="170"/>
                  </a:lnTo>
                  <a:lnTo>
                    <a:pt x="439" y="153"/>
                  </a:lnTo>
                  <a:lnTo>
                    <a:pt x="473" y="136"/>
                  </a:lnTo>
                  <a:lnTo>
                    <a:pt x="508" y="123"/>
                  </a:lnTo>
                  <a:lnTo>
                    <a:pt x="544" y="111"/>
                  </a:lnTo>
                  <a:lnTo>
                    <a:pt x="582" y="101"/>
                  </a:lnTo>
                  <a:lnTo>
                    <a:pt x="621" y="92"/>
                  </a:lnTo>
                  <a:lnTo>
                    <a:pt x="621" y="92"/>
                  </a:lnTo>
                  <a:lnTo>
                    <a:pt x="651" y="85"/>
                  </a:lnTo>
                  <a:lnTo>
                    <a:pt x="681" y="77"/>
                  </a:lnTo>
                  <a:lnTo>
                    <a:pt x="681" y="77"/>
                  </a:lnTo>
                  <a:lnTo>
                    <a:pt x="712" y="71"/>
                  </a:lnTo>
                  <a:lnTo>
                    <a:pt x="743" y="63"/>
                  </a:lnTo>
                  <a:lnTo>
                    <a:pt x="775" y="58"/>
                  </a:lnTo>
                  <a:lnTo>
                    <a:pt x="808" y="55"/>
                  </a:lnTo>
                  <a:lnTo>
                    <a:pt x="808" y="55"/>
                  </a:lnTo>
                  <a:lnTo>
                    <a:pt x="838" y="55"/>
                  </a:lnTo>
                  <a:lnTo>
                    <a:pt x="838" y="55"/>
                  </a:lnTo>
                  <a:lnTo>
                    <a:pt x="889" y="52"/>
                  </a:lnTo>
                  <a:lnTo>
                    <a:pt x="915" y="51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66" y="51"/>
                  </a:lnTo>
                  <a:lnTo>
                    <a:pt x="992" y="52"/>
                  </a:lnTo>
                  <a:lnTo>
                    <a:pt x="1043" y="55"/>
                  </a:lnTo>
                  <a:lnTo>
                    <a:pt x="1043" y="55"/>
                  </a:lnTo>
                  <a:lnTo>
                    <a:pt x="1075" y="55"/>
                  </a:lnTo>
                  <a:lnTo>
                    <a:pt x="1075" y="55"/>
                  </a:lnTo>
                  <a:lnTo>
                    <a:pt x="1106" y="58"/>
                  </a:lnTo>
                  <a:lnTo>
                    <a:pt x="1139" y="63"/>
                  </a:lnTo>
                  <a:lnTo>
                    <a:pt x="1170" y="71"/>
                  </a:lnTo>
                  <a:lnTo>
                    <a:pt x="1200" y="77"/>
                  </a:lnTo>
                  <a:lnTo>
                    <a:pt x="1200" y="77"/>
                  </a:lnTo>
                  <a:lnTo>
                    <a:pt x="1230" y="85"/>
                  </a:lnTo>
                  <a:lnTo>
                    <a:pt x="1262" y="92"/>
                  </a:lnTo>
                  <a:lnTo>
                    <a:pt x="1262" y="92"/>
                  </a:lnTo>
                  <a:lnTo>
                    <a:pt x="1300" y="101"/>
                  </a:lnTo>
                  <a:lnTo>
                    <a:pt x="1338" y="111"/>
                  </a:lnTo>
                  <a:lnTo>
                    <a:pt x="1374" y="123"/>
                  </a:lnTo>
                  <a:lnTo>
                    <a:pt x="1408" y="136"/>
                  </a:lnTo>
                  <a:lnTo>
                    <a:pt x="1442" y="153"/>
                  </a:lnTo>
                  <a:lnTo>
                    <a:pt x="1475" y="170"/>
                  </a:lnTo>
                  <a:lnTo>
                    <a:pt x="1506" y="190"/>
                  </a:lnTo>
                  <a:lnTo>
                    <a:pt x="1538" y="211"/>
                  </a:lnTo>
                  <a:lnTo>
                    <a:pt x="1538" y="211"/>
                  </a:lnTo>
                  <a:lnTo>
                    <a:pt x="1569" y="237"/>
                  </a:lnTo>
                  <a:lnTo>
                    <a:pt x="1601" y="264"/>
                  </a:lnTo>
                  <a:lnTo>
                    <a:pt x="1631" y="294"/>
                  </a:lnTo>
                  <a:lnTo>
                    <a:pt x="1660" y="327"/>
                  </a:lnTo>
                  <a:lnTo>
                    <a:pt x="1687" y="362"/>
                  </a:lnTo>
                  <a:lnTo>
                    <a:pt x="1713" y="399"/>
                  </a:lnTo>
                  <a:lnTo>
                    <a:pt x="1737" y="437"/>
                  </a:lnTo>
                  <a:lnTo>
                    <a:pt x="1759" y="476"/>
                  </a:lnTo>
                  <a:lnTo>
                    <a:pt x="1759" y="476"/>
                  </a:lnTo>
                  <a:lnTo>
                    <a:pt x="1767" y="492"/>
                  </a:lnTo>
                  <a:lnTo>
                    <a:pt x="1773" y="507"/>
                  </a:lnTo>
                  <a:lnTo>
                    <a:pt x="1785" y="540"/>
                  </a:lnTo>
                  <a:lnTo>
                    <a:pt x="1794" y="573"/>
                  </a:lnTo>
                  <a:lnTo>
                    <a:pt x="1801" y="607"/>
                  </a:lnTo>
                  <a:lnTo>
                    <a:pt x="1806" y="642"/>
                  </a:lnTo>
                  <a:lnTo>
                    <a:pt x="1810" y="676"/>
                  </a:lnTo>
                  <a:lnTo>
                    <a:pt x="1815" y="747"/>
                  </a:lnTo>
                  <a:lnTo>
                    <a:pt x="1815" y="747"/>
                  </a:lnTo>
                  <a:lnTo>
                    <a:pt x="1818" y="786"/>
                  </a:lnTo>
                  <a:lnTo>
                    <a:pt x="1822" y="824"/>
                  </a:lnTo>
                  <a:lnTo>
                    <a:pt x="1822" y="824"/>
                  </a:lnTo>
                  <a:lnTo>
                    <a:pt x="1826" y="870"/>
                  </a:lnTo>
                  <a:lnTo>
                    <a:pt x="1828" y="913"/>
                  </a:lnTo>
                  <a:lnTo>
                    <a:pt x="1830" y="955"/>
                  </a:lnTo>
                  <a:lnTo>
                    <a:pt x="1828" y="995"/>
                  </a:lnTo>
                  <a:lnTo>
                    <a:pt x="1824" y="1035"/>
                  </a:lnTo>
                  <a:lnTo>
                    <a:pt x="1819" y="1075"/>
                  </a:lnTo>
                  <a:lnTo>
                    <a:pt x="1810" y="1114"/>
                  </a:lnTo>
                  <a:lnTo>
                    <a:pt x="1798" y="1155"/>
                  </a:lnTo>
                  <a:lnTo>
                    <a:pt x="1798" y="1155"/>
                  </a:lnTo>
                  <a:lnTo>
                    <a:pt x="1785" y="1194"/>
                  </a:lnTo>
                  <a:lnTo>
                    <a:pt x="1785" y="1194"/>
                  </a:lnTo>
                  <a:lnTo>
                    <a:pt x="1777" y="1223"/>
                  </a:lnTo>
                  <a:lnTo>
                    <a:pt x="1767" y="1252"/>
                  </a:lnTo>
                  <a:lnTo>
                    <a:pt x="1762" y="1266"/>
                  </a:lnTo>
                  <a:lnTo>
                    <a:pt x="1755" y="1280"/>
                  </a:lnTo>
                  <a:lnTo>
                    <a:pt x="1747" y="1293"/>
                  </a:lnTo>
                  <a:lnTo>
                    <a:pt x="1739" y="1307"/>
                  </a:lnTo>
                  <a:lnTo>
                    <a:pt x="1739" y="1307"/>
                  </a:lnTo>
                  <a:lnTo>
                    <a:pt x="1722" y="1331"/>
                  </a:lnTo>
                  <a:lnTo>
                    <a:pt x="1722" y="1331"/>
                  </a:lnTo>
                  <a:lnTo>
                    <a:pt x="1700" y="1364"/>
                  </a:lnTo>
                  <a:lnTo>
                    <a:pt x="1677" y="1397"/>
                  </a:lnTo>
                  <a:lnTo>
                    <a:pt x="1663" y="1412"/>
                  </a:lnTo>
                  <a:lnTo>
                    <a:pt x="1650" y="1427"/>
                  </a:lnTo>
                  <a:lnTo>
                    <a:pt x="1636" y="1441"/>
                  </a:lnTo>
                  <a:lnTo>
                    <a:pt x="1620" y="1454"/>
                  </a:lnTo>
                  <a:lnTo>
                    <a:pt x="1620" y="1454"/>
                  </a:lnTo>
                  <a:lnTo>
                    <a:pt x="1589" y="1478"/>
                  </a:lnTo>
                  <a:lnTo>
                    <a:pt x="1556" y="1500"/>
                  </a:lnTo>
                  <a:lnTo>
                    <a:pt x="1522" y="1521"/>
                  </a:lnTo>
                  <a:lnTo>
                    <a:pt x="1486" y="1541"/>
                  </a:lnTo>
                  <a:lnTo>
                    <a:pt x="1448" y="1559"/>
                  </a:lnTo>
                  <a:lnTo>
                    <a:pt x="1408" y="1576"/>
                  </a:lnTo>
                  <a:lnTo>
                    <a:pt x="1367" y="1592"/>
                  </a:lnTo>
                  <a:lnTo>
                    <a:pt x="1325" y="1606"/>
                  </a:lnTo>
                  <a:lnTo>
                    <a:pt x="1281" y="1618"/>
                  </a:lnTo>
                  <a:lnTo>
                    <a:pt x="1237" y="1628"/>
                  </a:lnTo>
                  <a:lnTo>
                    <a:pt x="1191" y="1637"/>
                  </a:lnTo>
                  <a:lnTo>
                    <a:pt x="1144" y="1645"/>
                  </a:lnTo>
                  <a:lnTo>
                    <a:pt x="1096" y="1652"/>
                  </a:lnTo>
                  <a:lnTo>
                    <a:pt x="1047" y="1656"/>
                  </a:lnTo>
                  <a:lnTo>
                    <a:pt x="999" y="1658"/>
                  </a:lnTo>
                  <a:lnTo>
                    <a:pt x="949" y="1660"/>
                  </a:lnTo>
                  <a:lnTo>
                    <a:pt x="949" y="1660"/>
                  </a:lnTo>
                  <a:lnTo>
                    <a:pt x="940" y="1661"/>
                  </a:lnTo>
                  <a:lnTo>
                    <a:pt x="940" y="1661"/>
                  </a:lnTo>
                  <a:lnTo>
                    <a:pt x="932" y="1660"/>
                  </a:lnTo>
                  <a:lnTo>
                    <a:pt x="932" y="1660"/>
                  </a:lnTo>
                  <a:lnTo>
                    <a:pt x="898" y="1658"/>
                  </a:lnTo>
                  <a:lnTo>
                    <a:pt x="864" y="1657"/>
                  </a:lnTo>
                  <a:lnTo>
                    <a:pt x="830" y="1656"/>
                  </a:lnTo>
                  <a:lnTo>
                    <a:pt x="797" y="1652"/>
                  </a:lnTo>
                  <a:lnTo>
                    <a:pt x="797" y="1652"/>
                  </a:lnTo>
                  <a:lnTo>
                    <a:pt x="792" y="1675"/>
                  </a:lnTo>
                  <a:lnTo>
                    <a:pt x="787" y="1698"/>
                  </a:lnTo>
                  <a:lnTo>
                    <a:pt x="787" y="1698"/>
                  </a:lnTo>
                  <a:lnTo>
                    <a:pt x="821" y="1701"/>
                  </a:lnTo>
                  <a:lnTo>
                    <a:pt x="856" y="1704"/>
                  </a:lnTo>
                  <a:lnTo>
                    <a:pt x="893" y="1707"/>
                  </a:lnTo>
                  <a:lnTo>
                    <a:pt x="932" y="1707"/>
                  </a:lnTo>
                  <a:lnTo>
                    <a:pt x="932" y="1707"/>
                  </a:lnTo>
                  <a:lnTo>
                    <a:pt x="941" y="1705"/>
                  </a:lnTo>
                  <a:lnTo>
                    <a:pt x="941" y="1705"/>
                  </a:lnTo>
                  <a:lnTo>
                    <a:pt x="949" y="1707"/>
                  </a:lnTo>
                  <a:lnTo>
                    <a:pt x="949" y="1707"/>
                  </a:lnTo>
                  <a:lnTo>
                    <a:pt x="1004" y="1705"/>
                  </a:lnTo>
                  <a:lnTo>
                    <a:pt x="1056" y="1703"/>
                  </a:lnTo>
                  <a:lnTo>
                    <a:pt x="1105" y="1696"/>
                  </a:lnTo>
                  <a:lnTo>
                    <a:pt x="1152" y="1688"/>
                  </a:lnTo>
                  <a:lnTo>
                    <a:pt x="1152" y="1688"/>
                  </a:lnTo>
                  <a:lnTo>
                    <a:pt x="1183" y="1682"/>
                  </a:lnTo>
                  <a:lnTo>
                    <a:pt x="1216" y="1677"/>
                  </a:lnTo>
                  <a:lnTo>
                    <a:pt x="1216" y="1677"/>
                  </a:lnTo>
                  <a:lnTo>
                    <a:pt x="1250" y="1671"/>
                  </a:lnTo>
                  <a:lnTo>
                    <a:pt x="1284" y="1666"/>
                  </a:lnTo>
                  <a:lnTo>
                    <a:pt x="1318" y="1657"/>
                  </a:lnTo>
                  <a:lnTo>
                    <a:pt x="1334" y="1652"/>
                  </a:lnTo>
                  <a:lnTo>
                    <a:pt x="1350" y="1647"/>
                  </a:lnTo>
                  <a:lnTo>
                    <a:pt x="1350" y="1647"/>
                  </a:lnTo>
                  <a:lnTo>
                    <a:pt x="1393" y="1630"/>
                  </a:lnTo>
                  <a:lnTo>
                    <a:pt x="1393" y="1630"/>
                  </a:lnTo>
                  <a:lnTo>
                    <a:pt x="1466" y="1599"/>
                  </a:lnTo>
                  <a:lnTo>
                    <a:pt x="1503" y="1582"/>
                  </a:lnTo>
                  <a:lnTo>
                    <a:pt x="1539" y="1565"/>
                  </a:lnTo>
                  <a:lnTo>
                    <a:pt x="1573" y="1546"/>
                  </a:lnTo>
                  <a:lnTo>
                    <a:pt x="1607" y="1525"/>
                  </a:lnTo>
                  <a:lnTo>
                    <a:pt x="1624" y="1513"/>
                  </a:lnTo>
                  <a:lnTo>
                    <a:pt x="1640" y="1501"/>
                  </a:lnTo>
                  <a:lnTo>
                    <a:pt x="1654" y="1488"/>
                  </a:lnTo>
                  <a:lnTo>
                    <a:pt x="1670" y="1474"/>
                  </a:lnTo>
                  <a:lnTo>
                    <a:pt x="1670" y="1474"/>
                  </a:lnTo>
                  <a:lnTo>
                    <a:pt x="1688" y="1456"/>
                  </a:lnTo>
                  <a:lnTo>
                    <a:pt x="1705" y="1436"/>
                  </a:lnTo>
                  <a:lnTo>
                    <a:pt x="1722" y="1415"/>
                  </a:lnTo>
                  <a:lnTo>
                    <a:pt x="1738" y="1394"/>
                  </a:lnTo>
                  <a:lnTo>
                    <a:pt x="1767" y="1354"/>
                  </a:lnTo>
                  <a:lnTo>
                    <a:pt x="1793" y="1313"/>
                  </a:lnTo>
                  <a:lnTo>
                    <a:pt x="1793" y="1313"/>
                  </a:lnTo>
                  <a:lnTo>
                    <a:pt x="1799" y="1301"/>
                  </a:lnTo>
                  <a:lnTo>
                    <a:pt x="1805" y="1290"/>
                  </a:lnTo>
                  <a:lnTo>
                    <a:pt x="1815" y="1265"/>
                  </a:lnTo>
                  <a:lnTo>
                    <a:pt x="1823" y="1239"/>
                  </a:lnTo>
                  <a:lnTo>
                    <a:pt x="1831" y="1212"/>
                  </a:lnTo>
                  <a:lnTo>
                    <a:pt x="1831" y="1212"/>
                  </a:lnTo>
                  <a:lnTo>
                    <a:pt x="1837" y="1190"/>
                  </a:lnTo>
                  <a:lnTo>
                    <a:pt x="1844" y="1168"/>
                  </a:lnTo>
                  <a:lnTo>
                    <a:pt x="1844" y="1168"/>
                  </a:lnTo>
                  <a:lnTo>
                    <a:pt x="1851" y="1146"/>
                  </a:lnTo>
                  <a:lnTo>
                    <a:pt x="1857" y="1125"/>
                  </a:lnTo>
                  <a:lnTo>
                    <a:pt x="1866" y="1082"/>
                  </a:lnTo>
                  <a:lnTo>
                    <a:pt x="1874" y="1040"/>
                  </a:lnTo>
                  <a:lnTo>
                    <a:pt x="1881" y="999"/>
                  </a:lnTo>
                  <a:lnTo>
                    <a:pt x="1881" y="999"/>
                  </a:lnTo>
                  <a:lnTo>
                    <a:pt x="1882" y="984"/>
                  </a:lnTo>
                  <a:lnTo>
                    <a:pt x="1882" y="969"/>
                  </a:lnTo>
                  <a:lnTo>
                    <a:pt x="1882" y="938"/>
                  </a:lnTo>
                  <a:lnTo>
                    <a:pt x="1879" y="906"/>
                  </a:lnTo>
                  <a:lnTo>
                    <a:pt x="1875" y="876"/>
                  </a:lnTo>
                  <a:lnTo>
                    <a:pt x="1875" y="87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20"/>
            <p:cNvSpPr/>
            <p:nvPr/>
          </p:nvSpPr>
          <p:spPr bwMode="auto">
            <a:xfrm>
              <a:off x="4311651" y="4149725"/>
              <a:ext cx="523875" cy="473075"/>
            </a:xfrm>
            <a:custGeom>
              <a:avLst/>
              <a:gdLst/>
              <a:ahLst/>
              <a:cxnLst>
                <a:cxn ang="0">
                  <a:pos x="1260" y="339"/>
                </a:cxn>
                <a:cxn ang="0">
                  <a:pos x="1222" y="252"/>
                </a:cxn>
                <a:cxn ang="0">
                  <a:pos x="1166" y="183"/>
                </a:cxn>
                <a:cxn ang="0">
                  <a:pos x="1103" y="141"/>
                </a:cxn>
                <a:cxn ang="0">
                  <a:pos x="1001" y="74"/>
                </a:cxn>
                <a:cxn ang="0">
                  <a:pos x="943" y="46"/>
                </a:cxn>
                <a:cxn ang="0">
                  <a:pos x="840" y="20"/>
                </a:cxn>
                <a:cxn ang="0">
                  <a:pos x="712" y="1"/>
                </a:cxn>
                <a:cxn ang="0">
                  <a:pos x="555" y="6"/>
                </a:cxn>
                <a:cxn ang="0">
                  <a:pos x="394" y="30"/>
                </a:cxn>
                <a:cxn ang="0">
                  <a:pos x="268" y="86"/>
                </a:cxn>
                <a:cxn ang="0">
                  <a:pos x="158" y="170"/>
                </a:cxn>
                <a:cxn ang="0">
                  <a:pos x="69" y="268"/>
                </a:cxn>
                <a:cxn ang="0">
                  <a:pos x="28" y="360"/>
                </a:cxn>
                <a:cxn ang="0">
                  <a:pos x="14" y="412"/>
                </a:cxn>
                <a:cxn ang="0">
                  <a:pos x="3" y="518"/>
                </a:cxn>
                <a:cxn ang="0">
                  <a:pos x="1" y="685"/>
                </a:cxn>
                <a:cxn ang="0">
                  <a:pos x="37" y="732"/>
                </a:cxn>
                <a:cxn ang="0">
                  <a:pos x="47" y="673"/>
                </a:cxn>
                <a:cxn ang="0">
                  <a:pos x="51" y="507"/>
                </a:cxn>
                <a:cxn ang="0">
                  <a:pos x="77" y="371"/>
                </a:cxn>
                <a:cxn ang="0">
                  <a:pos x="141" y="247"/>
                </a:cxn>
                <a:cxn ang="0">
                  <a:pos x="205" y="187"/>
                </a:cxn>
                <a:cxn ang="0">
                  <a:pos x="298" y="120"/>
                </a:cxn>
                <a:cxn ang="0">
                  <a:pos x="381" y="80"/>
                </a:cxn>
                <a:cxn ang="0">
                  <a:pos x="502" y="56"/>
                </a:cxn>
                <a:cxn ang="0">
                  <a:pos x="667" y="47"/>
                </a:cxn>
                <a:cxn ang="0">
                  <a:pos x="777" y="52"/>
                </a:cxn>
                <a:cxn ang="0">
                  <a:pos x="862" y="76"/>
                </a:cxn>
                <a:cxn ang="0">
                  <a:pos x="934" y="94"/>
                </a:cxn>
                <a:cxn ang="0">
                  <a:pos x="986" y="123"/>
                </a:cxn>
                <a:cxn ang="0">
                  <a:pos x="1045" y="162"/>
                </a:cxn>
                <a:cxn ang="0">
                  <a:pos x="1147" y="231"/>
                </a:cxn>
                <a:cxn ang="0">
                  <a:pos x="1203" y="316"/>
                </a:cxn>
                <a:cxn ang="0">
                  <a:pos x="1257" y="509"/>
                </a:cxn>
                <a:cxn ang="0">
                  <a:pos x="1277" y="629"/>
                </a:cxn>
                <a:cxn ang="0">
                  <a:pos x="1269" y="783"/>
                </a:cxn>
                <a:cxn ang="0">
                  <a:pos x="1218" y="926"/>
                </a:cxn>
                <a:cxn ang="0">
                  <a:pos x="1142" y="1019"/>
                </a:cxn>
                <a:cxn ang="0">
                  <a:pos x="1014" y="1091"/>
                </a:cxn>
                <a:cxn ang="0">
                  <a:pos x="866" y="1129"/>
                </a:cxn>
                <a:cxn ang="0">
                  <a:pos x="697" y="1146"/>
                </a:cxn>
                <a:cxn ang="0">
                  <a:pos x="531" y="1131"/>
                </a:cxn>
                <a:cxn ang="0">
                  <a:pos x="597" y="1186"/>
                </a:cxn>
                <a:cxn ang="0">
                  <a:pos x="748" y="1190"/>
                </a:cxn>
                <a:cxn ang="0">
                  <a:pos x="819" y="1180"/>
                </a:cxn>
                <a:cxn ang="0">
                  <a:pos x="916" y="1166"/>
                </a:cxn>
                <a:cxn ang="0">
                  <a:pos x="1039" y="1130"/>
                </a:cxn>
                <a:cxn ang="0">
                  <a:pos x="1154" y="1063"/>
                </a:cxn>
                <a:cxn ang="0">
                  <a:pos x="1231" y="991"/>
                </a:cxn>
                <a:cxn ang="0">
                  <a:pos x="1290" y="880"/>
                </a:cxn>
                <a:cxn ang="0">
                  <a:pos x="1317" y="756"/>
                </a:cxn>
                <a:cxn ang="0">
                  <a:pos x="1321" y="622"/>
                </a:cxn>
                <a:cxn ang="0">
                  <a:pos x="1294" y="462"/>
                </a:cxn>
              </a:cxnLst>
              <a:rect l="0" t="0" r="r" b="b"/>
              <a:pathLst>
                <a:path w="1323" h="1190">
                  <a:moveTo>
                    <a:pt x="1294" y="462"/>
                  </a:moveTo>
                  <a:lnTo>
                    <a:pt x="1294" y="462"/>
                  </a:lnTo>
                  <a:lnTo>
                    <a:pt x="1282" y="413"/>
                  </a:lnTo>
                  <a:lnTo>
                    <a:pt x="1268" y="363"/>
                  </a:lnTo>
                  <a:lnTo>
                    <a:pt x="1260" y="339"/>
                  </a:lnTo>
                  <a:lnTo>
                    <a:pt x="1251" y="314"/>
                  </a:lnTo>
                  <a:lnTo>
                    <a:pt x="1241" y="290"/>
                  </a:lnTo>
                  <a:lnTo>
                    <a:pt x="1231" y="268"/>
                  </a:lnTo>
                  <a:lnTo>
                    <a:pt x="1231" y="268"/>
                  </a:lnTo>
                  <a:lnTo>
                    <a:pt x="1222" y="252"/>
                  </a:lnTo>
                  <a:lnTo>
                    <a:pt x="1213" y="237"/>
                  </a:lnTo>
                  <a:lnTo>
                    <a:pt x="1202" y="222"/>
                  </a:lnTo>
                  <a:lnTo>
                    <a:pt x="1192" y="208"/>
                  </a:lnTo>
                  <a:lnTo>
                    <a:pt x="1179" y="195"/>
                  </a:lnTo>
                  <a:lnTo>
                    <a:pt x="1166" y="183"/>
                  </a:lnTo>
                  <a:lnTo>
                    <a:pt x="1152" y="173"/>
                  </a:lnTo>
                  <a:lnTo>
                    <a:pt x="1137" y="162"/>
                  </a:lnTo>
                  <a:lnTo>
                    <a:pt x="1137" y="162"/>
                  </a:lnTo>
                  <a:lnTo>
                    <a:pt x="1120" y="152"/>
                  </a:lnTo>
                  <a:lnTo>
                    <a:pt x="1103" y="141"/>
                  </a:lnTo>
                  <a:lnTo>
                    <a:pt x="1070" y="116"/>
                  </a:lnTo>
                  <a:lnTo>
                    <a:pt x="1053" y="105"/>
                  </a:lnTo>
                  <a:lnTo>
                    <a:pt x="1036" y="93"/>
                  </a:lnTo>
                  <a:lnTo>
                    <a:pt x="1018" y="84"/>
                  </a:lnTo>
                  <a:lnTo>
                    <a:pt x="1001" y="74"/>
                  </a:lnTo>
                  <a:lnTo>
                    <a:pt x="1001" y="74"/>
                  </a:lnTo>
                  <a:lnTo>
                    <a:pt x="984" y="67"/>
                  </a:lnTo>
                  <a:lnTo>
                    <a:pt x="968" y="57"/>
                  </a:lnTo>
                  <a:lnTo>
                    <a:pt x="952" y="50"/>
                  </a:lnTo>
                  <a:lnTo>
                    <a:pt x="943" y="46"/>
                  </a:lnTo>
                  <a:lnTo>
                    <a:pt x="935" y="43"/>
                  </a:lnTo>
                  <a:lnTo>
                    <a:pt x="935" y="43"/>
                  </a:lnTo>
                  <a:lnTo>
                    <a:pt x="887" y="31"/>
                  </a:lnTo>
                  <a:lnTo>
                    <a:pt x="840" y="20"/>
                  </a:lnTo>
                  <a:lnTo>
                    <a:pt x="840" y="20"/>
                  </a:lnTo>
                  <a:lnTo>
                    <a:pt x="819" y="14"/>
                  </a:lnTo>
                  <a:lnTo>
                    <a:pt x="798" y="10"/>
                  </a:lnTo>
                  <a:lnTo>
                    <a:pt x="776" y="6"/>
                  </a:lnTo>
                  <a:lnTo>
                    <a:pt x="755" y="4"/>
                  </a:lnTo>
                  <a:lnTo>
                    <a:pt x="712" y="1"/>
                  </a:lnTo>
                  <a:lnTo>
                    <a:pt x="668" y="0"/>
                  </a:lnTo>
                  <a:lnTo>
                    <a:pt x="668" y="0"/>
                  </a:lnTo>
                  <a:lnTo>
                    <a:pt x="648" y="0"/>
                  </a:lnTo>
                  <a:lnTo>
                    <a:pt x="620" y="1"/>
                  </a:lnTo>
                  <a:lnTo>
                    <a:pt x="555" y="6"/>
                  </a:lnTo>
                  <a:lnTo>
                    <a:pt x="485" y="14"/>
                  </a:lnTo>
                  <a:lnTo>
                    <a:pt x="453" y="18"/>
                  </a:lnTo>
                  <a:lnTo>
                    <a:pt x="423" y="23"/>
                  </a:lnTo>
                  <a:lnTo>
                    <a:pt x="423" y="23"/>
                  </a:lnTo>
                  <a:lnTo>
                    <a:pt x="394" y="30"/>
                  </a:lnTo>
                  <a:lnTo>
                    <a:pt x="368" y="38"/>
                  </a:lnTo>
                  <a:lnTo>
                    <a:pt x="341" y="47"/>
                  </a:lnTo>
                  <a:lnTo>
                    <a:pt x="317" y="59"/>
                  </a:lnTo>
                  <a:lnTo>
                    <a:pt x="292" y="72"/>
                  </a:lnTo>
                  <a:lnTo>
                    <a:pt x="268" y="86"/>
                  </a:lnTo>
                  <a:lnTo>
                    <a:pt x="245" y="102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179" y="153"/>
                  </a:lnTo>
                  <a:lnTo>
                    <a:pt x="158" y="170"/>
                  </a:lnTo>
                  <a:lnTo>
                    <a:pt x="139" y="187"/>
                  </a:lnTo>
                  <a:lnTo>
                    <a:pt x="119" y="204"/>
                  </a:lnTo>
                  <a:lnTo>
                    <a:pt x="101" y="224"/>
                  </a:lnTo>
                  <a:lnTo>
                    <a:pt x="84" y="244"/>
                  </a:lnTo>
                  <a:lnTo>
                    <a:pt x="69" y="268"/>
                  </a:lnTo>
                  <a:lnTo>
                    <a:pt x="69" y="268"/>
                  </a:lnTo>
                  <a:lnTo>
                    <a:pt x="58" y="290"/>
                  </a:lnTo>
                  <a:lnTo>
                    <a:pt x="47" y="312"/>
                  </a:lnTo>
                  <a:lnTo>
                    <a:pt x="38" y="336"/>
                  </a:lnTo>
                  <a:lnTo>
                    <a:pt x="28" y="360"/>
                  </a:lnTo>
                  <a:lnTo>
                    <a:pt x="28" y="360"/>
                  </a:lnTo>
                  <a:lnTo>
                    <a:pt x="22" y="371"/>
                  </a:lnTo>
                  <a:lnTo>
                    <a:pt x="18" y="384"/>
                  </a:lnTo>
                  <a:lnTo>
                    <a:pt x="16" y="399"/>
                  </a:lnTo>
                  <a:lnTo>
                    <a:pt x="14" y="412"/>
                  </a:lnTo>
                  <a:lnTo>
                    <a:pt x="12" y="441"/>
                  </a:lnTo>
                  <a:lnTo>
                    <a:pt x="9" y="468"/>
                  </a:lnTo>
                  <a:lnTo>
                    <a:pt x="9" y="468"/>
                  </a:lnTo>
                  <a:lnTo>
                    <a:pt x="5" y="492"/>
                  </a:lnTo>
                  <a:lnTo>
                    <a:pt x="3" y="518"/>
                  </a:lnTo>
                  <a:lnTo>
                    <a:pt x="0" y="568"/>
                  </a:lnTo>
                  <a:lnTo>
                    <a:pt x="0" y="617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1" y="685"/>
                  </a:lnTo>
                  <a:lnTo>
                    <a:pt x="3" y="701"/>
                  </a:lnTo>
                  <a:lnTo>
                    <a:pt x="7" y="717"/>
                  </a:lnTo>
                  <a:lnTo>
                    <a:pt x="10" y="731"/>
                  </a:lnTo>
                  <a:lnTo>
                    <a:pt x="10" y="731"/>
                  </a:lnTo>
                  <a:lnTo>
                    <a:pt x="37" y="732"/>
                  </a:lnTo>
                  <a:lnTo>
                    <a:pt x="62" y="735"/>
                  </a:lnTo>
                  <a:lnTo>
                    <a:pt x="62" y="735"/>
                  </a:lnTo>
                  <a:lnTo>
                    <a:pt x="55" y="714"/>
                  </a:lnTo>
                  <a:lnTo>
                    <a:pt x="51" y="694"/>
                  </a:lnTo>
                  <a:lnTo>
                    <a:pt x="47" y="673"/>
                  </a:lnTo>
                  <a:lnTo>
                    <a:pt x="46" y="650"/>
                  </a:lnTo>
                  <a:lnTo>
                    <a:pt x="46" y="650"/>
                  </a:lnTo>
                  <a:lnTo>
                    <a:pt x="47" y="592"/>
                  </a:lnTo>
                  <a:lnTo>
                    <a:pt x="48" y="536"/>
                  </a:lnTo>
                  <a:lnTo>
                    <a:pt x="51" y="507"/>
                  </a:lnTo>
                  <a:lnTo>
                    <a:pt x="54" y="480"/>
                  </a:lnTo>
                  <a:lnTo>
                    <a:pt x="58" y="452"/>
                  </a:lnTo>
                  <a:lnTo>
                    <a:pt x="63" y="425"/>
                  </a:lnTo>
                  <a:lnTo>
                    <a:pt x="69" y="399"/>
                  </a:lnTo>
                  <a:lnTo>
                    <a:pt x="77" y="371"/>
                  </a:lnTo>
                  <a:lnTo>
                    <a:pt x="86" y="346"/>
                  </a:lnTo>
                  <a:lnTo>
                    <a:pt x="97" y="320"/>
                  </a:lnTo>
                  <a:lnTo>
                    <a:pt x="110" y="295"/>
                  </a:lnTo>
                  <a:lnTo>
                    <a:pt x="124" y="272"/>
                  </a:lnTo>
                  <a:lnTo>
                    <a:pt x="141" y="247"/>
                  </a:lnTo>
                  <a:lnTo>
                    <a:pt x="161" y="225"/>
                  </a:lnTo>
                  <a:lnTo>
                    <a:pt x="161" y="225"/>
                  </a:lnTo>
                  <a:lnTo>
                    <a:pt x="170" y="214"/>
                  </a:lnTo>
                  <a:lnTo>
                    <a:pt x="182" y="204"/>
                  </a:lnTo>
                  <a:lnTo>
                    <a:pt x="205" y="187"/>
                  </a:lnTo>
                  <a:lnTo>
                    <a:pt x="230" y="170"/>
                  </a:lnTo>
                  <a:lnTo>
                    <a:pt x="254" y="153"/>
                  </a:lnTo>
                  <a:lnTo>
                    <a:pt x="254" y="153"/>
                  </a:lnTo>
                  <a:lnTo>
                    <a:pt x="284" y="131"/>
                  </a:lnTo>
                  <a:lnTo>
                    <a:pt x="298" y="120"/>
                  </a:lnTo>
                  <a:lnTo>
                    <a:pt x="314" y="111"/>
                  </a:lnTo>
                  <a:lnTo>
                    <a:pt x="330" y="102"/>
                  </a:lnTo>
                  <a:lnTo>
                    <a:pt x="347" y="94"/>
                  </a:lnTo>
                  <a:lnTo>
                    <a:pt x="362" y="86"/>
                  </a:lnTo>
                  <a:lnTo>
                    <a:pt x="381" y="80"/>
                  </a:lnTo>
                  <a:lnTo>
                    <a:pt x="381" y="80"/>
                  </a:lnTo>
                  <a:lnTo>
                    <a:pt x="398" y="74"/>
                  </a:lnTo>
                  <a:lnTo>
                    <a:pt x="417" y="71"/>
                  </a:lnTo>
                  <a:lnTo>
                    <a:pt x="459" y="63"/>
                  </a:lnTo>
                  <a:lnTo>
                    <a:pt x="502" y="56"/>
                  </a:lnTo>
                  <a:lnTo>
                    <a:pt x="546" y="52"/>
                  </a:lnTo>
                  <a:lnTo>
                    <a:pt x="585" y="50"/>
                  </a:lnTo>
                  <a:lnTo>
                    <a:pt x="620" y="47"/>
                  </a:lnTo>
                  <a:lnTo>
                    <a:pt x="649" y="47"/>
                  </a:lnTo>
                  <a:lnTo>
                    <a:pt x="667" y="47"/>
                  </a:lnTo>
                  <a:lnTo>
                    <a:pt x="667" y="47"/>
                  </a:lnTo>
                  <a:lnTo>
                    <a:pt x="723" y="50"/>
                  </a:lnTo>
                  <a:lnTo>
                    <a:pt x="752" y="51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9" y="55"/>
                  </a:lnTo>
                  <a:lnTo>
                    <a:pt x="802" y="57"/>
                  </a:lnTo>
                  <a:lnTo>
                    <a:pt x="825" y="65"/>
                  </a:lnTo>
                  <a:lnTo>
                    <a:pt x="850" y="73"/>
                  </a:lnTo>
                  <a:lnTo>
                    <a:pt x="862" y="76"/>
                  </a:lnTo>
                  <a:lnTo>
                    <a:pt x="874" y="78"/>
                  </a:lnTo>
                  <a:lnTo>
                    <a:pt x="874" y="78"/>
                  </a:lnTo>
                  <a:lnTo>
                    <a:pt x="900" y="84"/>
                  </a:lnTo>
                  <a:lnTo>
                    <a:pt x="922" y="90"/>
                  </a:lnTo>
                  <a:lnTo>
                    <a:pt x="934" y="94"/>
                  </a:lnTo>
                  <a:lnTo>
                    <a:pt x="946" y="98"/>
                  </a:lnTo>
                  <a:lnTo>
                    <a:pt x="956" y="103"/>
                  </a:lnTo>
                  <a:lnTo>
                    <a:pt x="968" y="111"/>
                  </a:lnTo>
                  <a:lnTo>
                    <a:pt x="968" y="111"/>
                  </a:lnTo>
                  <a:lnTo>
                    <a:pt x="986" y="123"/>
                  </a:lnTo>
                  <a:lnTo>
                    <a:pt x="1006" y="137"/>
                  </a:lnTo>
                  <a:lnTo>
                    <a:pt x="1026" y="152"/>
                  </a:lnTo>
                  <a:lnTo>
                    <a:pt x="1036" y="157"/>
                  </a:lnTo>
                  <a:lnTo>
                    <a:pt x="1045" y="162"/>
                  </a:lnTo>
                  <a:lnTo>
                    <a:pt x="1045" y="162"/>
                  </a:lnTo>
                  <a:lnTo>
                    <a:pt x="1067" y="173"/>
                  </a:lnTo>
                  <a:lnTo>
                    <a:pt x="1088" y="186"/>
                  </a:lnTo>
                  <a:lnTo>
                    <a:pt x="1109" y="199"/>
                  </a:lnTo>
                  <a:lnTo>
                    <a:pt x="1129" y="214"/>
                  </a:lnTo>
                  <a:lnTo>
                    <a:pt x="1147" y="231"/>
                  </a:lnTo>
                  <a:lnTo>
                    <a:pt x="1164" y="250"/>
                  </a:lnTo>
                  <a:lnTo>
                    <a:pt x="1179" y="269"/>
                  </a:lnTo>
                  <a:lnTo>
                    <a:pt x="1192" y="292"/>
                  </a:lnTo>
                  <a:lnTo>
                    <a:pt x="1192" y="292"/>
                  </a:lnTo>
                  <a:lnTo>
                    <a:pt x="1203" y="316"/>
                  </a:lnTo>
                  <a:lnTo>
                    <a:pt x="1213" y="343"/>
                  </a:lnTo>
                  <a:lnTo>
                    <a:pt x="1222" y="370"/>
                  </a:lnTo>
                  <a:lnTo>
                    <a:pt x="1231" y="397"/>
                  </a:lnTo>
                  <a:lnTo>
                    <a:pt x="1244" y="454"/>
                  </a:lnTo>
                  <a:lnTo>
                    <a:pt x="1257" y="509"/>
                  </a:lnTo>
                  <a:lnTo>
                    <a:pt x="1257" y="509"/>
                  </a:lnTo>
                  <a:lnTo>
                    <a:pt x="1264" y="539"/>
                  </a:lnTo>
                  <a:lnTo>
                    <a:pt x="1269" y="569"/>
                  </a:lnTo>
                  <a:lnTo>
                    <a:pt x="1273" y="599"/>
                  </a:lnTo>
                  <a:lnTo>
                    <a:pt x="1277" y="629"/>
                  </a:lnTo>
                  <a:lnTo>
                    <a:pt x="1278" y="660"/>
                  </a:lnTo>
                  <a:lnTo>
                    <a:pt x="1278" y="692"/>
                  </a:lnTo>
                  <a:lnTo>
                    <a:pt x="1277" y="722"/>
                  </a:lnTo>
                  <a:lnTo>
                    <a:pt x="1273" y="753"/>
                  </a:lnTo>
                  <a:lnTo>
                    <a:pt x="1269" y="783"/>
                  </a:lnTo>
                  <a:lnTo>
                    <a:pt x="1262" y="813"/>
                  </a:lnTo>
                  <a:lnTo>
                    <a:pt x="1254" y="843"/>
                  </a:lnTo>
                  <a:lnTo>
                    <a:pt x="1244" y="872"/>
                  </a:lnTo>
                  <a:lnTo>
                    <a:pt x="1232" y="900"/>
                  </a:lnTo>
                  <a:lnTo>
                    <a:pt x="1218" y="926"/>
                  </a:lnTo>
                  <a:lnTo>
                    <a:pt x="1202" y="952"/>
                  </a:lnTo>
                  <a:lnTo>
                    <a:pt x="1184" y="977"/>
                  </a:lnTo>
                  <a:lnTo>
                    <a:pt x="1184" y="977"/>
                  </a:lnTo>
                  <a:lnTo>
                    <a:pt x="1164" y="999"/>
                  </a:lnTo>
                  <a:lnTo>
                    <a:pt x="1142" y="1019"/>
                  </a:lnTo>
                  <a:lnTo>
                    <a:pt x="1118" y="1037"/>
                  </a:lnTo>
                  <a:lnTo>
                    <a:pt x="1095" y="1053"/>
                  </a:lnTo>
                  <a:lnTo>
                    <a:pt x="1069" y="1067"/>
                  </a:lnTo>
                  <a:lnTo>
                    <a:pt x="1041" y="1080"/>
                  </a:lnTo>
                  <a:lnTo>
                    <a:pt x="1014" y="1091"/>
                  </a:lnTo>
                  <a:lnTo>
                    <a:pt x="985" y="1101"/>
                  </a:lnTo>
                  <a:lnTo>
                    <a:pt x="956" y="1109"/>
                  </a:lnTo>
                  <a:lnTo>
                    <a:pt x="926" y="1117"/>
                  </a:lnTo>
                  <a:lnTo>
                    <a:pt x="896" y="1123"/>
                  </a:lnTo>
                  <a:lnTo>
                    <a:pt x="866" y="1129"/>
                  </a:lnTo>
                  <a:lnTo>
                    <a:pt x="808" y="1138"/>
                  </a:lnTo>
                  <a:lnTo>
                    <a:pt x="751" y="1143"/>
                  </a:lnTo>
                  <a:lnTo>
                    <a:pt x="751" y="1143"/>
                  </a:lnTo>
                  <a:lnTo>
                    <a:pt x="725" y="1146"/>
                  </a:lnTo>
                  <a:lnTo>
                    <a:pt x="697" y="1146"/>
                  </a:lnTo>
                  <a:lnTo>
                    <a:pt x="670" y="1146"/>
                  </a:lnTo>
                  <a:lnTo>
                    <a:pt x="641" y="1144"/>
                  </a:lnTo>
                  <a:lnTo>
                    <a:pt x="586" y="1138"/>
                  </a:lnTo>
                  <a:lnTo>
                    <a:pt x="531" y="1131"/>
                  </a:lnTo>
                  <a:lnTo>
                    <a:pt x="531" y="1131"/>
                  </a:lnTo>
                  <a:lnTo>
                    <a:pt x="531" y="1177"/>
                  </a:lnTo>
                  <a:lnTo>
                    <a:pt x="531" y="1177"/>
                  </a:lnTo>
                  <a:lnTo>
                    <a:pt x="572" y="1183"/>
                  </a:lnTo>
                  <a:lnTo>
                    <a:pt x="572" y="1183"/>
                  </a:lnTo>
                  <a:lnTo>
                    <a:pt x="597" y="1186"/>
                  </a:lnTo>
                  <a:lnTo>
                    <a:pt x="621" y="1187"/>
                  </a:lnTo>
                  <a:lnTo>
                    <a:pt x="671" y="1187"/>
                  </a:lnTo>
                  <a:lnTo>
                    <a:pt x="671" y="1187"/>
                  </a:lnTo>
                  <a:lnTo>
                    <a:pt x="734" y="1190"/>
                  </a:lnTo>
                  <a:lnTo>
                    <a:pt x="748" y="1190"/>
                  </a:lnTo>
                  <a:lnTo>
                    <a:pt x="764" y="1189"/>
                  </a:lnTo>
                  <a:lnTo>
                    <a:pt x="780" y="1187"/>
                  </a:lnTo>
                  <a:lnTo>
                    <a:pt x="794" y="1185"/>
                  </a:lnTo>
                  <a:lnTo>
                    <a:pt x="794" y="1185"/>
                  </a:lnTo>
                  <a:lnTo>
                    <a:pt x="819" y="1180"/>
                  </a:lnTo>
                  <a:lnTo>
                    <a:pt x="842" y="1177"/>
                  </a:lnTo>
                  <a:lnTo>
                    <a:pt x="867" y="1176"/>
                  </a:lnTo>
                  <a:lnTo>
                    <a:pt x="891" y="1172"/>
                  </a:lnTo>
                  <a:lnTo>
                    <a:pt x="891" y="1172"/>
                  </a:lnTo>
                  <a:lnTo>
                    <a:pt x="916" y="1166"/>
                  </a:lnTo>
                  <a:lnTo>
                    <a:pt x="941" y="1160"/>
                  </a:lnTo>
                  <a:lnTo>
                    <a:pt x="989" y="1147"/>
                  </a:lnTo>
                  <a:lnTo>
                    <a:pt x="989" y="1147"/>
                  </a:lnTo>
                  <a:lnTo>
                    <a:pt x="1014" y="1139"/>
                  </a:lnTo>
                  <a:lnTo>
                    <a:pt x="1039" y="1130"/>
                  </a:lnTo>
                  <a:lnTo>
                    <a:pt x="1064" y="1119"/>
                  </a:lnTo>
                  <a:lnTo>
                    <a:pt x="1087" y="1106"/>
                  </a:lnTo>
                  <a:lnTo>
                    <a:pt x="1111" y="1093"/>
                  </a:lnTo>
                  <a:lnTo>
                    <a:pt x="1133" y="1079"/>
                  </a:lnTo>
                  <a:lnTo>
                    <a:pt x="1154" y="1063"/>
                  </a:lnTo>
                  <a:lnTo>
                    <a:pt x="1175" y="1047"/>
                  </a:lnTo>
                  <a:lnTo>
                    <a:pt x="1175" y="1047"/>
                  </a:lnTo>
                  <a:lnTo>
                    <a:pt x="1196" y="1030"/>
                  </a:lnTo>
                  <a:lnTo>
                    <a:pt x="1214" y="1011"/>
                  </a:lnTo>
                  <a:lnTo>
                    <a:pt x="1231" y="991"/>
                  </a:lnTo>
                  <a:lnTo>
                    <a:pt x="1247" y="970"/>
                  </a:lnTo>
                  <a:lnTo>
                    <a:pt x="1260" y="949"/>
                  </a:lnTo>
                  <a:lnTo>
                    <a:pt x="1271" y="927"/>
                  </a:lnTo>
                  <a:lnTo>
                    <a:pt x="1282" y="904"/>
                  </a:lnTo>
                  <a:lnTo>
                    <a:pt x="1290" y="880"/>
                  </a:lnTo>
                  <a:lnTo>
                    <a:pt x="1298" y="857"/>
                  </a:lnTo>
                  <a:lnTo>
                    <a:pt x="1304" y="832"/>
                  </a:lnTo>
                  <a:lnTo>
                    <a:pt x="1309" y="807"/>
                  </a:lnTo>
                  <a:lnTo>
                    <a:pt x="1313" y="782"/>
                  </a:lnTo>
                  <a:lnTo>
                    <a:pt x="1317" y="756"/>
                  </a:lnTo>
                  <a:lnTo>
                    <a:pt x="1320" y="730"/>
                  </a:lnTo>
                  <a:lnTo>
                    <a:pt x="1323" y="677"/>
                  </a:lnTo>
                  <a:lnTo>
                    <a:pt x="1323" y="677"/>
                  </a:lnTo>
                  <a:lnTo>
                    <a:pt x="1323" y="650"/>
                  </a:lnTo>
                  <a:lnTo>
                    <a:pt x="1321" y="622"/>
                  </a:lnTo>
                  <a:lnTo>
                    <a:pt x="1319" y="596"/>
                  </a:lnTo>
                  <a:lnTo>
                    <a:pt x="1315" y="569"/>
                  </a:lnTo>
                  <a:lnTo>
                    <a:pt x="1306" y="515"/>
                  </a:lnTo>
                  <a:lnTo>
                    <a:pt x="1294" y="462"/>
                  </a:lnTo>
                  <a:lnTo>
                    <a:pt x="1294" y="46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121"/>
            <p:cNvSpPr>
              <a:spLocks noEditPoints="1"/>
            </p:cNvSpPr>
            <p:nvPr/>
          </p:nvSpPr>
          <p:spPr bwMode="auto">
            <a:xfrm>
              <a:off x="4541838" y="4183063"/>
              <a:ext cx="63500" cy="57150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48" y="7"/>
                </a:cxn>
                <a:cxn ang="0">
                  <a:pos x="21" y="23"/>
                </a:cxn>
                <a:cxn ang="0">
                  <a:pos x="11" y="32"/>
                </a:cxn>
                <a:cxn ang="0">
                  <a:pos x="4" y="45"/>
                </a:cxn>
                <a:cxn ang="0">
                  <a:pos x="0" y="58"/>
                </a:cxn>
                <a:cxn ang="0">
                  <a:pos x="2" y="74"/>
                </a:cxn>
                <a:cxn ang="0">
                  <a:pos x="6" y="87"/>
                </a:cxn>
                <a:cxn ang="0">
                  <a:pos x="17" y="111"/>
                </a:cxn>
                <a:cxn ang="0">
                  <a:pos x="27" y="122"/>
                </a:cxn>
                <a:cxn ang="0">
                  <a:pos x="50" y="140"/>
                </a:cxn>
                <a:cxn ang="0">
                  <a:pos x="78" y="145"/>
                </a:cxn>
                <a:cxn ang="0">
                  <a:pos x="83" y="145"/>
                </a:cxn>
                <a:cxn ang="0">
                  <a:pos x="83" y="145"/>
                </a:cxn>
                <a:cxn ang="0">
                  <a:pos x="85" y="145"/>
                </a:cxn>
                <a:cxn ang="0">
                  <a:pos x="93" y="144"/>
                </a:cxn>
                <a:cxn ang="0">
                  <a:pos x="105" y="142"/>
                </a:cxn>
                <a:cxn ang="0">
                  <a:pos x="127" y="132"/>
                </a:cxn>
                <a:cxn ang="0">
                  <a:pos x="138" y="126"/>
                </a:cxn>
                <a:cxn ang="0">
                  <a:pos x="150" y="113"/>
                </a:cxn>
                <a:cxn ang="0">
                  <a:pos x="155" y="98"/>
                </a:cxn>
                <a:cxn ang="0">
                  <a:pos x="157" y="66"/>
                </a:cxn>
                <a:cxn ang="0">
                  <a:pos x="159" y="59"/>
                </a:cxn>
                <a:cxn ang="0">
                  <a:pos x="155" y="45"/>
                </a:cxn>
                <a:cxn ang="0">
                  <a:pos x="148" y="33"/>
                </a:cxn>
                <a:cxn ang="0">
                  <a:pos x="131" y="17"/>
                </a:cxn>
                <a:cxn ang="0">
                  <a:pos x="104" y="4"/>
                </a:cxn>
                <a:cxn ang="0">
                  <a:pos x="75" y="0"/>
                </a:cxn>
                <a:cxn ang="0">
                  <a:pos x="110" y="89"/>
                </a:cxn>
                <a:cxn ang="0">
                  <a:pos x="105" y="93"/>
                </a:cxn>
                <a:cxn ang="0">
                  <a:pos x="91" y="100"/>
                </a:cxn>
                <a:cxn ang="0">
                  <a:pos x="84" y="100"/>
                </a:cxn>
                <a:cxn ang="0">
                  <a:pos x="71" y="98"/>
                </a:cxn>
                <a:cxn ang="0">
                  <a:pos x="62" y="93"/>
                </a:cxn>
                <a:cxn ang="0">
                  <a:pos x="54" y="84"/>
                </a:cxn>
                <a:cxn ang="0">
                  <a:pos x="49" y="72"/>
                </a:cxn>
                <a:cxn ang="0">
                  <a:pos x="48" y="60"/>
                </a:cxn>
                <a:cxn ang="0">
                  <a:pos x="54" y="54"/>
                </a:cxn>
                <a:cxn ang="0">
                  <a:pos x="76" y="46"/>
                </a:cxn>
                <a:cxn ang="0">
                  <a:pos x="82" y="46"/>
                </a:cxn>
                <a:cxn ang="0">
                  <a:pos x="92" y="47"/>
                </a:cxn>
                <a:cxn ang="0">
                  <a:pos x="104" y="54"/>
                </a:cxn>
                <a:cxn ang="0">
                  <a:pos x="112" y="62"/>
                </a:cxn>
                <a:cxn ang="0">
                  <a:pos x="113" y="66"/>
                </a:cxn>
                <a:cxn ang="0">
                  <a:pos x="112" y="85"/>
                </a:cxn>
                <a:cxn ang="0">
                  <a:pos x="110" y="89"/>
                </a:cxn>
              </a:cxnLst>
              <a:rect l="0" t="0" r="r" b="b"/>
              <a:pathLst>
                <a:path w="159" h="145">
                  <a:moveTo>
                    <a:pt x="75" y="0"/>
                  </a:moveTo>
                  <a:lnTo>
                    <a:pt x="75" y="0"/>
                  </a:lnTo>
                  <a:lnTo>
                    <a:pt x="62" y="3"/>
                  </a:lnTo>
                  <a:lnTo>
                    <a:pt x="48" y="7"/>
                  </a:lnTo>
                  <a:lnTo>
                    <a:pt x="33" y="13"/>
                  </a:lnTo>
                  <a:lnTo>
                    <a:pt x="21" y="23"/>
                  </a:lnTo>
                  <a:lnTo>
                    <a:pt x="16" y="26"/>
                  </a:lnTo>
                  <a:lnTo>
                    <a:pt x="11" y="32"/>
                  </a:lnTo>
                  <a:lnTo>
                    <a:pt x="7" y="38"/>
                  </a:lnTo>
                  <a:lnTo>
                    <a:pt x="4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6" y="87"/>
                  </a:lnTo>
                  <a:lnTo>
                    <a:pt x="11" y="100"/>
                  </a:lnTo>
                  <a:lnTo>
                    <a:pt x="17" y="111"/>
                  </a:lnTo>
                  <a:lnTo>
                    <a:pt x="27" y="122"/>
                  </a:lnTo>
                  <a:lnTo>
                    <a:pt x="27" y="122"/>
                  </a:lnTo>
                  <a:lnTo>
                    <a:pt x="38" y="132"/>
                  </a:lnTo>
                  <a:lnTo>
                    <a:pt x="50" y="140"/>
                  </a:lnTo>
                  <a:lnTo>
                    <a:pt x="63" y="144"/>
                  </a:lnTo>
                  <a:lnTo>
                    <a:pt x="78" y="145"/>
                  </a:lnTo>
                  <a:lnTo>
                    <a:pt x="78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5" y="145"/>
                  </a:lnTo>
                  <a:lnTo>
                    <a:pt x="85" y="145"/>
                  </a:lnTo>
                  <a:lnTo>
                    <a:pt x="93" y="144"/>
                  </a:lnTo>
                  <a:lnTo>
                    <a:pt x="93" y="144"/>
                  </a:lnTo>
                  <a:lnTo>
                    <a:pt x="105" y="142"/>
                  </a:lnTo>
                  <a:lnTo>
                    <a:pt x="117" y="138"/>
                  </a:lnTo>
                  <a:lnTo>
                    <a:pt x="127" y="132"/>
                  </a:lnTo>
                  <a:lnTo>
                    <a:pt x="138" y="126"/>
                  </a:lnTo>
                  <a:lnTo>
                    <a:pt x="138" y="126"/>
                  </a:lnTo>
                  <a:lnTo>
                    <a:pt x="144" y="119"/>
                  </a:lnTo>
                  <a:lnTo>
                    <a:pt x="150" y="113"/>
                  </a:lnTo>
                  <a:lnTo>
                    <a:pt x="152" y="106"/>
                  </a:lnTo>
                  <a:lnTo>
                    <a:pt x="155" y="98"/>
                  </a:lnTo>
                  <a:lnTo>
                    <a:pt x="156" y="83"/>
                  </a:lnTo>
                  <a:lnTo>
                    <a:pt x="157" y="66"/>
                  </a:lnTo>
                  <a:lnTo>
                    <a:pt x="157" y="66"/>
                  </a:lnTo>
                  <a:lnTo>
                    <a:pt x="159" y="59"/>
                  </a:lnTo>
                  <a:lnTo>
                    <a:pt x="157" y="51"/>
                  </a:lnTo>
                  <a:lnTo>
                    <a:pt x="155" y="45"/>
                  </a:lnTo>
                  <a:lnTo>
                    <a:pt x="152" y="38"/>
                  </a:lnTo>
                  <a:lnTo>
                    <a:pt x="148" y="33"/>
                  </a:lnTo>
                  <a:lnTo>
                    <a:pt x="143" y="26"/>
                  </a:lnTo>
                  <a:lnTo>
                    <a:pt x="131" y="17"/>
                  </a:lnTo>
                  <a:lnTo>
                    <a:pt x="118" y="9"/>
                  </a:lnTo>
                  <a:lnTo>
                    <a:pt x="104" y="4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75" y="0"/>
                  </a:lnTo>
                  <a:close/>
                  <a:moveTo>
                    <a:pt x="110" y="89"/>
                  </a:moveTo>
                  <a:lnTo>
                    <a:pt x="110" y="89"/>
                  </a:lnTo>
                  <a:lnTo>
                    <a:pt x="105" y="93"/>
                  </a:lnTo>
                  <a:lnTo>
                    <a:pt x="99" y="97"/>
                  </a:lnTo>
                  <a:lnTo>
                    <a:pt x="91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76" y="100"/>
                  </a:lnTo>
                  <a:lnTo>
                    <a:pt x="71" y="98"/>
                  </a:lnTo>
                  <a:lnTo>
                    <a:pt x="66" y="96"/>
                  </a:lnTo>
                  <a:lnTo>
                    <a:pt x="62" y="93"/>
                  </a:lnTo>
                  <a:lnTo>
                    <a:pt x="58" y="89"/>
                  </a:lnTo>
                  <a:lnTo>
                    <a:pt x="54" y="84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6" y="66"/>
                  </a:lnTo>
                  <a:lnTo>
                    <a:pt x="48" y="60"/>
                  </a:lnTo>
                  <a:lnTo>
                    <a:pt x="50" y="57"/>
                  </a:lnTo>
                  <a:lnTo>
                    <a:pt x="54" y="54"/>
                  </a:lnTo>
                  <a:lnTo>
                    <a:pt x="66" y="50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82" y="46"/>
                  </a:lnTo>
                  <a:lnTo>
                    <a:pt x="87" y="46"/>
                  </a:lnTo>
                  <a:lnTo>
                    <a:pt x="92" y="47"/>
                  </a:lnTo>
                  <a:lnTo>
                    <a:pt x="99" y="50"/>
                  </a:lnTo>
                  <a:lnTo>
                    <a:pt x="104" y="54"/>
                  </a:lnTo>
                  <a:lnTo>
                    <a:pt x="109" y="58"/>
                  </a:lnTo>
                  <a:lnTo>
                    <a:pt x="112" y="62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2" y="79"/>
                  </a:lnTo>
                  <a:lnTo>
                    <a:pt x="112" y="85"/>
                  </a:lnTo>
                  <a:lnTo>
                    <a:pt x="110" y="89"/>
                  </a:lnTo>
                  <a:lnTo>
                    <a:pt x="110" y="8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122"/>
            <p:cNvSpPr>
              <a:spLocks noEditPoints="1"/>
            </p:cNvSpPr>
            <p:nvPr/>
          </p:nvSpPr>
          <p:spPr bwMode="auto">
            <a:xfrm>
              <a:off x="4341813" y="4359275"/>
              <a:ext cx="60325" cy="5397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52" y="3"/>
                </a:cxn>
                <a:cxn ang="0">
                  <a:pos x="27" y="15"/>
                </a:cxn>
                <a:cxn ang="0">
                  <a:pos x="8" y="34"/>
                </a:cxn>
                <a:cxn ang="0">
                  <a:pos x="2" y="46"/>
                </a:cxn>
                <a:cxn ang="0">
                  <a:pos x="0" y="60"/>
                </a:cxn>
                <a:cxn ang="0">
                  <a:pos x="0" y="74"/>
                </a:cxn>
                <a:cxn ang="0">
                  <a:pos x="8" y="101"/>
                </a:cxn>
                <a:cxn ang="0">
                  <a:pos x="16" y="111"/>
                </a:cxn>
                <a:cxn ang="0">
                  <a:pos x="31" y="125"/>
                </a:cxn>
                <a:cxn ang="0">
                  <a:pos x="51" y="130"/>
                </a:cxn>
                <a:cxn ang="0">
                  <a:pos x="53" y="132"/>
                </a:cxn>
                <a:cxn ang="0">
                  <a:pos x="61" y="136"/>
                </a:cxn>
                <a:cxn ang="0">
                  <a:pos x="67" y="136"/>
                </a:cxn>
                <a:cxn ang="0">
                  <a:pos x="97" y="135"/>
                </a:cxn>
                <a:cxn ang="0">
                  <a:pos x="110" y="130"/>
                </a:cxn>
                <a:cxn ang="0">
                  <a:pos x="123" y="121"/>
                </a:cxn>
                <a:cxn ang="0">
                  <a:pos x="133" y="111"/>
                </a:cxn>
                <a:cxn ang="0">
                  <a:pos x="146" y="94"/>
                </a:cxn>
                <a:cxn ang="0">
                  <a:pos x="150" y="81"/>
                </a:cxn>
                <a:cxn ang="0">
                  <a:pos x="152" y="74"/>
                </a:cxn>
                <a:cxn ang="0">
                  <a:pos x="152" y="59"/>
                </a:cxn>
                <a:cxn ang="0">
                  <a:pos x="148" y="46"/>
                </a:cxn>
                <a:cxn ang="0">
                  <a:pos x="132" y="22"/>
                </a:cxn>
                <a:cxn ang="0">
                  <a:pos x="108" y="7"/>
                </a:cxn>
                <a:cxn ang="0">
                  <a:pos x="81" y="0"/>
                </a:cxn>
                <a:cxn ang="0">
                  <a:pos x="90" y="88"/>
                </a:cxn>
                <a:cxn ang="0">
                  <a:pos x="84" y="91"/>
                </a:cxn>
                <a:cxn ang="0">
                  <a:pos x="77" y="87"/>
                </a:cxn>
                <a:cxn ang="0">
                  <a:pos x="69" y="85"/>
                </a:cxn>
                <a:cxn ang="0">
                  <a:pos x="57" y="85"/>
                </a:cxn>
                <a:cxn ang="0">
                  <a:pos x="48" y="80"/>
                </a:cxn>
                <a:cxn ang="0">
                  <a:pos x="47" y="76"/>
                </a:cxn>
                <a:cxn ang="0">
                  <a:pos x="46" y="60"/>
                </a:cxn>
                <a:cxn ang="0">
                  <a:pos x="47" y="57"/>
                </a:cxn>
                <a:cxn ang="0">
                  <a:pos x="55" y="51"/>
                </a:cxn>
                <a:cxn ang="0">
                  <a:pos x="72" y="46"/>
                </a:cxn>
                <a:cxn ang="0">
                  <a:pos x="81" y="46"/>
                </a:cxn>
                <a:cxn ang="0">
                  <a:pos x="90" y="47"/>
                </a:cxn>
                <a:cxn ang="0">
                  <a:pos x="99" y="54"/>
                </a:cxn>
                <a:cxn ang="0">
                  <a:pos x="104" y="63"/>
                </a:cxn>
                <a:cxn ang="0">
                  <a:pos x="106" y="72"/>
                </a:cxn>
                <a:cxn ang="0">
                  <a:pos x="104" y="77"/>
                </a:cxn>
                <a:cxn ang="0">
                  <a:pos x="90" y="88"/>
                </a:cxn>
              </a:cxnLst>
              <a:rect l="0" t="0" r="r" b="b"/>
              <a:pathLst>
                <a:path w="152" h="136">
                  <a:moveTo>
                    <a:pt x="81" y="0"/>
                  </a:moveTo>
                  <a:lnTo>
                    <a:pt x="81" y="0"/>
                  </a:lnTo>
                  <a:lnTo>
                    <a:pt x="67" y="0"/>
                  </a:lnTo>
                  <a:lnTo>
                    <a:pt x="52" y="3"/>
                  </a:lnTo>
                  <a:lnTo>
                    <a:pt x="39" y="8"/>
                  </a:lnTo>
                  <a:lnTo>
                    <a:pt x="27" y="15"/>
                  </a:lnTo>
                  <a:lnTo>
                    <a:pt x="17" y="24"/>
                  </a:lnTo>
                  <a:lnTo>
                    <a:pt x="8" y="34"/>
                  </a:lnTo>
                  <a:lnTo>
                    <a:pt x="5" y="40"/>
                  </a:lnTo>
                  <a:lnTo>
                    <a:pt x="2" y="46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4"/>
                  </a:lnTo>
                  <a:lnTo>
                    <a:pt x="2" y="88"/>
                  </a:lnTo>
                  <a:lnTo>
                    <a:pt x="8" y="10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23" y="119"/>
                  </a:lnTo>
                  <a:lnTo>
                    <a:pt x="31" y="125"/>
                  </a:lnTo>
                  <a:lnTo>
                    <a:pt x="40" y="128"/>
                  </a:lnTo>
                  <a:lnTo>
                    <a:pt x="51" y="130"/>
                  </a:lnTo>
                  <a:lnTo>
                    <a:pt x="51" y="130"/>
                  </a:lnTo>
                  <a:lnTo>
                    <a:pt x="53" y="132"/>
                  </a:lnTo>
                  <a:lnTo>
                    <a:pt x="57" y="135"/>
                  </a:lnTo>
                  <a:lnTo>
                    <a:pt x="61" y="136"/>
                  </a:lnTo>
                  <a:lnTo>
                    <a:pt x="67" y="136"/>
                  </a:lnTo>
                  <a:lnTo>
                    <a:pt x="67" y="136"/>
                  </a:lnTo>
                  <a:lnTo>
                    <a:pt x="82" y="136"/>
                  </a:lnTo>
                  <a:lnTo>
                    <a:pt x="97" y="135"/>
                  </a:lnTo>
                  <a:lnTo>
                    <a:pt x="103" y="132"/>
                  </a:lnTo>
                  <a:lnTo>
                    <a:pt x="110" y="130"/>
                  </a:lnTo>
                  <a:lnTo>
                    <a:pt x="116" y="126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33" y="111"/>
                  </a:lnTo>
                  <a:lnTo>
                    <a:pt x="142" y="101"/>
                  </a:lnTo>
                  <a:lnTo>
                    <a:pt x="146" y="94"/>
                  </a:lnTo>
                  <a:lnTo>
                    <a:pt x="149" y="88"/>
                  </a:lnTo>
                  <a:lnTo>
                    <a:pt x="150" y="81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52" y="67"/>
                  </a:lnTo>
                  <a:lnTo>
                    <a:pt x="152" y="59"/>
                  </a:lnTo>
                  <a:lnTo>
                    <a:pt x="149" y="53"/>
                  </a:lnTo>
                  <a:lnTo>
                    <a:pt x="148" y="46"/>
                  </a:lnTo>
                  <a:lnTo>
                    <a:pt x="140" y="33"/>
                  </a:lnTo>
                  <a:lnTo>
                    <a:pt x="132" y="22"/>
                  </a:lnTo>
                  <a:lnTo>
                    <a:pt x="120" y="13"/>
                  </a:lnTo>
                  <a:lnTo>
                    <a:pt x="108" y="7"/>
                  </a:lnTo>
                  <a:lnTo>
                    <a:pt x="94" y="2"/>
                  </a:lnTo>
                  <a:lnTo>
                    <a:pt x="81" y="0"/>
                  </a:lnTo>
                  <a:lnTo>
                    <a:pt x="81" y="0"/>
                  </a:lnTo>
                  <a:close/>
                  <a:moveTo>
                    <a:pt x="90" y="88"/>
                  </a:moveTo>
                  <a:lnTo>
                    <a:pt x="90" y="88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77" y="87"/>
                  </a:lnTo>
                  <a:lnTo>
                    <a:pt x="73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57" y="85"/>
                  </a:lnTo>
                  <a:lnTo>
                    <a:pt x="52" y="84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7" y="76"/>
                  </a:lnTo>
                  <a:lnTo>
                    <a:pt x="46" y="71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7" y="57"/>
                  </a:lnTo>
                  <a:lnTo>
                    <a:pt x="50" y="54"/>
                  </a:lnTo>
                  <a:lnTo>
                    <a:pt x="55" y="51"/>
                  </a:lnTo>
                  <a:lnTo>
                    <a:pt x="60" y="49"/>
                  </a:lnTo>
                  <a:lnTo>
                    <a:pt x="72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5" y="46"/>
                  </a:lnTo>
                  <a:lnTo>
                    <a:pt x="90" y="47"/>
                  </a:lnTo>
                  <a:lnTo>
                    <a:pt x="94" y="50"/>
                  </a:lnTo>
                  <a:lnTo>
                    <a:pt x="99" y="54"/>
                  </a:lnTo>
                  <a:lnTo>
                    <a:pt x="102" y="58"/>
                  </a:lnTo>
                  <a:lnTo>
                    <a:pt x="104" y="63"/>
                  </a:lnTo>
                  <a:lnTo>
                    <a:pt x="106" y="68"/>
                  </a:lnTo>
                  <a:lnTo>
                    <a:pt x="106" y="72"/>
                  </a:lnTo>
                  <a:lnTo>
                    <a:pt x="106" y="72"/>
                  </a:lnTo>
                  <a:lnTo>
                    <a:pt x="104" y="77"/>
                  </a:lnTo>
                  <a:lnTo>
                    <a:pt x="99" y="81"/>
                  </a:lnTo>
                  <a:lnTo>
                    <a:pt x="90" y="88"/>
                  </a:lnTo>
                  <a:lnTo>
                    <a:pt x="90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1" name="Freeform 1123"/>
            <p:cNvSpPr>
              <a:spLocks noEditPoints="1"/>
            </p:cNvSpPr>
            <p:nvPr/>
          </p:nvSpPr>
          <p:spPr bwMode="auto">
            <a:xfrm>
              <a:off x="4740276" y="4354513"/>
              <a:ext cx="58738" cy="5556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67" y="0"/>
                </a:cxn>
                <a:cxn ang="0">
                  <a:pos x="39" y="10"/>
                </a:cxn>
                <a:cxn ang="0">
                  <a:pos x="17" y="28"/>
                </a:cxn>
                <a:cxn ang="0">
                  <a:pos x="2" y="52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8" y="105"/>
                </a:cxn>
                <a:cxn ang="0">
                  <a:pos x="23" y="125"/>
                </a:cxn>
                <a:cxn ang="0">
                  <a:pos x="48" y="135"/>
                </a:cxn>
                <a:cxn ang="0">
                  <a:pos x="64" y="138"/>
                </a:cxn>
                <a:cxn ang="0">
                  <a:pos x="65" y="138"/>
                </a:cxn>
                <a:cxn ang="0">
                  <a:pos x="67" y="138"/>
                </a:cxn>
                <a:cxn ang="0">
                  <a:pos x="94" y="137"/>
                </a:cxn>
                <a:cxn ang="0">
                  <a:pos x="112" y="129"/>
                </a:cxn>
                <a:cxn ang="0">
                  <a:pos x="118" y="125"/>
                </a:cxn>
                <a:cxn ang="0">
                  <a:pos x="137" y="105"/>
                </a:cxn>
                <a:cxn ang="0">
                  <a:pos x="142" y="93"/>
                </a:cxn>
                <a:cxn ang="0">
                  <a:pos x="146" y="80"/>
                </a:cxn>
                <a:cxn ang="0">
                  <a:pos x="146" y="74"/>
                </a:cxn>
                <a:cxn ang="0">
                  <a:pos x="141" y="53"/>
                </a:cxn>
                <a:cxn ang="0">
                  <a:pos x="127" y="29"/>
                </a:cxn>
                <a:cxn ang="0">
                  <a:pos x="104" y="11"/>
                </a:cxn>
                <a:cxn ang="0">
                  <a:pos x="80" y="0"/>
                </a:cxn>
                <a:cxn ang="0">
                  <a:pos x="67" y="92"/>
                </a:cxn>
                <a:cxn ang="0">
                  <a:pos x="64" y="92"/>
                </a:cxn>
                <a:cxn ang="0">
                  <a:pos x="64" y="92"/>
                </a:cxn>
                <a:cxn ang="0">
                  <a:pos x="57" y="91"/>
                </a:cxn>
                <a:cxn ang="0">
                  <a:pos x="48" y="87"/>
                </a:cxn>
                <a:cxn ang="0">
                  <a:pos x="44" y="79"/>
                </a:cxn>
                <a:cxn ang="0">
                  <a:pos x="46" y="70"/>
                </a:cxn>
                <a:cxn ang="0">
                  <a:pos x="53" y="57"/>
                </a:cxn>
                <a:cxn ang="0">
                  <a:pos x="60" y="50"/>
                </a:cxn>
                <a:cxn ang="0">
                  <a:pos x="69" y="46"/>
                </a:cxn>
                <a:cxn ang="0">
                  <a:pos x="77" y="49"/>
                </a:cxn>
                <a:cxn ang="0">
                  <a:pos x="85" y="53"/>
                </a:cxn>
                <a:cxn ang="0">
                  <a:pos x="98" y="66"/>
                </a:cxn>
                <a:cxn ang="0">
                  <a:pos x="101" y="75"/>
                </a:cxn>
                <a:cxn ang="0">
                  <a:pos x="99" y="80"/>
                </a:cxn>
                <a:cxn ang="0">
                  <a:pos x="93" y="88"/>
                </a:cxn>
                <a:cxn ang="0">
                  <a:pos x="77" y="92"/>
                </a:cxn>
                <a:cxn ang="0">
                  <a:pos x="67" y="92"/>
                </a:cxn>
              </a:cxnLst>
              <a:rect l="0" t="0" r="r" b="b"/>
              <a:pathLst>
                <a:path w="146" h="138">
                  <a:moveTo>
                    <a:pt x="80" y="0"/>
                  </a:moveTo>
                  <a:lnTo>
                    <a:pt x="80" y="0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52" y="4"/>
                  </a:lnTo>
                  <a:lnTo>
                    <a:pt x="39" y="10"/>
                  </a:lnTo>
                  <a:lnTo>
                    <a:pt x="27" y="17"/>
                  </a:lnTo>
                  <a:lnTo>
                    <a:pt x="17" y="28"/>
                  </a:lnTo>
                  <a:lnTo>
                    <a:pt x="8" y="40"/>
                  </a:lnTo>
                  <a:lnTo>
                    <a:pt x="2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80"/>
                  </a:lnTo>
                  <a:lnTo>
                    <a:pt x="2" y="93"/>
                  </a:lnTo>
                  <a:lnTo>
                    <a:pt x="8" y="105"/>
                  </a:lnTo>
                  <a:lnTo>
                    <a:pt x="14" y="117"/>
                  </a:lnTo>
                  <a:lnTo>
                    <a:pt x="23" y="125"/>
                  </a:lnTo>
                  <a:lnTo>
                    <a:pt x="35" y="131"/>
                  </a:lnTo>
                  <a:lnTo>
                    <a:pt x="48" y="135"/>
                  </a:lnTo>
                  <a:lnTo>
                    <a:pt x="64" y="138"/>
                  </a:lnTo>
                  <a:lnTo>
                    <a:pt x="64" y="138"/>
                  </a:lnTo>
                  <a:lnTo>
                    <a:pt x="65" y="138"/>
                  </a:lnTo>
                  <a:lnTo>
                    <a:pt x="65" y="138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81" y="138"/>
                  </a:lnTo>
                  <a:lnTo>
                    <a:pt x="94" y="137"/>
                  </a:lnTo>
                  <a:lnTo>
                    <a:pt x="106" y="133"/>
                  </a:lnTo>
                  <a:lnTo>
                    <a:pt x="112" y="129"/>
                  </a:lnTo>
                  <a:lnTo>
                    <a:pt x="118" y="125"/>
                  </a:lnTo>
                  <a:lnTo>
                    <a:pt x="118" y="125"/>
                  </a:lnTo>
                  <a:lnTo>
                    <a:pt x="128" y="116"/>
                  </a:lnTo>
                  <a:lnTo>
                    <a:pt x="137" y="105"/>
                  </a:lnTo>
                  <a:lnTo>
                    <a:pt x="140" y="100"/>
                  </a:lnTo>
                  <a:lnTo>
                    <a:pt x="142" y="93"/>
                  </a:lnTo>
                  <a:lnTo>
                    <a:pt x="145" y="87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6" y="74"/>
                  </a:lnTo>
                  <a:lnTo>
                    <a:pt x="145" y="66"/>
                  </a:lnTo>
                  <a:lnTo>
                    <a:pt x="141" y="53"/>
                  </a:lnTo>
                  <a:lnTo>
                    <a:pt x="136" y="41"/>
                  </a:lnTo>
                  <a:lnTo>
                    <a:pt x="127" y="29"/>
                  </a:lnTo>
                  <a:lnTo>
                    <a:pt x="116" y="19"/>
                  </a:lnTo>
                  <a:lnTo>
                    <a:pt x="104" y="11"/>
                  </a:lnTo>
                  <a:lnTo>
                    <a:pt x="93" y="4"/>
                  </a:lnTo>
                  <a:lnTo>
                    <a:pt x="80" y="0"/>
                  </a:lnTo>
                  <a:lnTo>
                    <a:pt x="80" y="0"/>
                  </a:lnTo>
                  <a:close/>
                  <a:moveTo>
                    <a:pt x="67" y="92"/>
                  </a:moveTo>
                  <a:lnTo>
                    <a:pt x="67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57" y="91"/>
                  </a:lnTo>
                  <a:lnTo>
                    <a:pt x="52" y="89"/>
                  </a:lnTo>
                  <a:lnTo>
                    <a:pt x="48" y="87"/>
                  </a:lnTo>
                  <a:lnTo>
                    <a:pt x="46" y="83"/>
                  </a:lnTo>
                  <a:lnTo>
                    <a:pt x="44" y="79"/>
                  </a:lnTo>
                  <a:lnTo>
                    <a:pt x="44" y="74"/>
                  </a:lnTo>
                  <a:lnTo>
                    <a:pt x="46" y="70"/>
                  </a:lnTo>
                  <a:lnTo>
                    <a:pt x="47" y="65"/>
                  </a:lnTo>
                  <a:lnTo>
                    <a:pt x="53" y="57"/>
                  </a:lnTo>
                  <a:lnTo>
                    <a:pt x="56" y="53"/>
                  </a:lnTo>
                  <a:lnTo>
                    <a:pt x="60" y="50"/>
                  </a:lnTo>
                  <a:lnTo>
                    <a:pt x="65" y="48"/>
                  </a:lnTo>
                  <a:lnTo>
                    <a:pt x="69" y="46"/>
                  </a:lnTo>
                  <a:lnTo>
                    <a:pt x="73" y="48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85" y="53"/>
                  </a:lnTo>
                  <a:lnTo>
                    <a:pt x="93" y="59"/>
                  </a:lnTo>
                  <a:lnTo>
                    <a:pt x="98" y="66"/>
                  </a:lnTo>
                  <a:lnTo>
                    <a:pt x="99" y="70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99" y="80"/>
                  </a:lnTo>
                  <a:lnTo>
                    <a:pt x="97" y="86"/>
                  </a:lnTo>
                  <a:lnTo>
                    <a:pt x="93" y="88"/>
                  </a:lnTo>
                  <a:lnTo>
                    <a:pt x="87" y="89"/>
                  </a:lnTo>
                  <a:lnTo>
                    <a:pt x="77" y="92"/>
                  </a:lnTo>
                  <a:lnTo>
                    <a:pt x="67" y="92"/>
                  </a:lnTo>
                  <a:lnTo>
                    <a:pt x="67" y="9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2" name="Freeform 1124"/>
            <p:cNvSpPr>
              <a:spLocks noEditPoints="1"/>
            </p:cNvSpPr>
            <p:nvPr/>
          </p:nvSpPr>
          <p:spPr bwMode="auto">
            <a:xfrm>
              <a:off x="4543426" y="4533900"/>
              <a:ext cx="63500" cy="55563"/>
            </a:xfrm>
            <a:custGeom>
              <a:avLst/>
              <a:gdLst/>
              <a:ahLst/>
              <a:cxnLst>
                <a:cxn ang="0">
                  <a:pos x="160" y="65"/>
                </a:cxn>
                <a:cxn ang="0">
                  <a:pos x="157" y="47"/>
                </a:cxn>
                <a:cxn ang="0">
                  <a:pos x="152" y="31"/>
                </a:cxn>
                <a:cxn ang="0">
                  <a:pos x="143" y="20"/>
                </a:cxn>
                <a:cxn ang="0">
                  <a:pos x="131" y="11"/>
                </a:cxn>
                <a:cxn ang="0">
                  <a:pos x="118" y="4"/>
                </a:cxn>
                <a:cxn ang="0">
                  <a:pos x="86" y="0"/>
                </a:cxn>
                <a:cxn ang="0">
                  <a:pos x="68" y="1"/>
                </a:cxn>
                <a:cxn ang="0">
                  <a:pos x="38" y="8"/>
                </a:cxn>
                <a:cxn ang="0">
                  <a:pos x="24" y="14"/>
                </a:cxn>
                <a:cxn ang="0">
                  <a:pos x="12" y="24"/>
                </a:cxn>
                <a:cxn ang="0">
                  <a:pos x="7" y="30"/>
                </a:cxn>
                <a:cxn ang="0">
                  <a:pos x="1" y="46"/>
                </a:cxn>
                <a:cxn ang="0">
                  <a:pos x="0" y="62"/>
                </a:cxn>
                <a:cxn ang="0">
                  <a:pos x="5" y="85"/>
                </a:cxn>
                <a:cxn ang="0">
                  <a:pos x="8" y="92"/>
                </a:cxn>
                <a:cxn ang="0">
                  <a:pos x="21" y="113"/>
                </a:cxn>
                <a:cxn ang="0">
                  <a:pos x="46" y="133"/>
                </a:cxn>
                <a:cxn ang="0">
                  <a:pos x="62" y="140"/>
                </a:cxn>
                <a:cxn ang="0">
                  <a:pos x="77" y="144"/>
                </a:cxn>
                <a:cxn ang="0">
                  <a:pos x="93" y="144"/>
                </a:cxn>
                <a:cxn ang="0">
                  <a:pos x="109" y="139"/>
                </a:cxn>
                <a:cxn ang="0">
                  <a:pos x="113" y="136"/>
                </a:cxn>
                <a:cxn ang="0">
                  <a:pos x="116" y="133"/>
                </a:cxn>
                <a:cxn ang="0">
                  <a:pos x="132" y="128"/>
                </a:cxn>
                <a:cxn ang="0">
                  <a:pos x="145" y="119"/>
                </a:cxn>
                <a:cxn ang="0">
                  <a:pos x="150" y="113"/>
                </a:cxn>
                <a:cxn ang="0">
                  <a:pos x="157" y="101"/>
                </a:cxn>
                <a:cxn ang="0">
                  <a:pos x="160" y="80"/>
                </a:cxn>
                <a:cxn ang="0">
                  <a:pos x="160" y="65"/>
                </a:cxn>
                <a:cxn ang="0">
                  <a:pos x="50" y="72"/>
                </a:cxn>
                <a:cxn ang="0">
                  <a:pos x="46" y="62"/>
                </a:cxn>
                <a:cxn ang="0">
                  <a:pos x="47" y="54"/>
                </a:cxn>
                <a:cxn ang="0">
                  <a:pos x="50" y="52"/>
                </a:cxn>
                <a:cxn ang="0">
                  <a:pos x="62" y="48"/>
                </a:cxn>
                <a:cxn ang="0">
                  <a:pos x="75" y="46"/>
                </a:cxn>
                <a:cxn ang="0">
                  <a:pos x="94" y="45"/>
                </a:cxn>
                <a:cxn ang="0">
                  <a:pos x="106" y="48"/>
                </a:cxn>
                <a:cxn ang="0">
                  <a:pos x="113" y="58"/>
                </a:cxn>
                <a:cxn ang="0">
                  <a:pos x="114" y="65"/>
                </a:cxn>
                <a:cxn ang="0">
                  <a:pos x="114" y="85"/>
                </a:cxn>
                <a:cxn ang="0">
                  <a:pos x="113" y="86"/>
                </a:cxn>
                <a:cxn ang="0">
                  <a:pos x="102" y="90"/>
                </a:cxn>
                <a:cxn ang="0">
                  <a:pos x="88" y="90"/>
                </a:cxn>
                <a:cxn ang="0">
                  <a:pos x="79" y="93"/>
                </a:cxn>
                <a:cxn ang="0">
                  <a:pos x="72" y="97"/>
                </a:cxn>
                <a:cxn ang="0">
                  <a:pos x="65" y="92"/>
                </a:cxn>
                <a:cxn ang="0">
                  <a:pos x="50" y="72"/>
                </a:cxn>
              </a:cxnLst>
              <a:rect l="0" t="0" r="r" b="b"/>
              <a:pathLst>
                <a:path w="160" h="144">
                  <a:moveTo>
                    <a:pt x="160" y="65"/>
                  </a:moveTo>
                  <a:lnTo>
                    <a:pt x="160" y="65"/>
                  </a:lnTo>
                  <a:lnTo>
                    <a:pt x="160" y="55"/>
                  </a:lnTo>
                  <a:lnTo>
                    <a:pt x="157" y="47"/>
                  </a:lnTo>
                  <a:lnTo>
                    <a:pt x="154" y="39"/>
                  </a:lnTo>
                  <a:lnTo>
                    <a:pt x="152" y="31"/>
                  </a:lnTo>
                  <a:lnTo>
                    <a:pt x="148" y="25"/>
                  </a:lnTo>
                  <a:lnTo>
                    <a:pt x="143" y="20"/>
                  </a:lnTo>
                  <a:lnTo>
                    <a:pt x="137" y="14"/>
                  </a:lnTo>
                  <a:lnTo>
                    <a:pt x="131" y="11"/>
                  </a:lnTo>
                  <a:lnTo>
                    <a:pt x="124" y="7"/>
                  </a:lnTo>
                  <a:lnTo>
                    <a:pt x="118" y="4"/>
                  </a:lnTo>
                  <a:lnTo>
                    <a:pt x="102" y="0"/>
                  </a:lnTo>
                  <a:lnTo>
                    <a:pt x="86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52" y="4"/>
                  </a:lnTo>
                  <a:lnTo>
                    <a:pt x="38" y="8"/>
                  </a:lnTo>
                  <a:lnTo>
                    <a:pt x="30" y="11"/>
                  </a:lnTo>
                  <a:lnTo>
                    <a:pt x="24" y="14"/>
                  </a:lnTo>
                  <a:lnTo>
                    <a:pt x="17" y="1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30"/>
                  </a:lnTo>
                  <a:lnTo>
                    <a:pt x="3" y="38"/>
                  </a:lnTo>
                  <a:lnTo>
                    <a:pt x="1" y="46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1" y="69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8" y="92"/>
                  </a:lnTo>
                  <a:lnTo>
                    <a:pt x="12" y="99"/>
                  </a:lnTo>
                  <a:lnTo>
                    <a:pt x="21" y="113"/>
                  </a:lnTo>
                  <a:lnTo>
                    <a:pt x="33" y="124"/>
                  </a:lnTo>
                  <a:lnTo>
                    <a:pt x="46" y="133"/>
                  </a:lnTo>
                  <a:lnTo>
                    <a:pt x="54" y="137"/>
                  </a:lnTo>
                  <a:lnTo>
                    <a:pt x="62" y="140"/>
                  </a:lnTo>
                  <a:lnTo>
                    <a:pt x="69" y="143"/>
                  </a:lnTo>
                  <a:lnTo>
                    <a:pt x="77" y="144"/>
                  </a:lnTo>
                  <a:lnTo>
                    <a:pt x="85" y="144"/>
                  </a:lnTo>
                  <a:lnTo>
                    <a:pt x="93" y="144"/>
                  </a:lnTo>
                  <a:lnTo>
                    <a:pt x="101" y="141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13" y="136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24" y="131"/>
                  </a:lnTo>
                  <a:lnTo>
                    <a:pt x="132" y="128"/>
                  </a:lnTo>
                  <a:lnTo>
                    <a:pt x="140" y="124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50" y="113"/>
                  </a:lnTo>
                  <a:lnTo>
                    <a:pt x="154" y="106"/>
                  </a:lnTo>
                  <a:lnTo>
                    <a:pt x="157" y="101"/>
                  </a:lnTo>
                  <a:lnTo>
                    <a:pt x="158" y="94"/>
                  </a:lnTo>
                  <a:lnTo>
                    <a:pt x="160" y="80"/>
                  </a:lnTo>
                  <a:lnTo>
                    <a:pt x="160" y="65"/>
                  </a:lnTo>
                  <a:lnTo>
                    <a:pt x="160" y="65"/>
                  </a:lnTo>
                  <a:close/>
                  <a:moveTo>
                    <a:pt x="50" y="72"/>
                  </a:moveTo>
                  <a:lnTo>
                    <a:pt x="50" y="72"/>
                  </a:lnTo>
                  <a:lnTo>
                    <a:pt x="47" y="67"/>
                  </a:lnTo>
                  <a:lnTo>
                    <a:pt x="46" y="62"/>
                  </a:lnTo>
                  <a:lnTo>
                    <a:pt x="46" y="56"/>
                  </a:lnTo>
                  <a:lnTo>
                    <a:pt x="47" y="54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5" y="50"/>
                  </a:lnTo>
                  <a:lnTo>
                    <a:pt x="62" y="48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88" y="45"/>
                  </a:lnTo>
                  <a:lnTo>
                    <a:pt x="94" y="45"/>
                  </a:lnTo>
                  <a:lnTo>
                    <a:pt x="101" y="46"/>
                  </a:lnTo>
                  <a:lnTo>
                    <a:pt x="106" y="48"/>
                  </a:lnTo>
                  <a:lnTo>
                    <a:pt x="110" y="52"/>
                  </a:lnTo>
                  <a:lnTo>
                    <a:pt x="113" y="58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114" y="75"/>
                  </a:lnTo>
                  <a:lnTo>
                    <a:pt x="114" y="85"/>
                  </a:lnTo>
                  <a:lnTo>
                    <a:pt x="114" y="85"/>
                  </a:lnTo>
                  <a:lnTo>
                    <a:pt x="113" y="86"/>
                  </a:lnTo>
                  <a:lnTo>
                    <a:pt x="110" y="89"/>
                  </a:lnTo>
                  <a:lnTo>
                    <a:pt x="102" y="9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84" y="92"/>
                  </a:lnTo>
                  <a:lnTo>
                    <a:pt x="79" y="93"/>
                  </a:lnTo>
                  <a:lnTo>
                    <a:pt x="76" y="94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65" y="92"/>
                  </a:lnTo>
                  <a:lnTo>
                    <a:pt x="59" y="85"/>
                  </a:lnTo>
                  <a:lnTo>
                    <a:pt x="50" y="72"/>
                  </a:lnTo>
                  <a:lnTo>
                    <a:pt x="50" y="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3" name="Freeform 1125"/>
            <p:cNvSpPr>
              <a:spLocks noEditPoints="1"/>
            </p:cNvSpPr>
            <p:nvPr/>
          </p:nvSpPr>
          <p:spPr bwMode="auto">
            <a:xfrm>
              <a:off x="4443413" y="4356100"/>
              <a:ext cx="173038" cy="66675"/>
            </a:xfrm>
            <a:custGeom>
              <a:avLst/>
              <a:gdLst/>
              <a:ahLst/>
              <a:cxnLst>
                <a:cxn ang="0">
                  <a:pos x="404" y="24"/>
                </a:cxn>
                <a:cxn ang="0">
                  <a:pos x="381" y="12"/>
                </a:cxn>
                <a:cxn ang="0">
                  <a:pos x="345" y="9"/>
                </a:cxn>
                <a:cxn ang="0">
                  <a:pos x="333" y="5"/>
                </a:cxn>
                <a:cxn ang="0">
                  <a:pos x="152" y="3"/>
                </a:cxn>
                <a:cxn ang="0">
                  <a:pos x="85" y="1"/>
                </a:cxn>
                <a:cxn ang="0">
                  <a:pos x="61" y="1"/>
                </a:cxn>
                <a:cxn ang="0">
                  <a:pos x="33" y="13"/>
                </a:cxn>
                <a:cxn ang="0">
                  <a:pos x="16" y="29"/>
                </a:cxn>
                <a:cxn ang="0">
                  <a:pos x="1" y="63"/>
                </a:cxn>
                <a:cxn ang="0">
                  <a:pos x="0" y="97"/>
                </a:cxn>
                <a:cxn ang="0">
                  <a:pos x="6" y="127"/>
                </a:cxn>
                <a:cxn ang="0">
                  <a:pos x="17" y="139"/>
                </a:cxn>
                <a:cxn ang="0">
                  <a:pos x="52" y="156"/>
                </a:cxn>
                <a:cxn ang="0">
                  <a:pos x="71" y="160"/>
                </a:cxn>
                <a:cxn ang="0">
                  <a:pos x="272" y="168"/>
                </a:cxn>
                <a:cxn ang="0">
                  <a:pos x="345" y="168"/>
                </a:cxn>
                <a:cxn ang="0">
                  <a:pos x="365" y="166"/>
                </a:cxn>
                <a:cxn ang="0">
                  <a:pos x="392" y="162"/>
                </a:cxn>
                <a:cxn ang="0">
                  <a:pos x="405" y="154"/>
                </a:cxn>
                <a:cxn ang="0">
                  <a:pos x="421" y="135"/>
                </a:cxn>
                <a:cxn ang="0">
                  <a:pos x="432" y="111"/>
                </a:cxn>
                <a:cxn ang="0">
                  <a:pos x="434" y="85"/>
                </a:cxn>
                <a:cxn ang="0">
                  <a:pos x="429" y="60"/>
                </a:cxn>
                <a:cxn ang="0">
                  <a:pos x="411" y="30"/>
                </a:cxn>
                <a:cxn ang="0">
                  <a:pos x="374" y="120"/>
                </a:cxn>
                <a:cxn ang="0">
                  <a:pos x="336" y="120"/>
                </a:cxn>
                <a:cxn ang="0">
                  <a:pos x="326" y="123"/>
                </a:cxn>
                <a:cxn ang="0">
                  <a:pos x="207" y="120"/>
                </a:cxn>
                <a:cxn ang="0">
                  <a:pos x="82" y="114"/>
                </a:cxn>
                <a:cxn ang="0">
                  <a:pos x="61" y="113"/>
                </a:cxn>
                <a:cxn ang="0">
                  <a:pos x="51" y="106"/>
                </a:cxn>
                <a:cxn ang="0">
                  <a:pos x="46" y="97"/>
                </a:cxn>
                <a:cxn ang="0">
                  <a:pos x="46" y="80"/>
                </a:cxn>
                <a:cxn ang="0">
                  <a:pos x="50" y="58"/>
                </a:cxn>
                <a:cxn ang="0">
                  <a:pos x="60" y="50"/>
                </a:cxn>
                <a:cxn ang="0">
                  <a:pos x="74" y="49"/>
                </a:cxn>
                <a:cxn ang="0">
                  <a:pos x="200" y="49"/>
                </a:cxn>
                <a:cxn ang="0">
                  <a:pos x="331" y="54"/>
                </a:cxn>
                <a:cxn ang="0">
                  <a:pos x="356" y="54"/>
                </a:cxn>
                <a:cxn ang="0">
                  <a:pos x="373" y="58"/>
                </a:cxn>
                <a:cxn ang="0">
                  <a:pos x="384" y="71"/>
                </a:cxn>
                <a:cxn ang="0">
                  <a:pos x="388" y="88"/>
                </a:cxn>
                <a:cxn ang="0">
                  <a:pos x="382" y="111"/>
                </a:cxn>
              </a:cxnLst>
              <a:rect l="0" t="0" r="r" b="b"/>
              <a:pathLst>
                <a:path w="434" h="169">
                  <a:moveTo>
                    <a:pt x="411" y="30"/>
                  </a:moveTo>
                  <a:lnTo>
                    <a:pt x="411" y="30"/>
                  </a:lnTo>
                  <a:lnTo>
                    <a:pt x="404" y="24"/>
                  </a:lnTo>
                  <a:lnTo>
                    <a:pt x="396" y="18"/>
                  </a:lnTo>
                  <a:lnTo>
                    <a:pt x="388" y="14"/>
                  </a:lnTo>
                  <a:lnTo>
                    <a:pt x="381" y="12"/>
                  </a:lnTo>
                  <a:lnTo>
                    <a:pt x="371" y="9"/>
                  </a:lnTo>
                  <a:lnTo>
                    <a:pt x="362" y="9"/>
                  </a:lnTo>
                  <a:lnTo>
                    <a:pt x="345" y="9"/>
                  </a:lnTo>
                  <a:lnTo>
                    <a:pt x="345" y="9"/>
                  </a:lnTo>
                  <a:lnTo>
                    <a:pt x="340" y="7"/>
                  </a:lnTo>
                  <a:lnTo>
                    <a:pt x="333" y="5"/>
                  </a:lnTo>
                  <a:lnTo>
                    <a:pt x="333" y="5"/>
                  </a:lnTo>
                  <a:lnTo>
                    <a:pt x="212" y="4"/>
                  </a:lnTo>
                  <a:lnTo>
                    <a:pt x="152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85" y="1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1" y="1"/>
                  </a:lnTo>
                  <a:lnTo>
                    <a:pt x="46" y="7"/>
                  </a:lnTo>
                  <a:lnTo>
                    <a:pt x="39" y="9"/>
                  </a:lnTo>
                  <a:lnTo>
                    <a:pt x="33" y="13"/>
                  </a:lnTo>
                  <a:lnTo>
                    <a:pt x="26" y="17"/>
                  </a:lnTo>
                  <a:lnTo>
                    <a:pt x="21" y="22"/>
                  </a:lnTo>
                  <a:lnTo>
                    <a:pt x="16" y="29"/>
                  </a:lnTo>
                  <a:lnTo>
                    <a:pt x="12" y="34"/>
                  </a:lnTo>
                  <a:lnTo>
                    <a:pt x="5" y="47"/>
                  </a:lnTo>
                  <a:lnTo>
                    <a:pt x="1" y="63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97"/>
                  </a:lnTo>
                  <a:lnTo>
                    <a:pt x="1" y="113"/>
                  </a:lnTo>
                  <a:lnTo>
                    <a:pt x="3" y="119"/>
                  </a:lnTo>
                  <a:lnTo>
                    <a:pt x="6" y="127"/>
                  </a:lnTo>
                  <a:lnTo>
                    <a:pt x="10" y="134"/>
                  </a:lnTo>
                  <a:lnTo>
                    <a:pt x="17" y="139"/>
                  </a:lnTo>
                  <a:lnTo>
                    <a:pt x="17" y="139"/>
                  </a:lnTo>
                  <a:lnTo>
                    <a:pt x="29" y="147"/>
                  </a:lnTo>
                  <a:lnTo>
                    <a:pt x="40" y="152"/>
                  </a:lnTo>
                  <a:lnTo>
                    <a:pt x="52" y="156"/>
                  </a:lnTo>
                  <a:lnTo>
                    <a:pt x="65" y="158"/>
                  </a:lnTo>
                  <a:lnTo>
                    <a:pt x="65" y="158"/>
                  </a:lnTo>
                  <a:lnTo>
                    <a:pt x="71" y="160"/>
                  </a:lnTo>
                  <a:lnTo>
                    <a:pt x="71" y="160"/>
                  </a:lnTo>
                  <a:lnTo>
                    <a:pt x="205" y="166"/>
                  </a:lnTo>
                  <a:lnTo>
                    <a:pt x="272" y="168"/>
                  </a:lnTo>
                  <a:lnTo>
                    <a:pt x="339" y="169"/>
                  </a:lnTo>
                  <a:lnTo>
                    <a:pt x="339" y="169"/>
                  </a:lnTo>
                  <a:lnTo>
                    <a:pt x="345" y="168"/>
                  </a:lnTo>
                  <a:lnTo>
                    <a:pt x="349" y="166"/>
                  </a:lnTo>
                  <a:lnTo>
                    <a:pt x="349" y="166"/>
                  </a:lnTo>
                  <a:lnTo>
                    <a:pt x="365" y="166"/>
                  </a:lnTo>
                  <a:lnTo>
                    <a:pt x="379" y="165"/>
                  </a:lnTo>
                  <a:lnTo>
                    <a:pt x="386" y="164"/>
                  </a:lnTo>
                  <a:lnTo>
                    <a:pt x="392" y="162"/>
                  </a:lnTo>
                  <a:lnTo>
                    <a:pt x="399" y="158"/>
                  </a:lnTo>
                  <a:lnTo>
                    <a:pt x="405" y="154"/>
                  </a:lnTo>
                  <a:lnTo>
                    <a:pt x="405" y="154"/>
                  </a:lnTo>
                  <a:lnTo>
                    <a:pt x="412" y="148"/>
                  </a:lnTo>
                  <a:lnTo>
                    <a:pt x="417" y="141"/>
                  </a:lnTo>
                  <a:lnTo>
                    <a:pt x="421" y="135"/>
                  </a:lnTo>
                  <a:lnTo>
                    <a:pt x="425" y="127"/>
                  </a:lnTo>
                  <a:lnTo>
                    <a:pt x="429" y="119"/>
                  </a:lnTo>
                  <a:lnTo>
                    <a:pt x="432" y="111"/>
                  </a:lnTo>
                  <a:lnTo>
                    <a:pt x="434" y="94"/>
                  </a:lnTo>
                  <a:lnTo>
                    <a:pt x="434" y="94"/>
                  </a:lnTo>
                  <a:lnTo>
                    <a:pt x="434" y="85"/>
                  </a:lnTo>
                  <a:lnTo>
                    <a:pt x="433" y="76"/>
                  </a:lnTo>
                  <a:lnTo>
                    <a:pt x="432" y="68"/>
                  </a:lnTo>
                  <a:lnTo>
                    <a:pt x="429" y="60"/>
                  </a:lnTo>
                  <a:lnTo>
                    <a:pt x="421" y="45"/>
                  </a:lnTo>
                  <a:lnTo>
                    <a:pt x="411" y="30"/>
                  </a:lnTo>
                  <a:lnTo>
                    <a:pt x="411" y="30"/>
                  </a:lnTo>
                  <a:close/>
                  <a:moveTo>
                    <a:pt x="378" y="118"/>
                  </a:moveTo>
                  <a:lnTo>
                    <a:pt x="378" y="118"/>
                  </a:lnTo>
                  <a:lnTo>
                    <a:pt x="374" y="120"/>
                  </a:lnTo>
                  <a:lnTo>
                    <a:pt x="369" y="122"/>
                  </a:lnTo>
                  <a:lnTo>
                    <a:pt x="358" y="122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1" y="120"/>
                  </a:lnTo>
                  <a:lnTo>
                    <a:pt x="326" y="123"/>
                  </a:lnTo>
                  <a:lnTo>
                    <a:pt x="326" y="123"/>
                  </a:lnTo>
                  <a:lnTo>
                    <a:pt x="265" y="122"/>
                  </a:lnTo>
                  <a:lnTo>
                    <a:pt x="207" y="120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2" y="114"/>
                  </a:lnTo>
                  <a:lnTo>
                    <a:pt x="82" y="114"/>
                  </a:lnTo>
                  <a:lnTo>
                    <a:pt x="68" y="114"/>
                  </a:lnTo>
                  <a:lnTo>
                    <a:pt x="61" y="113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1" y="106"/>
                  </a:lnTo>
                  <a:lnTo>
                    <a:pt x="48" y="103"/>
                  </a:lnTo>
                  <a:lnTo>
                    <a:pt x="46" y="101"/>
                  </a:lnTo>
                  <a:lnTo>
                    <a:pt x="46" y="97"/>
                  </a:lnTo>
                  <a:lnTo>
                    <a:pt x="44" y="89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7" y="68"/>
                  </a:lnTo>
                  <a:lnTo>
                    <a:pt x="48" y="63"/>
                  </a:lnTo>
                  <a:lnTo>
                    <a:pt x="50" y="58"/>
                  </a:lnTo>
                  <a:lnTo>
                    <a:pt x="52" y="55"/>
                  </a:lnTo>
                  <a:lnTo>
                    <a:pt x="56" y="51"/>
                  </a:lnTo>
                  <a:lnTo>
                    <a:pt x="60" y="50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137" y="49"/>
                  </a:lnTo>
                  <a:lnTo>
                    <a:pt x="200" y="49"/>
                  </a:lnTo>
                  <a:lnTo>
                    <a:pt x="326" y="51"/>
                  </a:lnTo>
                  <a:lnTo>
                    <a:pt x="326" y="51"/>
                  </a:lnTo>
                  <a:lnTo>
                    <a:pt x="331" y="54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56" y="54"/>
                  </a:lnTo>
                  <a:lnTo>
                    <a:pt x="365" y="54"/>
                  </a:lnTo>
                  <a:lnTo>
                    <a:pt x="370" y="55"/>
                  </a:lnTo>
                  <a:lnTo>
                    <a:pt x="373" y="58"/>
                  </a:lnTo>
                  <a:lnTo>
                    <a:pt x="373" y="58"/>
                  </a:lnTo>
                  <a:lnTo>
                    <a:pt x="379" y="64"/>
                  </a:lnTo>
                  <a:lnTo>
                    <a:pt x="384" y="71"/>
                  </a:lnTo>
                  <a:lnTo>
                    <a:pt x="387" y="80"/>
                  </a:lnTo>
                  <a:lnTo>
                    <a:pt x="388" y="88"/>
                  </a:lnTo>
                  <a:lnTo>
                    <a:pt x="388" y="88"/>
                  </a:lnTo>
                  <a:lnTo>
                    <a:pt x="388" y="96"/>
                  </a:lnTo>
                  <a:lnTo>
                    <a:pt x="386" y="105"/>
                  </a:lnTo>
                  <a:lnTo>
                    <a:pt x="382" y="111"/>
                  </a:lnTo>
                  <a:lnTo>
                    <a:pt x="378" y="118"/>
                  </a:lnTo>
                  <a:lnTo>
                    <a:pt x="378" y="11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4" name="Freeform 1126"/>
            <p:cNvSpPr/>
            <p:nvPr/>
          </p:nvSpPr>
          <p:spPr bwMode="auto">
            <a:xfrm>
              <a:off x="4570413" y="4238625"/>
              <a:ext cx="163513" cy="174625"/>
            </a:xfrm>
            <a:custGeom>
              <a:avLst/>
              <a:gdLst/>
              <a:ahLst/>
              <a:cxnLst>
                <a:cxn ang="0">
                  <a:pos x="386" y="25"/>
                </a:cxn>
                <a:cxn ang="0">
                  <a:pos x="373" y="13"/>
                </a:cxn>
                <a:cxn ang="0">
                  <a:pos x="357" y="6"/>
                </a:cxn>
                <a:cxn ang="0">
                  <a:pos x="323" y="0"/>
                </a:cxn>
                <a:cxn ang="0">
                  <a:pos x="314" y="0"/>
                </a:cxn>
                <a:cxn ang="0">
                  <a:pos x="297" y="5"/>
                </a:cxn>
                <a:cxn ang="0">
                  <a:pos x="283" y="14"/>
                </a:cxn>
                <a:cxn ang="0">
                  <a:pos x="263" y="34"/>
                </a:cxn>
                <a:cxn ang="0">
                  <a:pos x="259" y="36"/>
                </a:cxn>
                <a:cxn ang="0">
                  <a:pos x="254" y="40"/>
                </a:cxn>
                <a:cxn ang="0">
                  <a:pos x="59" y="248"/>
                </a:cxn>
                <a:cxn ang="0">
                  <a:pos x="6" y="308"/>
                </a:cxn>
                <a:cxn ang="0">
                  <a:pos x="0" y="311"/>
                </a:cxn>
                <a:cxn ang="0">
                  <a:pos x="29" y="312"/>
                </a:cxn>
                <a:cxn ang="0">
                  <a:pos x="57" y="319"/>
                </a:cxn>
                <a:cxn ang="0">
                  <a:pos x="113" y="257"/>
                </a:cxn>
                <a:cxn ang="0">
                  <a:pos x="282" y="77"/>
                </a:cxn>
                <a:cxn ang="0">
                  <a:pos x="287" y="74"/>
                </a:cxn>
                <a:cxn ang="0">
                  <a:pos x="292" y="70"/>
                </a:cxn>
                <a:cxn ang="0">
                  <a:pos x="312" y="48"/>
                </a:cxn>
                <a:cxn ang="0">
                  <a:pos x="320" y="46"/>
                </a:cxn>
                <a:cxn ang="0">
                  <a:pos x="327" y="44"/>
                </a:cxn>
                <a:cxn ang="0">
                  <a:pos x="344" y="50"/>
                </a:cxn>
                <a:cxn ang="0">
                  <a:pos x="352" y="55"/>
                </a:cxn>
                <a:cxn ang="0">
                  <a:pos x="361" y="68"/>
                </a:cxn>
                <a:cxn ang="0">
                  <a:pos x="367" y="84"/>
                </a:cxn>
                <a:cxn ang="0">
                  <a:pos x="367" y="87"/>
                </a:cxn>
                <a:cxn ang="0">
                  <a:pos x="356" y="101"/>
                </a:cxn>
                <a:cxn ang="0">
                  <a:pos x="340" y="115"/>
                </a:cxn>
                <a:cxn ang="0">
                  <a:pos x="335" y="125"/>
                </a:cxn>
                <a:cxn ang="0">
                  <a:pos x="223" y="244"/>
                </a:cxn>
                <a:cxn ang="0">
                  <a:pos x="101" y="371"/>
                </a:cxn>
                <a:cxn ang="0">
                  <a:pos x="101" y="379"/>
                </a:cxn>
                <a:cxn ang="0">
                  <a:pos x="102" y="392"/>
                </a:cxn>
                <a:cxn ang="0">
                  <a:pos x="100" y="422"/>
                </a:cxn>
                <a:cxn ang="0">
                  <a:pos x="96" y="438"/>
                </a:cxn>
                <a:cxn ang="0">
                  <a:pos x="104" y="431"/>
                </a:cxn>
                <a:cxn ang="0">
                  <a:pos x="109" y="429"/>
                </a:cxn>
                <a:cxn ang="0">
                  <a:pos x="245" y="288"/>
                </a:cxn>
                <a:cxn ang="0">
                  <a:pos x="378" y="145"/>
                </a:cxn>
                <a:cxn ang="0">
                  <a:pos x="381" y="141"/>
                </a:cxn>
                <a:cxn ang="0">
                  <a:pos x="384" y="136"/>
                </a:cxn>
                <a:cxn ang="0">
                  <a:pos x="402" y="114"/>
                </a:cxn>
                <a:cxn ang="0">
                  <a:pos x="409" y="102"/>
                </a:cxn>
                <a:cxn ang="0">
                  <a:pos x="412" y="87"/>
                </a:cxn>
                <a:cxn ang="0">
                  <a:pos x="412" y="78"/>
                </a:cxn>
                <a:cxn ang="0">
                  <a:pos x="409" y="61"/>
                </a:cxn>
                <a:cxn ang="0">
                  <a:pos x="402" y="46"/>
                </a:cxn>
                <a:cxn ang="0">
                  <a:pos x="386" y="25"/>
                </a:cxn>
              </a:cxnLst>
              <a:rect l="0" t="0" r="r" b="b"/>
              <a:pathLst>
                <a:path w="412" h="438">
                  <a:moveTo>
                    <a:pt x="386" y="25"/>
                  </a:moveTo>
                  <a:lnTo>
                    <a:pt x="386" y="25"/>
                  </a:lnTo>
                  <a:lnTo>
                    <a:pt x="380" y="18"/>
                  </a:lnTo>
                  <a:lnTo>
                    <a:pt x="373" y="13"/>
                  </a:lnTo>
                  <a:lnTo>
                    <a:pt x="365" y="9"/>
                  </a:lnTo>
                  <a:lnTo>
                    <a:pt x="357" y="6"/>
                  </a:lnTo>
                  <a:lnTo>
                    <a:pt x="342" y="1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4" y="0"/>
                  </a:lnTo>
                  <a:lnTo>
                    <a:pt x="305" y="1"/>
                  </a:lnTo>
                  <a:lnTo>
                    <a:pt x="297" y="5"/>
                  </a:lnTo>
                  <a:lnTo>
                    <a:pt x="289" y="9"/>
                  </a:lnTo>
                  <a:lnTo>
                    <a:pt x="283" y="14"/>
                  </a:lnTo>
                  <a:lnTo>
                    <a:pt x="276" y="21"/>
                  </a:lnTo>
                  <a:lnTo>
                    <a:pt x="263" y="34"/>
                  </a:lnTo>
                  <a:lnTo>
                    <a:pt x="263" y="34"/>
                  </a:lnTo>
                  <a:lnTo>
                    <a:pt x="259" y="36"/>
                  </a:lnTo>
                  <a:lnTo>
                    <a:pt x="254" y="40"/>
                  </a:lnTo>
                  <a:lnTo>
                    <a:pt x="254" y="40"/>
                  </a:lnTo>
                  <a:lnTo>
                    <a:pt x="130" y="174"/>
                  </a:lnTo>
                  <a:lnTo>
                    <a:pt x="59" y="248"/>
                  </a:lnTo>
                  <a:lnTo>
                    <a:pt x="6" y="308"/>
                  </a:lnTo>
                  <a:lnTo>
                    <a:pt x="6" y="308"/>
                  </a:lnTo>
                  <a:lnTo>
                    <a:pt x="0" y="311"/>
                  </a:lnTo>
                  <a:lnTo>
                    <a:pt x="0" y="311"/>
                  </a:lnTo>
                  <a:lnTo>
                    <a:pt x="15" y="311"/>
                  </a:lnTo>
                  <a:lnTo>
                    <a:pt x="29" y="312"/>
                  </a:lnTo>
                  <a:lnTo>
                    <a:pt x="44" y="315"/>
                  </a:lnTo>
                  <a:lnTo>
                    <a:pt x="57" y="319"/>
                  </a:lnTo>
                  <a:lnTo>
                    <a:pt x="57" y="319"/>
                  </a:lnTo>
                  <a:lnTo>
                    <a:pt x="113" y="257"/>
                  </a:lnTo>
                  <a:lnTo>
                    <a:pt x="176" y="191"/>
                  </a:lnTo>
                  <a:lnTo>
                    <a:pt x="282" y="77"/>
                  </a:lnTo>
                  <a:lnTo>
                    <a:pt x="282" y="77"/>
                  </a:lnTo>
                  <a:lnTo>
                    <a:pt x="287" y="74"/>
                  </a:lnTo>
                  <a:lnTo>
                    <a:pt x="292" y="70"/>
                  </a:lnTo>
                  <a:lnTo>
                    <a:pt x="292" y="70"/>
                  </a:lnTo>
                  <a:lnTo>
                    <a:pt x="304" y="56"/>
                  </a:lnTo>
                  <a:lnTo>
                    <a:pt x="312" y="48"/>
                  </a:lnTo>
                  <a:lnTo>
                    <a:pt x="316" y="47"/>
                  </a:lnTo>
                  <a:lnTo>
                    <a:pt x="320" y="46"/>
                  </a:lnTo>
                  <a:lnTo>
                    <a:pt x="320" y="46"/>
                  </a:lnTo>
                  <a:lnTo>
                    <a:pt x="327" y="44"/>
                  </a:lnTo>
                  <a:lnTo>
                    <a:pt x="337" y="47"/>
                  </a:lnTo>
                  <a:lnTo>
                    <a:pt x="344" y="50"/>
                  </a:lnTo>
                  <a:lnTo>
                    <a:pt x="352" y="55"/>
                  </a:lnTo>
                  <a:lnTo>
                    <a:pt x="352" y="55"/>
                  </a:lnTo>
                  <a:lnTo>
                    <a:pt x="357" y="60"/>
                  </a:lnTo>
                  <a:lnTo>
                    <a:pt x="361" y="68"/>
                  </a:lnTo>
                  <a:lnTo>
                    <a:pt x="365" y="76"/>
                  </a:lnTo>
                  <a:lnTo>
                    <a:pt x="367" y="84"/>
                  </a:lnTo>
                  <a:lnTo>
                    <a:pt x="367" y="84"/>
                  </a:lnTo>
                  <a:lnTo>
                    <a:pt x="367" y="87"/>
                  </a:lnTo>
                  <a:lnTo>
                    <a:pt x="364" y="91"/>
                  </a:lnTo>
                  <a:lnTo>
                    <a:pt x="356" y="101"/>
                  </a:lnTo>
                  <a:lnTo>
                    <a:pt x="340" y="115"/>
                  </a:lnTo>
                  <a:lnTo>
                    <a:pt x="340" y="115"/>
                  </a:lnTo>
                  <a:lnTo>
                    <a:pt x="337" y="120"/>
                  </a:lnTo>
                  <a:lnTo>
                    <a:pt x="335" y="125"/>
                  </a:lnTo>
                  <a:lnTo>
                    <a:pt x="335" y="125"/>
                  </a:lnTo>
                  <a:lnTo>
                    <a:pt x="223" y="244"/>
                  </a:lnTo>
                  <a:lnTo>
                    <a:pt x="156" y="314"/>
                  </a:lnTo>
                  <a:lnTo>
                    <a:pt x="101" y="371"/>
                  </a:lnTo>
                  <a:lnTo>
                    <a:pt x="101" y="371"/>
                  </a:lnTo>
                  <a:lnTo>
                    <a:pt x="101" y="379"/>
                  </a:lnTo>
                  <a:lnTo>
                    <a:pt x="101" y="379"/>
                  </a:lnTo>
                  <a:lnTo>
                    <a:pt x="102" y="392"/>
                  </a:lnTo>
                  <a:lnTo>
                    <a:pt x="101" y="408"/>
                  </a:lnTo>
                  <a:lnTo>
                    <a:pt x="100" y="422"/>
                  </a:lnTo>
                  <a:lnTo>
                    <a:pt x="96" y="438"/>
                  </a:lnTo>
                  <a:lnTo>
                    <a:pt x="96" y="438"/>
                  </a:lnTo>
                  <a:lnTo>
                    <a:pt x="104" y="431"/>
                  </a:lnTo>
                  <a:lnTo>
                    <a:pt x="104" y="431"/>
                  </a:lnTo>
                  <a:lnTo>
                    <a:pt x="109" y="429"/>
                  </a:lnTo>
                  <a:lnTo>
                    <a:pt x="109" y="429"/>
                  </a:lnTo>
                  <a:lnTo>
                    <a:pt x="169" y="367"/>
                  </a:lnTo>
                  <a:lnTo>
                    <a:pt x="245" y="288"/>
                  </a:lnTo>
                  <a:lnTo>
                    <a:pt x="320" y="209"/>
                  </a:lnTo>
                  <a:lnTo>
                    <a:pt x="378" y="145"/>
                  </a:lnTo>
                  <a:lnTo>
                    <a:pt x="378" y="145"/>
                  </a:lnTo>
                  <a:lnTo>
                    <a:pt x="381" y="141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94" y="125"/>
                  </a:lnTo>
                  <a:lnTo>
                    <a:pt x="402" y="114"/>
                  </a:lnTo>
                  <a:lnTo>
                    <a:pt x="406" y="108"/>
                  </a:lnTo>
                  <a:lnTo>
                    <a:pt x="409" y="102"/>
                  </a:lnTo>
                  <a:lnTo>
                    <a:pt x="411" y="94"/>
                  </a:lnTo>
                  <a:lnTo>
                    <a:pt x="412" y="87"/>
                  </a:lnTo>
                  <a:lnTo>
                    <a:pt x="412" y="87"/>
                  </a:lnTo>
                  <a:lnTo>
                    <a:pt x="412" y="78"/>
                  </a:lnTo>
                  <a:lnTo>
                    <a:pt x="411" y="70"/>
                  </a:lnTo>
                  <a:lnTo>
                    <a:pt x="409" y="61"/>
                  </a:lnTo>
                  <a:lnTo>
                    <a:pt x="406" y="53"/>
                  </a:lnTo>
                  <a:lnTo>
                    <a:pt x="402" y="46"/>
                  </a:lnTo>
                  <a:lnTo>
                    <a:pt x="398" y="38"/>
                  </a:lnTo>
                  <a:lnTo>
                    <a:pt x="386" y="25"/>
                  </a:lnTo>
                  <a:lnTo>
                    <a:pt x="386" y="2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5" name="Freeform 1127"/>
            <p:cNvSpPr/>
            <p:nvPr/>
          </p:nvSpPr>
          <p:spPr bwMode="auto">
            <a:xfrm>
              <a:off x="4305301" y="4733925"/>
              <a:ext cx="90488" cy="55563"/>
            </a:xfrm>
            <a:custGeom>
              <a:avLst/>
              <a:gdLst/>
              <a:ahLst/>
              <a:cxnLst>
                <a:cxn ang="0">
                  <a:pos x="228" y="29"/>
                </a:cxn>
                <a:cxn ang="0">
                  <a:pos x="226" y="18"/>
                </a:cxn>
                <a:cxn ang="0">
                  <a:pos x="221" y="12"/>
                </a:cxn>
                <a:cxn ang="0">
                  <a:pos x="213" y="8"/>
                </a:cxn>
                <a:cxn ang="0">
                  <a:pos x="196" y="8"/>
                </a:cxn>
                <a:cxn ang="0">
                  <a:pos x="190" y="12"/>
                </a:cxn>
                <a:cxn ang="0">
                  <a:pos x="184" y="18"/>
                </a:cxn>
                <a:cxn ang="0">
                  <a:pos x="182" y="29"/>
                </a:cxn>
                <a:cxn ang="0">
                  <a:pos x="183" y="45"/>
                </a:cxn>
                <a:cxn ang="0">
                  <a:pos x="179" y="67"/>
                </a:cxn>
                <a:cxn ang="0">
                  <a:pos x="173" y="81"/>
                </a:cxn>
                <a:cxn ang="0">
                  <a:pos x="166" y="86"/>
                </a:cxn>
                <a:cxn ang="0">
                  <a:pos x="153" y="92"/>
                </a:cxn>
                <a:cxn ang="0">
                  <a:pos x="126" y="94"/>
                </a:cxn>
                <a:cxn ang="0">
                  <a:pos x="112" y="94"/>
                </a:cxn>
                <a:cxn ang="0">
                  <a:pos x="82" y="89"/>
                </a:cxn>
                <a:cxn ang="0">
                  <a:pos x="61" y="75"/>
                </a:cxn>
                <a:cxn ang="0">
                  <a:pos x="50" y="52"/>
                </a:cxn>
                <a:cxn ang="0">
                  <a:pos x="46" y="22"/>
                </a:cxn>
                <a:cxn ang="0">
                  <a:pos x="44" y="17"/>
                </a:cxn>
                <a:cxn ang="0">
                  <a:pos x="41" y="9"/>
                </a:cxn>
                <a:cxn ang="0">
                  <a:pos x="35" y="4"/>
                </a:cxn>
                <a:cxn ang="0">
                  <a:pos x="22" y="0"/>
                </a:cxn>
                <a:cxn ang="0">
                  <a:pos x="10" y="4"/>
                </a:cxn>
                <a:cxn ang="0">
                  <a:pos x="4" y="9"/>
                </a:cxn>
                <a:cxn ang="0">
                  <a:pos x="0" y="17"/>
                </a:cxn>
                <a:cxn ang="0">
                  <a:pos x="0" y="22"/>
                </a:cxn>
                <a:cxn ang="0">
                  <a:pos x="1" y="46"/>
                </a:cxn>
                <a:cxn ang="0">
                  <a:pos x="6" y="67"/>
                </a:cxn>
                <a:cxn ang="0">
                  <a:pos x="14" y="86"/>
                </a:cxn>
                <a:cxn ang="0">
                  <a:pos x="26" y="103"/>
                </a:cxn>
                <a:cxn ang="0">
                  <a:pos x="41" y="119"/>
                </a:cxn>
                <a:cxn ang="0">
                  <a:pos x="58" y="130"/>
                </a:cxn>
                <a:cxn ang="0">
                  <a:pos x="78" y="137"/>
                </a:cxn>
                <a:cxn ang="0">
                  <a:pos x="102" y="140"/>
                </a:cxn>
                <a:cxn ang="0">
                  <a:pos x="127" y="140"/>
                </a:cxn>
                <a:cxn ang="0">
                  <a:pos x="152" y="137"/>
                </a:cxn>
                <a:cxn ang="0">
                  <a:pos x="174" y="132"/>
                </a:cxn>
                <a:cxn ang="0">
                  <a:pos x="196" y="120"/>
                </a:cxn>
                <a:cxn ang="0">
                  <a:pos x="207" y="111"/>
                </a:cxn>
                <a:cxn ang="0">
                  <a:pos x="220" y="90"/>
                </a:cxn>
                <a:cxn ang="0">
                  <a:pos x="226" y="67"/>
                </a:cxn>
                <a:cxn ang="0">
                  <a:pos x="228" y="29"/>
                </a:cxn>
              </a:cxnLst>
              <a:rect l="0" t="0" r="r" b="b"/>
              <a:pathLst>
                <a:path w="228" h="140">
                  <a:moveTo>
                    <a:pt x="228" y="29"/>
                  </a:moveTo>
                  <a:lnTo>
                    <a:pt x="228" y="29"/>
                  </a:lnTo>
                  <a:lnTo>
                    <a:pt x="228" y="24"/>
                  </a:lnTo>
                  <a:lnTo>
                    <a:pt x="226" y="18"/>
                  </a:lnTo>
                  <a:lnTo>
                    <a:pt x="224" y="15"/>
                  </a:lnTo>
                  <a:lnTo>
                    <a:pt x="221" y="12"/>
                  </a:lnTo>
                  <a:lnTo>
                    <a:pt x="217" y="9"/>
                  </a:lnTo>
                  <a:lnTo>
                    <a:pt x="213" y="8"/>
                  </a:lnTo>
                  <a:lnTo>
                    <a:pt x="205" y="7"/>
                  </a:lnTo>
                  <a:lnTo>
                    <a:pt x="196" y="8"/>
                  </a:lnTo>
                  <a:lnTo>
                    <a:pt x="192" y="9"/>
                  </a:lnTo>
                  <a:lnTo>
                    <a:pt x="190" y="12"/>
                  </a:lnTo>
                  <a:lnTo>
                    <a:pt x="187" y="15"/>
                  </a:lnTo>
                  <a:lnTo>
                    <a:pt x="184" y="18"/>
                  </a:lnTo>
                  <a:lnTo>
                    <a:pt x="183" y="24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3" y="45"/>
                  </a:lnTo>
                  <a:lnTo>
                    <a:pt x="182" y="60"/>
                  </a:lnTo>
                  <a:lnTo>
                    <a:pt x="179" y="67"/>
                  </a:lnTo>
                  <a:lnTo>
                    <a:pt x="177" y="75"/>
                  </a:lnTo>
                  <a:lnTo>
                    <a:pt x="173" y="81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0" y="90"/>
                  </a:lnTo>
                  <a:lnTo>
                    <a:pt x="153" y="92"/>
                  </a:lnTo>
                  <a:lnTo>
                    <a:pt x="140" y="94"/>
                  </a:lnTo>
                  <a:lnTo>
                    <a:pt x="126" y="94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97" y="93"/>
                  </a:lnTo>
                  <a:lnTo>
                    <a:pt x="82" y="89"/>
                  </a:lnTo>
                  <a:lnTo>
                    <a:pt x="71" y="83"/>
                  </a:lnTo>
                  <a:lnTo>
                    <a:pt x="61" y="75"/>
                  </a:lnTo>
                  <a:lnTo>
                    <a:pt x="55" y="64"/>
                  </a:lnTo>
                  <a:lnTo>
                    <a:pt x="50" y="52"/>
                  </a:lnTo>
                  <a:lnTo>
                    <a:pt x="46" y="38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1" y="9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1" y="3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6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" y="46"/>
                  </a:lnTo>
                  <a:lnTo>
                    <a:pt x="4" y="56"/>
                  </a:lnTo>
                  <a:lnTo>
                    <a:pt x="6" y="67"/>
                  </a:lnTo>
                  <a:lnTo>
                    <a:pt x="10" y="77"/>
                  </a:lnTo>
                  <a:lnTo>
                    <a:pt x="14" y="86"/>
                  </a:lnTo>
                  <a:lnTo>
                    <a:pt x="20" y="96"/>
                  </a:lnTo>
                  <a:lnTo>
                    <a:pt x="26" y="103"/>
                  </a:lnTo>
                  <a:lnTo>
                    <a:pt x="33" y="111"/>
                  </a:lnTo>
                  <a:lnTo>
                    <a:pt x="41" y="119"/>
                  </a:lnTo>
                  <a:lnTo>
                    <a:pt x="48" y="124"/>
                  </a:lnTo>
                  <a:lnTo>
                    <a:pt x="58" y="130"/>
                  </a:lnTo>
                  <a:lnTo>
                    <a:pt x="68" y="134"/>
                  </a:lnTo>
                  <a:lnTo>
                    <a:pt x="78" y="137"/>
                  </a:lnTo>
                  <a:lnTo>
                    <a:pt x="90" y="139"/>
                  </a:lnTo>
                  <a:lnTo>
                    <a:pt x="102" y="140"/>
                  </a:lnTo>
                  <a:lnTo>
                    <a:pt x="102" y="140"/>
                  </a:lnTo>
                  <a:lnTo>
                    <a:pt x="127" y="140"/>
                  </a:lnTo>
                  <a:lnTo>
                    <a:pt x="139" y="139"/>
                  </a:lnTo>
                  <a:lnTo>
                    <a:pt x="152" y="137"/>
                  </a:lnTo>
                  <a:lnTo>
                    <a:pt x="163" y="136"/>
                  </a:lnTo>
                  <a:lnTo>
                    <a:pt x="174" y="132"/>
                  </a:lnTo>
                  <a:lnTo>
                    <a:pt x="186" y="127"/>
                  </a:lnTo>
                  <a:lnTo>
                    <a:pt x="196" y="120"/>
                  </a:lnTo>
                  <a:lnTo>
                    <a:pt x="196" y="120"/>
                  </a:lnTo>
                  <a:lnTo>
                    <a:pt x="207" y="111"/>
                  </a:lnTo>
                  <a:lnTo>
                    <a:pt x="213" y="102"/>
                  </a:lnTo>
                  <a:lnTo>
                    <a:pt x="220" y="90"/>
                  </a:lnTo>
                  <a:lnTo>
                    <a:pt x="224" y="79"/>
                  </a:lnTo>
                  <a:lnTo>
                    <a:pt x="226" y="67"/>
                  </a:lnTo>
                  <a:lnTo>
                    <a:pt x="228" y="54"/>
                  </a:lnTo>
                  <a:lnTo>
                    <a:pt x="228" y="29"/>
                  </a:lnTo>
                  <a:lnTo>
                    <a:pt x="228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6" name="Freeform 1128"/>
            <p:cNvSpPr/>
            <p:nvPr/>
          </p:nvSpPr>
          <p:spPr bwMode="auto">
            <a:xfrm>
              <a:off x="4418013" y="4641850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7" name="Freeform 1129"/>
            <p:cNvSpPr/>
            <p:nvPr/>
          </p:nvSpPr>
          <p:spPr bwMode="auto">
            <a:xfrm>
              <a:off x="4316413" y="4500563"/>
              <a:ext cx="153988" cy="254000"/>
            </a:xfrm>
            <a:custGeom>
              <a:avLst/>
              <a:gdLst/>
              <a:ahLst/>
              <a:cxnLst>
                <a:cxn ang="0">
                  <a:pos x="126" y="175"/>
                </a:cxn>
                <a:cxn ang="0">
                  <a:pos x="173" y="200"/>
                </a:cxn>
                <a:cxn ang="0">
                  <a:pos x="180" y="218"/>
                </a:cxn>
                <a:cxn ang="0">
                  <a:pos x="199" y="244"/>
                </a:cxn>
                <a:cxn ang="0">
                  <a:pos x="246" y="265"/>
                </a:cxn>
                <a:cxn ang="0">
                  <a:pos x="334" y="264"/>
                </a:cxn>
                <a:cxn ang="0">
                  <a:pos x="378" y="235"/>
                </a:cxn>
                <a:cxn ang="0">
                  <a:pos x="389" y="184"/>
                </a:cxn>
                <a:cxn ang="0">
                  <a:pos x="369" y="91"/>
                </a:cxn>
                <a:cxn ang="0">
                  <a:pos x="327" y="43"/>
                </a:cxn>
                <a:cxn ang="0">
                  <a:pos x="233" y="8"/>
                </a:cxn>
                <a:cxn ang="0">
                  <a:pos x="156" y="1"/>
                </a:cxn>
                <a:cxn ang="0">
                  <a:pos x="140" y="14"/>
                </a:cxn>
                <a:cxn ang="0">
                  <a:pos x="148" y="42"/>
                </a:cxn>
                <a:cxn ang="0">
                  <a:pos x="185" y="47"/>
                </a:cxn>
                <a:cxn ang="0">
                  <a:pos x="286" y="73"/>
                </a:cxn>
                <a:cxn ang="0">
                  <a:pos x="335" y="117"/>
                </a:cxn>
                <a:cxn ang="0">
                  <a:pos x="344" y="175"/>
                </a:cxn>
                <a:cxn ang="0">
                  <a:pos x="337" y="206"/>
                </a:cxn>
                <a:cxn ang="0">
                  <a:pos x="282" y="222"/>
                </a:cxn>
                <a:cxn ang="0">
                  <a:pos x="232" y="214"/>
                </a:cxn>
                <a:cxn ang="0">
                  <a:pos x="223" y="204"/>
                </a:cxn>
                <a:cxn ang="0">
                  <a:pos x="216" y="184"/>
                </a:cxn>
                <a:cxn ang="0">
                  <a:pos x="181" y="146"/>
                </a:cxn>
                <a:cxn ang="0">
                  <a:pos x="122" y="129"/>
                </a:cxn>
                <a:cxn ang="0">
                  <a:pos x="61" y="134"/>
                </a:cxn>
                <a:cxn ang="0">
                  <a:pos x="17" y="164"/>
                </a:cxn>
                <a:cxn ang="0">
                  <a:pos x="2" y="209"/>
                </a:cxn>
                <a:cxn ang="0">
                  <a:pos x="11" y="244"/>
                </a:cxn>
                <a:cxn ang="0">
                  <a:pos x="83" y="287"/>
                </a:cxn>
                <a:cxn ang="0">
                  <a:pos x="216" y="337"/>
                </a:cxn>
                <a:cxn ang="0">
                  <a:pos x="257" y="355"/>
                </a:cxn>
                <a:cxn ang="0">
                  <a:pos x="267" y="357"/>
                </a:cxn>
                <a:cxn ang="0">
                  <a:pos x="286" y="375"/>
                </a:cxn>
                <a:cxn ang="0">
                  <a:pos x="327" y="418"/>
                </a:cxn>
                <a:cxn ang="0">
                  <a:pos x="338" y="472"/>
                </a:cxn>
                <a:cxn ang="0">
                  <a:pos x="325" y="525"/>
                </a:cxn>
                <a:cxn ang="0">
                  <a:pos x="295" y="561"/>
                </a:cxn>
                <a:cxn ang="0">
                  <a:pos x="223" y="589"/>
                </a:cxn>
                <a:cxn ang="0">
                  <a:pos x="182" y="592"/>
                </a:cxn>
                <a:cxn ang="0">
                  <a:pos x="161" y="608"/>
                </a:cxn>
                <a:cxn ang="0">
                  <a:pos x="163" y="625"/>
                </a:cxn>
                <a:cxn ang="0">
                  <a:pos x="180" y="639"/>
                </a:cxn>
                <a:cxn ang="0">
                  <a:pos x="244" y="633"/>
                </a:cxn>
                <a:cxn ang="0">
                  <a:pos x="330" y="589"/>
                </a:cxn>
                <a:cxn ang="0">
                  <a:pos x="381" y="512"/>
                </a:cxn>
                <a:cxn ang="0">
                  <a:pos x="380" y="436"/>
                </a:cxn>
                <a:cxn ang="0">
                  <a:pos x="354" y="376"/>
                </a:cxn>
                <a:cxn ang="0">
                  <a:pos x="301" y="328"/>
                </a:cxn>
                <a:cxn ang="0">
                  <a:pos x="221" y="290"/>
                </a:cxn>
                <a:cxn ang="0">
                  <a:pos x="108" y="248"/>
                </a:cxn>
                <a:cxn ang="0">
                  <a:pos x="58" y="222"/>
                </a:cxn>
                <a:cxn ang="0">
                  <a:pos x="54" y="198"/>
                </a:cxn>
                <a:cxn ang="0">
                  <a:pos x="72" y="180"/>
                </a:cxn>
              </a:cxnLst>
              <a:rect l="0" t="0" r="r" b="b"/>
              <a:pathLst>
                <a:path w="389" h="639">
                  <a:moveTo>
                    <a:pt x="92" y="174"/>
                  </a:moveTo>
                  <a:lnTo>
                    <a:pt x="92" y="174"/>
                  </a:lnTo>
                  <a:lnTo>
                    <a:pt x="102" y="174"/>
                  </a:lnTo>
                  <a:lnTo>
                    <a:pt x="114" y="174"/>
                  </a:lnTo>
                  <a:lnTo>
                    <a:pt x="126" y="175"/>
                  </a:lnTo>
                  <a:lnTo>
                    <a:pt x="139" y="179"/>
                  </a:lnTo>
                  <a:lnTo>
                    <a:pt x="151" y="183"/>
                  </a:lnTo>
                  <a:lnTo>
                    <a:pt x="161" y="188"/>
                  </a:lnTo>
                  <a:lnTo>
                    <a:pt x="169" y="196"/>
                  </a:lnTo>
                  <a:lnTo>
                    <a:pt x="173" y="200"/>
                  </a:lnTo>
                  <a:lnTo>
                    <a:pt x="176" y="204"/>
                  </a:lnTo>
                  <a:lnTo>
                    <a:pt x="176" y="204"/>
                  </a:lnTo>
                  <a:lnTo>
                    <a:pt x="177" y="212"/>
                  </a:lnTo>
                  <a:lnTo>
                    <a:pt x="180" y="218"/>
                  </a:lnTo>
                  <a:lnTo>
                    <a:pt x="180" y="218"/>
                  </a:lnTo>
                  <a:lnTo>
                    <a:pt x="182" y="225"/>
                  </a:lnTo>
                  <a:lnTo>
                    <a:pt x="187" y="231"/>
                  </a:lnTo>
                  <a:lnTo>
                    <a:pt x="187" y="231"/>
                  </a:lnTo>
                  <a:lnTo>
                    <a:pt x="193" y="238"/>
                  </a:lnTo>
                  <a:lnTo>
                    <a:pt x="199" y="244"/>
                  </a:lnTo>
                  <a:lnTo>
                    <a:pt x="206" y="249"/>
                  </a:lnTo>
                  <a:lnTo>
                    <a:pt x="214" y="253"/>
                  </a:lnTo>
                  <a:lnTo>
                    <a:pt x="229" y="260"/>
                  </a:lnTo>
                  <a:lnTo>
                    <a:pt x="246" y="265"/>
                  </a:lnTo>
                  <a:lnTo>
                    <a:pt x="246" y="265"/>
                  </a:lnTo>
                  <a:lnTo>
                    <a:pt x="266" y="268"/>
                  </a:lnTo>
                  <a:lnTo>
                    <a:pt x="288" y="269"/>
                  </a:lnTo>
                  <a:lnTo>
                    <a:pt x="312" y="268"/>
                  </a:lnTo>
                  <a:lnTo>
                    <a:pt x="322" y="266"/>
                  </a:lnTo>
                  <a:lnTo>
                    <a:pt x="334" y="264"/>
                  </a:lnTo>
                  <a:lnTo>
                    <a:pt x="344" y="260"/>
                  </a:lnTo>
                  <a:lnTo>
                    <a:pt x="355" y="255"/>
                  </a:lnTo>
                  <a:lnTo>
                    <a:pt x="364" y="249"/>
                  </a:lnTo>
                  <a:lnTo>
                    <a:pt x="372" y="243"/>
                  </a:lnTo>
                  <a:lnTo>
                    <a:pt x="378" y="235"/>
                  </a:lnTo>
                  <a:lnTo>
                    <a:pt x="384" y="226"/>
                  </a:lnTo>
                  <a:lnTo>
                    <a:pt x="388" y="215"/>
                  </a:lnTo>
                  <a:lnTo>
                    <a:pt x="389" y="204"/>
                  </a:lnTo>
                  <a:lnTo>
                    <a:pt x="389" y="204"/>
                  </a:lnTo>
                  <a:lnTo>
                    <a:pt x="389" y="184"/>
                  </a:lnTo>
                  <a:lnTo>
                    <a:pt x="388" y="163"/>
                  </a:lnTo>
                  <a:lnTo>
                    <a:pt x="386" y="145"/>
                  </a:lnTo>
                  <a:lnTo>
                    <a:pt x="382" y="127"/>
                  </a:lnTo>
                  <a:lnTo>
                    <a:pt x="377" y="108"/>
                  </a:lnTo>
                  <a:lnTo>
                    <a:pt x="369" y="91"/>
                  </a:lnTo>
                  <a:lnTo>
                    <a:pt x="359" y="74"/>
                  </a:lnTo>
                  <a:lnTo>
                    <a:pt x="344" y="59"/>
                  </a:lnTo>
                  <a:lnTo>
                    <a:pt x="344" y="59"/>
                  </a:lnTo>
                  <a:lnTo>
                    <a:pt x="337" y="51"/>
                  </a:lnTo>
                  <a:lnTo>
                    <a:pt x="327" y="43"/>
                  </a:lnTo>
                  <a:lnTo>
                    <a:pt x="317" y="36"/>
                  </a:lnTo>
                  <a:lnTo>
                    <a:pt x="307" y="31"/>
                  </a:lnTo>
                  <a:lnTo>
                    <a:pt x="283" y="21"/>
                  </a:lnTo>
                  <a:lnTo>
                    <a:pt x="259" y="13"/>
                  </a:lnTo>
                  <a:lnTo>
                    <a:pt x="233" y="8"/>
                  </a:lnTo>
                  <a:lnTo>
                    <a:pt x="208" y="4"/>
                  </a:lnTo>
                  <a:lnTo>
                    <a:pt x="184" y="1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6" y="1"/>
                  </a:lnTo>
                  <a:lnTo>
                    <a:pt x="151" y="2"/>
                  </a:lnTo>
                  <a:lnTo>
                    <a:pt x="148" y="5"/>
                  </a:lnTo>
                  <a:lnTo>
                    <a:pt x="144" y="8"/>
                  </a:lnTo>
                  <a:lnTo>
                    <a:pt x="142" y="10"/>
                  </a:lnTo>
                  <a:lnTo>
                    <a:pt x="140" y="14"/>
                  </a:lnTo>
                  <a:lnTo>
                    <a:pt x="139" y="23"/>
                  </a:lnTo>
                  <a:lnTo>
                    <a:pt x="140" y="31"/>
                  </a:lnTo>
                  <a:lnTo>
                    <a:pt x="142" y="35"/>
                  </a:lnTo>
                  <a:lnTo>
                    <a:pt x="144" y="39"/>
                  </a:lnTo>
                  <a:lnTo>
                    <a:pt x="148" y="42"/>
                  </a:lnTo>
                  <a:lnTo>
                    <a:pt x="151" y="44"/>
                  </a:lnTo>
                  <a:lnTo>
                    <a:pt x="156" y="45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85" y="47"/>
                  </a:lnTo>
                  <a:lnTo>
                    <a:pt x="214" y="51"/>
                  </a:lnTo>
                  <a:lnTo>
                    <a:pt x="242" y="57"/>
                  </a:lnTo>
                  <a:lnTo>
                    <a:pt x="257" y="61"/>
                  </a:lnTo>
                  <a:lnTo>
                    <a:pt x="271" y="66"/>
                  </a:lnTo>
                  <a:lnTo>
                    <a:pt x="286" y="73"/>
                  </a:lnTo>
                  <a:lnTo>
                    <a:pt x="299" y="79"/>
                  </a:lnTo>
                  <a:lnTo>
                    <a:pt x="310" y="87"/>
                  </a:lnTo>
                  <a:lnTo>
                    <a:pt x="320" y="96"/>
                  </a:lnTo>
                  <a:lnTo>
                    <a:pt x="329" y="107"/>
                  </a:lnTo>
                  <a:lnTo>
                    <a:pt x="335" y="117"/>
                  </a:lnTo>
                  <a:lnTo>
                    <a:pt x="339" y="130"/>
                  </a:lnTo>
                  <a:lnTo>
                    <a:pt x="342" y="145"/>
                  </a:lnTo>
                  <a:lnTo>
                    <a:pt x="342" y="145"/>
                  </a:lnTo>
                  <a:lnTo>
                    <a:pt x="343" y="164"/>
                  </a:lnTo>
                  <a:lnTo>
                    <a:pt x="344" y="175"/>
                  </a:lnTo>
                  <a:lnTo>
                    <a:pt x="343" y="185"/>
                  </a:lnTo>
                  <a:lnTo>
                    <a:pt x="343" y="185"/>
                  </a:lnTo>
                  <a:lnTo>
                    <a:pt x="343" y="192"/>
                  </a:lnTo>
                  <a:lnTo>
                    <a:pt x="342" y="197"/>
                  </a:lnTo>
                  <a:lnTo>
                    <a:pt x="337" y="206"/>
                  </a:lnTo>
                  <a:lnTo>
                    <a:pt x="330" y="212"/>
                  </a:lnTo>
                  <a:lnTo>
                    <a:pt x="321" y="217"/>
                  </a:lnTo>
                  <a:lnTo>
                    <a:pt x="312" y="219"/>
                  </a:lnTo>
                  <a:lnTo>
                    <a:pt x="303" y="221"/>
                  </a:lnTo>
                  <a:lnTo>
                    <a:pt x="282" y="222"/>
                  </a:lnTo>
                  <a:lnTo>
                    <a:pt x="282" y="222"/>
                  </a:lnTo>
                  <a:lnTo>
                    <a:pt x="270" y="221"/>
                  </a:lnTo>
                  <a:lnTo>
                    <a:pt x="250" y="219"/>
                  </a:lnTo>
                  <a:lnTo>
                    <a:pt x="241" y="217"/>
                  </a:lnTo>
                  <a:lnTo>
                    <a:pt x="232" y="214"/>
                  </a:lnTo>
                  <a:lnTo>
                    <a:pt x="227" y="212"/>
                  </a:lnTo>
                  <a:lnTo>
                    <a:pt x="224" y="210"/>
                  </a:lnTo>
                  <a:lnTo>
                    <a:pt x="224" y="209"/>
                  </a:lnTo>
                  <a:lnTo>
                    <a:pt x="224" y="209"/>
                  </a:lnTo>
                  <a:lnTo>
                    <a:pt x="223" y="204"/>
                  </a:lnTo>
                  <a:lnTo>
                    <a:pt x="221" y="200"/>
                  </a:lnTo>
                  <a:lnTo>
                    <a:pt x="221" y="200"/>
                  </a:lnTo>
                  <a:lnTo>
                    <a:pt x="220" y="193"/>
                  </a:lnTo>
                  <a:lnTo>
                    <a:pt x="220" y="193"/>
                  </a:lnTo>
                  <a:lnTo>
                    <a:pt x="216" y="184"/>
                  </a:lnTo>
                  <a:lnTo>
                    <a:pt x="211" y="175"/>
                  </a:lnTo>
                  <a:lnTo>
                    <a:pt x="204" y="166"/>
                  </a:lnTo>
                  <a:lnTo>
                    <a:pt x="198" y="159"/>
                  </a:lnTo>
                  <a:lnTo>
                    <a:pt x="190" y="153"/>
                  </a:lnTo>
                  <a:lnTo>
                    <a:pt x="181" y="146"/>
                  </a:lnTo>
                  <a:lnTo>
                    <a:pt x="173" y="142"/>
                  </a:lnTo>
                  <a:lnTo>
                    <a:pt x="163" y="138"/>
                  </a:lnTo>
                  <a:lnTo>
                    <a:pt x="153" y="134"/>
                  </a:lnTo>
                  <a:lnTo>
                    <a:pt x="143" y="132"/>
                  </a:lnTo>
                  <a:lnTo>
                    <a:pt x="122" y="129"/>
                  </a:lnTo>
                  <a:lnTo>
                    <a:pt x="100" y="129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71" y="132"/>
                  </a:lnTo>
                  <a:lnTo>
                    <a:pt x="61" y="134"/>
                  </a:lnTo>
                  <a:lnTo>
                    <a:pt x="51" y="140"/>
                  </a:lnTo>
                  <a:lnTo>
                    <a:pt x="41" y="145"/>
                  </a:lnTo>
                  <a:lnTo>
                    <a:pt x="33" y="150"/>
                  </a:lnTo>
                  <a:lnTo>
                    <a:pt x="25" y="157"/>
                  </a:lnTo>
                  <a:lnTo>
                    <a:pt x="17" y="164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6" y="189"/>
                  </a:lnTo>
                  <a:lnTo>
                    <a:pt x="3" y="198"/>
                  </a:lnTo>
                  <a:lnTo>
                    <a:pt x="2" y="209"/>
                  </a:lnTo>
                  <a:lnTo>
                    <a:pt x="0" y="219"/>
                  </a:lnTo>
                  <a:lnTo>
                    <a:pt x="2" y="229"/>
                  </a:lnTo>
                  <a:lnTo>
                    <a:pt x="4" y="238"/>
                  </a:lnTo>
                  <a:lnTo>
                    <a:pt x="7" y="242"/>
                  </a:lnTo>
                  <a:lnTo>
                    <a:pt x="11" y="244"/>
                  </a:lnTo>
                  <a:lnTo>
                    <a:pt x="11" y="244"/>
                  </a:lnTo>
                  <a:lnTo>
                    <a:pt x="21" y="253"/>
                  </a:lnTo>
                  <a:lnTo>
                    <a:pt x="33" y="261"/>
                  </a:lnTo>
                  <a:lnTo>
                    <a:pt x="58" y="276"/>
                  </a:lnTo>
                  <a:lnTo>
                    <a:pt x="83" y="287"/>
                  </a:lnTo>
                  <a:lnTo>
                    <a:pt x="110" y="298"/>
                  </a:lnTo>
                  <a:lnTo>
                    <a:pt x="164" y="316"/>
                  </a:lnTo>
                  <a:lnTo>
                    <a:pt x="190" y="327"/>
                  </a:lnTo>
                  <a:lnTo>
                    <a:pt x="216" y="337"/>
                  </a:lnTo>
                  <a:lnTo>
                    <a:pt x="216" y="337"/>
                  </a:lnTo>
                  <a:lnTo>
                    <a:pt x="220" y="341"/>
                  </a:lnTo>
                  <a:lnTo>
                    <a:pt x="227" y="345"/>
                  </a:lnTo>
                  <a:lnTo>
                    <a:pt x="227" y="345"/>
                  </a:lnTo>
                  <a:lnTo>
                    <a:pt x="241" y="350"/>
                  </a:lnTo>
                  <a:lnTo>
                    <a:pt x="257" y="355"/>
                  </a:lnTo>
                  <a:lnTo>
                    <a:pt x="257" y="355"/>
                  </a:lnTo>
                  <a:lnTo>
                    <a:pt x="261" y="355"/>
                  </a:lnTo>
                  <a:lnTo>
                    <a:pt x="261" y="355"/>
                  </a:lnTo>
                  <a:lnTo>
                    <a:pt x="267" y="357"/>
                  </a:lnTo>
                  <a:lnTo>
                    <a:pt x="267" y="357"/>
                  </a:lnTo>
                  <a:lnTo>
                    <a:pt x="263" y="357"/>
                  </a:lnTo>
                  <a:lnTo>
                    <a:pt x="263" y="357"/>
                  </a:lnTo>
                  <a:lnTo>
                    <a:pt x="267" y="359"/>
                  </a:lnTo>
                  <a:lnTo>
                    <a:pt x="267" y="359"/>
                  </a:lnTo>
                  <a:lnTo>
                    <a:pt x="286" y="375"/>
                  </a:lnTo>
                  <a:lnTo>
                    <a:pt x="308" y="393"/>
                  </a:lnTo>
                  <a:lnTo>
                    <a:pt x="308" y="393"/>
                  </a:lnTo>
                  <a:lnTo>
                    <a:pt x="316" y="401"/>
                  </a:lnTo>
                  <a:lnTo>
                    <a:pt x="322" y="409"/>
                  </a:lnTo>
                  <a:lnTo>
                    <a:pt x="327" y="418"/>
                  </a:lnTo>
                  <a:lnTo>
                    <a:pt x="333" y="429"/>
                  </a:lnTo>
                  <a:lnTo>
                    <a:pt x="335" y="439"/>
                  </a:lnTo>
                  <a:lnTo>
                    <a:pt x="338" y="450"/>
                  </a:lnTo>
                  <a:lnTo>
                    <a:pt x="339" y="461"/>
                  </a:lnTo>
                  <a:lnTo>
                    <a:pt x="338" y="472"/>
                  </a:lnTo>
                  <a:lnTo>
                    <a:pt x="338" y="484"/>
                  </a:lnTo>
                  <a:lnTo>
                    <a:pt x="335" y="494"/>
                  </a:lnTo>
                  <a:lnTo>
                    <a:pt x="333" y="506"/>
                  </a:lnTo>
                  <a:lnTo>
                    <a:pt x="329" y="516"/>
                  </a:lnTo>
                  <a:lnTo>
                    <a:pt x="325" y="525"/>
                  </a:lnTo>
                  <a:lnTo>
                    <a:pt x="320" y="535"/>
                  </a:lnTo>
                  <a:lnTo>
                    <a:pt x="313" y="544"/>
                  </a:lnTo>
                  <a:lnTo>
                    <a:pt x="307" y="552"/>
                  </a:lnTo>
                  <a:lnTo>
                    <a:pt x="307" y="552"/>
                  </a:lnTo>
                  <a:lnTo>
                    <a:pt x="295" y="561"/>
                  </a:lnTo>
                  <a:lnTo>
                    <a:pt x="283" y="569"/>
                  </a:lnTo>
                  <a:lnTo>
                    <a:pt x="269" y="575"/>
                  </a:lnTo>
                  <a:lnTo>
                    <a:pt x="254" y="582"/>
                  </a:lnTo>
                  <a:lnTo>
                    <a:pt x="238" y="586"/>
                  </a:lnTo>
                  <a:lnTo>
                    <a:pt x="223" y="589"/>
                  </a:lnTo>
                  <a:lnTo>
                    <a:pt x="208" y="592"/>
                  </a:lnTo>
                  <a:lnTo>
                    <a:pt x="193" y="593"/>
                  </a:lnTo>
                  <a:lnTo>
                    <a:pt x="193" y="593"/>
                  </a:lnTo>
                  <a:lnTo>
                    <a:pt x="187" y="592"/>
                  </a:lnTo>
                  <a:lnTo>
                    <a:pt x="182" y="592"/>
                  </a:lnTo>
                  <a:lnTo>
                    <a:pt x="177" y="592"/>
                  </a:lnTo>
                  <a:lnTo>
                    <a:pt x="172" y="595"/>
                  </a:lnTo>
                  <a:lnTo>
                    <a:pt x="168" y="597"/>
                  </a:lnTo>
                  <a:lnTo>
                    <a:pt x="164" y="601"/>
                  </a:lnTo>
                  <a:lnTo>
                    <a:pt x="161" y="608"/>
                  </a:lnTo>
                  <a:lnTo>
                    <a:pt x="161" y="614"/>
                  </a:lnTo>
                  <a:lnTo>
                    <a:pt x="161" y="617"/>
                  </a:lnTo>
                  <a:lnTo>
                    <a:pt x="161" y="617"/>
                  </a:lnTo>
                  <a:lnTo>
                    <a:pt x="161" y="621"/>
                  </a:lnTo>
                  <a:lnTo>
                    <a:pt x="163" y="625"/>
                  </a:lnTo>
                  <a:lnTo>
                    <a:pt x="165" y="629"/>
                  </a:lnTo>
                  <a:lnTo>
                    <a:pt x="168" y="633"/>
                  </a:lnTo>
                  <a:lnTo>
                    <a:pt x="172" y="635"/>
                  </a:lnTo>
                  <a:lnTo>
                    <a:pt x="176" y="638"/>
                  </a:lnTo>
                  <a:lnTo>
                    <a:pt x="180" y="639"/>
                  </a:lnTo>
                  <a:lnTo>
                    <a:pt x="184" y="639"/>
                  </a:lnTo>
                  <a:lnTo>
                    <a:pt x="184" y="639"/>
                  </a:lnTo>
                  <a:lnTo>
                    <a:pt x="204" y="639"/>
                  </a:lnTo>
                  <a:lnTo>
                    <a:pt x="224" y="637"/>
                  </a:lnTo>
                  <a:lnTo>
                    <a:pt x="244" y="633"/>
                  </a:lnTo>
                  <a:lnTo>
                    <a:pt x="262" y="626"/>
                  </a:lnTo>
                  <a:lnTo>
                    <a:pt x="282" y="620"/>
                  </a:lnTo>
                  <a:lnTo>
                    <a:pt x="299" y="610"/>
                  </a:lnTo>
                  <a:lnTo>
                    <a:pt x="316" y="601"/>
                  </a:lnTo>
                  <a:lnTo>
                    <a:pt x="330" y="589"/>
                  </a:lnTo>
                  <a:lnTo>
                    <a:pt x="344" y="576"/>
                  </a:lnTo>
                  <a:lnTo>
                    <a:pt x="356" y="562"/>
                  </a:lnTo>
                  <a:lnTo>
                    <a:pt x="367" y="546"/>
                  </a:lnTo>
                  <a:lnTo>
                    <a:pt x="375" y="529"/>
                  </a:lnTo>
                  <a:lnTo>
                    <a:pt x="381" y="512"/>
                  </a:lnTo>
                  <a:lnTo>
                    <a:pt x="385" y="493"/>
                  </a:lnTo>
                  <a:lnTo>
                    <a:pt x="385" y="472"/>
                  </a:lnTo>
                  <a:lnTo>
                    <a:pt x="382" y="451"/>
                  </a:lnTo>
                  <a:lnTo>
                    <a:pt x="382" y="451"/>
                  </a:lnTo>
                  <a:lnTo>
                    <a:pt x="380" y="436"/>
                  </a:lnTo>
                  <a:lnTo>
                    <a:pt x="376" y="422"/>
                  </a:lnTo>
                  <a:lnTo>
                    <a:pt x="372" y="409"/>
                  </a:lnTo>
                  <a:lnTo>
                    <a:pt x="367" y="397"/>
                  </a:lnTo>
                  <a:lnTo>
                    <a:pt x="360" y="387"/>
                  </a:lnTo>
                  <a:lnTo>
                    <a:pt x="354" y="376"/>
                  </a:lnTo>
                  <a:lnTo>
                    <a:pt x="346" y="366"/>
                  </a:lnTo>
                  <a:lnTo>
                    <a:pt x="338" y="358"/>
                  </a:lnTo>
                  <a:lnTo>
                    <a:pt x="330" y="349"/>
                  </a:lnTo>
                  <a:lnTo>
                    <a:pt x="321" y="342"/>
                  </a:lnTo>
                  <a:lnTo>
                    <a:pt x="301" y="328"/>
                  </a:lnTo>
                  <a:lnTo>
                    <a:pt x="279" y="317"/>
                  </a:lnTo>
                  <a:lnTo>
                    <a:pt x="257" y="307"/>
                  </a:lnTo>
                  <a:lnTo>
                    <a:pt x="257" y="307"/>
                  </a:lnTo>
                  <a:lnTo>
                    <a:pt x="233" y="295"/>
                  </a:lnTo>
                  <a:lnTo>
                    <a:pt x="221" y="290"/>
                  </a:lnTo>
                  <a:lnTo>
                    <a:pt x="210" y="286"/>
                  </a:lnTo>
                  <a:lnTo>
                    <a:pt x="210" y="286"/>
                  </a:lnTo>
                  <a:lnTo>
                    <a:pt x="176" y="276"/>
                  </a:lnTo>
                  <a:lnTo>
                    <a:pt x="142" y="263"/>
                  </a:lnTo>
                  <a:lnTo>
                    <a:pt x="108" y="248"/>
                  </a:lnTo>
                  <a:lnTo>
                    <a:pt x="75" y="234"/>
                  </a:lnTo>
                  <a:lnTo>
                    <a:pt x="75" y="234"/>
                  </a:lnTo>
                  <a:lnTo>
                    <a:pt x="68" y="230"/>
                  </a:lnTo>
                  <a:lnTo>
                    <a:pt x="63" y="226"/>
                  </a:lnTo>
                  <a:lnTo>
                    <a:pt x="58" y="222"/>
                  </a:lnTo>
                  <a:lnTo>
                    <a:pt x="55" y="218"/>
                  </a:lnTo>
                  <a:lnTo>
                    <a:pt x="54" y="213"/>
                  </a:lnTo>
                  <a:lnTo>
                    <a:pt x="53" y="208"/>
                  </a:lnTo>
                  <a:lnTo>
                    <a:pt x="53" y="204"/>
                  </a:lnTo>
                  <a:lnTo>
                    <a:pt x="54" y="198"/>
                  </a:lnTo>
                  <a:lnTo>
                    <a:pt x="55" y="195"/>
                  </a:lnTo>
                  <a:lnTo>
                    <a:pt x="59" y="191"/>
                  </a:lnTo>
                  <a:lnTo>
                    <a:pt x="63" y="187"/>
                  </a:lnTo>
                  <a:lnTo>
                    <a:pt x="67" y="183"/>
                  </a:lnTo>
                  <a:lnTo>
                    <a:pt x="72" y="180"/>
                  </a:lnTo>
                  <a:lnTo>
                    <a:pt x="79" y="178"/>
                  </a:lnTo>
                  <a:lnTo>
                    <a:pt x="85" y="175"/>
                  </a:lnTo>
                  <a:lnTo>
                    <a:pt x="92" y="174"/>
                  </a:lnTo>
                  <a:lnTo>
                    <a:pt x="92" y="17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8" name="Freeform 1130"/>
            <p:cNvSpPr/>
            <p:nvPr/>
          </p:nvSpPr>
          <p:spPr bwMode="auto">
            <a:xfrm>
              <a:off x="4273551" y="4613275"/>
              <a:ext cx="3175" cy="1588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7" h="2">
                  <a:moveTo>
                    <a:pt x="5" y="2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9" name="Freeform 1131"/>
            <p:cNvSpPr/>
            <p:nvPr/>
          </p:nvSpPr>
          <p:spPr bwMode="auto">
            <a:xfrm>
              <a:off x="4224338" y="4500563"/>
              <a:ext cx="153988" cy="254000"/>
            </a:xfrm>
            <a:custGeom>
              <a:avLst/>
              <a:gdLst/>
              <a:ahLst/>
              <a:cxnLst>
                <a:cxn ang="0">
                  <a:pos x="261" y="464"/>
                </a:cxn>
                <a:cxn ang="0">
                  <a:pos x="214" y="440"/>
                </a:cxn>
                <a:cxn ang="0">
                  <a:pos x="209" y="422"/>
                </a:cxn>
                <a:cxn ang="0">
                  <a:pos x="189" y="396"/>
                </a:cxn>
                <a:cxn ang="0">
                  <a:pos x="141" y="375"/>
                </a:cxn>
                <a:cxn ang="0">
                  <a:pos x="53" y="376"/>
                </a:cxn>
                <a:cxn ang="0">
                  <a:pos x="9" y="404"/>
                </a:cxn>
                <a:cxn ang="0">
                  <a:pos x="0" y="456"/>
                </a:cxn>
                <a:cxn ang="0">
                  <a:pos x="18" y="548"/>
                </a:cxn>
                <a:cxn ang="0">
                  <a:pos x="61" y="596"/>
                </a:cxn>
                <a:cxn ang="0">
                  <a:pos x="154" y="633"/>
                </a:cxn>
                <a:cxn ang="0">
                  <a:pos x="232" y="639"/>
                </a:cxn>
                <a:cxn ang="0">
                  <a:pos x="247" y="625"/>
                </a:cxn>
                <a:cxn ang="0">
                  <a:pos x="240" y="599"/>
                </a:cxn>
                <a:cxn ang="0">
                  <a:pos x="202" y="592"/>
                </a:cxn>
                <a:cxn ang="0">
                  <a:pos x="103" y="567"/>
                </a:cxn>
                <a:cxn ang="0">
                  <a:pos x="53" y="521"/>
                </a:cxn>
                <a:cxn ang="0">
                  <a:pos x="44" y="465"/>
                </a:cxn>
                <a:cxn ang="0">
                  <a:pos x="52" y="434"/>
                </a:cxn>
                <a:cxn ang="0">
                  <a:pos x="106" y="418"/>
                </a:cxn>
                <a:cxn ang="0">
                  <a:pos x="155" y="425"/>
                </a:cxn>
                <a:cxn ang="0">
                  <a:pos x="164" y="435"/>
                </a:cxn>
                <a:cxn ang="0">
                  <a:pos x="172" y="456"/>
                </a:cxn>
                <a:cxn ang="0">
                  <a:pos x="206" y="493"/>
                </a:cxn>
                <a:cxn ang="0">
                  <a:pos x="266" y="510"/>
                </a:cxn>
                <a:cxn ang="0">
                  <a:pos x="327" y="504"/>
                </a:cxn>
                <a:cxn ang="0">
                  <a:pos x="370" y="474"/>
                </a:cxn>
                <a:cxn ang="0">
                  <a:pos x="387" y="430"/>
                </a:cxn>
                <a:cxn ang="0">
                  <a:pos x="378" y="395"/>
                </a:cxn>
                <a:cxn ang="0">
                  <a:pos x="304" y="351"/>
                </a:cxn>
                <a:cxn ang="0">
                  <a:pos x="172" y="302"/>
                </a:cxn>
                <a:cxn ang="0">
                  <a:pos x="130" y="285"/>
                </a:cxn>
                <a:cxn ang="0">
                  <a:pos x="121" y="282"/>
                </a:cxn>
                <a:cxn ang="0">
                  <a:pos x="102" y="264"/>
                </a:cxn>
                <a:cxn ang="0">
                  <a:pos x="60" y="221"/>
                </a:cxn>
                <a:cxn ang="0">
                  <a:pos x="49" y="167"/>
                </a:cxn>
                <a:cxn ang="0">
                  <a:pos x="64" y="113"/>
                </a:cxn>
                <a:cxn ang="0">
                  <a:pos x="92" y="79"/>
                </a:cxn>
                <a:cxn ang="0">
                  <a:pos x="164" y="49"/>
                </a:cxn>
                <a:cxn ang="0">
                  <a:pos x="205" y="48"/>
                </a:cxn>
                <a:cxn ang="0">
                  <a:pos x="226" y="32"/>
                </a:cxn>
                <a:cxn ang="0">
                  <a:pos x="225" y="14"/>
                </a:cxn>
                <a:cxn ang="0">
                  <a:pos x="209" y="1"/>
                </a:cxn>
                <a:cxn ang="0">
                  <a:pos x="145" y="8"/>
                </a:cxn>
                <a:cxn ang="0">
                  <a:pos x="57" y="51"/>
                </a:cxn>
                <a:cxn ang="0">
                  <a:pos x="7" y="128"/>
                </a:cxn>
                <a:cxn ang="0">
                  <a:pos x="7" y="204"/>
                </a:cxn>
                <a:cxn ang="0">
                  <a:pos x="35" y="264"/>
                </a:cxn>
                <a:cxn ang="0">
                  <a:pos x="87" y="311"/>
                </a:cxn>
                <a:cxn ang="0">
                  <a:pos x="166" y="349"/>
                </a:cxn>
                <a:cxn ang="0">
                  <a:pos x="280" y="391"/>
                </a:cxn>
                <a:cxn ang="0">
                  <a:pos x="329" y="418"/>
                </a:cxn>
                <a:cxn ang="0">
                  <a:pos x="334" y="440"/>
                </a:cxn>
                <a:cxn ang="0">
                  <a:pos x="315" y="460"/>
                </a:cxn>
              </a:cxnLst>
              <a:rect l="0" t="0" r="r" b="b"/>
              <a:pathLst>
                <a:path w="387" h="639">
                  <a:moveTo>
                    <a:pt x="295" y="465"/>
                  </a:moveTo>
                  <a:lnTo>
                    <a:pt x="295" y="465"/>
                  </a:lnTo>
                  <a:lnTo>
                    <a:pt x="286" y="465"/>
                  </a:lnTo>
                  <a:lnTo>
                    <a:pt x="274" y="465"/>
                  </a:lnTo>
                  <a:lnTo>
                    <a:pt x="261" y="464"/>
                  </a:lnTo>
                  <a:lnTo>
                    <a:pt x="249" y="461"/>
                  </a:lnTo>
                  <a:lnTo>
                    <a:pt x="238" y="457"/>
                  </a:lnTo>
                  <a:lnTo>
                    <a:pt x="226" y="451"/>
                  </a:lnTo>
                  <a:lnTo>
                    <a:pt x="218" y="444"/>
                  </a:lnTo>
                  <a:lnTo>
                    <a:pt x="214" y="440"/>
                  </a:lnTo>
                  <a:lnTo>
                    <a:pt x="213" y="435"/>
                  </a:lnTo>
                  <a:lnTo>
                    <a:pt x="213" y="435"/>
                  </a:lnTo>
                  <a:lnTo>
                    <a:pt x="211" y="427"/>
                  </a:lnTo>
                  <a:lnTo>
                    <a:pt x="209" y="422"/>
                  </a:lnTo>
                  <a:lnTo>
                    <a:pt x="209" y="422"/>
                  </a:lnTo>
                  <a:lnTo>
                    <a:pt x="205" y="414"/>
                  </a:lnTo>
                  <a:lnTo>
                    <a:pt x="201" y="408"/>
                  </a:lnTo>
                  <a:lnTo>
                    <a:pt x="201" y="408"/>
                  </a:lnTo>
                  <a:lnTo>
                    <a:pt x="196" y="401"/>
                  </a:lnTo>
                  <a:lnTo>
                    <a:pt x="189" y="396"/>
                  </a:lnTo>
                  <a:lnTo>
                    <a:pt x="181" y="391"/>
                  </a:lnTo>
                  <a:lnTo>
                    <a:pt x="175" y="387"/>
                  </a:lnTo>
                  <a:lnTo>
                    <a:pt x="158" y="379"/>
                  </a:lnTo>
                  <a:lnTo>
                    <a:pt x="141" y="375"/>
                  </a:lnTo>
                  <a:lnTo>
                    <a:pt x="141" y="375"/>
                  </a:lnTo>
                  <a:lnTo>
                    <a:pt x="123" y="371"/>
                  </a:lnTo>
                  <a:lnTo>
                    <a:pt x="100" y="370"/>
                  </a:lnTo>
                  <a:lnTo>
                    <a:pt x="77" y="371"/>
                  </a:lnTo>
                  <a:lnTo>
                    <a:pt x="65" y="374"/>
                  </a:lnTo>
                  <a:lnTo>
                    <a:pt x="53" y="376"/>
                  </a:lnTo>
                  <a:lnTo>
                    <a:pt x="43" y="380"/>
                  </a:lnTo>
                  <a:lnTo>
                    <a:pt x="32" y="384"/>
                  </a:lnTo>
                  <a:lnTo>
                    <a:pt x="23" y="389"/>
                  </a:lnTo>
                  <a:lnTo>
                    <a:pt x="15" y="396"/>
                  </a:lnTo>
                  <a:lnTo>
                    <a:pt x="9" y="404"/>
                  </a:lnTo>
                  <a:lnTo>
                    <a:pt x="4" y="413"/>
                  </a:lnTo>
                  <a:lnTo>
                    <a:pt x="1" y="423"/>
                  </a:lnTo>
                  <a:lnTo>
                    <a:pt x="0" y="435"/>
                  </a:lnTo>
                  <a:lnTo>
                    <a:pt x="0" y="435"/>
                  </a:lnTo>
                  <a:lnTo>
                    <a:pt x="0" y="456"/>
                  </a:lnTo>
                  <a:lnTo>
                    <a:pt x="0" y="476"/>
                  </a:lnTo>
                  <a:lnTo>
                    <a:pt x="2" y="495"/>
                  </a:lnTo>
                  <a:lnTo>
                    <a:pt x="5" y="514"/>
                  </a:lnTo>
                  <a:lnTo>
                    <a:pt x="10" y="531"/>
                  </a:lnTo>
                  <a:lnTo>
                    <a:pt x="18" y="548"/>
                  </a:lnTo>
                  <a:lnTo>
                    <a:pt x="30" y="565"/>
                  </a:lnTo>
                  <a:lnTo>
                    <a:pt x="43" y="582"/>
                  </a:lnTo>
                  <a:lnTo>
                    <a:pt x="43" y="582"/>
                  </a:lnTo>
                  <a:lnTo>
                    <a:pt x="52" y="589"/>
                  </a:lnTo>
                  <a:lnTo>
                    <a:pt x="61" y="596"/>
                  </a:lnTo>
                  <a:lnTo>
                    <a:pt x="70" y="603"/>
                  </a:lnTo>
                  <a:lnTo>
                    <a:pt x="82" y="609"/>
                  </a:lnTo>
                  <a:lnTo>
                    <a:pt x="104" y="620"/>
                  </a:lnTo>
                  <a:lnTo>
                    <a:pt x="129" y="627"/>
                  </a:lnTo>
                  <a:lnTo>
                    <a:pt x="154" y="633"/>
                  </a:lnTo>
                  <a:lnTo>
                    <a:pt x="179" y="637"/>
                  </a:lnTo>
                  <a:lnTo>
                    <a:pt x="204" y="639"/>
                  </a:lnTo>
                  <a:lnTo>
                    <a:pt x="227" y="639"/>
                  </a:lnTo>
                  <a:lnTo>
                    <a:pt x="227" y="639"/>
                  </a:lnTo>
                  <a:lnTo>
                    <a:pt x="232" y="639"/>
                  </a:lnTo>
                  <a:lnTo>
                    <a:pt x="236" y="638"/>
                  </a:lnTo>
                  <a:lnTo>
                    <a:pt x="240" y="635"/>
                  </a:lnTo>
                  <a:lnTo>
                    <a:pt x="243" y="633"/>
                  </a:lnTo>
                  <a:lnTo>
                    <a:pt x="246" y="629"/>
                  </a:lnTo>
                  <a:lnTo>
                    <a:pt x="247" y="625"/>
                  </a:lnTo>
                  <a:lnTo>
                    <a:pt x="249" y="617"/>
                  </a:lnTo>
                  <a:lnTo>
                    <a:pt x="247" y="608"/>
                  </a:lnTo>
                  <a:lnTo>
                    <a:pt x="246" y="604"/>
                  </a:lnTo>
                  <a:lnTo>
                    <a:pt x="243" y="601"/>
                  </a:lnTo>
                  <a:lnTo>
                    <a:pt x="240" y="599"/>
                  </a:lnTo>
                  <a:lnTo>
                    <a:pt x="236" y="596"/>
                  </a:lnTo>
                  <a:lnTo>
                    <a:pt x="232" y="595"/>
                  </a:lnTo>
                  <a:lnTo>
                    <a:pt x="227" y="593"/>
                  </a:lnTo>
                  <a:lnTo>
                    <a:pt x="227" y="593"/>
                  </a:lnTo>
                  <a:lnTo>
                    <a:pt x="202" y="592"/>
                  </a:lnTo>
                  <a:lnTo>
                    <a:pt x="175" y="589"/>
                  </a:lnTo>
                  <a:lnTo>
                    <a:pt x="145" y="583"/>
                  </a:lnTo>
                  <a:lnTo>
                    <a:pt x="130" y="579"/>
                  </a:lnTo>
                  <a:lnTo>
                    <a:pt x="116" y="574"/>
                  </a:lnTo>
                  <a:lnTo>
                    <a:pt x="103" y="567"/>
                  </a:lnTo>
                  <a:lnTo>
                    <a:pt x="90" y="561"/>
                  </a:lnTo>
                  <a:lnTo>
                    <a:pt x="78" y="552"/>
                  </a:lnTo>
                  <a:lnTo>
                    <a:pt x="68" y="542"/>
                  </a:lnTo>
                  <a:lnTo>
                    <a:pt x="60" y="533"/>
                  </a:lnTo>
                  <a:lnTo>
                    <a:pt x="53" y="521"/>
                  </a:lnTo>
                  <a:lnTo>
                    <a:pt x="48" y="508"/>
                  </a:lnTo>
                  <a:lnTo>
                    <a:pt x="47" y="495"/>
                  </a:lnTo>
                  <a:lnTo>
                    <a:pt x="47" y="495"/>
                  </a:lnTo>
                  <a:lnTo>
                    <a:pt x="44" y="474"/>
                  </a:lnTo>
                  <a:lnTo>
                    <a:pt x="44" y="465"/>
                  </a:lnTo>
                  <a:lnTo>
                    <a:pt x="44" y="453"/>
                  </a:lnTo>
                  <a:lnTo>
                    <a:pt x="44" y="453"/>
                  </a:lnTo>
                  <a:lnTo>
                    <a:pt x="45" y="448"/>
                  </a:lnTo>
                  <a:lnTo>
                    <a:pt x="47" y="443"/>
                  </a:lnTo>
                  <a:lnTo>
                    <a:pt x="52" y="434"/>
                  </a:lnTo>
                  <a:lnTo>
                    <a:pt x="58" y="427"/>
                  </a:lnTo>
                  <a:lnTo>
                    <a:pt x="66" y="423"/>
                  </a:lnTo>
                  <a:lnTo>
                    <a:pt x="75" y="419"/>
                  </a:lnTo>
                  <a:lnTo>
                    <a:pt x="86" y="418"/>
                  </a:lnTo>
                  <a:lnTo>
                    <a:pt x="106" y="418"/>
                  </a:lnTo>
                  <a:lnTo>
                    <a:pt x="106" y="418"/>
                  </a:lnTo>
                  <a:lnTo>
                    <a:pt x="117" y="418"/>
                  </a:lnTo>
                  <a:lnTo>
                    <a:pt x="137" y="421"/>
                  </a:lnTo>
                  <a:lnTo>
                    <a:pt x="147" y="422"/>
                  </a:lnTo>
                  <a:lnTo>
                    <a:pt x="155" y="425"/>
                  </a:lnTo>
                  <a:lnTo>
                    <a:pt x="162" y="427"/>
                  </a:lnTo>
                  <a:lnTo>
                    <a:pt x="163" y="429"/>
                  </a:lnTo>
                  <a:lnTo>
                    <a:pt x="164" y="431"/>
                  </a:lnTo>
                  <a:lnTo>
                    <a:pt x="164" y="431"/>
                  </a:lnTo>
                  <a:lnTo>
                    <a:pt x="164" y="435"/>
                  </a:lnTo>
                  <a:lnTo>
                    <a:pt x="167" y="440"/>
                  </a:lnTo>
                  <a:lnTo>
                    <a:pt x="167" y="440"/>
                  </a:lnTo>
                  <a:lnTo>
                    <a:pt x="167" y="446"/>
                  </a:lnTo>
                  <a:lnTo>
                    <a:pt x="167" y="446"/>
                  </a:lnTo>
                  <a:lnTo>
                    <a:pt x="172" y="456"/>
                  </a:lnTo>
                  <a:lnTo>
                    <a:pt x="177" y="465"/>
                  </a:lnTo>
                  <a:lnTo>
                    <a:pt x="183" y="473"/>
                  </a:lnTo>
                  <a:lnTo>
                    <a:pt x="191" y="481"/>
                  </a:lnTo>
                  <a:lnTo>
                    <a:pt x="198" y="487"/>
                  </a:lnTo>
                  <a:lnTo>
                    <a:pt x="206" y="493"/>
                  </a:lnTo>
                  <a:lnTo>
                    <a:pt x="215" y="498"/>
                  </a:lnTo>
                  <a:lnTo>
                    <a:pt x="225" y="502"/>
                  </a:lnTo>
                  <a:lnTo>
                    <a:pt x="235" y="504"/>
                  </a:lnTo>
                  <a:lnTo>
                    <a:pt x="246" y="507"/>
                  </a:lnTo>
                  <a:lnTo>
                    <a:pt x="266" y="510"/>
                  </a:lnTo>
                  <a:lnTo>
                    <a:pt x="287" y="511"/>
                  </a:lnTo>
                  <a:lnTo>
                    <a:pt x="308" y="510"/>
                  </a:lnTo>
                  <a:lnTo>
                    <a:pt x="308" y="510"/>
                  </a:lnTo>
                  <a:lnTo>
                    <a:pt x="317" y="507"/>
                  </a:lnTo>
                  <a:lnTo>
                    <a:pt x="327" y="504"/>
                  </a:lnTo>
                  <a:lnTo>
                    <a:pt x="337" y="501"/>
                  </a:lnTo>
                  <a:lnTo>
                    <a:pt x="346" y="495"/>
                  </a:lnTo>
                  <a:lnTo>
                    <a:pt x="355" y="489"/>
                  </a:lnTo>
                  <a:lnTo>
                    <a:pt x="363" y="482"/>
                  </a:lnTo>
                  <a:lnTo>
                    <a:pt x="370" y="474"/>
                  </a:lnTo>
                  <a:lnTo>
                    <a:pt x="375" y="467"/>
                  </a:lnTo>
                  <a:lnTo>
                    <a:pt x="375" y="467"/>
                  </a:lnTo>
                  <a:lnTo>
                    <a:pt x="382" y="450"/>
                  </a:lnTo>
                  <a:lnTo>
                    <a:pt x="384" y="440"/>
                  </a:lnTo>
                  <a:lnTo>
                    <a:pt x="387" y="430"/>
                  </a:lnTo>
                  <a:lnTo>
                    <a:pt x="387" y="421"/>
                  </a:lnTo>
                  <a:lnTo>
                    <a:pt x="387" y="410"/>
                  </a:lnTo>
                  <a:lnTo>
                    <a:pt x="383" y="402"/>
                  </a:lnTo>
                  <a:lnTo>
                    <a:pt x="380" y="399"/>
                  </a:lnTo>
                  <a:lnTo>
                    <a:pt x="378" y="395"/>
                  </a:lnTo>
                  <a:lnTo>
                    <a:pt x="378" y="395"/>
                  </a:lnTo>
                  <a:lnTo>
                    <a:pt x="366" y="385"/>
                  </a:lnTo>
                  <a:lnTo>
                    <a:pt x="354" y="378"/>
                  </a:lnTo>
                  <a:lnTo>
                    <a:pt x="329" y="363"/>
                  </a:lnTo>
                  <a:lnTo>
                    <a:pt x="304" y="351"/>
                  </a:lnTo>
                  <a:lnTo>
                    <a:pt x="278" y="342"/>
                  </a:lnTo>
                  <a:lnTo>
                    <a:pt x="225" y="323"/>
                  </a:lnTo>
                  <a:lnTo>
                    <a:pt x="198" y="314"/>
                  </a:lnTo>
                  <a:lnTo>
                    <a:pt x="172" y="302"/>
                  </a:lnTo>
                  <a:lnTo>
                    <a:pt x="172" y="302"/>
                  </a:lnTo>
                  <a:lnTo>
                    <a:pt x="167" y="298"/>
                  </a:lnTo>
                  <a:lnTo>
                    <a:pt x="162" y="295"/>
                  </a:lnTo>
                  <a:lnTo>
                    <a:pt x="162" y="295"/>
                  </a:lnTo>
                  <a:lnTo>
                    <a:pt x="146" y="290"/>
                  </a:lnTo>
                  <a:lnTo>
                    <a:pt x="130" y="285"/>
                  </a:lnTo>
                  <a:lnTo>
                    <a:pt x="130" y="285"/>
                  </a:lnTo>
                  <a:lnTo>
                    <a:pt x="126" y="283"/>
                  </a:lnTo>
                  <a:lnTo>
                    <a:pt x="126" y="283"/>
                  </a:lnTo>
                  <a:lnTo>
                    <a:pt x="121" y="282"/>
                  </a:lnTo>
                  <a:lnTo>
                    <a:pt x="121" y="282"/>
                  </a:lnTo>
                  <a:lnTo>
                    <a:pt x="125" y="283"/>
                  </a:lnTo>
                  <a:lnTo>
                    <a:pt x="125" y="283"/>
                  </a:lnTo>
                  <a:lnTo>
                    <a:pt x="120" y="281"/>
                  </a:lnTo>
                  <a:lnTo>
                    <a:pt x="120" y="281"/>
                  </a:lnTo>
                  <a:lnTo>
                    <a:pt x="102" y="264"/>
                  </a:lnTo>
                  <a:lnTo>
                    <a:pt x="81" y="246"/>
                  </a:lnTo>
                  <a:lnTo>
                    <a:pt x="81" y="246"/>
                  </a:lnTo>
                  <a:lnTo>
                    <a:pt x="73" y="239"/>
                  </a:lnTo>
                  <a:lnTo>
                    <a:pt x="65" y="230"/>
                  </a:lnTo>
                  <a:lnTo>
                    <a:pt x="60" y="221"/>
                  </a:lnTo>
                  <a:lnTo>
                    <a:pt x="56" y="210"/>
                  </a:lnTo>
                  <a:lnTo>
                    <a:pt x="52" y="201"/>
                  </a:lnTo>
                  <a:lnTo>
                    <a:pt x="51" y="189"/>
                  </a:lnTo>
                  <a:lnTo>
                    <a:pt x="49" y="179"/>
                  </a:lnTo>
                  <a:lnTo>
                    <a:pt x="49" y="167"/>
                  </a:lnTo>
                  <a:lnTo>
                    <a:pt x="51" y="157"/>
                  </a:lnTo>
                  <a:lnTo>
                    <a:pt x="52" y="145"/>
                  </a:lnTo>
                  <a:lnTo>
                    <a:pt x="55" y="134"/>
                  </a:lnTo>
                  <a:lnTo>
                    <a:pt x="58" y="124"/>
                  </a:lnTo>
                  <a:lnTo>
                    <a:pt x="64" y="113"/>
                  </a:lnTo>
                  <a:lnTo>
                    <a:pt x="69" y="104"/>
                  </a:lnTo>
                  <a:lnTo>
                    <a:pt x="75" y="96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92" y="79"/>
                  </a:lnTo>
                  <a:lnTo>
                    <a:pt x="106" y="70"/>
                  </a:lnTo>
                  <a:lnTo>
                    <a:pt x="119" y="64"/>
                  </a:lnTo>
                  <a:lnTo>
                    <a:pt x="133" y="59"/>
                  </a:lnTo>
                  <a:lnTo>
                    <a:pt x="149" y="53"/>
                  </a:lnTo>
                  <a:lnTo>
                    <a:pt x="164" y="49"/>
                  </a:lnTo>
                  <a:lnTo>
                    <a:pt x="180" y="48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200" y="48"/>
                  </a:lnTo>
                  <a:lnTo>
                    <a:pt x="205" y="48"/>
                  </a:lnTo>
                  <a:lnTo>
                    <a:pt x="210" y="47"/>
                  </a:lnTo>
                  <a:lnTo>
                    <a:pt x="215" y="45"/>
                  </a:lnTo>
                  <a:lnTo>
                    <a:pt x="221" y="42"/>
                  </a:lnTo>
                  <a:lnTo>
                    <a:pt x="223" y="38"/>
                  </a:lnTo>
                  <a:lnTo>
                    <a:pt x="226" y="32"/>
                  </a:lnTo>
                  <a:lnTo>
                    <a:pt x="227" y="26"/>
                  </a:lnTo>
                  <a:lnTo>
                    <a:pt x="227" y="23"/>
                  </a:lnTo>
                  <a:lnTo>
                    <a:pt x="227" y="23"/>
                  </a:lnTo>
                  <a:lnTo>
                    <a:pt x="226" y="18"/>
                  </a:lnTo>
                  <a:lnTo>
                    <a:pt x="225" y="14"/>
                  </a:lnTo>
                  <a:lnTo>
                    <a:pt x="223" y="10"/>
                  </a:lnTo>
                  <a:lnTo>
                    <a:pt x="219" y="6"/>
                  </a:lnTo>
                  <a:lnTo>
                    <a:pt x="217" y="4"/>
                  </a:lnTo>
                  <a:lnTo>
                    <a:pt x="213" y="2"/>
                  </a:lnTo>
                  <a:lnTo>
                    <a:pt x="209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184" y="1"/>
                  </a:lnTo>
                  <a:lnTo>
                    <a:pt x="164" y="4"/>
                  </a:lnTo>
                  <a:lnTo>
                    <a:pt x="145" y="8"/>
                  </a:lnTo>
                  <a:lnTo>
                    <a:pt x="125" y="13"/>
                  </a:lnTo>
                  <a:lnTo>
                    <a:pt x="107" y="21"/>
                  </a:lnTo>
                  <a:lnTo>
                    <a:pt x="89" y="28"/>
                  </a:lnTo>
                  <a:lnTo>
                    <a:pt x="73" y="39"/>
                  </a:lnTo>
                  <a:lnTo>
                    <a:pt x="57" y="51"/>
                  </a:lnTo>
                  <a:lnTo>
                    <a:pt x="43" y="62"/>
                  </a:lnTo>
                  <a:lnTo>
                    <a:pt x="31" y="77"/>
                  </a:lnTo>
                  <a:lnTo>
                    <a:pt x="21" y="93"/>
                  </a:lnTo>
                  <a:lnTo>
                    <a:pt x="13" y="110"/>
                  </a:lnTo>
                  <a:lnTo>
                    <a:pt x="7" y="128"/>
                  </a:lnTo>
                  <a:lnTo>
                    <a:pt x="4" y="147"/>
                  </a:lnTo>
                  <a:lnTo>
                    <a:pt x="2" y="167"/>
                  </a:lnTo>
                  <a:lnTo>
                    <a:pt x="5" y="189"/>
                  </a:lnTo>
                  <a:lnTo>
                    <a:pt x="5" y="189"/>
                  </a:lnTo>
                  <a:lnTo>
                    <a:pt x="7" y="204"/>
                  </a:lnTo>
                  <a:lnTo>
                    <a:pt x="11" y="217"/>
                  </a:lnTo>
                  <a:lnTo>
                    <a:pt x="17" y="230"/>
                  </a:lnTo>
                  <a:lnTo>
                    <a:pt x="22" y="242"/>
                  </a:lnTo>
                  <a:lnTo>
                    <a:pt x="27" y="253"/>
                  </a:lnTo>
                  <a:lnTo>
                    <a:pt x="35" y="264"/>
                  </a:lnTo>
                  <a:lnTo>
                    <a:pt x="41" y="273"/>
                  </a:lnTo>
                  <a:lnTo>
                    <a:pt x="49" y="282"/>
                  </a:lnTo>
                  <a:lnTo>
                    <a:pt x="58" y="290"/>
                  </a:lnTo>
                  <a:lnTo>
                    <a:pt x="68" y="298"/>
                  </a:lnTo>
                  <a:lnTo>
                    <a:pt x="87" y="311"/>
                  </a:lnTo>
                  <a:lnTo>
                    <a:pt x="108" y="323"/>
                  </a:lnTo>
                  <a:lnTo>
                    <a:pt x="132" y="332"/>
                  </a:lnTo>
                  <a:lnTo>
                    <a:pt x="132" y="332"/>
                  </a:lnTo>
                  <a:lnTo>
                    <a:pt x="154" y="345"/>
                  </a:lnTo>
                  <a:lnTo>
                    <a:pt x="166" y="349"/>
                  </a:lnTo>
                  <a:lnTo>
                    <a:pt x="177" y="353"/>
                  </a:lnTo>
                  <a:lnTo>
                    <a:pt x="177" y="353"/>
                  </a:lnTo>
                  <a:lnTo>
                    <a:pt x="213" y="365"/>
                  </a:lnTo>
                  <a:lnTo>
                    <a:pt x="247" y="378"/>
                  </a:lnTo>
                  <a:lnTo>
                    <a:pt x="280" y="391"/>
                  </a:lnTo>
                  <a:lnTo>
                    <a:pt x="314" y="406"/>
                  </a:lnTo>
                  <a:lnTo>
                    <a:pt x="314" y="406"/>
                  </a:lnTo>
                  <a:lnTo>
                    <a:pt x="320" y="409"/>
                  </a:lnTo>
                  <a:lnTo>
                    <a:pt x="325" y="413"/>
                  </a:lnTo>
                  <a:lnTo>
                    <a:pt x="329" y="418"/>
                  </a:lnTo>
                  <a:lnTo>
                    <a:pt x="332" y="422"/>
                  </a:lnTo>
                  <a:lnTo>
                    <a:pt x="334" y="426"/>
                  </a:lnTo>
                  <a:lnTo>
                    <a:pt x="336" y="431"/>
                  </a:lnTo>
                  <a:lnTo>
                    <a:pt x="334" y="436"/>
                  </a:lnTo>
                  <a:lnTo>
                    <a:pt x="334" y="440"/>
                  </a:lnTo>
                  <a:lnTo>
                    <a:pt x="332" y="444"/>
                  </a:lnTo>
                  <a:lnTo>
                    <a:pt x="329" y="450"/>
                  </a:lnTo>
                  <a:lnTo>
                    <a:pt x="325" y="453"/>
                  </a:lnTo>
                  <a:lnTo>
                    <a:pt x="320" y="456"/>
                  </a:lnTo>
                  <a:lnTo>
                    <a:pt x="315" y="460"/>
                  </a:lnTo>
                  <a:lnTo>
                    <a:pt x="310" y="463"/>
                  </a:lnTo>
                  <a:lnTo>
                    <a:pt x="303" y="464"/>
                  </a:lnTo>
                  <a:lnTo>
                    <a:pt x="295" y="465"/>
                  </a:lnTo>
                  <a:lnTo>
                    <a:pt x="295" y="4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0" name="Freeform 1132"/>
            <p:cNvSpPr/>
            <p:nvPr/>
          </p:nvSpPr>
          <p:spPr bwMode="auto">
            <a:xfrm>
              <a:off x="4295776" y="4462463"/>
              <a:ext cx="95250" cy="55563"/>
            </a:xfrm>
            <a:custGeom>
              <a:avLst/>
              <a:gdLst/>
              <a:ahLst/>
              <a:cxnLst>
                <a:cxn ang="0">
                  <a:pos x="242" y="113"/>
                </a:cxn>
                <a:cxn ang="0">
                  <a:pos x="238" y="69"/>
                </a:cxn>
                <a:cxn ang="0">
                  <a:pos x="231" y="49"/>
                </a:cxn>
                <a:cxn ang="0">
                  <a:pos x="218" y="31"/>
                </a:cxn>
                <a:cxn ang="0">
                  <a:pos x="208" y="22"/>
                </a:cxn>
                <a:cxn ang="0">
                  <a:pos x="186" y="10"/>
                </a:cxn>
                <a:cxn ang="0">
                  <a:pos x="159" y="3"/>
                </a:cxn>
                <a:cxn ang="0">
                  <a:pos x="133" y="1"/>
                </a:cxn>
                <a:cxn ang="0">
                  <a:pos x="120" y="0"/>
                </a:cxn>
                <a:cxn ang="0">
                  <a:pos x="82" y="3"/>
                </a:cxn>
                <a:cxn ang="0">
                  <a:pos x="56" y="10"/>
                </a:cxn>
                <a:cxn ang="0">
                  <a:pos x="32" y="20"/>
                </a:cxn>
                <a:cxn ang="0">
                  <a:pos x="22" y="28"/>
                </a:cxn>
                <a:cxn ang="0">
                  <a:pos x="10" y="47"/>
                </a:cxn>
                <a:cxn ang="0">
                  <a:pos x="4" y="69"/>
                </a:cxn>
                <a:cxn ang="0">
                  <a:pos x="1" y="94"/>
                </a:cxn>
                <a:cxn ang="0">
                  <a:pos x="0" y="116"/>
                </a:cxn>
                <a:cxn ang="0">
                  <a:pos x="2" y="125"/>
                </a:cxn>
                <a:cxn ang="0">
                  <a:pos x="8" y="132"/>
                </a:cxn>
                <a:cxn ang="0">
                  <a:pos x="14" y="137"/>
                </a:cxn>
                <a:cxn ang="0">
                  <a:pos x="31" y="137"/>
                </a:cxn>
                <a:cxn ang="0">
                  <a:pos x="39" y="132"/>
                </a:cxn>
                <a:cxn ang="0">
                  <a:pos x="44" y="125"/>
                </a:cxn>
                <a:cxn ang="0">
                  <a:pos x="46" y="116"/>
                </a:cxn>
                <a:cxn ang="0">
                  <a:pos x="47" y="99"/>
                </a:cxn>
                <a:cxn ang="0">
                  <a:pos x="53" y="74"/>
                </a:cxn>
                <a:cxn ang="0">
                  <a:pos x="68" y="57"/>
                </a:cxn>
                <a:cxn ang="0">
                  <a:pos x="93" y="48"/>
                </a:cxn>
                <a:cxn ang="0">
                  <a:pos x="110" y="47"/>
                </a:cxn>
                <a:cxn ang="0">
                  <a:pos x="152" y="48"/>
                </a:cxn>
                <a:cxn ang="0">
                  <a:pos x="167" y="52"/>
                </a:cxn>
                <a:cxn ang="0">
                  <a:pos x="183" y="62"/>
                </a:cxn>
                <a:cxn ang="0">
                  <a:pos x="191" y="77"/>
                </a:cxn>
                <a:cxn ang="0">
                  <a:pos x="195" y="94"/>
                </a:cxn>
                <a:cxn ang="0">
                  <a:pos x="196" y="113"/>
                </a:cxn>
                <a:cxn ang="0">
                  <a:pos x="199" y="122"/>
                </a:cxn>
                <a:cxn ang="0">
                  <a:pos x="204" y="129"/>
                </a:cxn>
                <a:cxn ang="0">
                  <a:pos x="221" y="134"/>
                </a:cxn>
                <a:cxn ang="0">
                  <a:pos x="233" y="132"/>
                </a:cxn>
                <a:cxn ang="0">
                  <a:pos x="238" y="126"/>
                </a:cxn>
                <a:cxn ang="0">
                  <a:pos x="242" y="117"/>
                </a:cxn>
                <a:cxn ang="0">
                  <a:pos x="242" y="113"/>
                </a:cxn>
              </a:cxnLst>
              <a:rect l="0" t="0" r="r" b="b"/>
              <a:pathLst>
                <a:path w="242" h="138">
                  <a:moveTo>
                    <a:pt x="242" y="113"/>
                  </a:moveTo>
                  <a:lnTo>
                    <a:pt x="242" y="113"/>
                  </a:lnTo>
                  <a:lnTo>
                    <a:pt x="239" y="91"/>
                  </a:lnTo>
                  <a:lnTo>
                    <a:pt x="238" y="69"/>
                  </a:lnTo>
                  <a:lnTo>
                    <a:pt x="235" y="58"/>
                  </a:lnTo>
                  <a:lnTo>
                    <a:pt x="231" y="49"/>
                  </a:lnTo>
                  <a:lnTo>
                    <a:pt x="226" y="40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08" y="22"/>
                  </a:lnTo>
                  <a:lnTo>
                    <a:pt x="197" y="15"/>
                  </a:lnTo>
                  <a:lnTo>
                    <a:pt x="186" y="10"/>
                  </a:lnTo>
                  <a:lnTo>
                    <a:pt x="172" y="6"/>
                  </a:lnTo>
                  <a:lnTo>
                    <a:pt x="159" y="3"/>
                  </a:lnTo>
                  <a:lnTo>
                    <a:pt x="146" y="1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95" y="2"/>
                  </a:lnTo>
                  <a:lnTo>
                    <a:pt x="82" y="3"/>
                  </a:lnTo>
                  <a:lnTo>
                    <a:pt x="69" y="6"/>
                  </a:lnTo>
                  <a:lnTo>
                    <a:pt x="56" y="10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15" y="36"/>
                  </a:lnTo>
                  <a:lnTo>
                    <a:pt x="10" y="47"/>
                  </a:lnTo>
                  <a:lnTo>
                    <a:pt x="6" y="57"/>
                  </a:lnTo>
                  <a:lnTo>
                    <a:pt x="4" y="69"/>
                  </a:lnTo>
                  <a:lnTo>
                    <a:pt x="1" y="81"/>
                  </a:lnTo>
                  <a:lnTo>
                    <a:pt x="1" y="94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21"/>
                  </a:lnTo>
                  <a:lnTo>
                    <a:pt x="2" y="125"/>
                  </a:lnTo>
                  <a:lnTo>
                    <a:pt x="4" y="129"/>
                  </a:lnTo>
                  <a:lnTo>
                    <a:pt x="8" y="132"/>
                  </a:lnTo>
                  <a:lnTo>
                    <a:pt x="10" y="134"/>
                  </a:lnTo>
                  <a:lnTo>
                    <a:pt x="14" y="137"/>
                  </a:lnTo>
                  <a:lnTo>
                    <a:pt x="23" y="138"/>
                  </a:lnTo>
                  <a:lnTo>
                    <a:pt x="31" y="137"/>
                  </a:lnTo>
                  <a:lnTo>
                    <a:pt x="35" y="134"/>
                  </a:lnTo>
                  <a:lnTo>
                    <a:pt x="39" y="132"/>
                  </a:lnTo>
                  <a:lnTo>
                    <a:pt x="42" y="129"/>
                  </a:lnTo>
                  <a:lnTo>
                    <a:pt x="44" y="125"/>
                  </a:lnTo>
                  <a:lnTo>
                    <a:pt x="46" y="121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99"/>
                  </a:lnTo>
                  <a:lnTo>
                    <a:pt x="49" y="86"/>
                  </a:lnTo>
                  <a:lnTo>
                    <a:pt x="53" y="74"/>
                  </a:lnTo>
                  <a:lnTo>
                    <a:pt x="60" y="65"/>
                  </a:lnTo>
                  <a:lnTo>
                    <a:pt x="68" y="57"/>
                  </a:lnTo>
                  <a:lnTo>
                    <a:pt x="80" y="52"/>
                  </a:lnTo>
                  <a:lnTo>
                    <a:pt x="93" y="48"/>
                  </a:lnTo>
                  <a:lnTo>
                    <a:pt x="110" y="47"/>
                  </a:lnTo>
                  <a:lnTo>
                    <a:pt x="110" y="47"/>
                  </a:lnTo>
                  <a:lnTo>
                    <a:pt x="138" y="47"/>
                  </a:lnTo>
                  <a:lnTo>
                    <a:pt x="152" y="48"/>
                  </a:lnTo>
                  <a:lnTo>
                    <a:pt x="167" y="52"/>
                  </a:lnTo>
                  <a:lnTo>
                    <a:pt x="167" y="52"/>
                  </a:lnTo>
                  <a:lnTo>
                    <a:pt x="176" y="56"/>
                  </a:lnTo>
                  <a:lnTo>
                    <a:pt x="183" y="62"/>
                  </a:lnTo>
                  <a:lnTo>
                    <a:pt x="188" y="69"/>
                  </a:lnTo>
                  <a:lnTo>
                    <a:pt x="191" y="77"/>
                  </a:lnTo>
                  <a:lnTo>
                    <a:pt x="193" y="85"/>
                  </a:lnTo>
                  <a:lnTo>
                    <a:pt x="195" y="94"/>
                  </a:lnTo>
                  <a:lnTo>
                    <a:pt x="196" y="113"/>
                  </a:lnTo>
                  <a:lnTo>
                    <a:pt x="196" y="113"/>
                  </a:lnTo>
                  <a:lnTo>
                    <a:pt x="196" y="117"/>
                  </a:lnTo>
                  <a:lnTo>
                    <a:pt x="199" y="122"/>
                  </a:lnTo>
                  <a:lnTo>
                    <a:pt x="201" y="126"/>
                  </a:lnTo>
                  <a:lnTo>
                    <a:pt x="204" y="129"/>
                  </a:lnTo>
                  <a:lnTo>
                    <a:pt x="212" y="133"/>
                  </a:lnTo>
                  <a:lnTo>
                    <a:pt x="221" y="134"/>
                  </a:lnTo>
                  <a:lnTo>
                    <a:pt x="229" y="133"/>
                  </a:lnTo>
                  <a:lnTo>
                    <a:pt x="233" y="132"/>
                  </a:lnTo>
                  <a:lnTo>
                    <a:pt x="235" y="129"/>
                  </a:lnTo>
                  <a:lnTo>
                    <a:pt x="238" y="126"/>
                  </a:lnTo>
                  <a:lnTo>
                    <a:pt x="240" y="122"/>
                  </a:lnTo>
                  <a:lnTo>
                    <a:pt x="242" y="117"/>
                  </a:lnTo>
                  <a:lnTo>
                    <a:pt x="242" y="113"/>
                  </a:lnTo>
                  <a:lnTo>
                    <a:pt x="242" y="1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1" name="Freeform 1133"/>
            <p:cNvSpPr>
              <a:spLocks noEditPoints="1"/>
            </p:cNvSpPr>
            <p:nvPr/>
          </p:nvSpPr>
          <p:spPr bwMode="auto">
            <a:xfrm>
              <a:off x="4151313" y="4432300"/>
              <a:ext cx="385763" cy="382588"/>
            </a:xfrm>
            <a:custGeom>
              <a:avLst/>
              <a:gdLst/>
              <a:ahLst/>
              <a:cxnLst>
                <a:cxn ang="0">
                  <a:pos x="822" y="97"/>
                </a:cxn>
                <a:cxn ang="0">
                  <a:pos x="713" y="47"/>
                </a:cxn>
                <a:cxn ang="0">
                  <a:pos x="508" y="2"/>
                </a:cxn>
                <a:cxn ang="0">
                  <a:pos x="410" y="7"/>
                </a:cxn>
                <a:cxn ang="0">
                  <a:pos x="266" y="28"/>
                </a:cxn>
                <a:cxn ang="0">
                  <a:pos x="160" y="78"/>
                </a:cxn>
                <a:cxn ang="0">
                  <a:pos x="92" y="148"/>
                </a:cxn>
                <a:cxn ang="0">
                  <a:pos x="34" y="259"/>
                </a:cxn>
                <a:cxn ang="0">
                  <a:pos x="7" y="381"/>
                </a:cxn>
                <a:cxn ang="0">
                  <a:pos x="0" y="531"/>
                </a:cxn>
                <a:cxn ang="0">
                  <a:pos x="28" y="650"/>
                </a:cxn>
                <a:cxn ang="0">
                  <a:pos x="88" y="760"/>
                </a:cxn>
                <a:cxn ang="0">
                  <a:pos x="173" y="846"/>
                </a:cxn>
                <a:cxn ang="0">
                  <a:pos x="293" y="918"/>
                </a:cxn>
                <a:cxn ang="0">
                  <a:pos x="389" y="950"/>
                </a:cxn>
                <a:cxn ang="0">
                  <a:pos x="551" y="964"/>
                </a:cxn>
                <a:cxn ang="0">
                  <a:pos x="620" y="955"/>
                </a:cxn>
                <a:cxn ang="0">
                  <a:pos x="731" y="925"/>
                </a:cxn>
                <a:cxn ang="0">
                  <a:pos x="836" y="875"/>
                </a:cxn>
                <a:cxn ang="0">
                  <a:pos x="896" y="807"/>
                </a:cxn>
                <a:cxn ang="0">
                  <a:pos x="938" y="696"/>
                </a:cxn>
                <a:cxn ang="0">
                  <a:pos x="972" y="462"/>
                </a:cxn>
                <a:cxn ang="0">
                  <a:pos x="975" y="377"/>
                </a:cxn>
                <a:cxn ang="0">
                  <a:pos x="955" y="270"/>
                </a:cxn>
                <a:cxn ang="0">
                  <a:pos x="908" y="173"/>
                </a:cxn>
                <a:cxn ang="0">
                  <a:pos x="922" y="475"/>
                </a:cxn>
                <a:cxn ang="0">
                  <a:pos x="914" y="555"/>
                </a:cxn>
                <a:cxn ang="0">
                  <a:pos x="890" y="695"/>
                </a:cxn>
                <a:cxn ang="0">
                  <a:pos x="835" y="810"/>
                </a:cxn>
                <a:cxn ang="0">
                  <a:pos x="754" y="869"/>
                </a:cxn>
                <a:cxn ang="0">
                  <a:pos x="633" y="903"/>
                </a:cxn>
                <a:cxn ang="0">
                  <a:pos x="555" y="920"/>
                </a:cxn>
                <a:cxn ang="0">
                  <a:pos x="428" y="912"/>
                </a:cxn>
                <a:cxn ang="0">
                  <a:pos x="311" y="875"/>
                </a:cxn>
                <a:cxn ang="0">
                  <a:pos x="211" y="811"/>
                </a:cxn>
                <a:cxn ang="0">
                  <a:pos x="126" y="731"/>
                </a:cxn>
                <a:cxn ang="0">
                  <a:pos x="73" y="641"/>
                </a:cxn>
                <a:cxn ang="0">
                  <a:pos x="46" y="540"/>
                </a:cxn>
                <a:cxn ang="0">
                  <a:pos x="50" y="372"/>
                </a:cxn>
                <a:cxn ang="0">
                  <a:pos x="81" y="254"/>
                </a:cxn>
                <a:cxn ang="0">
                  <a:pos x="130" y="174"/>
                </a:cxn>
                <a:cxn ang="0">
                  <a:pos x="219" y="101"/>
                </a:cxn>
                <a:cxn ang="0">
                  <a:pos x="319" y="63"/>
                </a:cxn>
                <a:cxn ang="0">
                  <a:pos x="455" y="51"/>
                </a:cxn>
                <a:cxn ang="0">
                  <a:pos x="475" y="50"/>
                </a:cxn>
                <a:cxn ang="0">
                  <a:pos x="527" y="49"/>
                </a:cxn>
                <a:cxn ang="0">
                  <a:pos x="637" y="70"/>
                </a:cxn>
                <a:cxn ang="0">
                  <a:pos x="768" y="118"/>
                </a:cxn>
                <a:cxn ang="0">
                  <a:pos x="863" y="193"/>
                </a:cxn>
                <a:cxn ang="0">
                  <a:pos x="907" y="271"/>
                </a:cxn>
                <a:cxn ang="0">
                  <a:pos x="930" y="393"/>
                </a:cxn>
                <a:cxn ang="0">
                  <a:pos x="922" y="475"/>
                </a:cxn>
              </a:cxnLst>
              <a:rect l="0" t="0" r="r" b="b"/>
              <a:pathLst>
                <a:path w="975" h="964">
                  <a:moveTo>
                    <a:pt x="879" y="142"/>
                  </a:moveTo>
                  <a:lnTo>
                    <a:pt x="879" y="142"/>
                  </a:lnTo>
                  <a:lnTo>
                    <a:pt x="861" y="125"/>
                  </a:lnTo>
                  <a:lnTo>
                    <a:pt x="843" y="110"/>
                  </a:lnTo>
                  <a:lnTo>
                    <a:pt x="822" y="97"/>
                  </a:lnTo>
                  <a:lnTo>
                    <a:pt x="801" y="84"/>
                  </a:lnTo>
                  <a:lnTo>
                    <a:pt x="780" y="74"/>
                  </a:lnTo>
                  <a:lnTo>
                    <a:pt x="758" y="64"/>
                  </a:lnTo>
                  <a:lnTo>
                    <a:pt x="735" y="55"/>
                  </a:lnTo>
                  <a:lnTo>
                    <a:pt x="713" y="47"/>
                  </a:lnTo>
                  <a:lnTo>
                    <a:pt x="667" y="34"/>
                  </a:lnTo>
                  <a:lnTo>
                    <a:pt x="619" y="23"/>
                  </a:lnTo>
                  <a:lnTo>
                    <a:pt x="525" y="4"/>
                  </a:lnTo>
                  <a:lnTo>
                    <a:pt x="525" y="4"/>
                  </a:lnTo>
                  <a:lnTo>
                    <a:pt x="508" y="2"/>
                  </a:lnTo>
                  <a:lnTo>
                    <a:pt x="491" y="0"/>
                  </a:lnTo>
                  <a:lnTo>
                    <a:pt x="474" y="2"/>
                  </a:lnTo>
                  <a:lnTo>
                    <a:pt x="457" y="6"/>
                  </a:lnTo>
                  <a:lnTo>
                    <a:pt x="457" y="6"/>
                  </a:lnTo>
                  <a:lnTo>
                    <a:pt x="410" y="7"/>
                  </a:lnTo>
                  <a:lnTo>
                    <a:pt x="361" y="10"/>
                  </a:lnTo>
                  <a:lnTo>
                    <a:pt x="336" y="13"/>
                  </a:lnTo>
                  <a:lnTo>
                    <a:pt x="313" y="17"/>
                  </a:lnTo>
                  <a:lnTo>
                    <a:pt x="289" y="21"/>
                  </a:lnTo>
                  <a:lnTo>
                    <a:pt x="266" y="28"/>
                  </a:lnTo>
                  <a:lnTo>
                    <a:pt x="243" y="34"/>
                  </a:lnTo>
                  <a:lnTo>
                    <a:pt x="221" y="44"/>
                  </a:lnTo>
                  <a:lnTo>
                    <a:pt x="200" y="53"/>
                  </a:lnTo>
                  <a:lnTo>
                    <a:pt x="179" y="64"/>
                  </a:lnTo>
                  <a:lnTo>
                    <a:pt x="160" y="78"/>
                  </a:lnTo>
                  <a:lnTo>
                    <a:pt x="140" y="92"/>
                  </a:lnTo>
                  <a:lnTo>
                    <a:pt x="123" y="109"/>
                  </a:lnTo>
                  <a:lnTo>
                    <a:pt x="107" y="127"/>
                  </a:lnTo>
                  <a:lnTo>
                    <a:pt x="107" y="127"/>
                  </a:lnTo>
                  <a:lnTo>
                    <a:pt x="92" y="148"/>
                  </a:lnTo>
                  <a:lnTo>
                    <a:pt x="77" y="169"/>
                  </a:lnTo>
                  <a:lnTo>
                    <a:pt x="64" y="191"/>
                  </a:lnTo>
                  <a:lnTo>
                    <a:pt x="52" y="214"/>
                  </a:lnTo>
                  <a:lnTo>
                    <a:pt x="43" y="237"/>
                  </a:lnTo>
                  <a:lnTo>
                    <a:pt x="34" y="259"/>
                  </a:lnTo>
                  <a:lnTo>
                    <a:pt x="26" y="283"/>
                  </a:lnTo>
                  <a:lnTo>
                    <a:pt x="20" y="306"/>
                  </a:lnTo>
                  <a:lnTo>
                    <a:pt x="15" y="331"/>
                  </a:lnTo>
                  <a:lnTo>
                    <a:pt x="11" y="356"/>
                  </a:lnTo>
                  <a:lnTo>
                    <a:pt x="7" y="381"/>
                  </a:lnTo>
                  <a:lnTo>
                    <a:pt x="4" y="406"/>
                  </a:lnTo>
                  <a:lnTo>
                    <a:pt x="0" y="455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0" y="531"/>
                  </a:lnTo>
                  <a:lnTo>
                    <a:pt x="3" y="555"/>
                  </a:lnTo>
                  <a:lnTo>
                    <a:pt x="7" y="578"/>
                  </a:lnTo>
                  <a:lnTo>
                    <a:pt x="12" y="602"/>
                  </a:lnTo>
                  <a:lnTo>
                    <a:pt x="20" y="627"/>
                  </a:lnTo>
                  <a:lnTo>
                    <a:pt x="28" y="650"/>
                  </a:lnTo>
                  <a:lnTo>
                    <a:pt x="37" y="674"/>
                  </a:lnTo>
                  <a:lnTo>
                    <a:pt x="49" y="696"/>
                  </a:lnTo>
                  <a:lnTo>
                    <a:pt x="60" y="718"/>
                  </a:lnTo>
                  <a:lnTo>
                    <a:pt x="73" y="741"/>
                  </a:lnTo>
                  <a:lnTo>
                    <a:pt x="88" y="760"/>
                  </a:lnTo>
                  <a:lnTo>
                    <a:pt x="103" y="781"/>
                  </a:lnTo>
                  <a:lnTo>
                    <a:pt x="119" y="799"/>
                  </a:lnTo>
                  <a:lnTo>
                    <a:pt x="136" y="816"/>
                  </a:lnTo>
                  <a:lnTo>
                    <a:pt x="154" y="832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211" y="873"/>
                  </a:lnTo>
                  <a:lnTo>
                    <a:pt x="251" y="896"/>
                  </a:lnTo>
                  <a:lnTo>
                    <a:pt x="272" y="908"/>
                  </a:lnTo>
                  <a:lnTo>
                    <a:pt x="293" y="918"/>
                  </a:lnTo>
                  <a:lnTo>
                    <a:pt x="315" y="928"/>
                  </a:lnTo>
                  <a:lnTo>
                    <a:pt x="336" y="935"/>
                  </a:lnTo>
                  <a:lnTo>
                    <a:pt x="336" y="935"/>
                  </a:lnTo>
                  <a:lnTo>
                    <a:pt x="362" y="945"/>
                  </a:lnTo>
                  <a:lnTo>
                    <a:pt x="389" y="950"/>
                  </a:lnTo>
                  <a:lnTo>
                    <a:pt x="416" y="955"/>
                  </a:lnTo>
                  <a:lnTo>
                    <a:pt x="442" y="958"/>
                  </a:lnTo>
                  <a:lnTo>
                    <a:pt x="470" y="960"/>
                  </a:lnTo>
                  <a:lnTo>
                    <a:pt x="497" y="962"/>
                  </a:lnTo>
                  <a:lnTo>
                    <a:pt x="551" y="964"/>
                  </a:lnTo>
                  <a:lnTo>
                    <a:pt x="551" y="964"/>
                  </a:lnTo>
                  <a:lnTo>
                    <a:pt x="564" y="964"/>
                  </a:lnTo>
                  <a:lnTo>
                    <a:pt x="574" y="964"/>
                  </a:lnTo>
                  <a:lnTo>
                    <a:pt x="598" y="960"/>
                  </a:lnTo>
                  <a:lnTo>
                    <a:pt x="620" y="955"/>
                  </a:lnTo>
                  <a:lnTo>
                    <a:pt x="642" y="948"/>
                  </a:lnTo>
                  <a:lnTo>
                    <a:pt x="687" y="934"/>
                  </a:lnTo>
                  <a:lnTo>
                    <a:pt x="709" y="929"/>
                  </a:lnTo>
                  <a:lnTo>
                    <a:pt x="731" y="925"/>
                  </a:lnTo>
                  <a:lnTo>
                    <a:pt x="731" y="925"/>
                  </a:lnTo>
                  <a:lnTo>
                    <a:pt x="752" y="920"/>
                  </a:lnTo>
                  <a:lnTo>
                    <a:pt x="773" y="912"/>
                  </a:lnTo>
                  <a:lnTo>
                    <a:pt x="795" y="903"/>
                  </a:lnTo>
                  <a:lnTo>
                    <a:pt x="816" y="890"/>
                  </a:lnTo>
                  <a:lnTo>
                    <a:pt x="836" y="875"/>
                  </a:lnTo>
                  <a:lnTo>
                    <a:pt x="854" y="861"/>
                  </a:lnTo>
                  <a:lnTo>
                    <a:pt x="870" y="844"/>
                  </a:lnTo>
                  <a:lnTo>
                    <a:pt x="883" y="827"/>
                  </a:lnTo>
                  <a:lnTo>
                    <a:pt x="883" y="827"/>
                  </a:lnTo>
                  <a:lnTo>
                    <a:pt x="896" y="807"/>
                  </a:lnTo>
                  <a:lnTo>
                    <a:pt x="907" y="785"/>
                  </a:lnTo>
                  <a:lnTo>
                    <a:pt x="916" y="764"/>
                  </a:lnTo>
                  <a:lnTo>
                    <a:pt x="925" y="742"/>
                  </a:lnTo>
                  <a:lnTo>
                    <a:pt x="931" y="720"/>
                  </a:lnTo>
                  <a:lnTo>
                    <a:pt x="938" y="696"/>
                  </a:lnTo>
                  <a:lnTo>
                    <a:pt x="943" y="674"/>
                  </a:lnTo>
                  <a:lnTo>
                    <a:pt x="949" y="650"/>
                  </a:lnTo>
                  <a:lnTo>
                    <a:pt x="956" y="603"/>
                  </a:lnTo>
                  <a:lnTo>
                    <a:pt x="962" y="556"/>
                  </a:lnTo>
                  <a:lnTo>
                    <a:pt x="972" y="462"/>
                  </a:lnTo>
                  <a:lnTo>
                    <a:pt x="972" y="462"/>
                  </a:lnTo>
                  <a:lnTo>
                    <a:pt x="973" y="441"/>
                  </a:lnTo>
                  <a:lnTo>
                    <a:pt x="975" y="420"/>
                  </a:lnTo>
                  <a:lnTo>
                    <a:pt x="975" y="399"/>
                  </a:lnTo>
                  <a:lnTo>
                    <a:pt x="975" y="377"/>
                  </a:lnTo>
                  <a:lnTo>
                    <a:pt x="972" y="355"/>
                  </a:lnTo>
                  <a:lnTo>
                    <a:pt x="969" y="334"/>
                  </a:lnTo>
                  <a:lnTo>
                    <a:pt x="966" y="312"/>
                  </a:lnTo>
                  <a:lnTo>
                    <a:pt x="962" y="291"/>
                  </a:lnTo>
                  <a:lnTo>
                    <a:pt x="955" y="270"/>
                  </a:lnTo>
                  <a:lnTo>
                    <a:pt x="949" y="249"/>
                  </a:lnTo>
                  <a:lnTo>
                    <a:pt x="939" y="229"/>
                  </a:lnTo>
                  <a:lnTo>
                    <a:pt x="930" y="210"/>
                  </a:lnTo>
                  <a:lnTo>
                    <a:pt x="920" y="191"/>
                  </a:lnTo>
                  <a:lnTo>
                    <a:pt x="908" y="173"/>
                  </a:lnTo>
                  <a:lnTo>
                    <a:pt x="895" y="157"/>
                  </a:lnTo>
                  <a:lnTo>
                    <a:pt x="879" y="142"/>
                  </a:lnTo>
                  <a:lnTo>
                    <a:pt x="879" y="142"/>
                  </a:lnTo>
                  <a:close/>
                  <a:moveTo>
                    <a:pt x="922" y="475"/>
                  </a:moveTo>
                  <a:lnTo>
                    <a:pt x="922" y="475"/>
                  </a:lnTo>
                  <a:lnTo>
                    <a:pt x="920" y="486"/>
                  </a:lnTo>
                  <a:lnTo>
                    <a:pt x="918" y="495"/>
                  </a:lnTo>
                  <a:lnTo>
                    <a:pt x="918" y="514"/>
                  </a:lnTo>
                  <a:lnTo>
                    <a:pt x="917" y="534"/>
                  </a:lnTo>
                  <a:lnTo>
                    <a:pt x="914" y="555"/>
                  </a:lnTo>
                  <a:lnTo>
                    <a:pt x="914" y="555"/>
                  </a:lnTo>
                  <a:lnTo>
                    <a:pt x="904" y="624"/>
                  </a:lnTo>
                  <a:lnTo>
                    <a:pt x="897" y="659"/>
                  </a:lnTo>
                  <a:lnTo>
                    <a:pt x="890" y="695"/>
                  </a:lnTo>
                  <a:lnTo>
                    <a:pt x="890" y="695"/>
                  </a:lnTo>
                  <a:lnTo>
                    <a:pt x="882" y="721"/>
                  </a:lnTo>
                  <a:lnTo>
                    <a:pt x="873" y="746"/>
                  </a:lnTo>
                  <a:lnTo>
                    <a:pt x="862" y="769"/>
                  </a:lnTo>
                  <a:lnTo>
                    <a:pt x="849" y="790"/>
                  </a:lnTo>
                  <a:lnTo>
                    <a:pt x="835" y="810"/>
                  </a:lnTo>
                  <a:lnTo>
                    <a:pt x="816" y="828"/>
                  </a:lnTo>
                  <a:lnTo>
                    <a:pt x="797" y="845"/>
                  </a:lnTo>
                  <a:lnTo>
                    <a:pt x="772" y="860"/>
                  </a:lnTo>
                  <a:lnTo>
                    <a:pt x="772" y="860"/>
                  </a:lnTo>
                  <a:lnTo>
                    <a:pt x="754" y="869"/>
                  </a:lnTo>
                  <a:lnTo>
                    <a:pt x="735" y="877"/>
                  </a:lnTo>
                  <a:lnTo>
                    <a:pt x="714" y="883"/>
                  </a:lnTo>
                  <a:lnTo>
                    <a:pt x="695" y="888"/>
                  </a:lnTo>
                  <a:lnTo>
                    <a:pt x="654" y="897"/>
                  </a:lnTo>
                  <a:lnTo>
                    <a:pt x="633" y="903"/>
                  </a:lnTo>
                  <a:lnTo>
                    <a:pt x="614" y="909"/>
                  </a:lnTo>
                  <a:lnTo>
                    <a:pt x="614" y="909"/>
                  </a:lnTo>
                  <a:lnTo>
                    <a:pt x="595" y="916"/>
                  </a:lnTo>
                  <a:lnTo>
                    <a:pt x="576" y="918"/>
                  </a:lnTo>
                  <a:lnTo>
                    <a:pt x="555" y="920"/>
                  </a:lnTo>
                  <a:lnTo>
                    <a:pt x="534" y="920"/>
                  </a:lnTo>
                  <a:lnTo>
                    <a:pt x="493" y="917"/>
                  </a:lnTo>
                  <a:lnTo>
                    <a:pt x="453" y="913"/>
                  </a:lnTo>
                  <a:lnTo>
                    <a:pt x="453" y="913"/>
                  </a:lnTo>
                  <a:lnTo>
                    <a:pt x="428" y="912"/>
                  </a:lnTo>
                  <a:lnTo>
                    <a:pt x="404" y="908"/>
                  </a:lnTo>
                  <a:lnTo>
                    <a:pt x="379" y="901"/>
                  </a:lnTo>
                  <a:lnTo>
                    <a:pt x="356" y="895"/>
                  </a:lnTo>
                  <a:lnTo>
                    <a:pt x="334" y="886"/>
                  </a:lnTo>
                  <a:lnTo>
                    <a:pt x="311" y="875"/>
                  </a:lnTo>
                  <a:lnTo>
                    <a:pt x="291" y="863"/>
                  </a:lnTo>
                  <a:lnTo>
                    <a:pt x="268" y="850"/>
                  </a:lnTo>
                  <a:lnTo>
                    <a:pt x="268" y="850"/>
                  </a:lnTo>
                  <a:lnTo>
                    <a:pt x="229" y="824"/>
                  </a:lnTo>
                  <a:lnTo>
                    <a:pt x="211" y="811"/>
                  </a:lnTo>
                  <a:lnTo>
                    <a:pt x="192" y="798"/>
                  </a:lnTo>
                  <a:lnTo>
                    <a:pt x="174" y="784"/>
                  </a:lnTo>
                  <a:lnTo>
                    <a:pt x="157" y="768"/>
                  </a:lnTo>
                  <a:lnTo>
                    <a:pt x="141" y="751"/>
                  </a:lnTo>
                  <a:lnTo>
                    <a:pt x="126" y="731"/>
                  </a:lnTo>
                  <a:lnTo>
                    <a:pt x="126" y="731"/>
                  </a:lnTo>
                  <a:lnTo>
                    <a:pt x="111" y="712"/>
                  </a:lnTo>
                  <a:lnTo>
                    <a:pt x="98" y="690"/>
                  </a:lnTo>
                  <a:lnTo>
                    <a:pt x="85" y="666"/>
                  </a:lnTo>
                  <a:lnTo>
                    <a:pt x="73" y="641"/>
                  </a:lnTo>
                  <a:lnTo>
                    <a:pt x="63" y="615"/>
                  </a:lnTo>
                  <a:lnTo>
                    <a:pt x="55" y="590"/>
                  </a:lnTo>
                  <a:lnTo>
                    <a:pt x="49" y="564"/>
                  </a:lnTo>
                  <a:lnTo>
                    <a:pt x="46" y="540"/>
                  </a:lnTo>
                  <a:lnTo>
                    <a:pt x="46" y="540"/>
                  </a:lnTo>
                  <a:lnTo>
                    <a:pt x="43" y="495"/>
                  </a:lnTo>
                  <a:lnTo>
                    <a:pt x="45" y="446"/>
                  </a:lnTo>
                  <a:lnTo>
                    <a:pt x="46" y="421"/>
                  </a:lnTo>
                  <a:lnTo>
                    <a:pt x="47" y="397"/>
                  </a:lnTo>
                  <a:lnTo>
                    <a:pt x="50" y="372"/>
                  </a:lnTo>
                  <a:lnTo>
                    <a:pt x="55" y="348"/>
                  </a:lnTo>
                  <a:lnTo>
                    <a:pt x="59" y="323"/>
                  </a:lnTo>
                  <a:lnTo>
                    <a:pt x="66" y="300"/>
                  </a:lnTo>
                  <a:lnTo>
                    <a:pt x="73" y="276"/>
                  </a:lnTo>
                  <a:lnTo>
                    <a:pt x="81" y="254"/>
                  </a:lnTo>
                  <a:lnTo>
                    <a:pt x="92" y="232"/>
                  </a:lnTo>
                  <a:lnTo>
                    <a:pt x="103" y="211"/>
                  </a:lnTo>
                  <a:lnTo>
                    <a:pt x="115" y="191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47" y="156"/>
                  </a:lnTo>
                  <a:lnTo>
                    <a:pt x="164" y="139"/>
                  </a:lnTo>
                  <a:lnTo>
                    <a:pt x="182" y="125"/>
                  </a:lnTo>
                  <a:lnTo>
                    <a:pt x="199" y="112"/>
                  </a:lnTo>
                  <a:lnTo>
                    <a:pt x="219" y="101"/>
                  </a:lnTo>
                  <a:lnTo>
                    <a:pt x="238" y="91"/>
                  </a:lnTo>
                  <a:lnTo>
                    <a:pt x="258" y="81"/>
                  </a:lnTo>
                  <a:lnTo>
                    <a:pt x="277" y="75"/>
                  </a:lnTo>
                  <a:lnTo>
                    <a:pt x="298" y="68"/>
                  </a:lnTo>
                  <a:lnTo>
                    <a:pt x="319" y="63"/>
                  </a:lnTo>
                  <a:lnTo>
                    <a:pt x="342" y="59"/>
                  </a:lnTo>
                  <a:lnTo>
                    <a:pt x="362" y="57"/>
                  </a:lnTo>
                  <a:lnTo>
                    <a:pt x="408" y="53"/>
                  </a:lnTo>
                  <a:lnTo>
                    <a:pt x="455" y="51"/>
                  </a:lnTo>
                  <a:lnTo>
                    <a:pt x="455" y="51"/>
                  </a:lnTo>
                  <a:lnTo>
                    <a:pt x="462" y="51"/>
                  </a:lnTo>
                  <a:lnTo>
                    <a:pt x="462" y="51"/>
                  </a:lnTo>
                  <a:lnTo>
                    <a:pt x="467" y="51"/>
                  </a:lnTo>
                  <a:lnTo>
                    <a:pt x="467" y="51"/>
                  </a:lnTo>
                  <a:lnTo>
                    <a:pt x="475" y="50"/>
                  </a:lnTo>
                  <a:lnTo>
                    <a:pt x="480" y="47"/>
                  </a:lnTo>
                  <a:lnTo>
                    <a:pt x="480" y="47"/>
                  </a:lnTo>
                  <a:lnTo>
                    <a:pt x="492" y="46"/>
                  </a:lnTo>
                  <a:lnTo>
                    <a:pt x="504" y="46"/>
                  </a:lnTo>
                  <a:lnTo>
                    <a:pt x="527" y="49"/>
                  </a:lnTo>
                  <a:lnTo>
                    <a:pt x="572" y="55"/>
                  </a:lnTo>
                  <a:lnTo>
                    <a:pt x="572" y="55"/>
                  </a:lnTo>
                  <a:lnTo>
                    <a:pt x="594" y="58"/>
                  </a:lnTo>
                  <a:lnTo>
                    <a:pt x="615" y="63"/>
                  </a:lnTo>
                  <a:lnTo>
                    <a:pt x="637" y="70"/>
                  </a:lnTo>
                  <a:lnTo>
                    <a:pt x="661" y="76"/>
                  </a:lnTo>
                  <a:lnTo>
                    <a:pt x="704" y="91"/>
                  </a:lnTo>
                  <a:lnTo>
                    <a:pt x="746" y="108"/>
                  </a:lnTo>
                  <a:lnTo>
                    <a:pt x="746" y="108"/>
                  </a:lnTo>
                  <a:lnTo>
                    <a:pt x="768" y="118"/>
                  </a:lnTo>
                  <a:lnTo>
                    <a:pt x="789" y="130"/>
                  </a:lnTo>
                  <a:lnTo>
                    <a:pt x="810" y="143"/>
                  </a:lnTo>
                  <a:lnTo>
                    <a:pt x="829" y="159"/>
                  </a:lnTo>
                  <a:lnTo>
                    <a:pt x="848" y="174"/>
                  </a:lnTo>
                  <a:lnTo>
                    <a:pt x="863" y="193"/>
                  </a:lnTo>
                  <a:lnTo>
                    <a:pt x="879" y="212"/>
                  </a:lnTo>
                  <a:lnTo>
                    <a:pt x="891" y="233"/>
                  </a:lnTo>
                  <a:lnTo>
                    <a:pt x="891" y="233"/>
                  </a:lnTo>
                  <a:lnTo>
                    <a:pt x="900" y="251"/>
                  </a:lnTo>
                  <a:lnTo>
                    <a:pt x="907" y="271"/>
                  </a:lnTo>
                  <a:lnTo>
                    <a:pt x="913" y="291"/>
                  </a:lnTo>
                  <a:lnTo>
                    <a:pt x="918" y="312"/>
                  </a:lnTo>
                  <a:lnTo>
                    <a:pt x="922" y="333"/>
                  </a:lnTo>
                  <a:lnTo>
                    <a:pt x="925" y="352"/>
                  </a:lnTo>
                  <a:lnTo>
                    <a:pt x="930" y="393"/>
                  </a:lnTo>
                  <a:lnTo>
                    <a:pt x="930" y="393"/>
                  </a:lnTo>
                  <a:lnTo>
                    <a:pt x="930" y="414"/>
                  </a:lnTo>
                  <a:lnTo>
                    <a:pt x="929" y="435"/>
                  </a:lnTo>
                  <a:lnTo>
                    <a:pt x="926" y="455"/>
                  </a:lnTo>
                  <a:lnTo>
                    <a:pt x="922" y="475"/>
                  </a:lnTo>
                  <a:lnTo>
                    <a:pt x="922" y="47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7752793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34"/>
          <p:cNvSpPr>
            <a:spLocks noEditPoints="1"/>
          </p:cNvSpPr>
          <p:nvPr/>
        </p:nvSpPr>
        <p:spPr bwMode="auto">
          <a:xfrm flipH="1">
            <a:off x="2488679" y="3392994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453503" y="5381090"/>
            <a:ext cx="6965448" cy="503056"/>
            <a:chOff x="2453503" y="5381090"/>
            <a:chExt cx="6965448" cy="503056"/>
          </a:xfrm>
        </p:grpSpPr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任意多边形 99"/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任意多边形 1"/>
          <p:cNvSpPr/>
          <p:nvPr/>
        </p:nvSpPr>
        <p:spPr>
          <a:xfrm>
            <a:off x="3316936" y="3641870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9DC3E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3870847" y="725646"/>
            <a:ext cx="3971693" cy="4252077"/>
            <a:chOff x="4427538" y="954088"/>
            <a:chExt cx="3333750" cy="3729038"/>
          </a:xfrm>
        </p:grpSpPr>
        <p:sp>
          <p:nvSpPr>
            <p:cNvPr id="38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5" name="文本框 94"/>
          <p:cNvSpPr txBox="1"/>
          <p:nvPr/>
        </p:nvSpPr>
        <p:spPr>
          <a:xfrm flipH="1">
            <a:off x="4721924" y="1424370"/>
            <a:ext cx="226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 smtClean="0">
                <a:latin typeface="新蒂黑板报" panose="03000600000000000000" pitchFamily="66" charset="-122"/>
                <a:ea typeface="新蒂黑板报" panose="03000600000000000000" pitchFamily="66" charset="-122"/>
              </a:rPr>
              <a:t>04</a:t>
            </a:r>
            <a:endParaRPr lang="zh-CN" altLang="en-US" sz="8000" spc="300" dirty="0">
              <a:latin typeface="新蒂黑板报" panose="03000600000000000000" pitchFamily="66" charset="-122"/>
              <a:ea typeface="新蒂黑板报" panose="03000600000000000000" pitchFamily="66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 flipH="1">
            <a:off x="4153023" y="5052676"/>
            <a:ext cx="366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论文归纳</a:t>
            </a:r>
            <a:r>
              <a:rPr lang="zh-CN" altLang="en-US" sz="4000" dirty="0" smtClean="0">
                <a:solidFill>
                  <a:srgbClr val="9DC3E6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总结</a:t>
            </a:r>
            <a:endParaRPr lang="zh-CN" altLang="en-US" sz="40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2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12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7200" y="5237747"/>
            <a:ext cx="7090611" cy="1155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4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795" y="364245"/>
            <a:ext cx="14555546" cy="6096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196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2432755" y="163689"/>
            <a:ext cx="6953956" cy="6513689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接點 3"/>
          <p:cNvCxnSpPr>
            <a:stCxn id="2" idx="2"/>
            <a:endCxn id="2" idx="6"/>
          </p:cNvCxnSpPr>
          <p:nvPr/>
        </p:nvCxnSpPr>
        <p:spPr>
          <a:xfrm>
            <a:off x="2432755" y="3420534"/>
            <a:ext cx="695395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>
            <a:stCxn id="2" idx="0"/>
            <a:endCxn id="2" idx="4"/>
          </p:cNvCxnSpPr>
          <p:nvPr/>
        </p:nvCxnSpPr>
        <p:spPr>
          <a:xfrm>
            <a:off x="5909733" y="163689"/>
            <a:ext cx="0" cy="65136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3471333" y="1800578"/>
            <a:ext cx="2065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chemeClr val="bg1"/>
                </a:solidFill>
              </a:rPr>
              <a:t>0 - 7000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74178" y="3900425"/>
            <a:ext cx="2065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chemeClr val="bg1"/>
                </a:solidFill>
              </a:rPr>
              <a:t>14001 - 21000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61644" y="3900425"/>
            <a:ext cx="2065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chemeClr val="bg1"/>
                </a:solidFill>
              </a:rPr>
              <a:t>21001 - 28000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434666" y="1462023"/>
            <a:ext cx="2065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chemeClr val="bg1"/>
                </a:solidFill>
              </a:rPr>
              <a:t>7001 </a:t>
            </a:r>
            <a:r>
              <a:rPr lang="en-US" altLang="zh-TW" sz="4400" dirty="0" smtClean="0">
                <a:solidFill>
                  <a:schemeClr val="bg1"/>
                </a:solidFill>
              </a:rPr>
              <a:t>- 14000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2432755" y="163689"/>
            <a:ext cx="6953956" cy="651368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接點 3"/>
          <p:cNvCxnSpPr>
            <a:stCxn id="2" idx="2"/>
            <a:endCxn id="2" idx="6"/>
          </p:cNvCxnSpPr>
          <p:nvPr/>
        </p:nvCxnSpPr>
        <p:spPr>
          <a:xfrm>
            <a:off x="2432755" y="3420534"/>
            <a:ext cx="695395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>
            <a:stCxn id="2" idx="0"/>
            <a:endCxn id="2" idx="4"/>
          </p:cNvCxnSpPr>
          <p:nvPr/>
        </p:nvCxnSpPr>
        <p:spPr>
          <a:xfrm>
            <a:off x="5909733" y="163689"/>
            <a:ext cx="0" cy="65136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3471333" y="1800578"/>
            <a:ext cx="2065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chemeClr val="bg1"/>
                </a:solidFill>
              </a:rPr>
              <a:t>0 - 7000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87065" y="3966119"/>
            <a:ext cx="2065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smtClean="0">
                <a:solidFill>
                  <a:srgbClr val="0070C0"/>
                </a:solidFill>
              </a:rPr>
              <a:t>14001 - 21000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434666" y="1462023"/>
            <a:ext cx="2065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chemeClr val="bg1"/>
                </a:solidFill>
              </a:rPr>
              <a:t>70001 - 14000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587066" y="1614423"/>
            <a:ext cx="2065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0070C0"/>
                </a:solidFill>
              </a:rPr>
              <a:t>7001 </a:t>
            </a:r>
            <a:r>
              <a:rPr lang="en-US" altLang="zh-TW" sz="4400" dirty="0" smtClean="0">
                <a:solidFill>
                  <a:srgbClr val="0070C0"/>
                </a:solidFill>
              </a:rPr>
              <a:t>- 14000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07048" y="3668197"/>
            <a:ext cx="16482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dirty="0" smtClean="0">
                <a:solidFill>
                  <a:srgbClr val="00B050"/>
                </a:solidFill>
              </a:rPr>
              <a:t>50%</a:t>
            </a:r>
            <a:endParaRPr lang="en-US" altLang="zh-CN" sz="6600" dirty="0">
              <a:solidFill>
                <a:srgbClr val="00B05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28184" y="3457527"/>
            <a:ext cx="40546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 dirty="0" smtClean="0">
                <a:solidFill>
                  <a:srgbClr val="002060"/>
                </a:solidFill>
              </a:rPr>
              <a:t>100%</a:t>
            </a:r>
            <a:endParaRPr lang="en-US" altLang="zh-CN" sz="8800" dirty="0">
              <a:solidFill>
                <a:srgbClr val="00206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882942" y="757990"/>
            <a:ext cx="86146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理財的重要性</a:t>
            </a:r>
            <a:r>
              <a:rPr lang="en-US" altLang="zh-TW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  <a:p>
            <a:pPr algn="ctr"/>
            <a:endParaRPr lang="en-US" altLang="zh-TW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協助我</a:t>
            </a:r>
            <a:r>
              <a:rPr lang="zh-TW" altLang="en-US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們</a:t>
            </a:r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用一半的錢</a:t>
            </a:r>
            <a:endParaRPr lang="en-US" altLang="zh-TW" sz="40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4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完成這一輩子所需要的圓滿人生 </a:t>
            </a:r>
            <a:endParaRPr lang="zh-TW" altLang="en-US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5939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482739" y="3052949"/>
            <a:ext cx="1465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/>
              <a:t>20-30</a:t>
            </a:r>
            <a:r>
              <a:rPr lang="zh-TW" altLang="en-US" sz="2800" b="1" dirty="0"/>
              <a:t>歲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854818" y="4079490"/>
            <a:ext cx="2594406" cy="1971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買車</a:t>
            </a:r>
            <a:endParaRPr lang="en-US" altLang="zh-TW" sz="2800" dirty="0" smtClean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  <a:p>
            <a:pPr lvl="0" algn="ctr">
              <a:lnSpc>
                <a:spcPct val="130000"/>
              </a:lnSpc>
            </a:pP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結婚基金</a:t>
            </a:r>
            <a:endParaRPr lang="en-US" altLang="zh-TW" sz="2800" dirty="0" smtClean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  <a:p>
            <a:pPr lvl="0" algn="ctr">
              <a:lnSpc>
                <a:spcPct val="130000"/>
              </a:lnSpc>
            </a:pP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創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業</a:t>
            </a:r>
            <a:endParaRPr lang="en-US" altLang="zh-TW" sz="2800" dirty="0" smtClean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  <a:p>
            <a:pPr lvl="0" algn="ctr">
              <a:lnSpc>
                <a:spcPct val="130000"/>
              </a:lnSpc>
            </a:pP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</p:txBody>
      </p:sp>
      <p:grpSp>
        <p:nvGrpSpPr>
          <p:cNvPr id="40" name="组合 1290"/>
          <p:cNvGrpSpPr/>
          <p:nvPr/>
        </p:nvGrpSpPr>
        <p:grpSpPr>
          <a:xfrm>
            <a:off x="1610155" y="1205734"/>
            <a:ext cx="1056217" cy="1016000"/>
            <a:chOff x="4151313" y="4052888"/>
            <a:chExt cx="792163" cy="762000"/>
          </a:xfrm>
          <a:solidFill>
            <a:schemeClr val="tx1"/>
          </a:solidFill>
        </p:grpSpPr>
        <p:sp>
          <p:nvSpPr>
            <p:cNvPr id="41" name="Freeform 1037"/>
            <p:cNvSpPr/>
            <p:nvPr/>
          </p:nvSpPr>
          <p:spPr bwMode="auto">
            <a:xfrm>
              <a:off x="4249738" y="4081463"/>
              <a:ext cx="201613" cy="147638"/>
            </a:xfrm>
            <a:custGeom>
              <a:avLst/>
              <a:gdLst/>
              <a:ahLst/>
              <a:cxnLst>
                <a:cxn ang="0">
                  <a:pos x="500" y="1"/>
                </a:cxn>
                <a:cxn ang="0">
                  <a:pos x="477" y="18"/>
                </a:cxn>
                <a:cxn ang="0">
                  <a:pos x="454" y="37"/>
                </a:cxn>
                <a:cxn ang="0">
                  <a:pos x="448" y="43"/>
                </a:cxn>
                <a:cxn ang="0">
                  <a:pos x="422" y="61"/>
                </a:cxn>
                <a:cxn ang="0">
                  <a:pos x="388" y="81"/>
                </a:cxn>
                <a:cxn ang="0">
                  <a:pos x="318" y="123"/>
                </a:cxn>
                <a:cxn ang="0">
                  <a:pos x="254" y="170"/>
                </a:cxn>
                <a:cxn ang="0">
                  <a:pos x="220" y="196"/>
                </a:cxn>
                <a:cxn ang="0">
                  <a:pos x="114" y="269"/>
                </a:cxn>
                <a:cxn ang="0">
                  <a:pos x="98" y="281"/>
                </a:cxn>
                <a:cxn ang="0">
                  <a:pos x="70" y="306"/>
                </a:cxn>
                <a:cxn ang="0">
                  <a:pos x="54" y="316"/>
                </a:cxn>
                <a:cxn ang="0">
                  <a:pos x="36" y="328"/>
                </a:cxn>
                <a:cxn ang="0">
                  <a:pos x="30" y="333"/>
                </a:cxn>
                <a:cxn ang="0">
                  <a:pos x="20" y="349"/>
                </a:cxn>
                <a:cxn ang="0">
                  <a:pos x="15" y="356"/>
                </a:cxn>
                <a:cxn ang="0">
                  <a:pos x="4" y="361"/>
                </a:cxn>
                <a:cxn ang="0">
                  <a:pos x="3" y="361"/>
                </a:cxn>
                <a:cxn ang="0">
                  <a:pos x="0" y="367"/>
                </a:cxn>
                <a:cxn ang="0">
                  <a:pos x="6" y="371"/>
                </a:cxn>
                <a:cxn ang="0">
                  <a:pos x="8" y="371"/>
                </a:cxn>
                <a:cxn ang="0">
                  <a:pos x="24" y="362"/>
                </a:cxn>
                <a:cxn ang="0">
                  <a:pos x="37" y="347"/>
                </a:cxn>
                <a:cxn ang="0">
                  <a:pos x="41" y="340"/>
                </a:cxn>
                <a:cxn ang="0">
                  <a:pos x="62" y="323"/>
                </a:cxn>
                <a:cxn ang="0">
                  <a:pos x="92" y="303"/>
                </a:cxn>
                <a:cxn ang="0">
                  <a:pos x="127" y="276"/>
                </a:cxn>
                <a:cxn ang="0">
                  <a:pos x="201" y="224"/>
                </a:cxn>
                <a:cxn ang="0">
                  <a:pos x="237" y="197"/>
                </a:cxn>
                <a:cxn ang="0">
                  <a:pos x="286" y="158"/>
                </a:cxn>
                <a:cxn ang="0">
                  <a:pos x="301" y="146"/>
                </a:cxn>
                <a:cxn ang="0">
                  <a:pos x="342" y="120"/>
                </a:cxn>
                <a:cxn ang="0">
                  <a:pos x="384" y="95"/>
                </a:cxn>
                <a:cxn ang="0">
                  <a:pos x="448" y="56"/>
                </a:cxn>
                <a:cxn ang="0">
                  <a:pos x="462" y="46"/>
                </a:cxn>
                <a:cxn ang="0">
                  <a:pos x="491" y="22"/>
                </a:cxn>
                <a:cxn ang="0">
                  <a:pos x="505" y="12"/>
                </a:cxn>
                <a:cxn ang="0">
                  <a:pos x="509" y="8"/>
                </a:cxn>
                <a:cxn ang="0">
                  <a:pos x="504" y="1"/>
                </a:cxn>
                <a:cxn ang="0">
                  <a:pos x="500" y="1"/>
                </a:cxn>
              </a:cxnLst>
              <a:rect l="0" t="0" r="r" b="b"/>
              <a:pathLst>
                <a:path w="509" h="371">
                  <a:moveTo>
                    <a:pt x="500" y="1"/>
                  </a:moveTo>
                  <a:lnTo>
                    <a:pt x="500" y="1"/>
                  </a:lnTo>
                  <a:lnTo>
                    <a:pt x="487" y="9"/>
                  </a:lnTo>
                  <a:lnTo>
                    <a:pt x="477" y="18"/>
                  </a:lnTo>
                  <a:lnTo>
                    <a:pt x="465" y="27"/>
                  </a:lnTo>
                  <a:lnTo>
                    <a:pt x="454" y="37"/>
                  </a:lnTo>
                  <a:lnTo>
                    <a:pt x="454" y="37"/>
                  </a:lnTo>
                  <a:lnTo>
                    <a:pt x="448" y="43"/>
                  </a:lnTo>
                  <a:lnTo>
                    <a:pt x="440" y="50"/>
                  </a:lnTo>
                  <a:lnTo>
                    <a:pt x="422" y="61"/>
                  </a:lnTo>
                  <a:lnTo>
                    <a:pt x="388" y="81"/>
                  </a:lnTo>
                  <a:lnTo>
                    <a:pt x="388" y="81"/>
                  </a:lnTo>
                  <a:lnTo>
                    <a:pt x="352" y="102"/>
                  </a:lnTo>
                  <a:lnTo>
                    <a:pt x="318" y="123"/>
                  </a:lnTo>
                  <a:lnTo>
                    <a:pt x="286" y="145"/>
                  </a:lnTo>
                  <a:lnTo>
                    <a:pt x="254" y="170"/>
                  </a:lnTo>
                  <a:lnTo>
                    <a:pt x="254" y="170"/>
                  </a:lnTo>
                  <a:lnTo>
                    <a:pt x="220" y="196"/>
                  </a:lnTo>
                  <a:lnTo>
                    <a:pt x="185" y="221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98" y="281"/>
                  </a:lnTo>
                  <a:lnTo>
                    <a:pt x="84" y="293"/>
                  </a:lnTo>
                  <a:lnTo>
                    <a:pt x="70" y="306"/>
                  </a:lnTo>
                  <a:lnTo>
                    <a:pt x="54" y="316"/>
                  </a:lnTo>
                  <a:lnTo>
                    <a:pt x="54" y="316"/>
                  </a:lnTo>
                  <a:lnTo>
                    <a:pt x="42" y="324"/>
                  </a:lnTo>
                  <a:lnTo>
                    <a:pt x="36" y="328"/>
                  </a:lnTo>
                  <a:lnTo>
                    <a:pt x="30" y="333"/>
                  </a:lnTo>
                  <a:lnTo>
                    <a:pt x="30" y="333"/>
                  </a:lnTo>
                  <a:lnTo>
                    <a:pt x="25" y="341"/>
                  </a:lnTo>
                  <a:lnTo>
                    <a:pt x="20" y="349"/>
                  </a:lnTo>
                  <a:lnTo>
                    <a:pt x="17" y="353"/>
                  </a:lnTo>
                  <a:lnTo>
                    <a:pt x="15" y="356"/>
                  </a:lnTo>
                  <a:lnTo>
                    <a:pt x="11" y="358"/>
                  </a:lnTo>
                  <a:lnTo>
                    <a:pt x="4" y="361"/>
                  </a:lnTo>
                  <a:lnTo>
                    <a:pt x="4" y="361"/>
                  </a:lnTo>
                  <a:lnTo>
                    <a:pt x="3" y="361"/>
                  </a:lnTo>
                  <a:lnTo>
                    <a:pt x="2" y="364"/>
                  </a:lnTo>
                  <a:lnTo>
                    <a:pt x="0" y="367"/>
                  </a:lnTo>
                  <a:lnTo>
                    <a:pt x="3" y="370"/>
                  </a:lnTo>
                  <a:lnTo>
                    <a:pt x="6" y="371"/>
                  </a:lnTo>
                  <a:lnTo>
                    <a:pt x="8" y="371"/>
                  </a:lnTo>
                  <a:lnTo>
                    <a:pt x="8" y="371"/>
                  </a:lnTo>
                  <a:lnTo>
                    <a:pt x="17" y="367"/>
                  </a:lnTo>
                  <a:lnTo>
                    <a:pt x="24" y="362"/>
                  </a:lnTo>
                  <a:lnTo>
                    <a:pt x="30" y="354"/>
                  </a:lnTo>
                  <a:lnTo>
                    <a:pt x="37" y="347"/>
                  </a:lnTo>
                  <a:lnTo>
                    <a:pt x="37" y="347"/>
                  </a:lnTo>
                  <a:lnTo>
                    <a:pt x="41" y="340"/>
                  </a:lnTo>
                  <a:lnTo>
                    <a:pt x="47" y="333"/>
                  </a:lnTo>
                  <a:lnTo>
                    <a:pt x="62" y="323"/>
                  </a:lnTo>
                  <a:lnTo>
                    <a:pt x="78" y="314"/>
                  </a:lnTo>
                  <a:lnTo>
                    <a:pt x="92" y="303"/>
                  </a:lnTo>
                  <a:lnTo>
                    <a:pt x="92" y="303"/>
                  </a:lnTo>
                  <a:lnTo>
                    <a:pt x="127" y="276"/>
                  </a:lnTo>
                  <a:lnTo>
                    <a:pt x="164" y="250"/>
                  </a:lnTo>
                  <a:lnTo>
                    <a:pt x="201" y="224"/>
                  </a:lnTo>
                  <a:lnTo>
                    <a:pt x="237" y="197"/>
                  </a:lnTo>
                  <a:lnTo>
                    <a:pt x="237" y="197"/>
                  </a:lnTo>
                  <a:lnTo>
                    <a:pt x="269" y="171"/>
                  </a:lnTo>
                  <a:lnTo>
                    <a:pt x="286" y="158"/>
                  </a:lnTo>
                  <a:lnTo>
                    <a:pt x="301" y="146"/>
                  </a:lnTo>
                  <a:lnTo>
                    <a:pt x="301" y="146"/>
                  </a:lnTo>
                  <a:lnTo>
                    <a:pt x="322" y="133"/>
                  </a:lnTo>
                  <a:lnTo>
                    <a:pt x="342" y="120"/>
                  </a:lnTo>
                  <a:lnTo>
                    <a:pt x="384" y="95"/>
                  </a:lnTo>
                  <a:lnTo>
                    <a:pt x="384" y="95"/>
                  </a:lnTo>
                  <a:lnTo>
                    <a:pt x="416" y="77"/>
                  </a:lnTo>
                  <a:lnTo>
                    <a:pt x="448" y="56"/>
                  </a:lnTo>
                  <a:lnTo>
                    <a:pt x="448" y="56"/>
                  </a:lnTo>
                  <a:lnTo>
                    <a:pt x="462" y="46"/>
                  </a:lnTo>
                  <a:lnTo>
                    <a:pt x="477" y="34"/>
                  </a:lnTo>
                  <a:lnTo>
                    <a:pt x="491" y="22"/>
                  </a:lnTo>
                  <a:lnTo>
                    <a:pt x="505" y="12"/>
                  </a:lnTo>
                  <a:lnTo>
                    <a:pt x="505" y="12"/>
                  </a:lnTo>
                  <a:lnTo>
                    <a:pt x="508" y="9"/>
                  </a:lnTo>
                  <a:lnTo>
                    <a:pt x="509" y="8"/>
                  </a:lnTo>
                  <a:lnTo>
                    <a:pt x="508" y="4"/>
                  </a:lnTo>
                  <a:lnTo>
                    <a:pt x="504" y="1"/>
                  </a:lnTo>
                  <a:lnTo>
                    <a:pt x="503" y="0"/>
                  </a:lnTo>
                  <a:lnTo>
                    <a:pt x="500" y="1"/>
                  </a:lnTo>
                  <a:lnTo>
                    <a:pt x="50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1038"/>
            <p:cNvSpPr/>
            <p:nvPr/>
          </p:nvSpPr>
          <p:spPr bwMode="auto">
            <a:xfrm>
              <a:off x="4222751" y="4070350"/>
              <a:ext cx="276225" cy="206375"/>
            </a:xfrm>
            <a:custGeom>
              <a:avLst/>
              <a:gdLst/>
              <a:ahLst/>
              <a:cxnLst>
                <a:cxn ang="0">
                  <a:pos x="687" y="1"/>
                </a:cxn>
                <a:cxn ang="0">
                  <a:pos x="665" y="17"/>
                </a:cxn>
                <a:cxn ang="0">
                  <a:pos x="643" y="28"/>
                </a:cxn>
                <a:cxn ang="0">
                  <a:pos x="620" y="44"/>
                </a:cxn>
                <a:cxn ang="0">
                  <a:pos x="599" y="60"/>
                </a:cxn>
                <a:cxn ang="0">
                  <a:pos x="552" y="95"/>
                </a:cxn>
                <a:cxn ang="0">
                  <a:pos x="507" y="130"/>
                </a:cxn>
                <a:cxn ang="0">
                  <a:pos x="415" y="194"/>
                </a:cxn>
                <a:cxn ang="0">
                  <a:pos x="322" y="257"/>
                </a:cxn>
                <a:cxn ang="0">
                  <a:pos x="236" y="321"/>
                </a:cxn>
                <a:cxn ang="0">
                  <a:pos x="152" y="387"/>
                </a:cxn>
                <a:cxn ang="0">
                  <a:pos x="108" y="418"/>
                </a:cxn>
                <a:cxn ang="0">
                  <a:pos x="64" y="452"/>
                </a:cxn>
                <a:cxn ang="0">
                  <a:pos x="51" y="466"/>
                </a:cxn>
                <a:cxn ang="0">
                  <a:pos x="38" y="481"/>
                </a:cxn>
                <a:cxn ang="0">
                  <a:pos x="20" y="495"/>
                </a:cxn>
                <a:cxn ang="0">
                  <a:pos x="2" y="508"/>
                </a:cxn>
                <a:cxn ang="0">
                  <a:pos x="0" y="512"/>
                </a:cxn>
                <a:cxn ang="0">
                  <a:pos x="2" y="516"/>
                </a:cxn>
                <a:cxn ang="0">
                  <a:pos x="8" y="517"/>
                </a:cxn>
                <a:cxn ang="0">
                  <a:pos x="10" y="517"/>
                </a:cxn>
                <a:cxn ang="0">
                  <a:pos x="54" y="479"/>
                </a:cxn>
                <a:cxn ang="0">
                  <a:pos x="68" y="465"/>
                </a:cxn>
                <a:cxn ang="0">
                  <a:pos x="87" y="447"/>
                </a:cxn>
                <a:cxn ang="0">
                  <a:pos x="131" y="417"/>
                </a:cxn>
                <a:cxn ang="0">
                  <a:pos x="152" y="401"/>
                </a:cxn>
                <a:cxn ang="0">
                  <a:pos x="296" y="290"/>
                </a:cxn>
                <a:cxn ang="0">
                  <a:pos x="344" y="256"/>
                </a:cxn>
                <a:cxn ang="0">
                  <a:pos x="484" y="160"/>
                </a:cxn>
                <a:cxn ang="0">
                  <a:pos x="529" y="128"/>
                </a:cxn>
                <a:cxn ang="0">
                  <a:pos x="623" y="57"/>
                </a:cxn>
                <a:cxn ang="0">
                  <a:pos x="641" y="45"/>
                </a:cxn>
                <a:cxn ang="0">
                  <a:pos x="678" y="23"/>
                </a:cxn>
                <a:cxn ang="0">
                  <a:pos x="695" y="9"/>
                </a:cxn>
                <a:cxn ang="0">
                  <a:pos x="696" y="5"/>
                </a:cxn>
                <a:cxn ang="0">
                  <a:pos x="691" y="0"/>
                </a:cxn>
                <a:cxn ang="0">
                  <a:pos x="687" y="1"/>
                </a:cxn>
              </a:cxnLst>
              <a:rect l="0" t="0" r="r" b="b"/>
              <a:pathLst>
                <a:path w="696" h="519">
                  <a:moveTo>
                    <a:pt x="687" y="1"/>
                  </a:moveTo>
                  <a:lnTo>
                    <a:pt x="687" y="1"/>
                  </a:lnTo>
                  <a:lnTo>
                    <a:pt x="677" y="9"/>
                  </a:lnTo>
                  <a:lnTo>
                    <a:pt x="665" y="17"/>
                  </a:lnTo>
                  <a:lnTo>
                    <a:pt x="643" y="28"/>
                  </a:lnTo>
                  <a:lnTo>
                    <a:pt x="643" y="28"/>
                  </a:lnTo>
                  <a:lnTo>
                    <a:pt x="631" y="36"/>
                  </a:lnTo>
                  <a:lnTo>
                    <a:pt x="620" y="44"/>
                  </a:lnTo>
                  <a:lnTo>
                    <a:pt x="599" y="60"/>
                  </a:lnTo>
                  <a:lnTo>
                    <a:pt x="599" y="60"/>
                  </a:lnTo>
                  <a:lnTo>
                    <a:pt x="576" y="77"/>
                  </a:lnTo>
                  <a:lnTo>
                    <a:pt x="552" y="95"/>
                  </a:lnTo>
                  <a:lnTo>
                    <a:pt x="507" y="130"/>
                  </a:lnTo>
                  <a:lnTo>
                    <a:pt x="507" y="130"/>
                  </a:lnTo>
                  <a:lnTo>
                    <a:pt x="461" y="163"/>
                  </a:lnTo>
                  <a:lnTo>
                    <a:pt x="415" y="194"/>
                  </a:lnTo>
                  <a:lnTo>
                    <a:pt x="322" y="257"/>
                  </a:lnTo>
                  <a:lnTo>
                    <a:pt x="322" y="257"/>
                  </a:lnTo>
                  <a:lnTo>
                    <a:pt x="279" y="289"/>
                  </a:lnTo>
                  <a:lnTo>
                    <a:pt x="236" y="321"/>
                  </a:lnTo>
                  <a:lnTo>
                    <a:pt x="152" y="387"/>
                  </a:lnTo>
                  <a:lnTo>
                    <a:pt x="152" y="387"/>
                  </a:lnTo>
                  <a:lnTo>
                    <a:pt x="130" y="402"/>
                  </a:lnTo>
                  <a:lnTo>
                    <a:pt x="108" y="418"/>
                  </a:lnTo>
                  <a:lnTo>
                    <a:pt x="85" y="434"/>
                  </a:lnTo>
                  <a:lnTo>
                    <a:pt x="64" y="452"/>
                  </a:lnTo>
                  <a:lnTo>
                    <a:pt x="64" y="452"/>
                  </a:lnTo>
                  <a:lnTo>
                    <a:pt x="51" y="466"/>
                  </a:lnTo>
                  <a:lnTo>
                    <a:pt x="38" y="481"/>
                  </a:lnTo>
                  <a:lnTo>
                    <a:pt x="38" y="481"/>
                  </a:lnTo>
                  <a:lnTo>
                    <a:pt x="29" y="489"/>
                  </a:lnTo>
                  <a:lnTo>
                    <a:pt x="20" y="495"/>
                  </a:lnTo>
                  <a:lnTo>
                    <a:pt x="2" y="508"/>
                  </a:lnTo>
                  <a:lnTo>
                    <a:pt x="2" y="508"/>
                  </a:lnTo>
                  <a:lnTo>
                    <a:pt x="0" y="511"/>
                  </a:lnTo>
                  <a:lnTo>
                    <a:pt x="0" y="512"/>
                  </a:lnTo>
                  <a:lnTo>
                    <a:pt x="0" y="515"/>
                  </a:lnTo>
                  <a:lnTo>
                    <a:pt x="2" y="516"/>
                  </a:lnTo>
                  <a:lnTo>
                    <a:pt x="6" y="519"/>
                  </a:lnTo>
                  <a:lnTo>
                    <a:pt x="8" y="517"/>
                  </a:lnTo>
                  <a:lnTo>
                    <a:pt x="10" y="517"/>
                  </a:lnTo>
                  <a:lnTo>
                    <a:pt x="10" y="517"/>
                  </a:lnTo>
                  <a:lnTo>
                    <a:pt x="40" y="493"/>
                  </a:lnTo>
                  <a:lnTo>
                    <a:pt x="54" y="479"/>
                  </a:lnTo>
                  <a:lnTo>
                    <a:pt x="68" y="465"/>
                  </a:lnTo>
                  <a:lnTo>
                    <a:pt x="68" y="465"/>
                  </a:lnTo>
                  <a:lnTo>
                    <a:pt x="76" y="456"/>
                  </a:lnTo>
                  <a:lnTo>
                    <a:pt x="87" y="447"/>
                  </a:lnTo>
                  <a:lnTo>
                    <a:pt x="108" y="431"/>
                  </a:lnTo>
                  <a:lnTo>
                    <a:pt x="131" y="417"/>
                  </a:lnTo>
                  <a:lnTo>
                    <a:pt x="152" y="401"/>
                  </a:lnTo>
                  <a:lnTo>
                    <a:pt x="152" y="401"/>
                  </a:lnTo>
                  <a:lnTo>
                    <a:pt x="248" y="326"/>
                  </a:lnTo>
                  <a:lnTo>
                    <a:pt x="296" y="290"/>
                  </a:lnTo>
                  <a:lnTo>
                    <a:pt x="344" y="256"/>
                  </a:lnTo>
                  <a:lnTo>
                    <a:pt x="344" y="256"/>
                  </a:lnTo>
                  <a:lnTo>
                    <a:pt x="439" y="193"/>
                  </a:lnTo>
                  <a:lnTo>
                    <a:pt x="484" y="160"/>
                  </a:lnTo>
                  <a:lnTo>
                    <a:pt x="529" y="128"/>
                  </a:lnTo>
                  <a:lnTo>
                    <a:pt x="529" y="128"/>
                  </a:lnTo>
                  <a:lnTo>
                    <a:pt x="576" y="92"/>
                  </a:lnTo>
                  <a:lnTo>
                    <a:pt x="623" y="57"/>
                  </a:lnTo>
                  <a:lnTo>
                    <a:pt x="623" y="57"/>
                  </a:lnTo>
                  <a:lnTo>
                    <a:pt x="641" y="45"/>
                  </a:lnTo>
                  <a:lnTo>
                    <a:pt x="660" y="35"/>
                  </a:lnTo>
                  <a:lnTo>
                    <a:pt x="678" y="23"/>
                  </a:lnTo>
                  <a:lnTo>
                    <a:pt x="695" y="9"/>
                  </a:lnTo>
                  <a:lnTo>
                    <a:pt x="695" y="9"/>
                  </a:lnTo>
                  <a:lnTo>
                    <a:pt x="696" y="7"/>
                  </a:lnTo>
                  <a:lnTo>
                    <a:pt x="696" y="5"/>
                  </a:lnTo>
                  <a:lnTo>
                    <a:pt x="695" y="1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7" y="1"/>
                  </a:lnTo>
                  <a:lnTo>
                    <a:pt x="68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1039"/>
            <p:cNvSpPr/>
            <p:nvPr/>
          </p:nvSpPr>
          <p:spPr bwMode="auto">
            <a:xfrm>
              <a:off x="4219576" y="4067175"/>
              <a:ext cx="323850" cy="247650"/>
            </a:xfrm>
            <a:custGeom>
              <a:avLst/>
              <a:gdLst/>
              <a:ahLst/>
              <a:cxnLst>
                <a:cxn ang="0">
                  <a:pos x="806" y="3"/>
                </a:cxn>
                <a:cxn ang="0">
                  <a:pos x="759" y="39"/>
                </a:cxn>
                <a:cxn ang="0">
                  <a:pos x="712" y="76"/>
                </a:cxn>
                <a:cxn ang="0">
                  <a:pos x="661" y="119"/>
                </a:cxn>
                <a:cxn ang="0">
                  <a:pos x="608" y="161"/>
                </a:cxn>
                <a:cxn ang="0">
                  <a:pos x="584" y="180"/>
                </a:cxn>
                <a:cxn ang="0">
                  <a:pos x="535" y="221"/>
                </a:cxn>
                <a:cxn ang="0">
                  <a:pos x="510" y="241"/>
                </a:cxn>
                <a:cxn ang="0">
                  <a:pos x="463" y="272"/>
                </a:cxn>
                <a:cxn ang="0">
                  <a:pos x="415" y="301"/>
                </a:cxn>
                <a:cxn ang="0">
                  <a:pos x="364" y="339"/>
                </a:cxn>
                <a:cxn ang="0">
                  <a:pos x="263" y="417"/>
                </a:cxn>
                <a:cxn ang="0">
                  <a:pos x="211" y="454"/>
                </a:cxn>
                <a:cxn ang="0">
                  <a:pos x="160" y="486"/>
                </a:cxn>
                <a:cxn ang="0">
                  <a:pos x="111" y="522"/>
                </a:cxn>
                <a:cxn ang="0">
                  <a:pos x="88" y="541"/>
                </a:cxn>
                <a:cxn ang="0">
                  <a:pos x="64" y="561"/>
                </a:cxn>
                <a:cxn ang="0">
                  <a:pos x="38" y="591"/>
                </a:cxn>
                <a:cxn ang="0">
                  <a:pos x="21" y="604"/>
                </a:cxn>
                <a:cxn ang="0">
                  <a:pos x="5" y="611"/>
                </a:cxn>
                <a:cxn ang="0">
                  <a:pos x="3" y="612"/>
                </a:cxn>
                <a:cxn ang="0">
                  <a:pos x="0" y="617"/>
                </a:cxn>
                <a:cxn ang="0">
                  <a:pos x="1" y="621"/>
                </a:cxn>
                <a:cxn ang="0">
                  <a:pos x="5" y="622"/>
                </a:cxn>
                <a:cxn ang="0">
                  <a:pos x="15" y="620"/>
                </a:cxn>
                <a:cxn ang="0">
                  <a:pos x="32" y="611"/>
                </a:cxn>
                <a:cxn ang="0">
                  <a:pos x="52" y="590"/>
                </a:cxn>
                <a:cxn ang="0">
                  <a:pos x="66" y="577"/>
                </a:cxn>
                <a:cxn ang="0">
                  <a:pos x="120" y="530"/>
                </a:cxn>
                <a:cxn ang="0">
                  <a:pos x="179" y="488"/>
                </a:cxn>
                <a:cxn ang="0">
                  <a:pos x="209" y="468"/>
                </a:cxn>
                <a:cxn ang="0">
                  <a:pos x="293" y="405"/>
                </a:cxn>
                <a:cxn ang="0">
                  <a:pos x="406" y="322"/>
                </a:cxn>
                <a:cxn ang="0">
                  <a:pos x="430" y="305"/>
                </a:cxn>
                <a:cxn ang="0">
                  <a:pos x="508" y="256"/>
                </a:cxn>
                <a:cxn ang="0">
                  <a:pos x="534" y="238"/>
                </a:cxn>
                <a:cxn ang="0">
                  <a:pos x="582" y="197"/>
                </a:cxn>
                <a:cxn ang="0">
                  <a:pos x="607" y="177"/>
                </a:cxn>
                <a:cxn ang="0">
                  <a:pos x="686" y="114"/>
                </a:cxn>
                <a:cxn ang="0">
                  <a:pos x="712" y="90"/>
                </a:cxn>
                <a:cxn ang="0">
                  <a:pos x="763" y="51"/>
                </a:cxn>
                <a:cxn ang="0">
                  <a:pos x="802" y="21"/>
                </a:cxn>
                <a:cxn ang="0">
                  <a:pos x="814" y="10"/>
                </a:cxn>
                <a:cxn ang="0">
                  <a:pos x="816" y="7"/>
                </a:cxn>
                <a:cxn ang="0">
                  <a:pos x="810" y="0"/>
                </a:cxn>
                <a:cxn ang="0">
                  <a:pos x="806" y="3"/>
                </a:cxn>
              </a:cxnLst>
              <a:rect l="0" t="0" r="r" b="b"/>
              <a:pathLst>
                <a:path w="816" h="622">
                  <a:moveTo>
                    <a:pt x="806" y="3"/>
                  </a:moveTo>
                  <a:lnTo>
                    <a:pt x="806" y="3"/>
                  </a:lnTo>
                  <a:lnTo>
                    <a:pt x="784" y="21"/>
                  </a:lnTo>
                  <a:lnTo>
                    <a:pt x="759" y="39"/>
                  </a:lnTo>
                  <a:lnTo>
                    <a:pt x="735" y="56"/>
                  </a:lnTo>
                  <a:lnTo>
                    <a:pt x="712" y="76"/>
                  </a:lnTo>
                  <a:lnTo>
                    <a:pt x="712" y="76"/>
                  </a:lnTo>
                  <a:lnTo>
                    <a:pt x="661" y="119"/>
                  </a:lnTo>
                  <a:lnTo>
                    <a:pt x="635" y="141"/>
                  </a:lnTo>
                  <a:lnTo>
                    <a:pt x="608" y="161"/>
                  </a:lnTo>
                  <a:lnTo>
                    <a:pt x="608" y="161"/>
                  </a:lnTo>
                  <a:lnTo>
                    <a:pt x="584" y="180"/>
                  </a:lnTo>
                  <a:lnTo>
                    <a:pt x="559" y="201"/>
                  </a:lnTo>
                  <a:lnTo>
                    <a:pt x="535" y="221"/>
                  </a:lnTo>
                  <a:lnTo>
                    <a:pt x="510" y="241"/>
                  </a:lnTo>
                  <a:lnTo>
                    <a:pt x="510" y="241"/>
                  </a:lnTo>
                  <a:lnTo>
                    <a:pt x="487" y="256"/>
                  </a:lnTo>
                  <a:lnTo>
                    <a:pt x="463" y="272"/>
                  </a:lnTo>
                  <a:lnTo>
                    <a:pt x="438" y="286"/>
                  </a:lnTo>
                  <a:lnTo>
                    <a:pt x="415" y="301"/>
                  </a:lnTo>
                  <a:lnTo>
                    <a:pt x="415" y="301"/>
                  </a:lnTo>
                  <a:lnTo>
                    <a:pt x="364" y="339"/>
                  </a:lnTo>
                  <a:lnTo>
                    <a:pt x="314" y="379"/>
                  </a:lnTo>
                  <a:lnTo>
                    <a:pt x="263" y="417"/>
                  </a:lnTo>
                  <a:lnTo>
                    <a:pt x="237" y="437"/>
                  </a:lnTo>
                  <a:lnTo>
                    <a:pt x="211" y="454"/>
                  </a:lnTo>
                  <a:lnTo>
                    <a:pt x="211" y="454"/>
                  </a:lnTo>
                  <a:lnTo>
                    <a:pt x="160" y="486"/>
                  </a:lnTo>
                  <a:lnTo>
                    <a:pt x="135" y="503"/>
                  </a:lnTo>
                  <a:lnTo>
                    <a:pt x="111" y="522"/>
                  </a:lnTo>
                  <a:lnTo>
                    <a:pt x="111" y="522"/>
                  </a:lnTo>
                  <a:lnTo>
                    <a:pt x="88" y="541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52" y="574"/>
                  </a:lnTo>
                  <a:lnTo>
                    <a:pt x="38" y="591"/>
                  </a:lnTo>
                  <a:lnTo>
                    <a:pt x="29" y="598"/>
                  </a:lnTo>
                  <a:lnTo>
                    <a:pt x="21" y="604"/>
                  </a:lnTo>
                  <a:lnTo>
                    <a:pt x="13" y="609"/>
                  </a:lnTo>
                  <a:lnTo>
                    <a:pt x="5" y="611"/>
                  </a:lnTo>
                  <a:lnTo>
                    <a:pt x="5" y="611"/>
                  </a:lnTo>
                  <a:lnTo>
                    <a:pt x="3" y="612"/>
                  </a:lnTo>
                  <a:lnTo>
                    <a:pt x="1" y="613"/>
                  </a:lnTo>
                  <a:lnTo>
                    <a:pt x="0" y="617"/>
                  </a:lnTo>
                  <a:lnTo>
                    <a:pt x="0" y="620"/>
                  </a:lnTo>
                  <a:lnTo>
                    <a:pt x="1" y="621"/>
                  </a:lnTo>
                  <a:lnTo>
                    <a:pt x="3" y="622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15" y="620"/>
                  </a:lnTo>
                  <a:lnTo>
                    <a:pt x="22" y="616"/>
                  </a:lnTo>
                  <a:lnTo>
                    <a:pt x="32" y="611"/>
                  </a:lnTo>
                  <a:lnTo>
                    <a:pt x="38" y="604"/>
                  </a:lnTo>
                  <a:lnTo>
                    <a:pt x="52" y="590"/>
                  </a:lnTo>
                  <a:lnTo>
                    <a:pt x="66" y="577"/>
                  </a:lnTo>
                  <a:lnTo>
                    <a:pt x="66" y="577"/>
                  </a:lnTo>
                  <a:lnTo>
                    <a:pt x="92" y="552"/>
                  </a:lnTo>
                  <a:lnTo>
                    <a:pt x="120" y="530"/>
                  </a:lnTo>
                  <a:lnTo>
                    <a:pt x="149" y="509"/>
                  </a:lnTo>
                  <a:lnTo>
                    <a:pt x="179" y="488"/>
                  </a:lnTo>
                  <a:lnTo>
                    <a:pt x="179" y="488"/>
                  </a:lnTo>
                  <a:lnTo>
                    <a:pt x="209" y="468"/>
                  </a:lnTo>
                  <a:lnTo>
                    <a:pt x="238" y="449"/>
                  </a:lnTo>
                  <a:lnTo>
                    <a:pt x="293" y="405"/>
                  </a:lnTo>
                  <a:lnTo>
                    <a:pt x="349" y="364"/>
                  </a:lnTo>
                  <a:lnTo>
                    <a:pt x="406" y="322"/>
                  </a:lnTo>
                  <a:lnTo>
                    <a:pt x="406" y="322"/>
                  </a:lnTo>
                  <a:lnTo>
                    <a:pt x="430" y="305"/>
                  </a:lnTo>
                  <a:lnTo>
                    <a:pt x="457" y="28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34" y="238"/>
                  </a:lnTo>
                  <a:lnTo>
                    <a:pt x="559" y="218"/>
                  </a:lnTo>
                  <a:lnTo>
                    <a:pt x="582" y="197"/>
                  </a:lnTo>
                  <a:lnTo>
                    <a:pt x="607" y="177"/>
                  </a:lnTo>
                  <a:lnTo>
                    <a:pt x="607" y="177"/>
                  </a:lnTo>
                  <a:lnTo>
                    <a:pt x="661" y="135"/>
                  </a:lnTo>
                  <a:lnTo>
                    <a:pt x="686" y="114"/>
                  </a:lnTo>
                  <a:lnTo>
                    <a:pt x="712" y="90"/>
                  </a:lnTo>
                  <a:lnTo>
                    <a:pt x="712" y="90"/>
                  </a:lnTo>
                  <a:lnTo>
                    <a:pt x="737" y="69"/>
                  </a:lnTo>
                  <a:lnTo>
                    <a:pt x="763" y="51"/>
                  </a:lnTo>
                  <a:lnTo>
                    <a:pt x="789" y="31"/>
                  </a:lnTo>
                  <a:lnTo>
                    <a:pt x="802" y="21"/>
                  </a:lnTo>
                  <a:lnTo>
                    <a:pt x="814" y="10"/>
                  </a:lnTo>
                  <a:lnTo>
                    <a:pt x="814" y="10"/>
                  </a:lnTo>
                  <a:lnTo>
                    <a:pt x="815" y="8"/>
                  </a:lnTo>
                  <a:lnTo>
                    <a:pt x="816" y="7"/>
                  </a:lnTo>
                  <a:lnTo>
                    <a:pt x="814" y="3"/>
                  </a:lnTo>
                  <a:lnTo>
                    <a:pt x="810" y="0"/>
                  </a:lnTo>
                  <a:lnTo>
                    <a:pt x="809" y="1"/>
                  </a:lnTo>
                  <a:lnTo>
                    <a:pt x="806" y="3"/>
                  </a:lnTo>
                  <a:lnTo>
                    <a:pt x="80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1040"/>
            <p:cNvSpPr/>
            <p:nvPr/>
          </p:nvSpPr>
          <p:spPr bwMode="auto">
            <a:xfrm>
              <a:off x="4208463" y="4256088"/>
              <a:ext cx="136525" cy="101600"/>
            </a:xfrm>
            <a:custGeom>
              <a:avLst/>
              <a:gdLst/>
              <a:ahLst/>
              <a:cxnLst>
                <a:cxn ang="0">
                  <a:pos x="332" y="2"/>
                </a:cxn>
                <a:cxn ang="0">
                  <a:pos x="326" y="9"/>
                </a:cxn>
                <a:cxn ang="0">
                  <a:pos x="309" y="17"/>
                </a:cxn>
                <a:cxn ang="0">
                  <a:pos x="301" y="21"/>
                </a:cxn>
                <a:cxn ang="0">
                  <a:pos x="263" y="45"/>
                </a:cxn>
                <a:cxn ang="0">
                  <a:pos x="212" y="78"/>
                </a:cxn>
                <a:cxn ang="0">
                  <a:pos x="160" y="108"/>
                </a:cxn>
                <a:cxn ang="0">
                  <a:pos x="115" y="137"/>
                </a:cxn>
                <a:cxn ang="0">
                  <a:pos x="73" y="170"/>
                </a:cxn>
                <a:cxn ang="0">
                  <a:pos x="64" y="179"/>
                </a:cxn>
                <a:cxn ang="0">
                  <a:pos x="38" y="209"/>
                </a:cxn>
                <a:cxn ang="0">
                  <a:pos x="12" y="238"/>
                </a:cxn>
                <a:cxn ang="0">
                  <a:pos x="3" y="247"/>
                </a:cxn>
                <a:cxn ang="0">
                  <a:pos x="0" y="251"/>
                </a:cxn>
                <a:cxn ang="0">
                  <a:pos x="3" y="253"/>
                </a:cxn>
                <a:cxn ang="0">
                  <a:pos x="8" y="256"/>
                </a:cxn>
                <a:cxn ang="0">
                  <a:pos x="10" y="255"/>
                </a:cxn>
                <a:cxn ang="0">
                  <a:pos x="29" y="236"/>
                </a:cxn>
                <a:cxn ang="0">
                  <a:pos x="63" y="197"/>
                </a:cxn>
                <a:cxn ang="0">
                  <a:pos x="81" y="179"/>
                </a:cxn>
                <a:cxn ang="0">
                  <a:pos x="106" y="158"/>
                </a:cxn>
                <a:cxn ang="0">
                  <a:pos x="184" y="107"/>
                </a:cxn>
                <a:cxn ang="0">
                  <a:pos x="234" y="74"/>
                </a:cxn>
                <a:cxn ang="0">
                  <a:pos x="285" y="47"/>
                </a:cxn>
                <a:cxn ang="0">
                  <a:pos x="296" y="40"/>
                </a:cxn>
                <a:cxn ang="0">
                  <a:pos x="314" y="27"/>
                </a:cxn>
                <a:cxn ang="0">
                  <a:pos x="324" y="22"/>
                </a:cxn>
                <a:cxn ang="0">
                  <a:pos x="335" y="17"/>
                </a:cxn>
                <a:cxn ang="0">
                  <a:pos x="343" y="8"/>
                </a:cxn>
                <a:cxn ang="0">
                  <a:pos x="344" y="5"/>
                </a:cxn>
                <a:cxn ang="0">
                  <a:pos x="343" y="2"/>
                </a:cxn>
                <a:cxn ang="0">
                  <a:pos x="336" y="0"/>
                </a:cxn>
                <a:cxn ang="0">
                  <a:pos x="332" y="2"/>
                </a:cxn>
              </a:cxnLst>
              <a:rect l="0" t="0" r="r" b="b"/>
              <a:pathLst>
                <a:path w="344" h="256">
                  <a:moveTo>
                    <a:pt x="332" y="2"/>
                  </a:moveTo>
                  <a:lnTo>
                    <a:pt x="332" y="2"/>
                  </a:lnTo>
                  <a:lnTo>
                    <a:pt x="330" y="5"/>
                  </a:lnTo>
                  <a:lnTo>
                    <a:pt x="326" y="9"/>
                  </a:lnTo>
                  <a:lnTo>
                    <a:pt x="318" y="13"/>
                  </a:lnTo>
                  <a:lnTo>
                    <a:pt x="309" y="17"/>
                  </a:lnTo>
                  <a:lnTo>
                    <a:pt x="301" y="21"/>
                  </a:lnTo>
                  <a:lnTo>
                    <a:pt x="301" y="21"/>
                  </a:lnTo>
                  <a:lnTo>
                    <a:pt x="281" y="32"/>
                  </a:lnTo>
                  <a:lnTo>
                    <a:pt x="263" y="45"/>
                  </a:lnTo>
                  <a:lnTo>
                    <a:pt x="263" y="45"/>
                  </a:lnTo>
                  <a:lnTo>
                    <a:pt x="212" y="78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37" y="123"/>
                  </a:lnTo>
                  <a:lnTo>
                    <a:pt x="115" y="137"/>
                  </a:lnTo>
                  <a:lnTo>
                    <a:pt x="94" y="153"/>
                  </a:lnTo>
                  <a:lnTo>
                    <a:pt x="73" y="170"/>
                  </a:lnTo>
                  <a:lnTo>
                    <a:pt x="73" y="170"/>
                  </a:lnTo>
                  <a:lnTo>
                    <a:pt x="64" y="179"/>
                  </a:lnTo>
                  <a:lnTo>
                    <a:pt x="55" y="189"/>
                  </a:lnTo>
                  <a:lnTo>
                    <a:pt x="38" y="209"/>
                  </a:lnTo>
                  <a:lnTo>
                    <a:pt x="21" y="229"/>
                  </a:lnTo>
                  <a:lnTo>
                    <a:pt x="12" y="238"/>
                  </a:lnTo>
                  <a:lnTo>
                    <a:pt x="3" y="247"/>
                  </a:lnTo>
                  <a:lnTo>
                    <a:pt x="3" y="247"/>
                  </a:lnTo>
                  <a:lnTo>
                    <a:pt x="1" y="248"/>
                  </a:lnTo>
                  <a:lnTo>
                    <a:pt x="0" y="251"/>
                  </a:lnTo>
                  <a:lnTo>
                    <a:pt x="1" y="252"/>
                  </a:lnTo>
                  <a:lnTo>
                    <a:pt x="3" y="253"/>
                  </a:lnTo>
                  <a:lnTo>
                    <a:pt x="7" y="256"/>
                  </a:lnTo>
                  <a:lnTo>
                    <a:pt x="8" y="256"/>
                  </a:lnTo>
                  <a:lnTo>
                    <a:pt x="10" y="255"/>
                  </a:lnTo>
                  <a:lnTo>
                    <a:pt x="10" y="255"/>
                  </a:lnTo>
                  <a:lnTo>
                    <a:pt x="21" y="246"/>
                  </a:lnTo>
                  <a:lnTo>
                    <a:pt x="29" y="236"/>
                  </a:lnTo>
                  <a:lnTo>
                    <a:pt x="47" y="217"/>
                  </a:lnTo>
                  <a:lnTo>
                    <a:pt x="63" y="19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93" y="168"/>
                  </a:lnTo>
                  <a:lnTo>
                    <a:pt x="106" y="158"/>
                  </a:lnTo>
                  <a:lnTo>
                    <a:pt x="131" y="141"/>
                  </a:lnTo>
                  <a:lnTo>
                    <a:pt x="184" y="107"/>
                  </a:lnTo>
                  <a:lnTo>
                    <a:pt x="184" y="107"/>
                  </a:lnTo>
                  <a:lnTo>
                    <a:pt x="234" y="74"/>
                  </a:lnTo>
                  <a:lnTo>
                    <a:pt x="259" y="59"/>
                  </a:lnTo>
                  <a:lnTo>
                    <a:pt x="285" y="47"/>
                  </a:lnTo>
                  <a:lnTo>
                    <a:pt x="285" y="47"/>
                  </a:lnTo>
                  <a:lnTo>
                    <a:pt x="296" y="40"/>
                  </a:lnTo>
                  <a:lnTo>
                    <a:pt x="305" y="34"/>
                  </a:lnTo>
                  <a:lnTo>
                    <a:pt x="314" y="27"/>
                  </a:lnTo>
                  <a:lnTo>
                    <a:pt x="324" y="22"/>
                  </a:lnTo>
                  <a:lnTo>
                    <a:pt x="324" y="22"/>
                  </a:lnTo>
                  <a:lnTo>
                    <a:pt x="330" y="19"/>
                  </a:lnTo>
                  <a:lnTo>
                    <a:pt x="335" y="17"/>
                  </a:lnTo>
                  <a:lnTo>
                    <a:pt x="339" y="13"/>
                  </a:lnTo>
                  <a:lnTo>
                    <a:pt x="343" y="8"/>
                  </a:lnTo>
                  <a:lnTo>
                    <a:pt x="343" y="8"/>
                  </a:lnTo>
                  <a:lnTo>
                    <a:pt x="344" y="5"/>
                  </a:lnTo>
                  <a:lnTo>
                    <a:pt x="344" y="4"/>
                  </a:lnTo>
                  <a:lnTo>
                    <a:pt x="343" y="2"/>
                  </a:lnTo>
                  <a:lnTo>
                    <a:pt x="341" y="1"/>
                  </a:lnTo>
                  <a:lnTo>
                    <a:pt x="336" y="0"/>
                  </a:lnTo>
                  <a:lnTo>
                    <a:pt x="335" y="0"/>
                  </a:lnTo>
                  <a:lnTo>
                    <a:pt x="332" y="2"/>
                  </a:lnTo>
                  <a:lnTo>
                    <a:pt x="33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1041"/>
            <p:cNvSpPr/>
            <p:nvPr/>
          </p:nvSpPr>
          <p:spPr bwMode="auto">
            <a:xfrm>
              <a:off x="4217988" y="4303713"/>
              <a:ext cx="107950" cy="90488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57" y="2"/>
                </a:cxn>
                <a:cxn ang="0">
                  <a:pos x="249" y="6"/>
                </a:cxn>
                <a:cxn ang="0">
                  <a:pos x="240" y="10"/>
                </a:cxn>
                <a:cxn ang="0">
                  <a:pos x="232" y="17"/>
                </a:cxn>
                <a:cxn ang="0">
                  <a:pos x="215" y="28"/>
                </a:cxn>
                <a:cxn ang="0">
                  <a:pos x="201" y="39"/>
                </a:cxn>
                <a:cxn ang="0">
                  <a:pos x="201" y="39"/>
                </a:cxn>
                <a:cxn ang="0">
                  <a:pos x="177" y="55"/>
                </a:cxn>
                <a:cxn ang="0">
                  <a:pos x="154" y="72"/>
                </a:cxn>
                <a:cxn ang="0">
                  <a:pos x="108" y="103"/>
                </a:cxn>
                <a:cxn ang="0">
                  <a:pos x="108" y="103"/>
                </a:cxn>
                <a:cxn ang="0">
                  <a:pos x="89" y="119"/>
                </a:cxn>
                <a:cxn ang="0">
                  <a:pos x="69" y="136"/>
                </a:cxn>
                <a:cxn ang="0">
                  <a:pos x="32" y="171"/>
                </a:cxn>
                <a:cxn ang="0">
                  <a:pos x="32" y="171"/>
                </a:cxn>
                <a:cxn ang="0">
                  <a:pos x="21" y="183"/>
                </a:cxn>
                <a:cxn ang="0">
                  <a:pos x="10" y="193"/>
                </a:cxn>
                <a:cxn ang="0">
                  <a:pos x="6" y="200"/>
                </a:cxn>
                <a:cxn ang="0">
                  <a:pos x="4" y="206"/>
                </a:cxn>
                <a:cxn ang="0">
                  <a:pos x="1" y="214"/>
                </a:cxn>
                <a:cxn ang="0">
                  <a:pos x="0" y="222"/>
                </a:cxn>
                <a:cxn ang="0">
                  <a:pos x="0" y="222"/>
                </a:cxn>
                <a:cxn ang="0">
                  <a:pos x="0" y="225"/>
                </a:cxn>
                <a:cxn ang="0">
                  <a:pos x="1" y="227"/>
                </a:cxn>
                <a:cxn ang="0">
                  <a:pos x="5" y="229"/>
                </a:cxn>
                <a:cxn ang="0">
                  <a:pos x="9" y="227"/>
                </a:cxn>
                <a:cxn ang="0">
                  <a:pos x="10" y="225"/>
                </a:cxn>
                <a:cxn ang="0">
                  <a:pos x="11" y="222"/>
                </a:cxn>
                <a:cxn ang="0">
                  <a:pos x="11" y="222"/>
                </a:cxn>
                <a:cxn ang="0">
                  <a:pos x="13" y="213"/>
                </a:cxn>
                <a:cxn ang="0">
                  <a:pos x="17" y="204"/>
                </a:cxn>
                <a:cxn ang="0">
                  <a:pos x="23" y="195"/>
                </a:cxn>
                <a:cxn ang="0">
                  <a:pos x="30" y="187"/>
                </a:cxn>
                <a:cxn ang="0">
                  <a:pos x="47" y="171"/>
                </a:cxn>
                <a:cxn ang="0">
                  <a:pos x="61" y="158"/>
                </a:cxn>
                <a:cxn ang="0">
                  <a:pos x="61" y="158"/>
                </a:cxn>
                <a:cxn ang="0">
                  <a:pos x="81" y="141"/>
                </a:cxn>
                <a:cxn ang="0">
                  <a:pos x="99" y="125"/>
                </a:cxn>
                <a:cxn ang="0">
                  <a:pos x="138" y="95"/>
                </a:cxn>
                <a:cxn ang="0">
                  <a:pos x="138" y="95"/>
                </a:cxn>
                <a:cxn ang="0">
                  <a:pos x="155" y="83"/>
                </a:cxn>
                <a:cxn ang="0">
                  <a:pos x="172" y="72"/>
                </a:cxn>
                <a:cxn ang="0">
                  <a:pos x="206" y="49"/>
                </a:cxn>
                <a:cxn ang="0">
                  <a:pos x="206" y="49"/>
                </a:cxn>
                <a:cxn ang="0">
                  <a:pos x="221" y="39"/>
                </a:cxn>
                <a:cxn ang="0">
                  <a:pos x="238" y="27"/>
                </a:cxn>
                <a:cxn ang="0">
                  <a:pos x="253" y="17"/>
                </a:cxn>
                <a:cxn ang="0">
                  <a:pos x="261" y="13"/>
                </a:cxn>
                <a:cxn ang="0">
                  <a:pos x="269" y="11"/>
                </a:cxn>
                <a:cxn ang="0">
                  <a:pos x="269" y="11"/>
                </a:cxn>
                <a:cxn ang="0">
                  <a:pos x="272" y="10"/>
                </a:cxn>
                <a:cxn ang="0">
                  <a:pos x="273" y="9"/>
                </a:cxn>
                <a:cxn ang="0">
                  <a:pos x="274" y="8"/>
                </a:cxn>
                <a:cxn ang="0">
                  <a:pos x="273" y="5"/>
                </a:cxn>
                <a:cxn ang="0">
                  <a:pos x="272" y="1"/>
                </a:cxn>
                <a:cxn ang="0">
                  <a:pos x="269" y="1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229">
                  <a:moveTo>
                    <a:pt x="266" y="0"/>
                  </a:moveTo>
                  <a:lnTo>
                    <a:pt x="266" y="0"/>
                  </a:lnTo>
                  <a:lnTo>
                    <a:pt x="257" y="2"/>
                  </a:lnTo>
                  <a:lnTo>
                    <a:pt x="249" y="6"/>
                  </a:lnTo>
                  <a:lnTo>
                    <a:pt x="240" y="10"/>
                  </a:lnTo>
                  <a:lnTo>
                    <a:pt x="232" y="17"/>
                  </a:lnTo>
                  <a:lnTo>
                    <a:pt x="215" y="28"/>
                  </a:lnTo>
                  <a:lnTo>
                    <a:pt x="201" y="39"/>
                  </a:lnTo>
                  <a:lnTo>
                    <a:pt x="201" y="39"/>
                  </a:lnTo>
                  <a:lnTo>
                    <a:pt x="177" y="55"/>
                  </a:lnTo>
                  <a:lnTo>
                    <a:pt x="154" y="72"/>
                  </a:lnTo>
                  <a:lnTo>
                    <a:pt x="108" y="103"/>
                  </a:lnTo>
                  <a:lnTo>
                    <a:pt x="108" y="103"/>
                  </a:lnTo>
                  <a:lnTo>
                    <a:pt x="89" y="119"/>
                  </a:lnTo>
                  <a:lnTo>
                    <a:pt x="69" y="136"/>
                  </a:lnTo>
                  <a:lnTo>
                    <a:pt x="32" y="171"/>
                  </a:lnTo>
                  <a:lnTo>
                    <a:pt x="32" y="171"/>
                  </a:lnTo>
                  <a:lnTo>
                    <a:pt x="21" y="183"/>
                  </a:lnTo>
                  <a:lnTo>
                    <a:pt x="10" y="193"/>
                  </a:lnTo>
                  <a:lnTo>
                    <a:pt x="6" y="200"/>
                  </a:lnTo>
                  <a:lnTo>
                    <a:pt x="4" y="206"/>
                  </a:lnTo>
                  <a:lnTo>
                    <a:pt x="1" y="214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5"/>
                  </a:lnTo>
                  <a:lnTo>
                    <a:pt x="1" y="227"/>
                  </a:lnTo>
                  <a:lnTo>
                    <a:pt x="5" y="229"/>
                  </a:lnTo>
                  <a:lnTo>
                    <a:pt x="9" y="227"/>
                  </a:lnTo>
                  <a:lnTo>
                    <a:pt x="10" y="225"/>
                  </a:lnTo>
                  <a:lnTo>
                    <a:pt x="11" y="222"/>
                  </a:lnTo>
                  <a:lnTo>
                    <a:pt x="11" y="222"/>
                  </a:lnTo>
                  <a:lnTo>
                    <a:pt x="13" y="213"/>
                  </a:lnTo>
                  <a:lnTo>
                    <a:pt x="17" y="204"/>
                  </a:lnTo>
                  <a:lnTo>
                    <a:pt x="23" y="195"/>
                  </a:lnTo>
                  <a:lnTo>
                    <a:pt x="30" y="187"/>
                  </a:lnTo>
                  <a:lnTo>
                    <a:pt x="47" y="171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81" y="141"/>
                  </a:lnTo>
                  <a:lnTo>
                    <a:pt x="99" y="125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55" y="83"/>
                  </a:lnTo>
                  <a:lnTo>
                    <a:pt x="172" y="72"/>
                  </a:lnTo>
                  <a:lnTo>
                    <a:pt x="206" y="49"/>
                  </a:lnTo>
                  <a:lnTo>
                    <a:pt x="206" y="49"/>
                  </a:lnTo>
                  <a:lnTo>
                    <a:pt x="221" y="39"/>
                  </a:lnTo>
                  <a:lnTo>
                    <a:pt x="238" y="27"/>
                  </a:lnTo>
                  <a:lnTo>
                    <a:pt x="253" y="17"/>
                  </a:lnTo>
                  <a:lnTo>
                    <a:pt x="261" y="13"/>
                  </a:lnTo>
                  <a:lnTo>
                    <a:pt x="269" y="11"/>
                  </a:lnTo>
                  <a:lnTo>
                    <a:pt x="269" y="11"/>
                  </a:lnTo>
                  <a:lnTo>
                    <a:pt x="272" y="10"/>
                  </a:lnTo>
                  <a:lnTo>
                    <a:pt x="273" y="9"/>
                  </a:lnTo>
                  <a:lnTo>
                    <a:pt x="274" y="8"/>
                  </a:lnTo>
                  <a:lnTo>
                    <a:pt x="273" y="5"/>
                  </a:lnTo>
                  <a:lnTo>
                    <a:pt x="272" y="1"/>
                  </a:lnTo>
                  <a:lnTo>
                    <a:pt x="269" y="1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1042"/>
            <p:cNvSpPr/>
            <p:nvPr/>
          </p:nvSpPr>
          <p:spPr bwMode="auto">
            <a:xfrm>
              <a:off x="4203701" y="4341813"/>
              <a:ext cx="117475" cy="92075"/>
            </a:xfrm>
            <a:custGeom>
              <a:avLst/>
              <a:gdLst/>
              <a:ahLst/>
              <a:cxnLst>
                <a:cxn ang="0">
                  <a:pos x="289" y="2"/>
                </a:cxn>
                <a:cxn ang="0">
                  <a:pos x="274" y="10"/>
                </a:cxn>
                <a:cxn ang="0">
                  <a:pos x="249" y="31"/>
                </a:cxn>
                <a:cxn ang="0">
                  <a:pos x="235" y="38"/>
                </a:cxn>
                <a:cxn ang="0">
                  <a:pos x="223" y="42"/>
                </a:cxn>
                <a:cxn ang="0">
                  <a:pos x="192" y="59"/>
                </a:cxn>
                <a:cxn ang="0">
                  <a:pos x="154" y="88"/>
                </a:cxn>
                <a:cxn ang="0">
                  <a:pos x="113" y="120"/>
                </a:cxn>
                <a:cxn ang="0">
                  <a:pos x="77" y="155"/>
                </a:cxn>
                <a:cxn ang="0">
                  <a:pos x="60" y="173"/>
                </a:cxn>
                <a:cxn ang="0">
                  <a:pos x="32" y="203"/>
                </a:cxn>
                <a:cxn ang="0">
                  <a:pos x="13" y="219"/>
                </a:cxn>
                <a:cxn ang="0">
                  <a:pos x="2" y="224"/>
                </a:cxn>
                <a:cxn ang="0">
                  <a:pos x="0" y="228"/>
                </a:cxn>
                <a:cxn ang="0">
                  <a:pos x="0" y="232"/>
                </a:cxn>
                <a:cxn ang="0">
                  <a:pos x="6" y="235"/>
                </a:cxn>
                <a:cxn ang="0">
                  <a:pos x="7" y="235"/>
                </a:cxn>
                <a:cxn ang="0">
                  <a:pos x="24" y="224"/>
                </a:cxn>
                <a:cxn ang="0">
                  <a:pos x="64" y="185"/>
                </a:cxn>
                <a:cxn ang="0">
                  <a:pos x="106" y="142"/>
                </a:cxn>
                <a:cxn ang="0">
                  <a:pos x="151" y="103"/>
                </a:cxn>
                <a:cxn ang="0">
                  <a:pos x="171" y="88"/>
                </a:cxn>
                <a:cxn ang="0">
                  <a:pos x="214" y="59"/>
                </a:cxn>
                <a:cxn ang="0">
                  <a:pos x="238" y="49"/>
                </a:cxn>
                <a:cxn ang="0">
                  <a:pos x="245" y="46"/>
                </a:cxn>
                <a:cxn ang="0">
                  <a:pos x="265" y="31"/>
                </a:cxn>
                <a:cxn ang="0">
                  <a:pos x="285" y="16"/>
                </a:cxn>
                <a:cxn ang="0">
                  <a:pos x="293" y="12"/>
                </a:cxn>
                <a:cxn ang="0">
                  <a:pos x="295" y="10"/>
                </a:cxn>
                <a:cxn ang="0">
                  <a:pos x="295" y="3"/>
                </a:cxn>
                <a:cxn ang="0">
                  <a:pos x="291" y="0"/>
                </a:cxn>
                <a:cxn ang="0">
                  <a:pos x="289" y="2"/>
                </a:cxn>
              </a:cxnLst>
              <a:rect l="0" t="0" r="r" b="b"/>
              <a:pathLst>
                <a:path w="295" h="235">
                  <a:moveTo>
                    <a:pt x="289" y="2"/>
                  </a:moveTo>
                  <a:lnTo>
                    <a:pt x="289" y="2"/>
                  </a:lnTo>
                  <a:lnTo>
                    <a:pt x="282" y="4"/>
                  </a:lnTo>
                  <a:lnTo>
                    <a:pt x="274" y="10"/>
                  </a:lnTo>
                  <a:lnTo>
                    <a:pt x="262" y="20"/>
                  </a:lnTo>
                  <a:lnTo>
                    <a:pt x="249" y="31"/>
                  </a:lnTo>
                  <a:lnTo>
                    <a:pt x="243" y="34"/>
                  </a:lnTo>
                  <a:lnTo>
                    <a:pt x="235" y="38"/>
                  </a:lnTo>
                  <a:lnTo>
                    <a:pt x="235" y="38"/>
                  </a:lnTo>
                  <a:lnTo>
                    <a:pt x="223" y="42"/>
                  </a:lnTo>
                  <a:lnTo>
                    <a:pt x="213" y="48"/>
                  </a:lnTo>
                  <a:lnTo>
                    <a:pt x="192" y="59"/>
                  </a:lnTo>
                  <a:lnTo>
                    <a:pt x="154" y="88"/>
                  </a:lnTo>
                  <a:lnTo>
                    <a:pt x="154" y="88"/>
                  </a:lnTo>
                  <a:lnTo>
                    <a:pt x="133" y="103"/>
                  </a:lnTo>
                  <a:lnTo>
                    <a:pt x="113" y="120"/>
                  </a:lnTo>
                  <a:lnTo>
                    <a:pt x="95" y="137"/>
                  </a:lnTo>
                  <a:lnTo>
                    <a:pt x="77" y="155"/>
                  </a:lnTo>
                  <a:lnTo>
                    <a:pt x="77" y="155"/>
                  </a:lnTo>
                  <a:lnTo>
                    <a:pt x="60" y="173"/>
                  </a:lnTo>
                  <a:lnTo>
                    <a:pt x="41" y="193"/>
                  </a:lnTo>
                  <a:lnTo>
                    <a:pt x="32" y="203"/>
                  </a:lnTo>
                  <a:lnTo>
                    <a:pt x="23" y="211"/>
                  </a:lnTo>
                  <a:lnTo>
                    <a:pt x="13" y="219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1" y="225"/>
                  </a:lnTo>
                  <a:lnTo>
                    <a:pt x="0" y="228"/>
                  </a:lnTo>
                  <a:lnTo>
                    <a:pt x="0" y="229"/>
                  </a:lnTo>
                  <a:lnTo>
                    <a:pt x="0" y="232"/>
                  </a:lnTo>
                  <a:lnTo>
                    <a:pt x="3" y="235"/>
                  </a:lnTo>
                  <a:lnTo>
                    <a:pt x="6" y="235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17" y="229"/>
                  </a:lnTo>
                  <a:lnTo>
                    <a:pt x="24" y="224"/>
                  </a:lnTo>
                  <a:lnTo>
                    <a:pt x="38" y="212"/>
                  </a:lnTo>
                  <a:lnTo>
                    <a:pt x="64" y="185"/>
                  </a:lnTo>
                  <a:lnTo>
                    <a:pt x="64" y="185"/>
                  </a:lnTo>
                  <a:lnTo>
                    <a:pt x="106" y="142"/>
                  </a:lnTo>
                  <a:lnTo>
                    <a:pt x="128" y="122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71" y="88"/>
                  </a:lnTo>
                  <a:lnTo>
                    <a:pt x="192" y="72"/>
                  </a:lnTo>
                  <a:lnTo>
                    <a:pt x="214" y="59"/>
                  </a:lnTo>
                  <a:lnTo>
                    <a:pt x="226" y="54"/>
                  </a:lnTo>
                  <a:lnTo>
                    <a:pt x="238" y="49"/>
                  </a:lnTo>
                  <a:lnTo>
                    <a:pt x="238" y="49"/>
                  </a:lnTo>
                  <a:lnTo>
                    <a:pt x="245" y="46"/>
                  </a:lnTo>
                  <a:lnTo>
                    <a:pt x="252" y="41"/>
                  </a:lnTo>
                  <a:lnTo>
                    <a:pt x="265" y="31"/>
                  </a:lnTo>
                  <a:lnTo>
                    <a:pt x="278" y="20"/>
                  </a:lnTo>
                  <a:lnTo>
                    <a:pt x="285" y="16"/>
                  </a:lnTo>
                  <a:lnTo>
                    <a:pt x="293" y="12"/>
                  </a:lnTo>
                  <a:lnTo>
                    <a:pt x="293" y="12"/>
                  </a:lnTo>
                  <a:lnTo>
                    <a:pt x="294" y="11"/>
                  </a:lnTo>
                  <a:lnTo>
                    <a:pt x="295" y="10"/>
                  </a:lnTo>
                  <a:lnTo>
                    <a:pt x="295" y="4"/>
                  </a:lnTo>
                  <a:lnTo>
                    <a:pt x="295" y="3"/>
                  </a:lnTo>
                  <a:lnTo>
                    <a:pt x="294" y="2"/>
                  </a:lnTo>
                  <a:lnTo>
                    <a:pt x="291" y="0"/>
                  </a:lnTo>
                  <a:lnTo>
                    <a:pt x="289" y="2"/>
                  </a:lnTo>
                  <a:lnTo>
                    <a:pt x="28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1043"/>
            <p:cNvSpPr/>
            <p:nvPr/>
          </p:nvSpPr>
          <p:spPr bwMode="auto">
            <a:xfrm>
              <a:off x="4210051" y="4378325"/>
              <a:ext cx="104775" cy="80963"/>
            </a:xfrm>
            <a:custGeom>
              <a:avLst/>
              <a:gdLst/>
              <a:ahLst/>
              <a:cxnLst>
                <a:cxn ang="0">
                  <a:pos x="253" y="1"/>
                </a:cxn>
                <a:cxn ang="0">
                  <a:pos x="253" y="1"/>
                </a:cxn>
                <a:cxn ang="0">
                  <a:pos x="213" y="30"/>
                </a:cxn>
                <a:cxn ang="0">
                  <a:pos x="174" y="60"/>
                </a:cxn>
                <a:cxn ang="0">
                  <a:pos x="134" y="92"/>
                </a:cxn>
                <a:cxn ang="0">
                  <a:pos x="94" y="122"/>
                </a:cxn>
                <a:cxn ang="0">
                  <a:pos x="94" y="122"/>
                </a:cxn>
                <a:cxn ang="0">
                  <a:pos x="62" y="143"/>
                </a:cxn>
                <a:cxn ang="0">
                  <a:pos x="32" y="166"/>
                </a:cxn>
                <a:cxn ang="0">
                  <a:pos x="32" y="166"/>
                </a:cxn>
                <a:cxn ang="0">
                  <a:pos x="14" y="181"/>
                </a:cxn>
                <a:cxn ang="0">
                  <a:pos x="5" y="188"/>
                </a:cxn>
                <a:cxn ang="0">
                  <a:pos x="2" y="194"/>
                </a:cxn>
                <a:cxn ang="0">
                  <a:pos x="0" y="199"/>
                </a:cxn>
                <a:cxn ang="0">
                  <a:pos x="0" y="199"/>
                </a:cxn>
                <a:cxn ang="0">
                  <a:pos x="0" y="201"/>
                </a:cxn>
                <a:cxn ang="0">
                  <a:pos x="1" y="203"/>
                </a:cxn>
                <a:cxn ang="0">
                  <a:pos x="3" y="205"/>
                </a:cxn>
                <a:cxn ang="0">
                  <a:pos x="7" y="205"/>
                </a:cxn>
                <a:cxn ang="0">
                  <a:pos x="10" y="204"/>
                </a:cxn>
                <a:cxn ang="0">
                  <a:pos x="11" y="201"/>
                </a:cxn>
                <a:cxn ang="0">
                  <a:pos x="11" y="201"/>
                </a:cxn>
                <a:cxn ang="0">
                  <a:pos x="13" y="195"/>
                </a:cxn>
                <a:cxn ang="0">
                  <a:pos x="15" y="190"/>
                </a:cxn>
                <a:cxn ang="0">
                  <a:pos x="18" y="188"/>
                </a:cxn>
                <a:cxn ang="0">
                  <a:pos x="19" y="188"/>
                </a:cxn>
                <a:cxn ang="0">
                  <a:pos x="22" y="188"/>
                </a:cxn>
                <a:cxn ang="0">
                  <a:pos x="24" y="188"/>
                </a:cxn>
                <a:cxn ang="0">
                  <a:pos x="27" y="187"/>
                </a:cxn>
                <a:cxn ang="0">
                  <a:pos x="27" y="187"/>
                </a:cxn>
                <a:cxn ang="0">
                  <a:pos x="44" y="171"/>
                </a:cxn>
                <a:cxn ang="0">
                  <a:pos x="62" y="157"/>
                </a:cxn>
                <a:cxn ang="0">
                  <a:pos x="62" y="157"/>
                </a:cxn>
                <a:cxn ang="0">
                  <a:pos x="126" y="111"/>
                </a:cxn>
                <a:cxn ang="0">
                  <a:pos x="126" y="111"/>
                </a:cxn>
                <a:cxn ang="0">
                  <a:pos x="192" y="60"/>
                </a:cxn>
                <a:cxn ang="0">
                  <a:pos x="225" y="35"/>
                </a:cxn>
                <a:cxn ang="0">
                  <a:pos x="260" y="11"/>
                </a:cxn>
                <a:cxn ang="0">
                  <a:pos x="260" y="11"/>
                </a:cxn>
                <a:cxn ang="0">
                  <a:pos x="261" y="9"/>
                </a:cxn>
                <a:cxn ang="0">
                  <a:pos x="262" y="7"/>
                </a:cxn>
                <a:cxn ang="0">
                  <a:pos x="261" y="3"/>
                </a:cxn>
                <a:cxn ang="0">
                  <a:pos x="259" y="0"/>
                </a:cxn>
                <a:cxn ang="0">
                  <a:pos x="256" y="0"/>
                </a:cxn>
                <a:cxn ang="0">
                  <a:pos x="253" y="1"/>
                </a:cxn>
                <a:cxn ang="0">
                  <a:pos x="253" y="1"/>
                </a:cxn>
              </a:cxnLst>
              <a:rect l="0" t="0" r="r" b="b"/>
              <a:pathLst>
                <a:path w="262" h="205">
                  <a:moveTo>
                    <a:pt x="253" y="1"/>
                  </a:moveTo>
                  <a:lnTo>
                    <a:pt x="253" y="1"/>
                  </a:lnTo>
                  <a:lnTo>
                    <a:pt x="213" y="30"/>
                  </a:lnTo>
                  <a:lnTo>
                    <a:pt x="174" y="60"/>
                  </a:lnTo>
                  <a:lnTo>
                    <a:pt x="134" y="9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62" y="143"/>
                  </a:lnTo>
                  <a:lnTo>
                    <a:pt x="32" y="166"/>
                  </a:lnTo>
                  <a:lnTo>
                    <a:pt x="32" y="166"/>
                  </a:lnTo>
                  <a:lnTo>
                    <a:pt x="14" y="181"/>
                  </a:lnTo>
                  <a:lnTo>
                    <a:pt x="5" y="188"/>
                  </a:lnTo>
                  <a:lnTo>
                    <a:pt x="2" y="194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201"/>
                  </a:lnTo>
                  <a:lnTo>
                    <a:pt x="1" y="203"/>
                  </a:lnTo>
                  <a:lnTo>
                    <a:pt x="3" y="205"/>
                  </a:lnTo>
                  <a:lnTo>
                    <a:pt x="7" y="205"/>
                  </a:lnTo>
                  <a:lnTo>
                    <a:pt x="10" y="204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13" y="195"/>
                  </a:lnTo>
                  <a:lnTo>
                    <a:pt x="15" y="190"/>
                  </a:lnTo>
                  <a:lnTo>
                    <a:pt x="18" y="188"/>
                  </a:lnTo>
                  <a:lnTo>
                    <a:pt x="19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7" y="187"/>
                  </a:lnTo>
                  <a:lnTo>
                    <a:pt x="27" y="187"/>
                  </a:lnTo>
                  <a:lnTo>
                    <a:pt x="44" y="171"/>
                  </a:lnTo>
                  <a:lnTo>
                    <a:pt x="62" y="157"/>
                  </a:lnTo>
                  <a:lnTo>
                    <a:pt x="62" y="157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92" y="60"/>
                  </a:lnTo>
                  <a:lnTo>
                    <a:pt x="225" y="35"/>
                  </a:lnTo>
                  <a:lnTo>
                    <a:pt x="260" y="11"/>
                  </a:lnTo>
                  <a:lnTo>
                    <a:pt x="260" y="11"/>
                  </a:lnTo>
                  <a:lnTo>
                    <a:pt x="261" y="9"/>
                  </a:lnTo>
                  <a:lnTo>
                    <a:pt x="262" y="7"/>
                  </a:lnTo>
                  <a:lnTo>
                    <a:pt x="261" y="3"/>
                  </a:lnTo>
                  <a:lnTo>
                    <a:pt x="259" y="0"/>
                  </a:lnTo>
                  <a:lnTo>
                    <a:pt x="256" y="0"/>
                  </a:lnTo>
                  <a:lnTo>
                    <a:pt x="253" y="1"/>
                  </a:lnTo>
                  <a:lnTo>
                    <a:pt x="25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1044"/>
            <p:cNvSpPr/>
            <p:nvPr/>
          </p:nvSpPr>
          <p:spPr bwMode="auto">
            <a:xfrm>
              <a:off x="4254501" y="4410075"/>
              <a:ext cx="46038" cy="38100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7" y="10"/>
                </a:cxn>
                <a:cxn ang="0">
                  <a:pos x="84" y="19"/>
                </a:cxn>
                <a:cxn ang="0">
                  <a:pos x="71" y="31"/>
                </a:cxn>
                <a:cxn ang="0">
                  <a:pos x="58" y="43"/>
                </a:cxn>
                <a:cxn ang="0">
                  <a:pos x="58" y="43"/>
                </a:cxn>
                <a:cxn ang="0">
                  <a:pos x="46" y="55"/>
                </a:cxn>
                <a:cxn ang="0">
                  <a:pos x="33" y="67"/>
                </a:cxn>
                <a:cxn ang="0">
                  <a:pos x="20" y="78"/>
                </a:cxn>
                <a:cxn ang="0">
                  <a:pos x="12" y="82"/>
                </a:cxn>
                <a:cxn ang="0">
                  <a:pos x="4" y="86"/>
                </a:cxn>
                <a:cxn ang="0">
                  <a:pos x="4" y="86"/>
                </a:cxn>
                <a:cxn ang="0">
                  <a:pos x="3" y="87"/>
                </a:cxn>
                <a:cxn ang="0">
                  <a:pos x="1" y="89"/>
                </a:cxn>
                <a:cxn ang="0">
                  <a:pos x="0" y="94"/>
                </a:cxn>
                <a:cxn ang="0">
                  <a:pos x="1" y="95"/>
                </a:cxn>
                <a:cxn ang="0">
                  <a:pos x="3" y="97"/>
                </a:cxn>
                <a:cxn ang="0">
                  <a:pos x="5" y="98"/>
                </a:cxn>
                <a:cxn ang="0">
                  <a:pos x="7" y="97"/>
                </a:cxn>
                <a:cxn ang="0">
                  <a:pos x="7" y="97"/>
                </a:cxn>
                <a:cxn ang="0">
                  <a:pos x="22" y="89"/>
                </a:cxn>
                <a:cxn ang="0">
                  <a:pos x="37" y="80"/>
                </a:cxn>
                <a:cxn ang="0">
                  <a:pos x="50" y="68"/>
                </a:cxn>
                <a:cxn ang="0">
                  <a:pos x="63" y="56"/>
                </a:cxn>
                <a:cxn ang="0">
                  <a:pos x="89" y="31"/>
                </a:cxn>
                <a:cxn ang="0">
                  <a:pos x="102" y="21"/>
                </a:cxn>
                <a:cxn ang="0">
                  <a:pos x="117" y="12"/>
                </a:cxn>
                <a:cxn ang="0">
                  <a:pos x="117" y="12"/>
                </a:cxn>
                <a:cxn ang="0">
                  <a:pos x="119" y="9"/>
                </a:cxn>
                <a:cxn ang="0">
                  <a:pos x="119" y="8"/>
                </a:cxn>
                <a:cxn ang="0">
                  <a:pos x="119" y="4"/>
                </a:cxn>
                <a:cxn ang="0">
                  <a:pos x="115" y="1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19" h="98">
                  <a:moveTo>
                    <a:pt x="111" y="1"/>
                  </a:moveTo>
                  <a:lnTo>
                    <a:pt x="111" y="1"/>
                  </a:lnTo>
                  <a:lnTo>
                    <a:pt x="97" y="10"/>
                  </a:lnTo>
                  <a:lnTo>
                    <a:pt x="84" y="19"/>
                  </a:lnTo>
                  <a:lnTo>
                    <a:pt x="71" y="31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46" y="55"/>
                  </a:lnTo>
                  <a:lnTo>
                    <a:pt x="33" y="67"/>
                  </a:lnTo>
                  <a:lnTo>
                    <a:pt x="20" y="78"/>
                  </a:lnTo>
                  <a:lnTo>
                    <a:pt x="12" y="82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3" y="87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1" y="95"/>
                  </a:lnTo>
                  <a:lnTo>
                    <a:pt x="3" y="97"/>
                  </a:lnTo>
                  <a:lnTo>
                    <a:pt x="5" y="98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22" y="89"/>
                  </a:lnTo>
                  <a:lnTo>
                    <a:pt x="37" y="80"/>
                  </a:lnTo>
                  <a:lnTo>
                    <a:pt x="50" y="68"/>
                  </a:lnTo>
                  <a:lnTo>
                    <a:pt x="63" y="56"/>
                  </a:lnTo>
                  <a:lnTo>
                    <a:pt x="89" y="31"/>
                  </a:lnTo>
                  <a:lnTo>
                    <a:pt x="102" y="21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9" y="9"/>
                  </a:lnTo>
                  <a:lnTo>
                    <a:pt x="119" y="8"/>
                  </a:lnTo>
                  <a:lnTo>
                    <a:pt x="119" y="4"/>
                  </a:lnTo>
                  <a:lnTo>
                    <a:pt x="115" y="1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1045"/>
            <p:cNvSpPr/>
            <p:nvPr/>
          </p:nvSpPr>
          <p:spPr bwMode="auto">
            <a:xfrm>
              <a:off x="4459288" y="4070350"/>
              <a:ext cx="133350" cy="1031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13" y="5"/>
                </a:cxn>
                <a:cxn ang="0">
                  <a:pos x="299" y="15"/>
                </a:cxn>
                <a:cxn ang="0">
                  <a:pos x="271" y="41"/>
                </a:cxn>
                <a:cxn ang="0">
                  <a:pos x="244" y="62"/>
                </a:cxn>
                <a:cxn ang="0">
                  <a:pos x="218" y="86"/>
                </a:cxn>
                <a:cxn ang="0">
                  <a:pos x="191" y="105"/>
                </a:cxn>
                <a:cxn ang="0">
                  <a:pos x="164" y="125"/>
                </a:cxn>
                <a:cxn ang="0">
                  <a:pos x="135" y="149"/>
                </a:cxn>
                <a:cxn ang="0">
                  <a:pos x="74" y="192"/>
                </a:cxn>
                <a:cxn ang="0">
                  <a:pos x="41" y="211"/>
                </a:cxn>
                <a:cxn ang="0">
                  <a:pos x="19" y="224"/>
                </a:cxn>
                <a:cxn ang="0">
                  <a:pos x="7" y="235"/>
                </a:cxn>
                <a:cxn ang="0">
                  <a:pos x="0" y="248"/>
                </a:cxn>
                <a:cxn ang="0">
                  <a:pos x="0" y="257"/>
                </a:cxn>
                <a:cxn ang="0">
                  <a:pos x="3" y="261"/>
                </a:cxn>
                <a:cxn ang="0">
                  <a:pos x="7" y="261"/>
                </a:cxn>
                <a:cxn ang="0">
                  <a:pos x="12" y="257"/>
                </a:cxn>
                <a:cxn ang="0">
                  <a:pos x="12" y="255"/>
                </a:cxn>
                <a:cxn ang="0">
                  <a:pos x="14" y="245"/>
                </a:cxn>
                <a:cxn ang="0">
                  <a:pos x="21" y="236"/>
                </a:cxn>
                <a:cxn ang="0">
                  <a:pos x="45" y="219"/>
                </a:cxn>
                <a:cxn ang="0">
                  <a:pos x="92" y="194"/>
                </a:cxn>
                <a:cxn ang="0">
                  <a:pos x="114" y="180"/>
                </a:cxn>
                <a:cxn ang="0">
                  <a:pos x="153" y="150"/>
                </a:cxn>
                <a:cxn ang="0">
                  <a:pos x="173" y="133"/>
                </a:cxn>
                <a:cxn ang="0">
                  <a:pos x="210" y="103"/>
                </a:cxn>
                <a:cxn ang="0">
                  <a:pos x="248" y="74"/>
                </a:cxn>
                <a:cxn ang="0">
                  <a:pos x="266" y="60"/>
                </a:cxn>
                <a:cxn ang="0">
                  <a:pos x="284" y="45"/>
                </a:cxn>
                <a:cxn ang="0">
                  <a:pos x="305" y="24"/>
                </a:cxn>
                <a:cxn ang="0">
                  <a:pos x="317" y="15"/>
                </a:cxn>
                <a:cxn ang="0">
                  <a:pos x="331" y="10"/>
                </a:cxn>
                <a:cxn ang="0">
                  <a:pos x="334" y="10"/>
                </a:cxn>
                <a:cxn ang="0">
                  <a:pos x="337" y="5"/>
                </a:cxn>
                <a:cxn ang="0">
                  <a:pos x="335" y="1"/>
                </a:cxn>
                <a:cxn ang="0">
                  <a:pos x="331" y="0"/>
                </a:cxn>
              </a:cxnLst>
              <a:rect l="0" t="0" r="r" b="b"/>
              <a:pathLst>
                <a:path w="337" h="261">
                  <a:moveTo>
                    <a:pt x="331" y="0"/>
                  </a:moveTo>
                  <a:lnTo>
                    <a:pt x="331" y="0"/>
                  </a:lnTo>
                  <a:lnTo>
                    <a:pt x="322" y="1"/>
                  </a:lnTo>
                  <a:lnTo>
                    <a:pt x="313" y="5"/>
                  </a:lnTo>
                  <a:lnTo>
                    <a:pt x="305" y="10"/>
                  </a:lnTo>
                  <a:lnTo>
                    <a:pt x="299" y="15"/>
                  </a:lnTo>
                  <a:lnTo>
                    <a:pt x="284" y="28"/>
                  </a:lnTo>
                  <a:lnTo>
                    <a:pt x="271" y="41"/>
                  </a:lnTo>
                  <a:lnTo>
                    <a:pt x="271" y="41"/>
                  </a:lnTo>
                  <a:lnTo>
                    <a:pt x="244" y="62"/>
                  </a:lnTo>
                  <a:lnTo>
                    <a:pt x="218" y="86"/>
                  </a:lnTo>
                  <a:lnTo>
                    <a:pt x="218" y="86"/>
                  </a:lnTo>
                  <a:lnTo>
                    <a:pt x="205" y="96"/>
                  </a:lnTo>
                  <a:lnTo>
                    <a:pt x="191" y="105"/>
                  </a:lnTo>
                  <a:lnTo>
                    <a:pt x="177" y="115"/>
                  </a:lnTo>
                  <a:lnTo>
                    <a:pt x="164" y="125"/>
                  </a:lnTo>
                  <a:lnTo>
                    <a:pt x="164" y="125"/>
                  </a:lnTo>
                  <a:lnTo>
                    <a:pt x="135" y="149"/>
                  </a:lnTo>
                  <a:lnTo>
                    <a:pt x="105" y="171"/>
                  </a:lnTo>
                  <a:lnTo>
                    <a:pt x="74" y="192"/>
                  </a:lnTo>
                  <a:lnTo>
                    <a:pt x="41" y="211"/>
                  </a:lnTo>
                  <a:lnTo>
                    <a:pt x="41" y="211"/>
                  </a:lnTo>
                  <a:lnTo>
                    <a:pt x="27" y="219"/>
                  </a:lnTo>
                  <a:lnTo>
                    <a:pt x="19" y="224"/>
                  </a:lnTo>
                  <a:lnTo>
                    <a:pt x="12" y="228"/>
                  </a:lnTo>
                  <a:lnTo>
                    <a:pt x="7" y="235"/>
                  </a:lnTo>
                  <a:lnTo>
                    <a:pt x="3" y="241"/>
                  </a:lnTo>
                  <a:lnTo>
                    <a:pt x="0" y="248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2" y="260"/>
                  </a:lnTo>
                  <a:lnTo>
                    <a:pt x="3" y="261"/>
                  </a:lnTo>
                  <a:lnTo>
                    <a:pt x="4" y="261"/>
                  </a:lnTo>
                  <a:lnTo>
                    <a:pt x="7" y="261"/>
                  </a:lnTo>
                  <a:lnTo>
                    <a:pt x="11" y="258"/>
                  </a:lnTo>
                  <a:lnTo>
                    <a:pt x="12" y="257"/>
                  </a:lnTo>
                  <a:lnTo>
                    <a:pt x="12" y="255"/>
                  </a:lnTo>
                  <a:lnTo>
                    <a:pt x="12" y="255"/>
                  </a:lnTo>
                  <a:lnTo>
                    <a:pt x="12" y="251"/>
                  </a:lnTo>
                  <a:lnTo>
                    <a:pt x="14" y="245"/>
                  </a:lnTo>
                  <a:lnTo>
                    <a:pt x="16" y="241"/>
                  </a:lnTo>
                  <a:lnTo>
                    <a:pt x="21" y="236"/>
                  </a:lnTo>
                  <a:lnTo>
                    <a:pt x="32" y="228"/>
                  </a:lnTo>
                  <a:lnTo>
                    <a:pt x="45" y="219"/>
                  </a:lnTo>
                  <a:lnTo>
                    <a:pt x="72" y="205"/>
                  </a:lnTo>
                  <a:lnTo>
                    <a:pt x="92" y="194"/>
                  </a:lnTo>
                  <a:lnTo>
                    <a:pt x="92" y="194"/>
                  </a:lnTo>
                  <a:lnTo>
                    <a:pt x="114" y="180"/>
                  </a:lnTo>
                  <a:lnTo>
                    <a:pt x="134" y="166"/>
                  </a:lnTo>
                  <a:lnTo>
                    <a:pt x="153" y="150"/>
                  </a:lnTo>
                  <a:lnTo>
                    <a:pt x="173" y="133"/>
                  </a:lnTo>
                  <a:lnTo>
                    <a:pt x="173" y="133"/>
                  </a:lnTo>
                  <a:lnTo>
                    <a:pt x="190" y="117"/>
                  </a:lnTo>
                  <a:lnTo>
                    <a:pt x="210" y="103"/>
                  </a:lnTo>
                  <a:lnTo>
                    <a:pt x="229" y="88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66" y="60"/>
                  </a:lnTo>
                  <a:lnTo>
                    <a:pt x="284" y="45"/>
                  </a:lnTo>
                  <a:lnTo>
                    <a:pt x="284" y="45"/>
                  </a:lnTo>
                  <a:lnTo>
                    <a:pt x="295" y="35"/>
                  </a:lnTo>
                  <a:lnTo>
                    <a:pt x="305" y="24"/>
                  </a:lnTo>
                  <a:lnTo>
                    <a:pt x="312" y="19"/>
                  </a:lnTo>
                  <a:lnTo>
                    <a:pt x="317" y="15"/>
                  </a:lnTo>
                  <a:lnTo>
                    <a:pt x="325" y="13"/>
                  </a:lnTo>
                  <a:lnTo>
                    <a:pt x="331" y="10"/>
                  </a:lnTo>
                  <a:lnTo>
                    <a:pt x="331" y="10"/>
                  </a:lnTo>
                  <a:lnTo>
                    <a:pt x="334" y="10"/>
                  </a:lnTo>
                  <a:lnTo>
                    <a:pt x="335" y="9"/>
                  </a:lnTo>
                  <a:lnTo>
                    <a:pt x="337" y="5"/>
                  </a:lnTo>
                  <a:lnTo>
                    <a:pt x="337" y="2"/>
                  </a:lnTo>
                  <a:lnTo>
                    <a:pt x="335" y="1"/>
                  </a:lnTo>
                  <a:lnTo>
                    <a:pt x="334" y="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1046"/>
            <p:cNvSpPr/>
            <p:nvPr/>
          </p:nvSpPr>
          <p:spPr bwMode="auto">
            <a:xfrm>
              <a:off x="4522788" y="4064000"/>
              <a:ext cx="117475" cy="96838"/>
            </a:xfrm>
            <a:custGeom>
              <a:avLst/>
              <a:gdLst/>
              <a:ahLst/>
              <a:cxnLst>
                <a:cxn ang="0">
                  <a:pos x="290" y="0"/>
                </a:cxn>
                <a:cxn ang="0">
                  <a:pos x="281" y="3"/>
                </a:cxn>
                <a:cxn ang="0">
                  <a:pos x="273" y="11"/>
                </a:cxn>
                <a:cxn ang="0">
                  <a:pos x="243" y="41"/>
                </a:cxn>
                <a:cxn ang="0">
                  <a:pos x="232" y="51"/>
                </a:cxn>
                <a:cxn ang="0">
                  <a:pos x="170" y="98"/>
                </a:cxn>
                <a:cxn ang="0">
                  <a:pos x="150" y="115"/>
                </a:cxn>
                <a:cxn ang="0">
                  <a:pos x="101" y="158"/>
                </a:cxn>
                <a:cxn ang="0">
                  <a:pos x="48" y="198"/>
                </a:cxn>
                <a:cxn ang="0">
                  <a:pos x="21" y="215"/>
                </a:cxn>
                <a:cxn ang="0">
                  <a:pos x="8" y="224"/>
                </a:cxn>
                <a:cxn ang="0">
                  <a:pos x="0" y="238"/>
                </a:cxn>
                <a:cxn ang="0">
                  <a:pos x="0" y="240"/>
                </a:cxn>
                <a:cxn ang="0">
                  <a:pos x="5" y="244"/>
                </a:cxn>
                <a:cxn ang="0">
                  <a:pos x="11" y="243"/>
                </a:cxn>
                <a:cxn ang="0">
                  <a:pos x="12" y="240"/>
                </a:cxn>
                <a:cxn ang="0">
                  <a:pos x="16" y="234"/>
                </a:cxn>
                <a:cxn ang="0">
                  <a:pos x="34" y="223"/>
                </a:cxn>
                <a:cxn ang="0">
                  <a:pos x="42" y="218"/>
                </a:cxn>
                <a:cxn ang="0">
                  <a:pos x="64" y="201"/>
                </a:cxn>
                <a:cxn ang="0">
                  <a:pos x="107" y="166"/>
                </a:cxn>
                <a:cxn ang="0">
                  <a:pos x="150" y="130"/>
                </a:cxn>
                <a:cxn ang="0">
                  <a:pos x="208" y="82"/>
                </a:cxn>
                <a:cxn ang="0">
                  <a:pos x="229" y="66"/>
                </a:cxn>
                <a:cxn ang="0">
                  <a:pos x="260" y="43"/>
                </a:cxn>
                <a:cxn ang="0">
                  <a:pos x="268" y="35"/>
                </a:cxn>
                <a:cxn ang="0">
                  <a:pos x="285" y="15"/>
                </a:cxn>
                <a:cxn ang="0">
                  <a:pos x="293" y="10"/>
                </a:cxn>
                <a:cxn ang="0">
                  <a:pos x="296" y="9"/>
                </a:cxn>
                <a:cxn ang="0">
                  <a:pos x="297" y="3"/>
                </a:cxn>
                <a:cxn ang="0">
                  <a:pos x="293" y="0"/>
                </a:cxn>
                <a:cxn ang="0">
                  <a:pos x="290" y="0"/>
                </a:cxn>
              </a:cxnLst>
              <a:rect l="0" t="0" r="r" b="b"/>
              <a:pathLst>
                <a:path w="297" h="244">
                  <a:moveTo>
                    <a:pt x="290" y="0"/>
                  </a:moveTo>
                  <a:lnTo>
                    <a:pt x="290" y="0"/>
                  </a:lnTo>
                  <a:lnTo>
                    <a:pt x="285" y="1"/>
                  </a:lnTo>
                  <a:lnTo>
                    <a:pt x="281" y="3"/>
                  </a:lnTo>
                  <a:lnTo>
                    <a:pt x="273" y="11"/>
                  </a:lnTo>
                  <a:lnTo>
                    <a:pt x="273" y="11"/>
                  </a:lnTo>
                  <a:lnTo>
                    <a:pt x="254" y="32"/>
                  </a:lnTo>
                  <a:lnTo>
                    <a:pt x="243" y="41"/>
                  </a:lnTo>
                  <a:lnTo>
                    <a:pt x="232" y="51"/>
                  </a:lnTo>
                  <a:lnTo>
                    <a:pt x="232" y="51"/>
                  </a:lnTo>
                  <a:lnTo>
                    <a:pt x="190" y="82"/>
                  </a:lnTo>
                  <a:lnTo>
                    <a:pt x="170" y="98"/>
                  </a:lnTo>
                  <a:lnTo>
                    <a:pt x="150" y="115"/>
                  </a:lnTo>
                  <a:lnTo>
                    <a:pt x="150" y="115"/>
                  </a:lnTo>
                  <a:lnTo>
                    <a:pt x="127" y="137"/>
                  </a:lnTo>
                  <a:lnTo>
                    <a:pt x="101" y="15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37" y="206"/>
                  </a:lnTo>
                  <a:lnTo>
                    <a:pt x="21" y="215"/>
                  </a:lnTo>
                  <a:lnTo>
                    <a:pt x="14" y="219"/>
                  </a:lnTo>
                  <a:lnTo>
                    <a:pt x="8" y="224"/>
                  </a:lnTo>
                  <a:lnTo>
                    <a:pt x="4" y="231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40"/>
                  </a:lnTo>
                  <a:lnTo>
                    <a:pt x="1" y="241"/>
                  </a:lnTo>
                  <a:lnTo>
                    <a:pt x="5" y="244"/>
                  </a:lnTo>
                  <a:lnTo>
                    <a:pt x="9" y="244"/>
                  </a:lnTo>
                  <a:lnTo>
                    <a:pt x="11" y="243"/>
                  </a:lnTo>
                  <a:lnTo>
                    <a:pt x="12" y="240"/>
                  </a:lnTo>
                  <a:lnTo>
                    <a:pt x="12" y="240"/>
                  </a:lnTo>
                  <a:lnTo>
                    <a:pt x="13" y="238"/>
                  </a:lnTo>
                  <a:lnTo>
                    <a:pt x="16" y="234"/>
                  </a:lnTo>
                  <a:lnTo>
                    <a:pt x="21" y="230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42" y="218"/>
                  </a:lnTo>
                  <a:lnTo>
                    <a:pt x="50" y="213"/>
                  </a:lnTo>
                  <a:lnTo>
                    <a:pt x="64" y="201"/>
                  </a:lnTo>
                  <a:lnTo>
                    <a:pt x="64" y="201"/>
                  </a:lnTo>
                  <a:lnTo>
                    <a:pt x="107" y="166"/>
                  </a:lnTo>
                  <a:lnTo>
                    <a:pt x="150" y="130"/>
                  </a:lnTo>
                  <a:lnTo>
                    <a:pt x="150" y="130"/>
                  </a:lnTo>
                  <a:lnTo>
                    <a:pt x="188" y="98"/>
                  </a:lnTo>
                  <a:lnTo>
                    <a:pt x="208" y="82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45" y="56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68" y="35"/>
                  </a:lnTo>
                  <a:lnTo>
                    <a:pt x="276" y="24"/>
                  </a:lnTo>
                  <a:lnTo>
                    <a:pt x="285" y="15"/>
                  </a:lnTo>
                  <a:lnTo>
                    <a:pt x="289" y="13"/>
                  </a:lnTo>
                  <a:lnTo>
                    <a:pt x="293" y="10"/>
                  </a:lnTo>
                  <a:lnTo>
                    <a:pt x="293" y="10"/>
                  </a:lnTo>
                  <a:lnTo>
                    <a:pt x="296" y="9"/>
                  </a:lnTo>
                  <a:lnTo>
                    <a:pt x="297" y="7"/>
                  </a:lnTo>
                  <a:lnTo>
                    <a:pt x="297" y="3"/>
                  </a:lnTo>
                  <a:lnTo>
                    <a:pt x="294" y="0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1047"/>
            <p:cNvSpPr/>
            <p:nvPr/>
          </p:nvSpPr>
          <p:spPr bwMode="auto">
            <a:xfrm>
              <a:off x="4562476" y="4076700"/>
              <a:ext cx="109538" cy="84138"/>
            </a:xfrm>
            <a:custGeom>
              <a:avLst/>
              <a:gdLst/>
              <a:ahLst/>
              <a:cxnLst>
                <a:cxn ang="0">
                  <a:pos x="274" y="0"/>
                </a:cxn>
                <a:cxn ang="0">
                  <a:pos x="257" y="3"/>
                </a:cxn>
                <a:cxn ang="0">
                  <a:pos x="242" y="13"/>
                </a:cxn>
                <a:cxn ang="0">
                  <a:pos x="213" y="35"/>
                </a:cxn>
                <a:cxn ang="0">
                  <a:pos x="192" y="49"/>
                </a:cxn>
                <a:cxn ang="0">
                  <a:pos x="152" y="81"/>
                </a:cxn>
                <a:cxn ang="0">
                  <a:pos x="132" y="98"/>
                </a:cxn>
                <a:cxn ang="0">
                  <a:pos x="90" y="134"/>
                </a:cxn>
                <a:cxn ang="0">
                  <a:pos x="45" y="166"/>
                </a:cxn>
                <a:cxn ang="0">
                  <a:pos x="33" y="173"/>
                </a:cxn>
                <a:cxn ang="0">
                  <a:pos x="12" y="187"/>
                </a:cxn>
                <a:cxn ang="0">
                  <a:pos x="3" y="197"/>
                </a:cxn>
                <a:cxn ang="0">
                  <a:pos x="0" y="204"/>
                </a:cxn>
                <a:cxn ang="0">
                  <a:pos x="0" y="207"/>
                </a:cxn>
                <a:cxn ang="0">
                  <a:pos x="8" y="210"/>
                </a:cxn>
                <a:cxn ang="0">
                  <a:pos x="11" y="206"/>
                </a:cxn>
                <a:cxn ang="0">
                  <a:pos x="12" y="202"/>
                </a:cxn>
                <a:cxn ang="0">
                  <a:pos x="22" y="194"/>
                </a:cxn>
                <a:cxn ang="0">
                  <a:pos x="37" y="185"/>
                </a:cxn>
                <a:cxn ang="0">
                  <a:pos x="68" y="164"/>
                </a:cxn>
                <a:cxn ang="0">
                  <a:pos x="126" y="120"/>
                </a:cxn>
                <a:cxn ang="0">
                  <a:pos x="160" y="90"/>
                </a:cxn>
                <a:cxn ang="0">
                  <a:pos x="194" y="62"/>
                </a:cxn>
                <a:cxn ang="0">
                  <a:pos x="228" y="39"/>
                </a:cxn>
                <a:cxn ang="0">
                  <a:pos x="238" y="30"/>
                </a:cxn>
                <a:cxn ang="0">
                  <a:pos x="254" y="18"/>
                </a:cxn>
                <a:cxn ang="0">
                  <a:pos x="267" y="13"/>
                </a:cxn>
                <a:cxn ang="0">
                  <a:pos x="274" y="11"/>
                </a:cxn>
                <a:cxn ang="0">
                  <a:pos x="277" y="9"/>
                </a:cxn>
                <a:cxn ang="0">
                  <a:pos x="279" y="2"/>
                </a:cxn>
                <a:cxn ang="0">
                  <a:pos x="276" y="0"/>
                </a:cxn>
                <a:cxn ang="0">
                  <a:pos x="274" y="0"/>
                </a:cxn>
              </a:cxnLst>
              <a:rect l="0" t="0" r="r" b="b"/>
              <a:pathLst>
                <a:path w="279" h="210">
                  <a:moveTo>
                    <a:pt x="274" y="0"/>
                  </a:moveTo>
                  <a:lnTo>
                    <a:pt x="274" y="0"/>
                  </a:lnTo>
                  <a:lnTo>
                    <a:pt x="264" y="1"/>
                  </a:lnTo>
                  <a:lnTo>
                    <a:pt x="257" y="3"/>
                  </a:lnTo>
                  <a:lnTo>
                    <a:pt x="249" y="7"/>
                  </a:lnTo>
                  <a:lnTo>
                    <a:pt x="242" y="13"/>
                  </a:lnTo>
                  <a:lnTo>
                    <a:pt x="228" y="23"/>
                  </a:lnTo>
                  <a:lnTo>
                    <a:pt x="213" y="35"/>
                  </a:lnTo>
                  <a:lnTo>
                    <a:pt x="213" y="35"/>
                  </a:lnTo>
                  <a:lnTo>
                    <a:pt x="192" y="49"/>
                  </a:lnTo>
                  <a:lnTo>
                    <a:pt x="172" y="65"/>
                  </a:lnTo>
                  <a:lnTo>
                    <a:pt x="152" y="81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11" y="116"/>
                  </a:lnTo>
                  <a:lnTo>
                    <a:pt x="90" y="134"/>
                  </a:lnTo>
                  <a:lnTo>
                    <a:pt x="68" y="150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33" y="173"/>
                  </a:lnTo>
                  <a:lnTo>
                    <a:pt x="18" y="181"/>
                  </a:lnTo>
                  <a:lnTo>
                    <a:pt x="12" y="187"/>
                  </a:lnTo>
                  <a:lnTo>
                    <a:pt x="7" y="190"/>
                  </a:lnTo>
                  <a:lnTo>
                    <a:pt x="3" y="197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4" y="210"/>
                  </a:lnTo>
                  <a:lnTo>
                    <a:pt x="8" y="210"/>
                  </a:lnTo>
                  <a:lnTo>
                    <a:pt x="9" y="209"/>
                  </a:lnTo>
                  <a:lnTo>
                    <a:pt x="11" y="206"/>
                  </a:lnTo>
                  <a:lnTo>
                    <a:pt x="11" y="206"/>
                  </a:lnTo>
                  <a:lnTo>
                    <a:pt x="12" y="202"/>
                  </a:lnTo>
                  <a:lnTo>
                    <a:pt x="15" y="200"/>
                  </a:lnTo>
                  <a:lnTo>
                    <a:pt x="22" y="194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97" y="142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60" y="90"/>
                  </a:lnTo>
                  <a:lnTo>
                    <a:pt x="177" y="75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38" y="30"/>
                  </a:lnTo>
                  <a:lnTo>
                    <a:pt x="249" y="22"/>
                  </a:lnTo>
                  <a:lnTo>
                    <a:pt x="254" y="18"/>
                  </a:lnTo>
                  <a:lnTo>
                    <a:pt x="260" y="14"/>
                  </a:lnTo>
                  <a:lnTo>
                    <a:pt x="267" y="13"/>
                  </a:lnTo>
                  <a:lnTo>
                    <a:pt x="274" y="11"/>
                  </a:lnTo>
                  <a:lnTo>
                    <a:pt x="274" y="11"/>
                  </a:lnTo>
                  <a:lnTo>
                    <a:pt x="276" y="10"/>
                  </a:lnTo>
                  <a:lnTo>
                    <a:pt x="277" y="9"/>
                  </a:lnTo>
                  <a:lnTo>
                    <a:pt x="279" y="5"/>
                  </a:lnTo>
                  <a:lnTo>
                    <a:pt x="279" y="2"/>
                  </a:lnTo>
                  <a:lnTo>
                    <a:pt x="277" y="1"/>
                  </a:lnTo>
                  <a:lnTo>
                    <a:pt x="276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1048"/>
            <p:cNvSpPr/>
            <p:nvPr/>
          </p:nvSpPr>
          <p:spPr bwMode="auto">
            <a:xfrm>
              <a:off x="4597401" y="4083050"/>
              <a:ext cx="109538" cy="74613"/>
            </a:xfrm>
            <a:custGeom>
              <a:avLst/>
              <a:gdLst/>
              <a:ahLst/>
              <a:cxnLst>
                <a:cxn ang="0">
                  <a:pos x="267" y="0"/>
                </a:cxn>
                <a:cxn ang="0">
                  <a:pos x="267" y="0"/>
                </a:cxn>
                <a:cxn ang="0">
                  <a:pos x="261" y="2"/>
                </a:cxn>
                <a:cxn ang="0">
                  <a:pos x="253" y="5"/>
                </a:cxn>
                <a:cxn ang="0">
                  <a:pos x="240" y="13"/>
                </a:cxn>
                <a:cxn ang="0">
                  <a:pos x="214" y="32"/>
                </a:cxn>
                <a:cxn ang="0">
                  <a:pos x="214" y="32"/>
                </a:cxn>
                <a:cxn ang="0">
                  <a:pos x="195" y="43"/>
                </a:cxn>
                <a:cxn ang="0">
                  <a:pos x="177" y="54"/>
                </a:cxn>
                <a:cxn ang="0">
                  <a:pos x="138" y="75"/>
                </a:cxn>
                <a:cxn ang="0">
                  <a:pos x="138" y="75"/>
                </a:cxn>
                <a:cxn ang="0">
                  <a:pos x="121" y="85"/>
                </a:cxn>
                <a:cxn ang="0">
                  <a:pos x="104" y="95"/>
                </a:cxn>
                <a:cxn ang="0">
                  <a:pos x="71" y="119"/>
                </a:cxn>
                <a:cxn ang="0">
                  <a:pos x="38" y="145"/>
                </a:cxn>
                <a:cxn ang="0">
                  <a:pos x="10" y="172"/>
                </a:cxn>
                <a:cxn ang="0">
                  <a:pos x="10" y="172"/>
                </a:cxn>
                <a:cxn ang="0">
                  <a:pos x="8" y="172"/>
                </a:cxn>
                <a:cxn ang="0">
                  <a:pos x="3" y="177"/>
                </a:cxn>
                <a:cxn ang="0">
                  <a:pos x="3" y="177"/>
                </a:cxn>
                <a:cxn ang="0">
                  <a:pos x="2" y="180"/>
                </a:cxn>
                <a:cxn ang="0">
                  <a:pos x="0" y="183"/>
                </a:cxn>
                <a:cxn ang="0">
                  <a:pos x="3" y="187"/>
                </a:cxn>
                <a:cxn ang="0">
                  <a:pos x="7" y="188"/>
                </a:cxn>
                <a:cxn ang="0">
                  <a:pos x="8" y="188"/>
                </a:cxn>
                <a:cxn ang="0">
                  <a:pos x="11" y="187"/>
                </a:cxn>
                <a:cxn ang="0">
                  <a:pos x="11" y="187"/>
                </a:cxn>
                <a:cxn ang="0">
                  <a:pos x="25" y="172"/>
                </a:cxn>
                <a:cxn ang="0">
                  <a:pos x="41" y="158"/>
                </a:cxn>
                <a:cxn ang="0">
                  <a:pos x="74" y="132"/>
                </a:cxn>
                <a:cxn ang="0">
                  <a:pos x="109" y="107"/>
                </a:cxn>
                <a:cxn ang="0">
                  <a:pos x="143" y="85"/>
                </a:cxn>
                <a:cxn ang="0">
                  <a:pos x="143" y="85"/>
                </a:cxn>
                <a:cxn ang="0">
                  <a:pos x="159" y="75"/>
                </a:cxn>
                <a:cxn ang="0">
                  <a:pos x="174" y="68"/>
                </a:cxn>
                <a:cxn ang="0">
                  <a:pos x="190" y="60"/>
                </a:cxn>
                <a:cxn ang="0">
                  <a:pos x="206" y="51"/>
                </a:cxn>
                <a:cxn ang="0">
                  <a:pos x="206" y="51"/>
                </a:cxn>
                <a:cxn ang="0">
                  <a:pos x="236" y="32"/>
                </a:cxn>
                <a:cxn ang="0">
                  <a:pos x="236" y="32"/>
                </a:cxn>
                <a:cxn ang="0">
                  <a:pos x="252" y="19"/>
                </a:cxn>
                <a:cxn ang="0">
                  <a:pos x="261" y="14"/>
                </a:cxn>
                <a:cxn ang="0">
                  <a:pos x="266" y="11"/>
                </a:cxn>
                <a:cxn ang="0">
                  <a:pos x="271" y="10"/>
                </a:cxn>
                <a:cxn ang="0">
                  <a:pos x="271" y="10"/>
                </a:cxn>
                <a:cxn ang="0">
                  <a:pos x="272" y="10"/>
                </a:cxn>
                <a:cxn ang="0">
                  <a:pos x="274" y="9"/>
                </a:cxn>
                <a:cxn ang="0">
                  <a:pos x="275" y="6"/>
                </a:cxn>
                <a:cxn ang="0">
                  <a:pos x="275" y="3"/>
                </a:cxn>
                <a:cxn ang="0">
                  <a:pos x="272" y="1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7" y="0"/>
                </a:cxn>
              </a:cxnLst>
              <a:rect l="0" t="0" r="r" b="b"/>
              <a:pathLst>
                <a:path w="275" h="188">
                  <a:moveTo>
                    <a:pt x="267" y="0"/>
                  </a:moveTo>
                  <a:lnTo>
                    <a:pt x="267" y="0"/>
                  </a:lnTo>
                  <a:lnTo>
                    <a:pt x="261" y="2"/>
                  </a:lnTo>
                  <a:lnTo>
                    <a:pt x="253" y="5"/>
                  </a:lnTo>
                  <a:lnTo>
                    <a:pt x="240" y="13"/>
                  </a:lnTo>
                  <a:lnTo>
                    <a:pt x="214" y="32"/>
                  </a:lnTo>
                  <a:lnTo>
                    <a:pt x="214" y="32"/>
                  </a:lnTo>
                  <a:lnTo>
                    <a:pt x="195" y="43"/>
                  </a:lnTo>
                  <a:lnTo>
                    <a:pt x="177" y="54"/>
                  </a:lnTo>
                  <a:lnTo>
                    <a:pt x="138" y="75"/>
                  </a:lnTo>
                  <a:lnTo>
                    <a:pt x="138" y="75"/>
                  </a:lnTo>
                  <a:lnTo>
                    <a:pt x="121" y="85"/>
                  </a:lnTo>
                  <a:lnTo>
                    <a:pt x="104" y="95"/>
                  </a:lnTo>
                  <a:lnTo>
                    <a:pt x="71" y="119"/>
                  </a:lnTo>
                  <a:lnTo>
                    <a:pt x="38" y="145"/>
                  </a:lnTo>
                  <a:lnTo>
                    <a:pt x="10" y="172"/>
                  </a:lnTo>
                  <a:lnTo>
                    <a:pt x="10" y="172"/>
                  </a:lnTo>
                  <a:lnTo>
                    <a:pt x="8" y="172"/>
                  </a:lnTo>
                  <a:lnTo>
                    <a:pt x="3" y="177"/>
                  </a:lnTo>
                  <a:lnTo>
                    <a:pt x="3" y="177"/>
                  </a:lnTo>
                  <a:lnTo>
                    <a:pt x="2" y="180"/>
                  </a:lnTo>
                  <a:lnTo>
                    <a:pt x="0" y="183"/>
                  </a:lnTo>
                  <a:lnTo>
                    <a:pt x="3" y="187"/>
                  </a:lnTo>
                  <a:lnTo>
                    <a:pt x="7" y="188"/>
                  </a:lnTo>
                  <a:lnTo>
                    <a:pt x="8" y="188"/>
                  </a:lnTo>
                  <a:lnTo>
                    <a:pt x="11" y="187"/>
                  </a:lnTo>
                  <a:lnTo>
                    <a:pt x="11" y="187"/>
                  </a:lnTo>
                  <a:lnTo>
                    <a:pt x="25" y="172"/>
                  </a:lnTo>
                  <a:lnTo>
                    <a:pt x="41" y="158"/>
                  </a:lnTo>
                  <a:lnTo>
                    <a:pt x="74" y="132"/>
                  </a:lnTo>
                  <a:lnTo>
                    <a:pt x="109" y="107"/>
                  </a:lnTo>
                  <a:lnTo>
                    <a:pt x="143" y="85"/>
                  </a:lnTo>
                  <a:lnTo>
                    <a:pt x="143" y="85"/>
                  </a:lnTo>
                  <a:lnTo>
                    <a:pt x="159" y="75"/>
                  </a:lnTo>
                  <a:lnTo>
                    <a:pt x="174" y="68"/>
                  </a:lnTo>
                  <a:lnTo>
                    <a:pt x="190" y="60"/>
                  </a:lnTo>
                  <a:lnTo>
                    <a:pt x="206" y="51"/>
                  </a:lnTo>
                  <a:lnTo>
                    <a:pt x="206" y="51"/>
                  </a:lnTo>
                  <a:lnTo>
                    <a:pt x="236" y="32"/>
                  </a:lnTo>
                  <a:lnTo>
                    <a:pt x="236" y="32"/>
                  </a:lnTo>
                  <a:lnTo>
                    <a:pt x="252" y="19"/>
                  </a:lnTo>
                  <a:lnTo>
                    <a:pt x="261" y="14"/>
                  </a:lnTo>
                  <a:lnTo>
                    <a:pt x="266" y="11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2" y="10"/>
                  </a:lnTo>
                  <a:lnTo>
                    <a:pt x="274" y="9"/>
                  </a:lnTo>
                  <a:lnTo>
                    <a:pt x="275" y="6"/>
                  </a:lnTo>
                  <a:lnTo>
                    <a:pt x="275" y="3"/>
                  </a:lnTo>
                  <a:lnTo>
                    <a:pt x="272" y="1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1049"/>
            <p:cNvSpPr/>
            <p:nvPr/>
          </p:nvSpPr>
          <p:spPr bwMode="auto">
            <a:xfrm>
              <a:off x="4627563" y="4092575"/>
              <a:ext cx="101600" cy="73025"/>
            </a:xfrm>
            <a:custGeom>
              <a:avLst/>
              <a:gdLst/>
              <a:ahLst/>
              <a:cxnLst>
                <a:cxn ang="0">
                  <a:pos x="250" y="0"/>
                </a:cxn>
                <a:cxn ang="0">
                  <a:pos x="235" y="6"/>
                </a:cxn>
                <a:cxn ang="0">
                  <a:pos x="224" y="15"/>
                </a:cxn>
                <a:cxn ang="0">
                  <a:pos x="207" y="30"/>
                </a:cxn>
                <a:cxn ang="0">
                  <a:pos x="200" y="34"/>
                </a:cxn>
                <a:cxn ang="0">
                  <a:pos x="137" y="69"/>
                </a:cxn>
                <a:cxn ang="0">
                  <a:pos x="118" y="82"/>
                </a:cxn>
                <a:cxn ang="0">
                  <a:pos x="63" y="119"/>
                </a:cxn>
                <a:cxn ang="0">
                  <a:pos x="46" y="132"/>
                </a:cxn>
                <a:cxn ang="0">
                  <a:pos x="20" y="150"/>
                </a:cxn>
                <a:cxn ang="0">
                  <a:pos x="7" y="162"/>
                </a:cxn>
                <a:cxn ang="0">
                  <a:pos x="0" y="175"/>
                </a:cxn>
                <a:cxn ang="0">
                  <a:pos x="0" y="178"/>
                </a:cxn>
                <a:cxn ang="0">
                  <a:pos x="5" y="183"/>
                </a:cxn>
                <a:cxn ang="0">
                  <a:pos x="10" y="180"/>
                </a:cxn>
                <a:cxn ang="0">
                  <a:pos x="12" y="179"/>
                </a:cxn>
                <a:cxn ang="0">
                  <a:pos x="16" y="171"/>
                </a:cxn>
                <a:cxn ang="0">
                  <a:pos x="31" y="158"/>
                </a:cxn>
                <a:cxn ang="0">
                  <a:pos x="39" y="151"/>
                </a:cxn>
                <a:cxn ang="0">
                  <a:pos x="58" y="137"/>
                </a:cxn>
                <a:cxn ang="0">
                  <a:pos x="77" y="123"/>
                </a:cxn>
                <a:cxn ang="0">
                  <a:pos x="127" y="89"/>
                </a:cxn>
                <a:cxn ang="0">
                  <a:pos x="144" y="80"/>
                </a:cxn>
                <a:cxn ang="0">
                  <a:pos x="175" y="63"/>
                </a:cxn>
                <a:cxn ang="0">
                  <a:pos x="205" y="44"/>
                </a:cxn>
                <a:cxn ang="0">
                  <a:pos x="212" y="40"/>
                </a:cxn>
                <a:cxn ang="0">
                  <a:pos x="229" y="26"/>
                </a:cxn>
                <a:cxn ang="0">
                  <a:pos x="246" y="13"/>
                </a:cxn>
                <a:cxn ang="0">
                  <a:pos x="252" y="12"/>
                </a:cxn>
                <a:cxn ang="0">
                  <a:pos x="256" y="9"/>
                </a:cxn>
                <a:cxn ang="0">
                  <a:pos x="256" y="5"/>
                </a:cxn>
                <a:cxn ang="0">
                  <a:pos x="252" y="1"/>
                </a:cxn>
                <a:cxn ang="0">
                  <a:pos x="250" y="0"/>
                </a:cxn>
              </a:cxnLst>
              <a:rect l="0" t="0" r="r" b="b"/>
              <a:pathLst>
                <a:path w="256" h="183">
                  <a:moveTo>
                    <a:pt x="250" y="0"/>
                  </a:moveTo>
                  <a:lnTo>
                    <a:pt x="250" y="0"/>
                  </a:lnTo>
                  <a:lnTo>
                    <a:pt x="242" y="2"/>
                  </a:lnTo>
                  <a:lnTo>
                    <a:pt x="235" y="6"/>
                  </a:lnTo>
                  <a:lnTo>
                    <a:pt x="229" y="10"/>
                  </a:lnTo>
                  <a:lnTo>
                    <a:pt x="224" y="15"/>
                  </a:lnTo>
                  <a:lnTo>
                    <a:pt x="212" y="25"/>
                  </a:lnTo>
                  <a:lnTo>
                    <a:pt x="207" y="30"/>
                  </a:lnTo>
                  <a:lnTo>
                    <a:pt x="200" y="34"/>
                  </a:lnTo>
                  <a:lnTo>
                    <a:pt x="200" y="34"/>
                  </a:lnTo>
                  <a:lnTo>
                    <a:pt x="158" y="56"/>
                  </a:lnTo>
                  <a:lnTo>
                    <a:pt x="137" y="69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81" y="106"/>
                  </a:lnTo>
                  <a:lnTo>
                    <a:pt x="63" y="119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33" y="141"/>
                  </a:lnTo>
                  <a:lnTo>
                    <a:pt x="20" y="150"/>
                  </a:lnTo>
                  <a:lnTo>
                    <a:pt x="13" y="155"/>
                  </a:lnTo>
                  <a:lnTo>
                    <a:pt x="7" y="162"/>
                  </a:lnTo>
                  <a:lnTo>
                    <a:pt x="3" y="168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8"/>
                  </a:lnTo>
                  <a:lnTo>
                    <a:pt x="1" y="180"/>
                  </a:lnTo>
                  <a:lnTo>
                    <a:pt x="5" y="183"/>
                  </a:lnTo>
                  <a:lnTo>
                    <a:pt x="9" y="183"/>
                  </a:lnTo>
                  <a:lnTo>
                    <a:pt x="10" y="180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3" y="175"/>
                  </a:lnTo>
                  <a:lnTo>
                    <a:pt x="16" y="171"/>
                  </a:lnTo>
                  <a:lnTo>
                    <a:pt x="24" y="165"/>
                  </a:lnTo>
                  <a:lnTo>
                    <a:pt x="31" y="158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48" y="144"/>
                  </a:lnTo>
                  <a:lnTo>
                    <a:pt x="58" y="137"/>
                  </a:lnTo>
                  <a:lnTo>
                    <a:pt x="77" y="123"/>
                  </a:lnTo>
                  <a:lnTo>
                    <a:pt x="77" y="123"/>
                  </a:lnTo>
                  <a:lnTo>
                    <a:pt x="110" y="100"/>
                  </a:lnTo>
                  <a:lnTo>
                    <a:pt x="127" y="89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60" y="72"/>
                  </a:lnTo>
                  <a:lnTo>
                    <a:pt x="175" y="63"/>
                  </a:lnTo>
                  <a:lnTo>
                    <a:pt x="190" y="52"/>
                  </a:lnTo>
                  <a:lnTo>
                    <a:pt x="205" y="44"/>
                  </a:lnTo>
                  <a:lnTo>
                    <a:pt x="205" y="44"/>
                  </a:lnTo>
                  <a:lnTo>
                    <a:pt x="212" y="40"/>
                  </a:lnTo>
                  <a:lnTo>
                    <a:pt x="217" y="35"/>
                  </a:lnTo>
                  <a:lnTo>
                    <a:pt x="229" y="26"/>
                  </a:lnTo>
                  <a:lnTo>
                    <a:pt x="241" y="17"/>
                  </a:lnTo>
                  <a:lnTo>
                    <a:pt x="246" y="13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5" y="10"/>
                  </a:lnTo>
                  <a:lnTo>
                    <a:pt x="256" y="9"/>
                  </a:lnTo>
                  <a:lnTo>
                    <a:pt x="256" y="8"/>
                  </a:lnTo>
                  <a:lnTo>
                    <a:pt x="256" y="5"/>
                  </a:lnTo>
                  <a:lnTo>
                    <a:pt x="254" y="1"/>
                  </a:lnTo>
                  <a:lnTo>
                    <a:pt x="252" y="1"/>
                  </a:lnTo>
                  <a:lnTo>
                    <a:pt x="250" y="0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1050"/>
            <p:cNvSpPr/>
            <p:nvPr/>
          </p:nvSpPr>
          <p:spPr bwMode="auto">
            <a:xfrm>
              <a:off x="4645026" y="4103688"/>
              <a:ext cx="114300" cy="68263"/>
            </a:xfrm>
            <a:custGeom>
              <a:avLst/>
              <a:gdLst/>
              <a:ahLst/>
              <a:cxnLst>
                <a:cxn ang="0">
                  <a:pos x="278" y="0"/>
                </a:cxn>
                <a:cxn ang="0">
                  <a:pos x="278" y="0"/>
                </a:cxn>
                <a:cxn ang="0">
                  <a:pos x="268" y="5"/>
                </a:cxn>
                <a:cxn ang="0">
                  <a:pos x="259" y="9"/>
                </a:cxn>
                <a:cxn ang="0">
                  <a:pos x="242" y="20"/>
                </a:cxn>
                <a:cxn ang="0">
                  <a:pos x="208" y="44"/>
                </a:cxn>
                <a:cxn ang="0">
                  <a:pos x="208" y="44"/>
                </a:cxn>
                <a:cxn ang="0">
                  <a:pos x="185" y="58"/>
                </a:cxn>
                <a:cxn ang="0">
                  <a:pos x="162" y="73"/>
                </a:cxn>
                <a:cxn ang="0">
                  <a:pos x="140" y="85"/>
                </a:cxn>
                <a:cxn ang="0">
                  <a:pos x="115" y="96"/>
                </a:cxn>
                <a:cxn ang="0">
                  <a:pos x="115" y="96"/>
                </a:cxn>
                <a:cxn ang="0">
                  <a:pos x="97" y="105"/>
                </a:cxn>
                <a:cxn ang="0">
                  <a:pos x="77" y="116"/>
                </a:cxn>
                <a:cxn ang="0">
                  <a:pos x="59" y="126"/>
                </a:cxn>
                <a:cxn ang="0">
                  <a:pos x="39" y="136"/>
                </a:cxn>
                <a:cxn ang="0">
                  <a:pos x="39" y="136"/>
                </a:cxn>
                <a:cxn ang="0">
                  <a:pos x="29" y="141"/>
                </a:cxn>
                <a:cxn ang="0">
                  <a:pos x="17" y="146"/>
                </a:cxn>
                <a:cxn ang="0">
                  <a:pos x="10" y="150"/>
                </a:cxn>
                <a:cxn ang="0">
                  <a:pos x="6" y="154"/>
                </a:cxn>
                <a:cxn ang="0">
                  <a:pos x="2" y="158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1" y="168"/>
                </a:cxn>
                <a:cxn ang="0">
                  <a:pos x="4" y="171"/>
                </a:cxn>
                <a:cxn ang="0">
                  <a:pos x="8" y="171"/>
                </a:cxn>
                <a:cxn ang="0">
                  <a:pos x="10" y="170"/>
                </a:cxn>
                <a:cxn ang="0">
                  <a:pos x="12" y="167"/>
                </a:cxn>
                <a:cxn ang="0">
                  <a:pos x="12" y="167"/>
                </a:cxn>
                <a:cxn ang="0">
                  <a:pos x="13" y="162"/>
                </a:cxn>
                <a:cxn ang="0">
                  <a:pos x="18" y="158"/>
                </a:cxn>
                <a:cxn ang="0">
                  <a:pos x="23" y="154"/>
                </a:cxn>
                <a:cxn ang="0">
                  <a:pos x="30" y="151"/>
                </a:cxn>
                <a:cxn ang="0">
                  <a:pos x="53" y="142"/>
                </a:cxn>
                <a:cxn ang="0">
                  <a:pos x="53" y="142"/>
                </a:cxn>
                <a:cxn ang="0">
                  <a:pos x="73" y="132"/>
                </a:cxn>
                <a:cxn ang="0">
                  <a:pos x="91" y="122"/>
                </a:cxn>
                <a:cxn ang="0">
                  <a:pos x="110" y="112"/>
                </a:cxn>
                <a:cxn ang="0">
                  <a:pos x="129" y="103"/>
                </a:cxn>
                <a:cxn ang="0">
                  <a:pos x="129" y="103"/>
                </a:cxn>
                <a:cxn ang="0">
                  <a:pos x="149" y="94"/>
                </a:cxn>
                <a:cxn ang="0">
                  <a:pos x="168" y="83"/>
                </a:cxn>
                <a:cxn ang="0">
                  <a:pos x="187" y="71"/>
                </a:cxn>
                <a:cxn ang="0">
                  <a:pos x="205" y="60"/>
                </a:cxn>
                <a:cxn ang="0">
                  <a:pos x="205" y="60"/>
                </a:cxn>
                <a:cxn ang="0">
                  <a:pos x="242" y="34"/>
                </a:cxn>
                <a:cxn ang="0">
                  <a:pos x="261" y="20"/>
                </a:cxn>
                <a:cxn ang="0">
                  <a:pos x="271" y="15"/>
                </a:cxn>
                <a:cxn ang="0">
                  <a:pos x="281" y="11"/>
                </a:cxn>
                <a:cxn ang="0">
                  <a:pos x="281" y="11"/>
                </a:cxn>
                <a:cxn ang="0">
                  <a:pos x="284" y="10"/>
                </a:cxn>
                <a:cxn ang="0">
                  <a:pos x="285" y="7"/>
                </a:cxn>
                <a:cxn ang="0">
                  <a:pos x="285" y="3"/>
                </a:cxn>
                <a:cxn ang="0">
                  <a:pos x="284" y="2"/>
                </a:cxn>
                <a:cxn ang="0">
                  <a:pos x="282" y="0"/>
                </a:cxn>
                <a:cxn ang="0">
                  <a:pos x="281" y="0"/>
                </a:cxn>
                <a:cxn ang="0">
                  <a:pos x="278" y="0"/>
                </a:cxn>
                <a:cxn ang="0">
                  <a:pos x="278" y="0"/>
                </a:cxn>
              </a:cxnLst>
              <a:rect l="0" t="0" r="r" b="b"/>
              <a:pathLst>
                <a:path w="285" h="171">
                  <a:moveTo>
                    <a:pt x="278" y="0"/>
                  </a:moveTo>
                  <a:lnTo>
                    <a:pt x="278" y="0"/>
                  </a:lnTo>
                  <a:lnTo>
                    <a:pt x="268" y="5"/>
                  </a:lnTo>
                  <a:lnTo>
                    <a:pt x="259" y="9"/>
                  </a:lnTo>
                  <a:lnTo>
                    <a:pt x="242" y="20"/>
                  </a:lnTo>
                  <a:lnTo>
                    <a:pt x="208" y="44"/>
                  </a:lnTo>
                  <a:lnTo>
                    <a:pt x="208" y="44"/>
                  </a:lnTo>
                  <a:lnTo>
                    <a:pt x="185" y="58"/>
                  </a:lnTo>
                  <a:lnTo>
                    <a:pt x="162" y="73"/>
                  </a:lnTo>
                  <a:lnTo>
                    <a:pt x="140" y="85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97" y="105"/>
                  </a:lnTo>
                  <a:lnTo>
                    <a:pt x="77" y="116"/>
                  </a:lnTo>
                  <a:lnTo>
                    <a:pt x="59" y="126"/>
                  </a:lnTo>
                  <a:lnTo>
                    <a:pt x="39" y="136"/>
                  </a:lnTo>
                  <a:lnTo>
                    <a:pt x="39" y="136"/>
                  </a:lnTo>
                  <a:lnTo>
                    <a:pt x="29" y="141"/>
                  </a:lnTo>
                  <a:lnTo>
                    <a:pt x="17" y="146"/>
                  </a:lnTo>
                  <a:lnTo>
                    <a:pt x="10" y="150"/>
                  </a:lnTo>
                  <a:lnTo>
                    <a:pt x="6" y="154"/>
                  </a:lnTo>
                  <a:lnTo>
                    <a:pt x="2" y="158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1" y="168"/>
                  </a:lnTo>
                  <a:lnTo>
                    <a:pt x="4" y="171"/>
                  </a:lnTo>
                  <a:lnTo>
                    <a:pt x="8" y="171"/>
                  </a:lnTo>
                  <a:lnTo>
                    <a:pt x="10" y="170"/>
                  </a:lnTo>
                  <a:lnTo>
                    <a:pt x="12" y="167"/>
                  </a:lnTo>
                  <a:lnTo>
                    <a:pt x="12" y="167"/>
                  </a:lnTo>
                  <a:lnTo>
                    <a:pt x="13" y="162"/>
                  </a:lnTo>
                  <a:lnTo>
                    <a:pt x="18" y="158"/>
                  </a:lnTo>
                  <a:lnTo>
                    <a:pt x="23" y="154"/>
                  </a:lnTo>
                  <a:lnTo>
                    <a:pt x="30" y="151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73" y="132"/>
                  </a:lnTo>
                  <a:lnTo>
                    <a:pt x="91" y="122"/>
                  </a:lnTo>
                  <a:lnTo>
                    <a:pt x="110" y="112"/>
                  </a:lnTo>
                  <a:lnTo>
                    <a:pt x="129" y="103"/>
                  </a:lnTo>
                  <a:lnTo>
                    <a:pt x="129" y="103"/>
                  </a:lnTo>
                  <a:lnTo>
                    <a:pt x="149" y="94"/>
                  </a:lnTo>
                  <a:lnTo>
                    <a:pt x="168" y="83"/>
                  </a:lnTo>
                  <a:lnTo>
                    <a:pt x="187" y="71"/>
                  </a:lnTo>
                  <a:lnTo>
                    <a:pt x="205" y="60"/>
                  </a:lnTo>
                  <a:lnTo>
                    <a:pt x="205" y="60"/>
                  </a:lnTo>
                  <a:lnTo>
                    <a:pt x="242" y="34"/>
                  </a:lnTo>
                  <a:lnTo>
                    <a:pt x="261" y="20"/>
                  </a:lnTo>
                  <a:lnTo>
                    <a:pt x="271" y="15"/>
                  </a:lnTo>
                  <a:lnTo>
                    <a:pt x="281" y="11"/>
                  </a:lnTo>
                  <a:lnTo>
                    <a:pt x="281" y="11"/>
                  </a:lnTo>
                  <a:lnTo>
                    <a:pt x="284" y="10"/>
                  </a:lnTo>
                  <a:lnTo>
                    <a:pt x="285" y="7"/>
                  </a:lnTo>
                  <a:lnTo>
                    <a:pt x="285" y="3"/>
                  </a:lnTo>
                  <a:lnTo>
                    <a:pt x="284" y="2"/>
                  </a:lnTo>
                  <a:lnTo>
                    <a:pt x="282" y="0"/>
                  </a:lnTo>
                  <a:lnTo>
                    <a:pt x="281" y="0"/>
                  </a:lnTo>
                  <a:lnTo>
                    <a:pt x="278" y="0"/>
                  </a:lnTo>
                  <a:lnTo>
                    <a:pt x="27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1051"/>
            <p:cNvSpPr/>
            <p:nvPr/>
          </p:nvSpPr>
          <p:spPr bwMode="auto">
            <a:xfrm>
              <a:off x="4689476" y="4114800"/>
              <a:ext cx="96838" cy="68263"/>
            </a:xfrm>
            <a:custGeom>
              <a:avLst/>
              <a:gdLst/>
              <a:ahLst/>
              <a:cxnLst>
                <a:cxn ang="0">
                  <a:pos x="234" y="4"/>
                </a:cxn>
                <a:cxn ang="0">
                  <a:pos x="234" y="4"/>
                </a:cxn>
                <a:cxn ang="0">
                  <a:pos x="232" y="11"/>
                </a:cxn>
                <a:cxn ang="0">
                  <a:pos x="225" y="19"/>
                </a:cxn>
                <a:cxn ang="0">
                  <a:pos x="217" y="25"/>
                </a:cxn>
                <a:cxn ang="0">
                  <a:pos x="208" y="30"/>
                </a:cxn>
                <a:cxn ang="0">
                  <a:pos x="189" y="41"/>
                </a:cxn>
                <a:cxn ang="0">
                  <a:pos x="173" y="49"/>
                </a:cxn>
                <a:cxn ang="0">
                  <a:pos x="173" y="49"/>
                </a:cxn>
                <a:cxn ang="0">
                  <a:pos x="112" y="85"/>
                </a:cxn>
                <a:cxn ang="0">
                  <a:pos x="112" y="85"/>
                </a:cxn>
                <a:cxn ang="0">
                  <a:pos x="83" y="102"/>
                </a:cxn>
                <a:cxn ang="0">
                  <a:pos x="55" y="121"/>
                </a:cxn>
                <a:cxn ang="0">
                  <a:pos x="28" y="140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2" y="169"/>
                </a:cxn>
                <a:cxn ang="0">
                  <a:pos x="6" y="172"/>
                </a:cxn>
                <a:cxn ang="0">
                  <a:pos x="8" y="172"/>
                </a:cxn>
                <a:cxn ang="0">
                  <a:pos x="9" y="170"/>
                </a:cxn>
                <a:cxn ang="0">
                  <a:pos x="9" y="170"/>
                </a:cxn>
                <a:cxn ang="0">
                  <a:pos x="26" y="156"/>
                </a:cxn>
                <a:cxn ang="0">
                  <a:pos x="43" y="143"/>
                </a:cxn>
                <a:cxn ang="0">
                  <a:pos x="62" y="131"/>
                </a:cxn>
                <a:cxn ang="0">
                  <a:pos x="80" y="119"/>
                </a:cxn>
                <a:cxn ang="0">
                  <a:pos x="117" y="97"/>
                </a:cxn>
                <a:cxn ang="0">
                  <a:pos x="135" y="87"/>
                </a:cxn>
                <a:cxn ang="0">
                  <a:pos x="153" y="74"/>
                </a:cxn>
                <a:cxn ang="0">
                  <a:pos x="153" y="74"/>
                </a:cxn>
                <a:cxn ang="0">
                  <a:pos x="170" y="63"/>
                </a:cxn>
                <a:cxn ang="0">
                  <a:pos x="187" y="54"/>
                </a:cxn>
                <a:cxn ang="0">
                  <a:pos x="203" y="45"/>
                </a:cxn>
                <a:cxn ang="0">
                  <a:pos x="220" y="34"/>
                </a:cxn>
                <a:cxn ang="0">
                  <a:pos x="220" y="34"/>
                </a:cxn>
                <a:cxn ang="0">
                  <a:pos x="229" y="28"/>
                </a:cxn>
                <a:cxn ang="0">
                  <a:pos x="236" y="24"/>
                </a:cxn>
                <a:cxn ang="0">
                  <a:pos x="240" y="20"/>
                </a:cxn>
                <a:cxn ang="0">
                  <a:pos x="242" y="17"/>
                </a:cxn>
                <a:cxn ang="0">
                  <a:pos x="244" y="13"/>
                </a:cxn>
                <a:cxn ang="0">
                  <a:pos x="245" y="7"/>
                </a:cxn>
                <a:cxn ang="0">
                  <a:pos x="245" y="7"/>
                </a:cxn>
                <a:cxn ang="0">
                  <a:pos x="245" y="6"/>
                </a:cxn>
                <a:cxn ang="0">
                  <a:pos x="245" y="3"/>
                </a:cxn>
                <a:cxn ang="0">
                  <a:pos x="241" y="0"/>
                </a:cxn>
                <a:cxn ang="0">
                  <a:pos x="237" y="0"/>
                </a:cxn>
                <a:cxn ang="0">
                  <a:pos x="236" y="2"/>
                </a:cxn>
                <a:cxn ang="0">
                  <a:pos x="234" y="4"/>
                </a:cxn>
                <a:cxn ang="0">
                  <a:pos x="234" y="4"/>
                </a:cxn>
              </a:cxnLst>
              <a:rect l="0" t="0" r="r" b="b"/>
              <a:pathLst>
                <a:path w="245" h="172">
                  <a:moveTo>
                    <a:pt x="234" y="4"/>
                  </a:moveTo>
                  <a:lnTo>
                    <a:pt x="234" y="4"/>
                  </a:lnTo>
                  <a:lnTo>
                    <a:pt x="232" y="11"/>
                  </a:lnTo>
                  <a:lnTo>
                    <a:pt x="225" y="19"/>
                  </a:lnTo>
                  <a:lnTo>
                    <a:pt x="217" y="25"/>
                  </a:lnTo>
                  <a:lnTo>
                    <a:pt x="208" y="30"/>
                  </a:lnTo>
                  <a:lnTo>
                    <a:pt x="189" y="41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12" y="85"/>
                  </a:lnTo>
                  <a:lnTo>
                    <a:pt x="112" y="85"/>
                  </a:lnTo>
                  <a:lnTo>
                    <a:pt x="83" y="102"/>
                  </a:lnTo>
                  <a:lnTo>
                    <a:pt x="55" y="121"/>
                  </a:lnTo>
                  <a:lnTo>
                    <a:pt x="28" y="140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2" y="169"/>
                  </a:lnTo>
                  <a:lnTo>
                    <a:pt x="6" y="172"/>
                  </a:lnTo>
                  <a:lnTo>
                    <a:pt x="8" y="172"/>
                  </a:lnTo>
                  <a:lnTo>
                    <a:pt x="9" y="170"/>
                  </a:lnTo>
                  <a:lnTo>
                    <a:pt x="9" y="170"/>
                  </a:lnTo>
                  <a:lnTo>
                    <a:pt x="26" y="156"/>
                  </a:lnTo>
                  <a:lnTo>
                    <a:pt x="43" y="143"/>
                  </a:lnTo>
                  <a:lnTo>
                    <a:pt x="62" y="131"/>
                  </a:lnTo>
                  <a:lnTo>
                    <a:pt x="80" y="119"/>
                  </a:lnTo>
                  <a:lnTo>
                    <a:pt x="117" y="97"/>
                  </a:lnTo>
                  <a:lnTo>
                    <a:pt x="135" y="87"/>
                  </a:lnTo>
                  <a:lnTo>
                    <a:pt x="153" y="74"/>
                  </a:lnTo>
                  <a:lnTo>
                    <a:pt x="153" y="74"/>
                  </a:lnTo>
                  <a:lnTo>
                    <a:pt x="170" y="63"/>
                  </a:lnTo>
                  <a:lnTo>
                    <a:pt x="187" y="54"/>
                  </a:lnTo>
                  <a:lnTo>
                    <a:pt x="203" y="45"/>
                  </a:lnTo>
                  <a:lnTo>
                    <a:pt x="220" y="34"/>
                  </a:lnTo>
                  <a:lnTo>
                    <a:pt x="220" y="34"/>
                  </a:lnTo>
                  <a:lnTo>
                    <a:pt x="229" y="28"/>
                  </a:lnTo>
                  <a:lnTo>
                    <a:pt x="236" y="24"/>
                  </a:lnTo>
                  <a:lnTo>
                    <a:pt x="240" y="20"/>
                  </a:lnTo>
                  <a:lnTo>
                    <a:pt x="242" y="17"/>
                  </a:lnTo>
                  <a:lnTo>
                    <a:pt x="244" y="13"/>
                  </a:lnTo>
                  <a:lnTo>
                    <a:pt x="245" y="7"/>
                  </a:lnTo>
                  <a:lnTo>
                    <a:pt x="245" y="7"/>
                  </a:lnTo>
                  <a:lnTo>
                    <a:pt x="245" y="6"/>
                  </a:lnTo>
                  <a:lnTo>
                    <a:pt x="245" y="3"/>
                  </a:lnTo>
                  <a:lnTo>
                    <a:pt x="241" y="0"/>
                  </a:lnTo>
                  <a:lnTo>
                    <a:pt x="237" y="0"/>
                  </a:lnTo>
                  <a:lnTo>
                    <a:pt x="236" y="2"/>
                  </a:lnTo>
                  <a:lnTo>
                    <a:pt x="234" y="4"/>
                  </a:lnTo>
                  <a:lnTo>
                    <a:pt x="2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1052"/>
            <p:cNvSpPr/>
            <p:nvPr/>
          </p:nvSpPr>
          <p:spPr bwMode="auto">
            <a:xfrm>
              <a:off x="4718051" y="4133850"/>
              <a:ext cx="90488" cy="55563"/>
            </a:xfrm>
            <a:custGeom>
              <a:avLst/>
              <a:gdLst/>
              <a:ahLst/>
              <a:cxnLst>
                <a:cxn ang="0">
                  <a:pos x="218" y="1"/>
                </a:cxn>
                <a:cxn ang="0">
                  <a:pos x="218" y="1"/>
                </a:cxn>
                <a:cxn ang="0">
                  <a:pos x="207" y="12"/>
                </a:cxn>
                <a:cxn ang="0">
                  <a:pos x="195" y="21"/>
                </a:cxn>
                <a:cxn ang="0">
                  <a:pos x="182" y="30"/>
                </a:cxn>
                <a:cxn ang="0">
                  <a:pos x="169" y="38"/>
                </a:cxn>
                <a:cxn ang="0">
                  <a:pos x="141" y="52"/>
                </a:cxn>
                <a:cxn ang="0">
                  <a:pos x="114" y="65"/>
                </a:cxn>
                <a:cxn ang="0">
                  <a:pos x="114" y="65"/>
                </a:cxn>
                <a:cxn ang="0">
                  <a:pos x="98" y="73"/>
                </a:cxn>
                <a:cxn ang="0">
                  <a:pos x="85" y="81"/>
                </a:cxn>
                <a:cxn ang="0">
                  <a:pos x="57" y="98"/>
                </a:cxn>
                <a:cxn ang="0">
                  <a:pos x="30" y="116"/>
                </a:cxn>
                <a:cxn ang="0">
                  <a:pos x="17" y="124"/>
                </a:cxn>
                <a:cxn ang="0">
                  <a:pos x="2" y="132"/>
                </a:cxn>
                <a:cxn ang="0">
                  <a:pos x="2" y="132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40"/>
                </a:cxn>
                <a:cxn ang="0">
                  <a:pos x="4" y="143"/>
                </a:cxn>
                <a:cxn ang="0">
                  <a:pos x="5" y="143"/>
                </a:cxn>
                <a:cxn ang="0">
                  <a:pos x="8" y="141"/>
                </a:cxn>
                <a:cxn ang="0">
                  <a:pos x="8" y="141"/>
                </a:cxn>
                <a:cxn ang="0">
                  <a:pos x="22" y="135"/>
                </a:cxn>
                <a:cxn ang="0">
                  <a:pos x="37" y="126"/>
                </a:cxn>
                <a:cxn ang="0">
                  <a:pos x="63" y="107"/>
                </a:cxn>
                <a:cxn ang="0">
                  <a:pos x="90" y="90"/>
                </a:cxn>
                <a:cxn ang="0">
                  <a:pos x="105" y="82"/>
                </a:cxn>
                <a:cxn ang="0">
                  <a:pos x="119" y="76"/>
                </a:cxn>
                <a:cxn ang="0">
                  <a:pos x="119" y="76"/>
                </a:cxn>
                <a:cxn ang="0">
                  <a:pos x="148" y="63"/>
                </a:cxn>
                <a:cxn ang="0">
                  <a:pos x="175" y="47"/>
                </a:cxn>
                <a:cxn ang="0">
                  <a:pos x="188" y="39"/>
                </a:cxn>
                <a:cxn ang="0">
                  <a:pos x="201" y="30"/>
                </a:cxn>
                <a:cxn ang="0">
                  <a:pos x="214" y="20"/>
                </a:cxn>
                <a:cxn ang="0">
                  <a:pos x="226" y="9"/>
                </a:cxn>
                <a:cxn ang="0">
                  <a:pos x="226" y="9"/>
                </a:cxn>
                <a:cxn ang="0">
                  <a:pos x="227" y="8"/>
                </a:cxn>
                <a:cxn ang="0">
                  <a:pos x="227" y="5"/>
                </a:cxn>
                <a:cxn ang="0">
                  <a:pos x="226" y="1"/>
                </a:cxn>
                <a:cxn ang="0">
                  <a:pos x="222" y="0"/>
                </a:cxn>
                <a:cxn ang="0">
                  <a:pos x="220" y="0"/>
                </a:cxn>
                <a:cxn ang="0">
                  <a:pos x="218" y="1"/>
                </a:cxn>
                <a:cxn ang="0">
                  <a:pos x="218" y="1"/>
                </a:cxn>
              </a:cxnLst>
              <a:rect l="0" t="0" r="r" b="b"/>
              <a:pathLst>
                <a:path w="227" h="143">
                  <a:moveTo>
                    <a:pt x="218" y="1"/>
                  </a:moveTo>
                  <a:lnTo>
                    <a:pt x="218" y="1"/>
                  </a:lnTo>
                  <a:lnTo>
                    <a:pt x="207" y="12"/>
                  </a:lnTo>
                  <a:lnTo>
                    <a:pt x="195" y="21"/>
                  </a:lnTo>
                  <a:lnTo>
                    <a:pt x="182" y="30"/>
                  </a:lnTo>
                  <a:lnTo>
                    <a:pt x="169" y="38"/>
                  </a:lnTo>
                  <a:lnTo>
                    <a:pt x="141" y="52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98" y="73"/>
                  </a:lnTo>
                  <a:lnTo>
                    <a:pt x="85" y="81"/>
                  </a:lnTo>
                  <a:lnTo>
                    <a:pt x="57" y="98"/>
                  </a:lnTo>
                  <a:lnTo>
                    <a:pt x="30" y="116"/>
                  </a:lnTo>
                  <a:lnTo>
                    <a:pt x="17" y="124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40"/>
                  </a:lnTo>
                  <a:lnTo>
                    <a:pt x="4" y="143"/>
                  </a:lnTo>
                  <a:lnTo>
                    <a:pt x="5" y="143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22" y="135"/>
                  </a:lnTo>
                  <a:lnTo>
                    <a:pt x="37" y="126"/>
                  </a:lnTo>
                  <a:lnTo>
                    <a:pt x="63" y="107"/>
                  </a:lnTo>
                  <a:lnTo>
                    <a:pt x="90" y="90"/>
                  </a:lnTo>
                  <a:lnTo>
                    <a:pt x="105" y="82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48" y="63"/>
                  </a:lnTo>
                  <a:lnTo>
                    <a:pt x="175" y="47"/>
                  </a:lnTo>
                  <a:lnTo>
                    <a:pt x="188" y="39"/>
                  </a:lnTo>
                  <a:lnTo>
                    <a:pt x="201" y="30"/>
                  </a:lnTo>
                  <a:lnTo>
                    <a:pt x="214" y="20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7" y="8"/>
                  </a:lnTo>
                  <a:lnTo>
                    <a:pt x="227" y="5"/>
                  </a:lnTo>
                  <a:lnTo>
                    <a:pt x="226" y="1"/>
                  </a:lnTo>
                  <a:lnTo>
                    <a:pt x="222" y="0"/>
                  </a:lnTo>
                  <a:lnTo>
                    <a:pt x="220" y="0"/>
                  </a:lnTo>
                  <a:lnTo>
                    <a:pt x="218" y="1"/>
                  </a:lnTo>
                  <a:lnTo>
                    <a:pt x="21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1053"/>
            <p:cNvSpPr/>
            <p:nvPr/>
          </p:nvSpPr>
          <p:spPr bwMode="auto">
            <a:xfrm>
              <a:off x="4733926" y="4146550"/>
              <a:ext cx="100013" cy="63500"/>
            </a:xfrm>
            <a:custGeom>
              <a:avLst/>
              <a:gdLst/>
              <a:ahLst/>
              <a:cxnLst>
                <a:cxn ang="0">
                  <a:pos x="241" y="3"/>
                </a:cxn>
                <a:cxn ang="0">
                  <a:pos x="241" y="3"/>
                </a:cxn>
                <a:cxn ang="0">
                  <a:pos x="240" y="5"/>
                </a:cxn>
                <a:cxn ang="0">
                  <a:pos x="237" y="8"/>
                </a:cxn>
                <a:cxn ang="0">
                  <a:pos x="230" y="13"/>
                </a:cxn>
                <a:cxn ang="0">
                  <a:pos x="222" y="16"/>
                </a:cxn>
                <a:cxn ang="0">
                  <a:pos x="216" y="17"/>
                </a:cxn>
                <a:cxn ang="0">
                  <a:pos x="216" y="17"/>
                </a:cxn>
                <a:cxn ang="0">
                  <a:pos x="209" y="20"/>
                </a:cxn>
                <a:cxn ang="0">
                  <a:pos x="203" y="24"/>
                </a:cxn>
                <a:cxn ang="0">
                  <a:pos x="191" y="31"/>
                </a:cxn>
                <a:cxn ang="0">
                  <a:pos x="191" y="31"/>
                </a:cxn>
                <a:cxn ang="0">
                  <a:pos x="174" y="41"/>
                </a:cxn>
                <a:cxn ang="0">
                  <a:pos x="157" y="48"/>
                </a:cxn>
                <a:cxn ang="0">
                  <a:pos x="140" y="56"/>
                </a:cxn>
                <a:cxn ang="0">
                  <a:pos x="123" y="64"/>
                </a:cxn>
                <a:cxn ang="0">
                  <a:pos x="123" y="64"/>
                </a:cxn>
                <a:cxn ang="0">
                  <a:pos x="90" y="82"/>
                </a:cxn>
                <a:cxn ang="0">
                  <a:pos x="59" y="102"/>
                </a:cxn>
                <a:cxn ang="0">
                  <a:pos x="30" y="126"/>
                </a:cxn>
                <a:cxn ang="0">
                  <a:pos x="1" y="150"/>
                </a:cxn>
                <a:cxn ang="0">
                  <a:pos x="1" y="150"/>
                </a:cxn>
                <a:cxn ang="0">
                  <a:pos x="0" y="152"/>
                </a:cxn>
                <a:cxn ang="0">
                  <a:pos x="0" y="154"/>
                </a:cxn>
                <a:cxn ang="0">
                  <a:pos x="3" y="158"/>
                </a:cxn>
                <a:cxn ang="0">
                  <a:pos x="5" y="160"/>
                </a:cxn>
                <a:cxn ang="0">
                  <a:pos x="8" y="160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26" y="143"/>
                </a:cxn>
                <a:cxn ang="0">
                  <a:pos x="43" y="130"/>
                </a:cxn>
                <a:cxn ang="0">
                  <a:pos x="60" y="116"/>
                </a:cxn>
                <a:cxn ang="0">
                  <a:pos x="79" y="103"/>
                </a:cxn>
                <a:cxn ang="0">
                  <a:pos x="97" y="93"/>
                </a:cxn>
                <a:cxn ang="0">
                  <a:pos x="115" y="82"/>
                </a:cxn>
                <a:cxn ang="0">
                  <a:pos x="135" y="72"/>
                </a:cxn>
                <a:cxn ang="0">
                  <a:pos x="156" y="63"/>
                </a:cxn>
                <a:cxn ang="0">
                  <a:pos x="156" y="63"/>
                </a:cxn>
                <a:cxn ang="0">
                  <a:pos x="171" y="55"/>
                </a:cxn>
                <a:cxn ang="0">
                  <a:pos x="188" y="43"/>
                </a:cxn>
                <a:cxn ang="0">
                  <a:pos x="205" y="34"/>
                </a:cxn>
                <a:cxn ang="0">
                  <a:pos x="213" y="30"/>
                </a:cxn>
                <a:cxn ang="0">
                  <a:pos x="222" y="28"/>
                </a:cxn>
                <a:cxn ang="0">
                  <a:pos x="222" y="28"/>
                </a:cxn>
                <a:cxn ang="0">
                  <a:pos x="230" y="25"/>
                </a:cxn>
                <a:cxn ang="0">
                  <a:pos x="238" y="21"/>
                </a:cxn>
                <a:cxn ang="0">
                  <a:pos x="246" y="16"/>
                </a:cxn>
                <a:cxn ang="0">
                  <a:pos x="251" y="9"/>
                </a:cxn>
                <a:cxn ang="0">
                  <a:pos x="251" y="9"/>
                </a:cxn>
                <a:cxn ang="0">
                  <a:pos x="251" y="7"/>
                </a:cxn>
                <a:cxn ang="0">
                  <a:pos x="251" y="4"/>
                </a:cxn>
                <a:cxn ang="0">
                  <a:pos x="249" y="1"/>
                </a:cxn>
                <a:cxn ang="0">
                  <a:pos x="246" y="0"/>
                </a:cxn>
                <a:cxn ang="0">
                  <a:pos x="245" y="0"/>
                </a:cxn>
                <a:cxn ang="0">
                  <a:pos x="242" y="1"/>
                </a:cxn>
                <a:cxn ang="0">
                  <a:pos x="241" y="3"/>
                </a:cxn>
                <a:cxn ang="0">
                  <a:pos x="241" y="3"/>
                </a:cxn>
              </a:cxnLst>
              <a:rect l="0" t="0" r="r" b="b"/>
              <a:pathLst>
                <a:path w="251" h="160">
                  <a:moveTo>
                    <a:pt x="241" y="3"/>
                  </a:moveTo>
                  <a:lnTo>
                    <a:pt x="241" y="3"/>
                  </a:lnTo>
                  <a:lnTo>
                    <a:pt x="240" y="5"/>
                  </a:lnTo>
                  <a:lnTo>
                    <a:pt x="237" y="8"/>
                  </a:lnTo>
                  <a:lnTo>
                    <a:pt x="230" y="13"/>
                  </a:lnTo>
                  <a:lnTo>
                    <a:pt x="222" y="16"/>
                  </a:lnTo>
                  <a:lnTo>
                    <a:pt x="216" y="17"/>
                  </a:lnTo>
                  <a:lnTo>
                    <a:pt x="216" y="17"/>
                  </a:lnTo>
                  <a:lnTo>
                    <a:pt x="209" y="20"/>
                  </a:lnTo>
                  <a:lnTo>
                    <a:pt x="203" y="24"/>
                  </a:lnTo>
                  <a:lnTo>
                    <a:pt x="191" y="31"/>
                  </a:lnTo>
                  <a:lnTo>
                    <a:pt x="191" y="31"/>
                  </a:lnTo>
                  <a:lnTo>
                    <a:pt x="174" y="41"/>
                  </a:lnTo>
                  <a:lnTo>
                    <a:pt x="157" y="48"/>
                  </a:lnTo>
                  <a:lnTo>
                    <a:pt x="140" y="56"/>
                  </a:lnTo>
                  <a:lnTo>
                    <a:pt x="123" y="64"/>
                  </a:lnTo>
                  <a:lnTo>
                    <a:pt x="123" y="64"/>
                  </a:lnTo>
                  <a:lnTo>
                    <a:pt x="90" y="82"/>
                  </a:lnTo>
                  <a:lnTo>
                    <a:pt x="59" y="102"/>
                  </a:lnTo>
                  <a:lnTo>
                    <a:pt x="30" y="126"/>
                  </a:lnTo>
                  <a:lnTo>
                    <a:pt x="1" y="150"/>
                  </a:lnTo>
                  <a:lnTo>
                    <a:pt x="1" y="150"/>
                  </a:lnTo>
                  <a:lnTo>
                    <a:pt x="0" y="152"/>
                  </a:lnTo>
                  <a:lnTo>
                    <a:pt x="0" y="154"/>
                  </a:lnTo>
                  <a:lnTo>
                    <a:pt x="3" y="158"/>
                  </a:lnTo>
                  <a:lnTo>
                    <a:pt x="5" y="160"/>
                  </a:lnTo>
                  <a:lnTo>
                    <a:pt x="8" y="160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26" y="143"/>
                  </a:lnTo>
                  <a:lnTo>
                    <a:pt x="43" y="130"/>
                  </a:lnTo>
                  <a:lnTo>
                    <a:pt x="60" y="116"/>
                  </a:lnTo>
                  <a:lnTo>
                    <a:pt x="79" y="103"/>
                  </a:lnTo>
                  <a:lnTo>
                    <a:pt x="97" y="93"/>
                  </a:lnTo>
                  <a:lnTo>
                    <a:pt x="115" y="82"/>
                  </a:lnTo>
                  <a:lnTo>
                    <a:pt x="135" y="72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71" y="55"/>
                  </a:lnTo>
                  <a:lnTo>
                    <a:pt x="188" y="43"/>
                  </a:lnTo>
                  <a:lnTo>
                    <a:pt x="205" y="34"/>
                  </a:lnTo>
                  <a:lnTo>
                    <a:pt x="213" y="30"/>
                  </a:lnTo>
                  <a:lnTo>
                    <a:pt x="222" y="28"/>
                  </a:lnTo>
                  <a:lnTo>
                    <a:pt x="222" y="28"/>
                  </a:lnTo>
                  <a:lnTo>
                    <a:pt x="230" y="25"/>
                  </a:lnTo>
                  <a:lnTo>
                    <a:pt x="238" y="21"/>
                  </a:lnTo>
                  <a:lnTo>
                    <a:pt x="246" y="16"/>
                  </a:lnTo>
                  <a:lnTo>
                    <a:pt x="251" y="9"/>
                  </a:lnTo>
                  <a:lnTo>
                    <a:pt x="251" y="9"/>
                  </a:lnTo>
                  <a:lnTo>
                    <a:pt x="251" y="7"/>
                  </a:lnTo>
                  <a:lnTo>
                    <a:pt x="251" y="4"/>
                  </a:lnTo>
                  <a:lnTo>
                    <a:pt x="249" y="1"/>
                  </a:lnTo>
                  <a:lnTo>
                    <a:pt x="246" y="0"/>
                  </a:lnTo>
                  <a:lnTo>
                    <a:pt x="245" y="0"/>
                  </a:lnTo>
                  <a:lnTo>
                    <a:pt x="242" y="1"/>
                  </a:lnTo>
                  <a:lnTo>
                    <a:pt x="241" y="3"/>
                  </a:lnTo>
                  <a:lnTo>
                    <a:pt x="241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1054"/>
            <p:cNvSpPr/>
            <p:nvPr/>
          </p:nvSpPr>
          <p:spPr bwMode="auto">
            <a:xfrm>
              <a:off x="4759326" y="4181475"/>
              <a:ext cx="79375" cy="47625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195" y="0"/>
                </a:cxn>
                <a:cxn ang="0">
                  <a:pos x="180" y="0"/>
                </a:cxn>
                <a:cxn ang="0">
                  <a:pos x="167" y="4"/>
                </a:cxn>
                <a:cxn ang="0">
                  <a:pos x="154" y="10"/>
                </a:cxn>
                <a:cxn ang="0">
                  <a:pos x="142" y="16"/>
                </a:cxn>
                <a:cxn ang="0">
                  <a:pos x="119" y="3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48" y="76"/>
                </a:cxn>
                <a:cxn ang="0">
                  <a:pos x="23" y="92"/>
                </a:cxn>
                <a:cxn ang="0">
                  <a:pos x="1" y="110"/>
                </a:cxn>
                <a:cxn ang="0">
                  <a:pos x="1" y="110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5"/>
                </a:cxn>
                <a:cxn ang="0">
                  <a:pos x="1" y="118"/>
                </a:cxn>
                <a:cxn ang="0">
                  <a:pos x="5" y="119"/>
                </a:cxn>
                <a:cxn ang="0">
                  <a:pos x="8" y="119"/>
                </a:cxn>
                <a:cxn ang="0">
                  <a:pos x="10" y="118"/>
                </a:cxn>
                <a:cxn ang="0">
                  <a:pos x="10" y="118"/>
                </a:cxn>
                <a:cxn ang="0">
                  <a:pos x="30" y="102"/>
                </a:cxn>
                <a:cxn ang="0">
                  <a:pos x="51" y="89"/>
                </a:cxn>
                <a:cxn ang="0">
                  <a:pos x="93" y="62"/>
                </a:cxn>
                <a:cxn ang="0">
                  <a:pos x="93" y="62"/>
                </a:cxn>
                <a:cxn ang="0">
                  <a:pos x="116" y="46"/>
                </a:cxn>
                <a:cxn ang="0">
                  <a:pos x="141" y="29"/>
                </a:cxn>
                <a:cxn ang="0">
                  <a:pos x="154" y="23"/>
                </a:cxn>
                <a:cxn ang="0">
                  <a:pos x="167" y="16"/>
                </a:cxn>
                <a:cxn ang="0">
                  <a:pos x="180" y="12"/>
                </a:cxn>
                <a:cxn ang="0">
                  <a:pos x="195" y="11"/>
                </a:cxn>
                <a:cxn ang="0">
                  <a:pos x="195" y="11"/>
                </a:cxn>
                <a:cxn ang="0">
                  <a:pos x="196" y="11"/>
                </a:cxn>
                <a:cxn ang="0">
                  <a:pos x="199" y="10"/>
                </a:cxn>
                <a:cxn ang="0">
                  <a:pos x="200" y="6"/>
                </a:cxn>
                <a:cxn ang="0">
                  <a:pos x="199" y="2"/>
                </a:cxn>
                <a:cxn ang="0">
                  <a:pos x="196" y="0"/>
                </a:cxn>
                <a:cxn ang="0">
                  <a:pos x="195" y="0"/>
                </a:cxn>
                <a:cxn ang="0">
                  <a:pos x="195" y="0"/>
                </a:cxn>
              </a:cxnLst>
              <a:rect l="0" t="0" r="r" b="b"/>
              <a:pathLst>
                <a:path w="200" h="119">
                  <a:moveTo>
                    <a:pt x="195" y="0"/>
                  </a:moveTo>
                  <a:lnTo>
                    <a:pt x="195" y="0"/>
                  </a:lnTo>
                  <a:lnTo>
                    <a:pt x="180" y="0"/>
                  </a:lnTo>
                  <a:lnTo>
                    <a:pt x="167" y="4"/>
                  </a:lnTo>
                  <a:lnTo>
                    <a:pt x="154" y="10"/>
                  </a:lnTo>
                  <a:lnTo>
                    <a:pt x="142" y="16"/>
                  </a:lnTo>
                  <a:lnTo>
                    <a:pt x="119" y="3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48" y="76"/>
                  </a:lnTo>
                  <a:lnTo>
                    <a:pt x="23" y="92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8"/>
                  </a:lnTo>
                  <a:lnTo>
                    <a:pt x="5" y="119"/>
                  </a:lnTo>
                  <a:lnTo>
                    <a:pt x="8" y="119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30" y="102"/>
                  </a:lnTo>
                  <a:lnTo>
                    <a:pt x="51" y="89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116" y="46"/>
                  </a:lnTo>
                  <a:lnTo>
                    <a:pt x="141" y="29"/>
                  </a:lnTo>
                  <a:lnTo>
                    <a:pt x="154" y="23"/>
                  </a:lnTo>
                  <a:lnTo>
                    <a:pt x="167" y="16"/>
                  </a:lnTo>
                  <a:lnTo>
                    <a:pt x="180" y="12"/>
                  </a:lnTo>
                  <a:lnTo>
                    <a:pt x="195" y="11"/>
                  </a:lnTo>
                  <a:lnTo>
                    <a:pt x="195" y="11"/>
                  </a:lnTo>
                  <a:lnTo>
                    <a:pt x="196" y="11"/>
                  </a:lnTo>
                  <a:lnTo>
                    <a:pt x="199" y="10"/>
                  </a:lnTo>
                  <a:lnTo>
                    <a:pt x="200" y="6"/>
                  </a:lnTo>
                  <a:lnTo>
                    <a:pt x="199" y="2"/>
                  </a:lnTo>
                  <a:lnTo>
                    <a:pt x="196" y="0"/>
                  </a:lnTo>
                  <a:lnTo>
                    <a:pt x="195" y="0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1055"/>
            <p:cNvSpPr/>
            <p:nvPr/>
          </p:nvSpPr>
          <p:spPr bwMode="auto">
            <a:xfrm>
              <a:off x="4786313" y="4189413"/>
              <a:ext cx="90488" cy="57150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23" y="0"/>
                </a:cxn>
                <a:cxn ang="0">
                  <a:pos x="210" y="2"/>
                </a:cxn>
                <a:cxn ang="0">
                  <a:pos x="198" y="7"/>
                </a:cxn>
                <a:cxn ang="0">
                  <a:pos x="176" y="21"/>
                </a:cxn>
                <a:cxn ang="0">
                  <a:pos x="176" y="21"/>
                </a:cxn>
                <a:cxn ang="0">
                  <a:pos x="157" y="31"/>
                </a:cxn>
                <a:cxn ang="0">
                  <a:pos x="139" y="41"/>
                </a:cxn>
                <a:cxn ang="0">
                  <a:pos x="121" y="49"/>
                </a:cxn>
                <a:cxn ang="0">
                  <a:pos x="101" y="57"/>
                </a:cxn>
                <a:cxn ang="0">
                  <a:pos x="101" y="57"/>
                </a:cxn>
                <a:cxn ang="0">
                  <a:pos x="87" y="62"/>
                </a:cxn>
                <a:cxn ang="0">
                  <a:pos x="72" y="69"/>
                </a:cxn>
                <a:cxn ang="0">
                  <a:pos x="58" y="78"/>
                </a:cxn>
                <a:cxn ang="0">
                  <a:pos x="45" y="87"/>
                </a:cxn>
                <a:cxn ang="0">
                  <a:pos x="32" y="98"/>
                </a:cxn>
                <a:cxn ang="0">
                  <a:pos x="20" y="109"/>
                </a:cxn>
                <a:cxn ang="0">
                  <a:pos x="9" y="121"/>
                </a:cxn>
                <a:cxn ang="0">
                  <a:pos x="0" y="134"/>
                </a:cxn>
                <a:cxn ang="0">
                  <a:pos x="0" y="134"/>
                </a:cxn>
                <a:cxn ang="0">
                  <a:pos x="0" y="136"/>
                </a:cxn>
                <a:cxn ang="0">
                  <a:pos x="0" y="138"/>
                </a:cxn>
                <a:cxn ang="0">
                  <a:pos x="3" y="141"/>
                </a:cxn>
                <a:cxn ang="0">
                  <a:pos x="7" y="142"/>
                </a:cxn>
                <a:cxn ang="0">
                  <a:pos x="8" y="141"/>
                </a:cxn>
                <a:cxn ang="0">
                  <a:pos x="11" y="140"/>
                </a:cxn>
                <a:cxn ang="0">
                  <a:pos x="11" y="140"/>
                </a:cxn>
                <a:cxn ang="0">
                  <a:pos x="19" y="126"/>
                </a:cxn>
                <a:cxn ang="0">
                  <a:pos x="29" y="115"/>
                </a:cxn>
                <a:cxn ang="0">
                  <a:pos x="42" y="104"/>
                </a:cxn>
                <a:cxn ang="0">
                  <a:pos x="55" y="94"/>
                </a:cxn>
                <a:cxn ang="0">
                  <a:pos x="70" y="85"/>
                </a:cxn>
                <a:cxn ang="0">
                  <a:pos x="84" y="77"/>
                </a:cxn>
                <a:cxn ang="0">
                  <a:pos x="98" y="70"/>
                </a:cxn>
                <a:cxn ang="0">
                  <a:pos x="113" y="65"/>
                </a:cxn>
                <a:cxn ang="0">
                  <a:pos x="113" y="65"/>
                </a:cxn>
                <a:cxn ang="0">
                  <a:pos x="135" y="56"/>
                </a:cxn>
                <a:cxn ang="0">
                  <a:pos x="157" y="44"/>
                </a:cxn>
                <a:cxn ang="0">
                  <a:pos x="157" y="44"/>
                </a:cxn>
                <a:cxn ang="0">
                  <a:pos x="173" y="35"/>
                </a:cxn>
                <a:cxn ang="0">
                  <a:pos x="189" y="24"/>
                </a:cxn>
                <a:cxn ang="0">
                  <a:pos x="206" y="17"/>
                </a:cxn>
                <a:cxn ang="0">
                  <a:pos x="213" y="13"/>
                </a:cxn>
                <a:cxn ang="0">
                  <a:pos x="223" y="11"/>
                </a:cxn>
                <a:cxn ang="0">
                  <a:pos x="223" y="11"/>
                </a:cxn>
                <a:cxn ang="0">
                  <a:pos x="225" y="10"/>
                </a:cxn>
                <a:cxn ang="0">
                  <a:pos x="227" y="9"/>
                </a:cxn>
                <a:cxn ang="0">
                  <a:pos x="228" y="5"/>
                </a:cxn>
                <a:cxn ang="0">
                  <a:pos x="228" y="2"/>
                </a:cxn>
                <a:cxn ang="0">
                  <a:pos x="227" y="1"/>
                </a:cxn>
                <a:cxn ang="0">
                  <a:pos x="225" y="0"/>
                </a:cxn>
                <a:cxn ang="0">
                  <a:pos x="223" y="0"/>
                </a:cxn>
                <a:cxn ang="0">
                  <a:pos x="223" y="0"/>
                </a:cxn>
              </a:cxnLst>
              <a:rect l="0" t="0" r="r" b="b"/>
              <a:pathLst>
                <a:path w="228" h="142">
                  <a:moveTo>
                    <a:pt x="223" y="0"/>
                  </a:moveTo>
                  <a:lnTo>
                    <a:pt x="223" y="0"/>
                  </a:lnTo>
                  <a:lnTo>
                    <a:pt x="210" y="2"/>
                  </a:lnTo>
                  <a:lnTo>
                    <a:pt x="198" y="7"/>
                  </a:lnTo>
                  <a:lnTo>
                    <a:pt x="176" y="21"/>
                  </a:lnTo>
                  <a:lnTo>
                    <a:pt x="176" y="21"/>
                  </a:lnTo>
                  <a:lnTo>
                    <a:pt x="157" y="31"/>
                  </a:lnTo>
                  <a:lnTo>
                    <a:pt x="139" y="41"/>
                  </a:lnTo>
                  <a:lnTo>
                    <a:pt x="121" y="49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87" y="62"/>
                  </a:lnTo>
                  <a:lnTo>
                    <a:pt x="72" y="69"/>
                  </a:lnTo>
                  <a:lnTo>
                    <a:pt x="58" y="78"/>
                  </a:lnTo>
                  <a:lnTo>
                    <a:pt x="45" y="87"/>
                  </a:lnTo>
                  <a:lnTo>
                    <a:pt x="32" y="98"/>
                  </a:lnTo>
                  <a:lnTo>
                    <a:pt x="20" y="109"/>
                  </a:lnTo>
                  <a:lnTo>
                    <a:pt x="9" y="121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0" y="138"/>
                  </a:lnTo>
                  <a:lnTo>
                    <a:pt x="3" y="141"/>
                  </a:lnTo>
                  <a:lnTo>
                    <a:pt x="7" y="142"/>
                  </a:lnTo>
                  <a:lnTo>
                    <a:pt x="8" y="141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9" y="126"/>
                  </a:lnTo>
                  <a:lnTo>
                    <a:pt x="29" y="115"/>
                  </a:lnTo>
                  <a:lnTo>
                    <a:pt x="42" y="104"/>
                  </a:lnTo>
                  <a:lnTo>
                    <a:pt x="55" y="94"/>
                  </a:lnTo>
                  <a:lnTo>
                    <a:pt x="70" y="85"/>
                  </a:lnTo>
                  <a:lnTo>
                    <a:pt x="84" y="77"/>
                  </a:lnTo>
                  <a:lnTo>
                    <a:pt x="98" y="70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35" y="56"/>
                  </a:lnTo>
                  <a:lnTo>
                    <a:pt x="157" y="44"/>
                  </a:lnTo>
                  <a:lnTo>
                    <a:pt x="157" y="44"/>
                  </a:lnTo>
                  <a:lnTo>
                    <a:pt x="173" y="35"/>
                  </a:lnTo>
                  <a:lnTo>
                    <a:pt x="189" y="24"/>
                  </a:lnTo>
                  <a:lnTo>
                    <a:pt x="206" y="17"/>
                  </a:lnTo>
                  <a:lnTo>
                    <a:pt x="213" y="13"/>
                  </a:lnTo>
                  <a:lnTo>
                    <a:pt x="223" y="11"/>
                  </a:lnTo>
                  <a:lnTo>
                    <a:pt x="223" y="11"/>
                  </a:lnTo>
                  <a:lnTo>
                    <a:pt x="225" y="10"/>
                  </a:lnTo>
                  <a:lnTo>
                    <a:pt x="227" y="9"/>
                  </a:lnTo>
                  <a:lnTo>
                    <a:pt x="228" y="5"/>
                  </a:lnTo>
                  <a:lnTo>
                    <a:pt x="228" y="2"/>
                  </a:lnTo>
                  <a:lnTo>
                    <a:pt x="227" y="1"/>
                  </a:lnTo>
                  <a:lnTo>
                    <a:pt x="225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1056"/>
            <p:cNvSpPr/>
            <p:nvPr/>
          </p:nvSpPr>
          <p:spPr bwMode="auto">
            <a:xfrm>
              <a:off x="4797426" y="4221163"/>
              <a:ext cx="88900" cy="47625"/>
            </a:xfrm>
            <a:custGeom>
              <a:avLst/>
              <a:gdLst/>
              <a:ahLst/>
              <a:cxnLst>
                <a:cxn ang="0">
                  <a:pos x="213" y="2"/>
                </a:cxn>
                <a:cxn ang="0">
                  <a:pos x="213" y="2"/>
                </a:cxn>
                <a:cxn ang="0">
                  <a:pos x="202" y="10"/>
                </a:cxn>
                <a:cxn ang="0">
                  <a:pos x="191" y="15"/>
                </a:cxn>
                <a:cxn ang="0">
                  <a:pos x="167" y="25"/>
                </a:cxn>
                <a:cxn ang="0">
                  <a:pos x="167" y="25"/>
                </a:cxn>
                <a:cxn ang="0">
                  <a:pos x="151" y="33"/>
                </a:cxn>
                <a:cxn ang="0">
                  <a:pos x="134" y="40"/>
                </a:cxn>
                <a:cxn ang="0">
                  <a:pos x="102" y="53"/>
                </a:cxn>
                <a:cxn ang="0">
                  <a:pos x="102" y="53"/>
                </a:cxn>
                <a:cxn ang="0">
                  <a:pos x="90" y="58"/>
                </a:cxn>
                <a:cxn ang="0">
                  <a:pos x="80" y="64"/>
                </a:cxn>
                <a:cxn ang="0">
                  <a:pos x="68" y="72"/>
                </a:cxn>
                <a:cxn ang="0">
                  <a:pos x="57" y="79"/>
                </a:cxn>
                <a:cxn ang="0">
                  <a:pos x="57" y="79"/>
                </a:cxn>
                <a:cxn ang="0">
                  <a:pos x="31" y="93"/>
                </a:cxn>
                <a:cxn ang="0">
                  <a:pos x="31" y="93"/>
                </a:cxn>
                <a:cxn ang="0">
                  <a:pos x="25" y="97"/>
                </a:cxn>
                <a:cxn ang="0">
                  <a:pos x="19" y="102"/>
                </a:cxn>
                <a:cxn ang="0">
                  <a:pos x="13" y="106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2" y="110"/>
                </a:cxn>
                <a:cxn ang="0">
                  <a:pos x="1" y="112"/>
                </a:cxn>
                <a:cxn ang="0">
                  <a:pos x="0" y="114"/>
                </a:cxn>
                <a:cxn ang="0">
                  <a:pos x="1" y="115"/>
                </a:cxn>
                <a:cxn ang="0">
                  <a:pos x="2" y="119"/>
                </a:cxn>
                <a:cxn ang="0">
                  <a:pos x="5" y="121"/>
                </a:cxn>
                <a:cxn ang="0">
                  <a:pos x="8" y="121"/>
                </a:cxn>
                <a:cxn ang="0">
                  <a:pos x="8" y="121"/>
                </a:cxn>
                <a:cxn ang="0">
                  <a:pos x="13" y="118"/>
                </a:cxn>
                <a:cxn ang="0">
                  <a:pos x="18" y="117"/>
                </a:cxn>
                <a:cxn ang="0">
                  <a:pos x="27" y="110"/>
                </a:cxn>
                <a:cxn ang="0">
                  <a:pos x="36" y="104"/>
                </a:cxn>
                <a:cxn ang="0">
                  <a:pos x="45" y="98"/>
                </a:cxn>
                <a:cxn ang="0">
                  <a:pos x="45" y="98"/>
                </a:cxn>
                <a:cxn ang="0">
                  <a:pos x="65" y="88"/>
                </a:cxn>
                <a:cxn ang="0">
                  <a:pos x="83" y="76"/>
                </a:cxn>
                <a:cxn ang="0">
                  <a:pos x="102" y="66"/>
                </a:cxn>
                <a:cxn ang="0">
                  <a:pos x="120" y="57"/>
                </a:cxn>
                <a:cxn ang="0">
                  <a:pos x="120" y="57"/>
                </a:cxn>
                <a:cxn ang="0">
                  <a:pos x="146" y="47"/>
                </a:cxn>
                <a:cxn ang="0">
                  <a:pos x="172" y="37"/>
                </a:cxn>
                <a:cxn ang="0">
                  <a:pos x="185" y="32"/>
                </a:cxn>
                <a:cxn ang="0">
                  <a:pos x="199" y="25"/>
                </a:cxn>
                <a:cxn ang="0">
                  <a:pos x="210" y="19"/>
                </a:cxn>
                <a:cxn ang="0">
                  <a:pos x="221" y="11"/>
                </a:cxn>
                <a:cxn ang="0">
                  <a:pos x="221" y="11"/>
                </a:cxn>
                <a:cxn ang="0">
                  <a:pos x="223" y="8"/>
                </a:cxn>
                <a:cxn ang="0">
                  <a:pos x="223" y="7"/>
                </a:cxn>
                <a:cxn ang="0">
                  <a:pos x="222" y="4"/>
                </a:cxn>
                <a:cxn ang="0">
                  <a:pos x="222" y="3"/>
                </a:cxn>
                <a:cxn ang="0">
                  <a:pos x="218" y="0"/>
                </a:cxn>
                <a:cxn ang="0">
                  <a:pos x="216" y="0"/>
                </a:cxn>
                <a:cxn ang="0">
                  <a:pos x="213" y="2"/>
                </a:cxn>
                <a:cxn ang="0">
                  <a:pos x="213" y="2"/>
                </a:cxn>
              </a:cxnLst>
              <a:rect l="0" t="0" r="r" b="b"/>
              <a:pathLst>
                <a:path w="223" h="121">
                  <a:moveTo>
                    <a:pt x="213" y="2"/>
                  </a:moveTo>
                  <a:lnTo>
                    <a:pt x="213" y="2"/>
                  </a:lnTo>
                  <a:lnTo>
                    <a:pt x="202" y="10"/>
                  </a:lnTo>
                  <a:lnTo>
                    <a:pt x="191" y="15"/>
                  </a:lnTo>
                  <a:lnTo>
                    <a:pt x="167" y="25"/>
                  </a:lnTo>
                  <a:lnTo>
                    <a:pt x="167" y="25"/>
                  </a:lnTo>
                  <a:lnTo>
                    <a:pt x="151" y="33"/>
                  </a:lnTo>
                  <a:lnTo>
                    <a:pt x="134" y="40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90" y="58"/>
                  </a:lnTo>
                  <a:lnTo>
                    <a:pt x="80" y="64"/>
                  </a:lnTo>
                  <a:lnTo>
                    <a:pt x="68" y="72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25" y="97"/>
                  </a:lnTo>
                  <a:lnTo>
                    <a:pt x="19" y="102"/>
                  </a:lnTo>
                  <a:lnTo>
                    <a:pt x="13" y="106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2" y="110"/>
                  </a:lnTo>
                  <a:lnTo>
                    <a:pt x="1" y="112"/>
                  </a:lnTo>
                  <a:lnTo>
                    <a:pt x="0" y="114"/>
                  </a:lnTo>
                  <a:lnTo>
                    <a:pt x="1" y="115"/>
                  </a:lnTo>
                  <a:lnTo>
                    <a:pt x="2" y="119"/>
                  </a:lnTo>
                  <a:lnTo>
                    <a:pt x="5" y="121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13" y="118"/>
                  </a:lnTo>
                  <a:lnTo>
                    <a:pt x="18" y="117"/>
                  </a:lnTo>
                  <a:lnTo>
                    <a:pt x="27" y="110"/>
                  </a:lnTo>
                  <a:lnTo>
                    <a:pt x="36" y="104"/>
                  </a:lnTo>
                  <a:lnTo>
                    <a:pt x="45" y="98"/>
                  </a:lnTo>
                  <a:lnTo>
                    <a:pt x="45" y="98"/>
                  </a:lnTo>
                  <a:lnTo>
                    <a:pt x="65" y="88"/>
                  </a:lnTo>
                  <a:lnTo>
                    <a:pt x="83" y="76"/>
                  </a:lnTo>
                  <a:lnTo>
                    <a:pt x="102" y="66"/>
                  </a:lnTo>
                  <a:lnTo>
                    <a:pt x="120" y="57"/>
                  </a:lnTo>
                  <a:lnTo>
                    <a:pt x="120" y="57"/>
                  </a:lnTo>
                  <a:lnTo>
                    <a:pt x="146" y="47"/>
                  </a:lnTo>
                  <a:lnTo>
                    <a:pt x="172" y="37"/>
                  </a:lnTo>
                  <a:lnTo>
                    <a:pt x="185" y="32"/>
                  </a:lnTo>
                  <a:lnTo>
                    <a:pt x="199" y="25"/>
                  </a:lnTo>
                  <a:lnTo>
                    <a:pt x="210" y="19"/>
                  </a:lnTo>
                  <a:lnTo>
                    <a:pt x="221" y="11"/>
                  </a:lnTo>
                  <a:lnTo>
                    <a:pt x="221" y="11"/>
                  </a:lnTo>
                  <a:lnTo>
                    <a:pt x="223" y="8"/>
                  </a:lnTo>
                  <a:lnTo>
                    <a:pt x="223" y="7"/>
                  </a:lnTo>
                  <a:lnTo>
                    <a:pt x="222" y="4"/>
                  </a:lnTo>
                  <a:lnTo>
                    <a:pt x="222" y="3"/>
                  </a:lnTo>
                  <a:lnTo>
                    <a:pt x="218" y="0"/>
                  </a:lnTo>
                  <a:lnTo>
                    <a:pt x="216" y="0"/>
                  </a:lnTo>
                  <a:lnTo>
                    <a:pt x="213" y="2"/>
                  </a:lnTo>
                  <a:lnTo>
                    <a:pt x="21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1057"/>
            <p:cNvSpPr/>
            <p:nvPr/>
          </p:nvSpPr>
          <p:spPr bwMode="auto">
            <a:xfrm>
              <a:off x="4805363" y="4244975"/>
              <a:ext cx="92075" cy="49213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21" y="0"/>
                </a:cxn>
                <a:cxn ang="0">
                  <a:pos x="213" y="3"/>
                </a:cxn>
                <a:cxn ang="0">
                  <a:pos x="199" y="8"/>
                </a:cxn>
                <a:cxn ang="0">
                  <a:pos x="171" y="21"/>
                </a:cxn>
                <a:cxn ang="0">
                  <a:pos x="171" y="21"/>
                </a:cxn>
                <a:cxn ang="0">
                  <a:pos x="105" y="50"/>
                </a:cxn>
                <a:cxn ang="0">
                  <a:pos x="105" y="50"/>
                </a:cxn>
                <a:cxn ang="0">
                  <a:pos x="76" y="61"/>
                </a:cxn>
                <a:cxn ang="0">
                  <a:pos x="63" y="69"/>
                </a:cxn>
                <a:cxn ang="0">
                  <a:pos x="48" y="77"/>
                </a:cxn>
                <a:cxn ang="0">
                  <a:pos x="35" y="85"/>
                </a:cxn>
                <a:cxn ang="0">
                  <a:pos x="24" y="94"/>
                </a:cxn>
                <a:cxn ang="0">
                  <a:pos x="12" y="105"/>
                </a:cxn>
                <a:cxn ang="0">
                  <a:pos x="1" y="115"/>
                </a:cxn>
                <a:cxn ang="0">
                  <a:pos x="1" y="115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4"/>
                </a:cxn>
                <a:cxn ang="0">
                  <a:pos x="5" y="125"/>
                </a:cxn>
                <a:cxn ang="0">
                  <a:pos x="7" y="125"/>
                </a:cxn>
                <a:cxn ang="0">
                  <a:pos x="9" y="124"/>
                </a:cxn>
                <a:cxn ang="0">
                  <a:pos x="9" y="124"/>
                </a:cxn>
                <a:cxn ang="0">
                  <a:pos x="20" y="112"/>
                </a:cxn>
                <a:cxn ang="0">
                  <a:pos x="33" y="102"/>
                </a:cxn>
                <a:cxn ang="0">
                  <a:pos x="44" y="93"/>
                </a:cxn>
                <a:cxn ang="0">
                  <a:pos x="59" y="84"/>
                </a:cxn>
                <a:cxn ang="0">
                  <a:pos x="72" y="77"/>
                </a:cxn>
                <a:cxn ang="0">
                  <a:pos x="86" y="69"/>
                </a:cxn>
                <a:cxn ang="0">
                  <a:pos x="116" y="57"/>
                </a:cxn>
                <a:cxn ang="0">
                  <a:pos x="116" y="57"/>
                </a:cxn>
                <a:cxn ang="0">
                  <a:pos x="158" y="39"/>
                </a:cxn>
                <a:cxn ang="0">
                  <a:pos x="158" y="39"/>
                </a:cxn>
                <a:cxn ang="0">
                  <a:pos x="192" y="22"/>
                </a:cxn>
                <a:cxn ang="0">
                  <a:pos x="211" y="14"/>
                </a:cxn>
                <a:cxn ang="0">
                  <a:pos x="220" y="12"/>
                </a:cxn>
                <a:cxn ang="0">
                  <a:pos x="228" y="10"/>
                </a:cxn>
                <a:cxn ang="0">
                  <a:pos x="228" y="10"/>
                </a:cxn>
                <a:cxn ang="0">
                  <a:pos x="230" y="10"/>
                </a:cxn>
                <a:cxn ang="0">
                  <a:pos x="232" y="9"/>
                </a:cxn>
                <a:cxn ang="0">
                  <a:pos x="233" y="5"/>
                </a:cxn>
                <a:cxn ang="0">
                  <a:pos x="232" y="1"/>
                </a:cxn>
                <a:cxn ang="0">
                  <a:pos x="230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3" h="125">
                  <a:moveTo>
                    <a:pt x="228" y="0"/>
                  </a:moveTo>
                  <a:lnTo>
                    <a:pt x="228" y="0"/>
                  </a:lnTo>
                  <a:lnTo>
                    <a:pt x="221" y="0"/>
                  </a:lnTo>
                  <a:lnTo>
                    <a:pt x="213" y="3"/>
                  </a:lnTo>
                  <a:lnTo>
                    <a:pt x="199" y="8"/>
                  </a:lnTo>
                  <a:lnTo>
                    <a:pt x="171" y="21"/>
                  </a:lnTo>
                  <a:lnTo>
                    <a:pt x="171" y="21"/>
                  </a:lnTo>
                  <a:lnTo>
                    <a:pt x="105" y="50"/>
                  </a:lnTo>
                  <a:lnTo>
                    <a:pt x="105" y="50"/>
                  </a:lnTo>
                  <a:lnTo>
                    <a:pt x="76" y="61"/>
                  </a:lnTo>
                  <a:lnTo>
                    <a:pt x="63" y="69"/>
                  </a:lnTo>
                  <a:lnTo>
                    <a:pt x="48" y="77"/>
                  </a:lnTo>
                  <a:lnTo>
                    <a:pt x="35" y="85"/>
                  </a:lnTo>
                  <a:lnTo>
                    <a:pt x="24" y="94"/>
                  </a:lnTo>
                  <a:lnTo>
                    <a:pt x="12" y="10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5" y="125"/>
                  </a:lnTo>
                  <a:lnTo>
                    <a:pt x="7" y="125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20" y="112"/>
                  </a:lnTo>
                  <a:lnTo>
                    <a:pt x="33" y="102"/>
                  </a:lnTo>
                  <a:lnTo>
                    <a:pt x="44" y="93"/>
                  </a:lnTo>
                  <a:lnTo>
                    <a:pt x="59" y="84"/>
                  </a:lnTo>
                  <a:lnTo>
                    <a:pt x="72" y="77"/>
                  </a:lnTo>
                  <a:lnTo>
                    <a:pt x="86" y="69"/>
                  </a:lnTo>
                  <a:lnTo>
                    <a:pt x="116" y="57"/>
                  </a:lnTo>
                  <a:lnTo>
                    <a:pt x="116" y="57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92" y="22"/>
                  </a:lnTo>
                  <a:lnTo>
                    <a:pt x="211" y="14"/>
                  </a:lnTo>
                  <a:lnTo>
                    <a:pt x="220" y="12"/>
                  </a:lnTo>
                  <a:lnTo>
                    <a:pt x="228" y="10"/>
                  </a:lnTo>
                  <a:lnTo>
                    <a:pt x="228" y="10"/>
                  </a:lnTo>
                  <a:lnTo>
                    <a:pt x="230" y="10"/>
                  </a:lnTo>
                  <a:lnTo>
                    <a:pt x="232" y="9"/>
                  </a:lnTo>
                  <a:lnTo>
                    <a:pt x="233" y="5"/>
                  </a:lnTo>
                  <a:lnTo>
                    <a:pt x="232" y="1"/>
                  </a:lnTo>
                  <a:lnTo>
                    <a:pt x="230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1058"/>
            <p:cNvSpPr/>
            <p:nvPr/>
          </p:nvSpPr>
          <p:spPr bwMode="auto">
            <a:xfrm>
              <a:off x="4822826" y="4260850"/>
              <a:ext cx="85725" cy="53975"/>
            </a:xfrm>
            <a:custGeom>
              <a:avLst/>
              <a:gdLst/>
              <a:ahLst/>
              <a:cxnLst>
                <a:cxn ang="0">
                  <a:pos x="210" y="1"/>
                </a:cxn>
                <a:cxn ang="0">
                  <a:pos x="210" y="1"/>
                </a:cxn>
                <a:cxn ang="0">
                  <a:pos x="182" y="16"/>
                </a:cxn>
                <a:cxn ang="0">
                  <a:pos x="156" y="29"/>
                </a:cxn>
                <a:cxn ang="0">
                  <a:pos x="101" y="58"/>
                </a:cxn>
                <a:cxn ang="0">
                  <a:pos x="75" y="73"/>
                </a:cxn>
                <a:cxn ang="0">
                  <a:pos x="49" y="89"/>
                </a:cxn>
                <a:cxn ang="0">
                  <a:pos x="25" y="107"/>
                </a:cxn>
                <a:cxn ang="0">
                  <a:pos x="3" y="128"/>
                </a:cxn>
                <a:cxn ang="0">
                  <a:pos x="3" y="128"/>
                </a:cxn>
                <a:cxn ang="0">
                  <a:pos x="2" y="130"/>
                </a:cxn>
                <a:cxn ang="0">
                  <a:pos x="0" y="132"/>
                </a:cxn>
                <a:cxn ang="0">
                  <a:pos x="3" y="136"/>
                </a:cxn>
                <a:cxn ang="0">
                  <a:pos x="7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1" y="136"/>
                </a:cxn>
                <a:cxn ang="0">
                  <a:pos x="33" y="115"/>
                </a:cxn>
                <a:cxn ang="0">
                  <a:pos x="57" y="98"/>
                </a:cxn>
                <a:cxn ang="0">
                  <a:pos x="83" y="81"/>
                </a:cxn>
                <a:cxn ang="0">
                  <a:pos x="109" y="67"/>
                </a:cxn>
                <a:cxn ang="0">
                  <a:pos x="163" y="39"/>
                </a:cxn>
                <a:cxn ang="0">
                  <a:pos x="189" y="25"/>
                </a:cxn>
                <a:cxn ang="0">
                  <a:pos x="215" y="11"/>
                </a:cxn>
                <a:cxn ang="0">
                  <a:pos x="215" y="11"/>
                </a:cxn>
                <a:cxn ang="0">
                  <a:pos x="218" y="9"/>
                </a:cxn>
                <a:cxn ang="0">
                  <a:pos x="218" y="8"/>
                </a:cxn>
                <a:cxn ang="0">
                  <a:pos x="218" y="4"/>
                </a:cxn>
                <a:cxn ang="0">
                  <a:pos x="214" y="1"/>
                </a:cxn>
                <a:cxn ang="0">
                  <a:pos x="212" y="0"/>
                </a:cxn>
                <a:cxn ang="0">
                  <a:pos x="210" y="1"/>
                </a:cxn>
                <a:cxn ang="0">
                  <a:pos x="210" y="1"/>
                </a:cxn>
              </a:cxnLst>
              <a:rect l="0" t="0" r="r" b="b"/>
              <a:pathLst>
                <a:path w="218" h="137">
                  <a:moveTo>
                    <a:pt x="210" y="1"/>
                  </a:moveTo>
                  <a:lnTo>
                    <a:pt x="210" y="1"/>
                  </a:lnTo>
                  <a:lnTo>
                    <a:pt x="182" y="16"/>
                  </a:lnTo>
                  <a:lnTo>
                    <a:pt x="156" y="29"/>
                  </a:lnTo>
                  <a:lnTo>
                    <a:pt x="101" y="58"/>
                  </a:lnTo>
                  <a:lnTo>
                    <a:pt x="75" y="73"/>
                  </a:lnTo>
                  <a:lnTo>
                    <a:pt x="49" y="89"/>
                  </a:lnTo>
                  <a:lnTo>
                    <a:pt x="25" y="107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2" y="130"/>
                  </a:lnTo>
                  <a:lnTo>
                    <a:pt x="0" y="132"/>
                  </a:lnTo>
                  <a:lnTo>
                    <a:pt x="3" y="136"/>
                  </a:lnTo>
                  <a:lnTo>
                    <a:pt x="7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33" y="115"/>
                  </a:lnTo>
                  <a:lnTo>
                    <a:pt x="57" y="98"/>
                  </a:lnTo>
                  <a:lnTo>
                    <a:pt x="83" y="81"/>
                  </a:lnTo>
                  <a:lnTo>
                    <a:pt x="109" y="67"/>
                  </a:lnTo>
                  <a:lnTo>
                    <a:pt x="163" y="39"/>
                  </a:lnTo>
                  <a:lnTo>
                    <a:pt x="189" y="25"/>
                  </a:lnTo>
                  <a:lnTo>
                    <a:pt x="215" y="11"/>
                  </a:lnTo>
                  <a:lnTo>
                    <a:pt x="215" y="11"/>
                  </a:lnTo>
                  <a:lnTo>
                    <a:pt x="218" y="9"/>
                  </a:lnTo>
                  <a:lnTo>
                    <a:pt x="218" y="8"/>
                  </a:lnTo>
                  <a:lnTo>
                    <a:pt x="218" y="4"/>
                  </a:lnTo>
                  <a:lnTo>
                    <a:pt x="214" y="1"/>
                  </a:lnTo>
                  <a:lnTo>
                    <a:pt x="212" y="0"/>
                  </a:lnTo>
                  <a:lnTo>
                    <a:pt x="210" y="1"/>
                  </a:lnTo>
                  <a:lnTo>
                    <a:pt x="21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1059"/>
            <p:cNvSpPr/>
            <p:nvPr/>
          </p:nvSpPr>
          <p:spPr bwMode="auto">
            <a:xfrm>
              <a:off x="4814888" y="4289425"/>
              <a:ext cx="93663" cy="69850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14" y="6"/>
                </a:cxn>
                <a:cxn ang="0">
                  <a:pos x="199" y="14"/>
                </a:cxn>
                <a:cxn ang="0">
                  <a:pos x="173" y="31"/>
                </a:cxn>
                <a:cxn ang="0">
                  <a:pos x="122" y="69"/>
                </a:cxn>
                <a:cxn ang="0">
                  <a:pos x="122" y="69"/>
                </a:cxn>
                <a:cxn ang="0">
                  <a:pos x="91" y="91"/>
                </a:cxn>
                <a:cxn ang="0">
                  <a:pos x="61" y="116"/>
                </a:cxn>
                <a:cxn ang="0">
                  <a:pos x="31" y="141"/>
                </a:cxn>
                <a:cxn ang="0">
                  <a:pos x="3" y="167"/>
                </a:cxn>
                <a:cxn ang="0">
                  <a:pos x="3" y="167"/>
                </a:cxn>
                <a:cxn ang="0">
                  <a:pos x="2" y="168"/>
                </a:cxn>
                <a:cxn ang="0">
                  <a:pos x="0" y="171"/>
                </a:cxn>
                <a:cxn ang="0">
                  <a:pos x="3" y="175"/>
                </a:cxn>
                <a:cxn ang="0">
                  <a:pos x="7" y="176"/>
                </a:cxn>
                <a:cxn ang="0">
                  <a:pos x="8" y="176"/>
                </a:cxn>
                <a:cxn ang="0">
                  <a:pos x="11" y="175"/>
                </a:cxn>
                <a:cxn ang="0">
                  <a:pos x="11" y="175"/>
                </a:cxn>
                <a:cxn ang="0">
                  <a:pos x="36" y="153"/>
                </a:cxn>
                <a:cxn ang="0">
                  <a:pos x="62" y="132"/>
                </a:cxn>
                <a:cxn ang="0">
                  <a:pos x="88" y="111"/>
                </a:cxn>
                <a:cxn ang="0">
                  <a:pos x="114" y="89"/>
                </a:cxn>
                <a:cxn ang="0">
                  <a:pos x="114" y="89"/>
                </a:cxn>
                <a:cxn ang="0">
                  <a:pos x="129" y="77"/>
                </a:cxn>
                <a:cxn ang="0">
                  <a:pos x="144" y="66"/>
                </a:cxn>
                <a:cxn ang="0">
                  <a:pos x="176" y="45"/>
                </a:cxn>
                <a:cxn ang="0">
                  <a:pos x="176" y="45"/>
                </a:cxn>
                <a:cxn ang="0">
                  <a:pos x="202" y="27"/>
                </a:cxn>
                <a:cxn ang="0">
                  <a:pos x="216" y="18"/>
                </a:cxn>
                <a:cxn ang="0">
                  <a:pos x="231" y="11"/>
                </a:cxn>
                <a:cxn ang="0">
                  <a:pos x="231" y="11"/>
                </a:cxn>
                <a:cxn ang="0">
                  <a:pos x="233" y="10"/>
                </a:cxn>
                <a:cxn ang="0">
                  <a:pos x="235" y="8"/>
                </a:cxn>
                <a:cxn ang="0">
                  <a:pos x="235" y="4"/>
                </a:cxn>
                <a:cxn ang="0">
                  <a:pos x="233" y="1"/>
                </a:cxn>
                <a:cxn ang="0">
                  <a:pos x="232" y="0"/>
                </a:cxn>
                <a:cxn ang="0">
                  <a:pos x="231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5" h="176">
                  <a:moveTo>
                    <a:pt x="228" y="0"/>
                  </a:moveTo>
                  <a:lnTo>
                    <a:pt x="228" y="0"/>
                  </a:lnTo>
                  <a:lnTo>
                    <a:pt x="214" y="6"/>
                  </a:lnTo>
                  <a:lnTo>
                    <a:pt x="199" y="14"/>
                  </a:lnTo>
                  <a:lnTo>
                    <a:pt x="173" y="31"/>
                  </a:lnTo>
                  <a:lnTo>
                    <a:pt x="122" y="69"/>
                  </a:lnTo>
                  <a:lnTo>
                    <a:pt x="122" y="69"/>
                  </a:lnTo>
                  <a:lnTo>
                    <a:pt x="91" y="91"/>
                  </a:lnTo>
                  <a:lnTo>
                    <a:pt x="61" y="116"/>
                  </a:lnTo>
                  <a:lnTo>
                    <a:pt x="31" y="141"/>
                  </a:lnTo>
                  <a:lnTo>
                    <a:pt x="3" y="167"/>
                  </a:lnTo>
                  <a:lnTo>
                    <a:pt x="3" y="167"/>
                  </a:lnTo>
                  <a:lnTo>
                    <a:pt x="2" y="168"/>
                  </a:lnTo>
                  <a:lnTo>
                    <a:pt x="0" y="171"/>
                  </a:lnTo>
                  <a:lnTo>
                    <a:pt x="3" y="175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36" y="153"/>
                  </a:lnTo>
                  <a:lnTo>
                    <a:pt x="62" y="132"/>
                  </a:lnTo>
                  <a:lnTo>
                    <a:pt x="88" y="111"/>
                  </a:lnTo>
                  <a:lnTo>
                    <a:pt x="114" y="89"/>
                  </a:lnTo>
                  <a:lnTo>
                    <a:pt x="114" y="89"/>
                  </a:lnTo>
                  <a:lnTo>
                    <a:pt x="129" y="77"/>
                  </a:lnTo>
                  <a:lnTo>
                    <a:pt x="144" y="66"/>
                  </a:lnTo>
                  <a:lnTo>
                    <a:pt x="176" y="45"/>
                  </a:lnTo>
                  <a:lnTo>
                    <a:pt x="176" y="45"/>
                  </a:lnTo>
                  <a:lnTo>
                    <a:pt x="202" y="27"/>
                  </a:lnTo>
                  <a:lnTo>
                    <a:pt x="216" y="18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3" y="10"/>
                  </a:lnTo>
                  <a:lnTo>
                    <a:pt x="235" y="8"/>
                  </a:lnTo>
                  <a:lnTo>
                    <a:pt x="235" y="4"/>
                  </a:lnTo>
                  <a:lnTo>
                    <a:pt x="233" y="1"/>
                  </a:lnTo>
                  <a:lnTo>
                    <a:pt x="232" y="0"/>
                  </a:lnTo>
                  <a:lnTo>
                    <a:pt x="231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1060"/>
            <p:cNvSpPr/>
            <p:nvPr/>
          </p:nvSpPr>
          <p:spPr bwMode="auto">
            <a:xfrm>
              <a:off x="4819651" y="4319588"/>
              <a:ext cx="98425" cy="66675"/>
            </a:xfrm>
            <a:custGeom>
              <a:avLst/>
              <a:gdLst/>
              <a:ahLst/>
              <a:cxnLst>
                <a:cxn ang="0">
                  <a:pos x="236" y="2"/>
                </a:cxn>
                <a:cxn ang="0">
                  <a:pos x="236" y="2"/>
                </a:cxn>
                <a:cxn ang="0">
                  <a:pos x="221" y="13"/>
                </a:cxn>
                <a:cxn ang="0">
                  <a:pos x="207" y="22"/>
                </a:cxn>
                <a:cxn ang="0">
                  <a:pos x="174" y="41"/>
                </a:cxn>
                <a:cxn ang="0">
                  <a:pos x="174" y="41"/>
                </a:cxn>
                <a:cxn ang="0">
                  <a:pos x="101" y="84"/>
                </a:cxn>
                <a:cxn ang="0">
                  <a:pos x="101" y="84"/>
                </a:cxn>
                <a:cxn ang="0">
                  <a:pos x="75" y="102"/>
                </a:cxn>
                <a:cxn ang="0">
                  <a:pos x="50" y="121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5"/>
                </a:cxn>
                <a:cxn ang="0">
                  <a:pos x="0" y="168"/>
                </a:cxn>
                <a:cxn ang="0">
                  <a:pos x="2" y="169"/>
                </a:cxn>
                <a:cxn ang="0">
                  <a:pos x="5" y="170"/>
                </a:cxn>
                <a:cxn ang="0">
                  <a:pos x="8" y="170"/>
                </a:cxn>
                <a:cxn ang="0">
                  <a:pos x="11" y="169"/>
                </a:cxn>
                <a:cxn ang="0">
                  <a:pos x="11" y="169"/>
                </a:cxn>
                <a:cxn ang="0">
                  <a:pos x="37" y="147"/>
                </a:cxn>
                <a:cxn ang="0">
                  <a:pos x="64" y="124"/>
                </a:cxn>
                <a:cxn ang="0">
                  <a:pos x="93" y="104"/>
                </a:cxn>
                <a:cxn ang="0">
                  <a:pos x="108" y="93"/>
                </a:cxn>
                <a:cxn ang="0">
                  <a:pos x="123" y="85"/>
                </a:cxn>
                <a:cxn ang="0">
                  <a:pos x="123" y="85"/>
                </a:cxn>
                <a:cxn ang="0">
                  <a:pos x="157" y="66"/>
                </a:cxn>
                <a:cxn ang="0">
                  <a:pos x="190" y="45"/>
                </a:cxn>
                <a:cxn ang="0">
                  <a:pos x="190" y="45"/>
                </a:cxn>
                <a:cxn ang="0">
                  <a:pos x="217" y="29"/>
                </a:cxn>
                <a:cxn ang="0">
                  <a:pos x="232" y="20"/>
                </a:cxn>
                <a:cxn ang="0">
                  <a:pos x="244" y="9"/>
                </a:cxn>
                <a:cxn ang="0">
                  <a:pos x="244" y="9"/>
                </a:cxn>
                <a:cxn ang="0">
                  <a:pos x="246" y="8"/>
                </a:cxn>
                <a:cxn ang="0">
                  <a:pos x="246" y="5"/>
                </a:cxn>
                <a:cxn ang="0">
                  <a:pos x="245" y="2"/>
                </a:cxn>
                <a:cxn ang="0">
                  <a:pos x="241" y="0"/>
                </a:cxn>
                <a:cxn ang="0">
                  <a:pos x="238" y="0"/>
                </a:cxn>
                <a:cxn ang="0">
                  <a:pos x="236" y="2"/>
                </a:cxn>
                <a:cxn ang="0">
                  <a:pos x="236" y="2"/>
                </a:cxn>
              </a:cxnLst>
              <a:rect l="0" t="0" r="r" b="b"/>
              <a:pathLst>
                <a:path w="246" h="170">
                  <a:moveTo>
                    <a:pt x="236" y="2"/>
                  </a:moveTo>
                  <a:lnTo>
                    <a:pt x="236" y="2"/>
                  </a:lnTo>
                  <a:lnTo>
                    <a:pt x="221" y="13"/>
                  </a:lnTo>
                  <a:lnTo>
                    <a:pt x="207" y="22"/>
                  </a:lnTo>
                  <a:lnTo>
                    <a:pt x="174" y="41"/>
                  </a:lnTo>
                  <a:lnTo>
                    <a:pt x="174" y="41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75" y="102"/>
                  </a:lnTo>
                  <a:lnTo>
                    <a:pt x="50" y="121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2" y="169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37" y="147"/>
                  </a:lnTo>
                  <a:lnTo>
                    <a:pt x="64" y="124"/>
                  </a:lnTo>
                  <a:lnTo>
                    <a:pt x="93" y="104"/>
                  </a:lnTo>
                  <a:lnTo>
                    <a:pt x="108" y="93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57" y="66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217" y="29"/>
                  </a:lnTo>
                  <a:lnTo>
                    <a:pt x="232" y="20"/>
                  </a:lnTo>
                  <a:lnTo>
                    <a:pt x="244" y="9"/>
                  </a:lnTo>
                  <a:lnTo>
                    <a:pt x="244" y="9"/>
                  </a:lnTo>
                  <a:lnTo>
                    <a:pt x="246" y="8"/>
                  </a:lnTo>
                  <a:lnTo>
                    <a:pt x="246" y="5"/>
                  </a:lnTo>
                  <a:lnTo>
                    <a:pt x="245" y="2"/>
                  </a:lnTo>
                  <a:lnTo>
                    <a:pt x="241" y="0"/>
                  </a:lnTo>
                  <a:lnTo>
                    <a:pt x="238" y="0"/>
                  </a:lnTo>
                  <a:lnTo>
                    <a:pt x="236" y="2"/>
                  </a:lnTo>
                  <a:lnTo>
                    <a:pt x="2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1061"/>
            <p:cNvSpPr/>
            <p:nvPr/>
          </p:nvSpPr>
          <p:spPr bwMode="auto">
            <a:xfrm>
              <a:off x="4827588" y="4351338"/>
              <a:ext cx="95250" cy="65088"/>
            </a:xfrm>
            <a:custGeom>
              <a:avLst/>
              <a:gdLst/>
              <a:ahLst/>
              <a:cxnLst>
                <a:cxn ang="0">
                  <a:pos x="230" y="1"/>
                </a:cxn>
                <a:cxn ang="0">
                  <a:pos x="230" y="1"/>
                </a:cxn>
                <a:cxn ang="0">
                  <a:pos x="224" y="7"/>
                </a:cxn>
                <a:cxn ang="0">
                  <a:pos x="217" y="12"/>
                </a:cxn>
                <a:cxn ang="0">
                  <a:pos x="202" y="22"/>
                </a:cxn>
                <a:cxn ang="0">
                  <a:pos x="186" y="31"/>
                </a:cxn>
                <a:cxn ang="0">
                  <a:pos x="170" y="41"/>
                </a:cxn>
                <a:cxn ang="0">
                  <a:pos x="170" y="41"/>
                </a:cxn>
                <a:cxn ang="0">
                  <a:pos x="152" y="52"/>
                </a:cxn>
                <a:cxn ang="0">
                  <a:pos x="132" y="64"/>
                </a:cxn>
                <a:cxn ang="0">
                  <a:pos x="114" y="75"/>
                </a:cxn>
                <a:cxn ang="0">
                  <a:pos x="94" y="86"/>
                </a:cxn>
                <a:cxn ang="0">
                  <a:pos x="94" y="86"/>
                </a:cxn>
                <a:cxn ang="0">
                  <a:pos x="60" y="109"/>
                </a:cxn>
                <a:cxn ang="0">
                  <a:pos x="26" y="132"/>
                </a:cxn>
                <a:cxn ang="0">
                  <a:pos x="26" y="132"/>
                </a:cxn>
                <a:cxn ang="0">
                  <a:pos x="19" y="137"/>
                </a:cxn>
                <a:cxn ang="0">
                  <a:pos x="11" y="143"/>
                </a:cxn>
                <a:cxn ang="0">
                  <a:pos x="4" y="149"/>
                </a:cxn>
                <a:cxn ang="0">
                  <a:pos x="3" y="153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0" y="161"/>
                </a:cxn>
                <a:cxn ang="0">
                  <a:pos x="2" y="162"/>
                </a:cxn>
                <a:cxn ang="0">
                  <a:pos x="6" y="165"/>
                </a:cxn>
                <a:cxn ang="0">
                  <a:pos x="9" y="165"/>
                </a:cxn>
                <a:cxn ang="0">
                  <a:pos x="11" y="164"/>
                </a:cxn>
                <a:cxn ang="0">
                  <a:pos x="12" y="161"/>
                </a:cxn>
                <a:cxn ang="0">
                  <a:pos x="12" y="161"/>
                </a:cxn>
                <a:cxn ang="0">
                  <a:pos x="15" y="154"/>
                </a:cxn>
                <a:cxn ang="0">
                  <a:pos x="20" y="149"/>
                </a:cxn>
                <a:cxn ang="0">
                  <a:pos x="28" y="143"/>
                </a:cxn>
                <a:cxn ang="0">
                  <a:pos x="36" y="137"/>
                </a:cxn>
                <a:cxn ang="0">
                  <a:pos x="53" y="127"/>
                </a:cxn>
                <a:cxn ang="0">
                  <a:pos x="66" y="119"/>
                </a:cxn>
                <a:cxn ang="0">
                  <a:pos x="66" y="119"/>
                </a:cxn>
                <a:cxn ang="0">
                  <a:pos x="100" y="97"/>
                </a:cxn>
                <a:cxn ang="0">
                  <a:pos x="118" y="86"/>
                </a:cxn>
                <a:cxn ang="0">
                  <a:pos x="136" y="76"/>
                </a:cxn>
                <a:cxn ang="0">
                  <a:pos x="136" y="76"/>
                </a:cxn>
                <a:cxn ang="0">
                  <a:pos x="151" y="68"/>
                </a:cxn>
                <a:cxn ang="0">
                  <a:pos x="165" y="59"/>
                </a:cxn>
                <a:cxn ang="0">
                  <a:pos x="191" y="39"/>
                </a:cxn>
                <a:cxn ang="0">
                  <a:pos x="191" y="39"/>
                </a:cxn>
                <a:cxn ang="0">
                  <a:pos x="203" y="31"/>
                </a:cxn>
                <a:cxn ang="0">
                  <a:pos x="216" y="25"/>
                </a:cxn>
                <a:cxn ang="0">
                  <a:pos x="228" y="18"/>
                </a:cxn>
                <a:cxn ang="0">
                  <a:pos x="238" y="9"/>
                </a:cxn>
                <a:cxn ang="0">
                  <a:pos x="238" y="9"/>
                </a:cxn>
                <a:cxn ang="0">
                  <a:pos x="240" y="8"/>
                </a:cxn>
                <a:cxn ang="0">
                  <a:pos x="241" y="5"/>
                </a:cxn>
                <a:cxn ang="0">
                  <a:pos x="238" y="1"/>
                </a:cxn>
                <a:cxn ang="0">
                  <a:pos x="234" y="0"/>
                </a:cxn>
                <a:cxn ang="0">
                  <a:pos x="233" y="0"/>
                </a:cxn>
                <a:cxn ang="0">
                  <a:pos x="230" y="1"/>
                </a:cxn>
                <a:cxn ang="0">
                  <a:pos x="230" y="1"/>
                </a:cxn>
              </a:cxnLst>
              <a:rect l="0" t="0" r="r" b="b"/>
              <a:pathLst>
                <a:path w="241" h="165">
                  <a:moveTo>
                    <a:pt x="230" y="1"/>
                  </a:moveTo>
                  <a:lnTo>
                    <a:pt x="230" y="1"/>
                  </a:lnTo>
                  <a:lnTo>
                    <a:pt x="224" y="7"/>
                  </a:lnTo>
                  <a:lnTo>
                    <a:pt x="217" y="12"/>
                  </a:lnTo>
                  <a:lnTo>
                    <a:pt x="202" y="22"/>
                  </a:lnTo>
                  <a:lnTo>
                    <a:pt x="186" y="31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52" y="52"/>
                  </a:lnTo>
                  <a:lnTo>
                    <a:pt x="132" y="64"/>
                  </a:lnTo>
                  <a:lnTo>
                    <a:pt x="114" y="75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60" y="109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19" y="137"/>
                  </a:lnTo>
                  <a:lnTo>
                    <a:pt x="11" y="143"/>
                  </a:lnTo>
                  <a:lnTo>
                    <a:pt x="4" y="149"/>
                  </a:lnTo>
                  <a:lnTo>
                    <a:pt x="3" y="153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61"/>
                  </a:lnTo>
                  <a:lnTo>
                    <a:pt x="2" y="162"/>
                  </a:lnTo>
                  <a:lnTo>
                    <a:pt x="6" y="165"/>
                  </a:lnTo>
                  <a:lnTo>
                    <a:pt x="9" y="165"/>
                  </a:lnTo>
                  <a:lnTo>
                    <a:pt x="11" y="164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5" y="154"/>
                  </a:lnTo>
                  <a:lnTo>
                    <a:pt x="20" y="149"/>
                  </a:lnTo>
                  <a:lnTo>
                    <a:pt x="28" y="143"/>
                  </a:lnTo>
                  <a:lnTo>
                    <a:pt x="36" y="137"/>
                  </a:lnTo>
                  <a:lnTo>
                    <a:pt x="53" y="127"/>
                  </a:lnTo>
                  <a:lnTo>
                    <a:pt x="66" y="119"/>
                  </a:lnTo>
                  <a:lnTo>
                    <a:pt x="66" y="119"/>
                  </a:lnTo>
                  <a:lnTo>
                    <a:pt x="100" y="97"/>
                  </a:lnTo>
                  <a:lnTo>
                    <a:pt x="118" y="86"/>
                  </a:lnTo>
                  <a:lnTo>
                    <a:pt x="136" y="76"/>
                  </a:lnTo>
                  <a:lnTo>
                    <a:pt x="136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203" y="31"/>
                  </a:lnTo>
                  <a:lnTo>
                    <a:pt x="216" y="25"/>
                  </a:lnTo>
                  <a:lnTo>
                    <a:pt x="228" y="18"/>
                  </a:lnTo>
                  <a:lnTo>
                    <a:pt x="238" y="9"/>
                  </a:lnTo>
                  <a:lnTo>
                    <a:pt x="238" y="9"/>
                  </a:lnTo>
                  <a:lnTo>
                    <a:pt x="240" y="8"/>
                  </a:lnTo>
                  <a:lnTo>
                    <a:pt x="241" y="5"/>
                  </a:lnTo>
                  <a:lnTo>
                    <a:pt x="238" y="1"/>
                  </a:lnTo>
                  <a:lnTo>
                    <a:pt x="234" y="0"/>
                  </a:lnTo>
                  <a:lnTo>
                    <a:pt x="233" y="0"/>
                  </a:lnTo>
                  <a:lnTo>
                    <a:pt x="230" y="1"/>
                  </a:lnTo>
                  <a:lnTo>
                    <a:pt x="23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1062"/>
            <p:cNvSpPr/>
            <p:nvPr/>
          </p:nvSpPr>
          <p:spPr bwMode="auto">
            <a:xfrm>
              <a:off x="4822826" y="4378325"/>
              <a:ext cx="101600" cy="68263"/>
            </a:xfrm>
            <a:custGeom>
              <a:avLst/>
              <a:gdLst/>
              <a:ahLst/>
              <a:cxnLst>
                <a:cxn ang="0">
                  <a:pos x="249" y="1"/>
                </a:cxn>
                <a:cxn ang="0">
                  <a:pos x="249" y="1"/>
                </a:cxn>
                <a:cxn ang="0">
                  <a:pos x="219" y="17"/>
                </a:cxn>
                <a:cxn ang="0">
                  <a:pos x="188" y="33"/>
                </a:cxn>
                <a:cxn ang="0">
                  <a:pos x="157" y="51"/>
                </a:cxn>
                <a:cxn ang="0">
                  <a:pos x="129" y="69"/>
                </a:cxn>
                <a:cxn ang="0">
                  <a:pos x="129" y="69"/>
                </a:cxn>
                <a:cxn ang="0">
                  <a:pos x="99" y="89"/>
                </a:cxn>
                <a:cxn ang="0">
                  <a:pos x="69" y="111"/>
                </a:cxn>
                <a:cxn ang="0">
                  <a:pos x="69" y="111"/>
                </a:cxn>
                <a:cxn ang="0">
                  <a:pos x="54" y="124"/>
                </a:cxn>
                <a:cxn ang="0">
                  <a:pos x="40" y="140"/>
                </a:cxn>
                <a:cxn ang="0">
                  <a:pos x="31" y="147"/>
                </a:cxn>
                <a:cxn ang="0">
                  <a:pos x="23" y="153"/>
                </a:cxn>
                <a:cxn ang="0">
                  <a:pos x="14" y="158"/>
                </a:cxn>
                <a:cxn ang="0">
                  <a:pos x="6" y="161"/>
                </a:cxn>
                <a:cxn ang="0">
                  <a:pos x="6" y="161"/>
                </a:cxn>
                <a:cxn ang="0">
                  <a:pos x="3" y="161"/>
                </a:cxn>
                <a:cxn ang="0">
                  <a:pos x="2" y="164"/>
                </a:cxn>
                <a:cxn ang="0">
                  <a:pos x="0" y="165"/>
                </a:cxn>
                <a:cxn ang="0">
                  <a:pos x="2" y="167"/>
                </a:cxn>
                <a:cxn ang="0">
                  <a:pos x="3" y="170"/>
                </a:cxn>
                <a:cxn ang="0">
                  <a:pos x="6" y="171"/>
                </a:cxn>
                <a:cxn ang="0">
                  <a:pos x="8" y="171"/>
                </a:cxn>
                <a:cxn ang="0">
                  <a:pos x="8" y="171"/>
                </a:cxn>
                <a:cxn ang="0">
                  <a:pos x="14" y="170"/>
                </a:cxn>
                <a:cxn ang="0">
                  <a:pos x="20" y="167"/>
                </a:cxn>
                <a:cxn ang="0">
                  <a:pos x="29" y="162"/>
                </a:cxn>
                <a:cxn ang="0">
                  <a:pos x="38" y="154"/>
                </a:cxn>
                <a:cxn ang="0">
                  <a:pos x="46" y="147"/>
                </a:cxn>
                <a:cxn ang="0">
                  <a:pos x="46" y="147"/>
                </a:cxn>
                <a:cxn ang="0">
                  <a:pos x="66" y="130"/>
                </a:cxn>
                <a:cxn ang="0">
                  <a:pos x="86" y="114"/>
                </a:cxn>
                <a:cxn ang="0">
                  <a:pos x="126" y="85"/>
                </a:cxn>
                <a:cxn ang="0">
                  <a:pos x="126" y="85"/>
                </a:cxn>
                <a:cxn ang="0">
                  <a:pos x="140" y="75"/>
                </a:cxn>
                <a:cxn ang="0">
                  <a:pos x="156" y="64"/>
                </a:cxn>
                <a:cxn ang="0">
                  <a:pos x="189" y="45"/>
                </a:cxn>
                <a:cxn ang="0">
                  <a:pos x="222" y="28"/>
                </a:cxn>
                <a:cxn ang="0">
                  <a:pos x="256" y="11"/>
                </a:cxn>
                <a:cxn ang="0">
                  <a:pos x="256" y="11"/>
                </a:cxn>
                <a:cxn ang="0">
                  <a:pos x="257" y="9"/>
                </a:cxn>
                <a:cxn ang="0">
                  <a:pos x="258" y="8"/>
                </a:cxn>
                <a:cxn ang="0">
                  <a:pos x="257" y="4"/>
                </a:cxn>
                <a:cxn ang="0">
                  <a:pos x="254" y="1"/>
                </a:cxn>
                <a:cxn ang="0">
                  <a:pos x="252" y="0"/>
                </a:cxn>
                <a:cxn ang="0">
                  <a:pos x="249" y="1"/>
                </a:cxn>
                <a:cxn ang="0">
                  <a:pos x="249" y="1"/>
                </a:cxn>
              </a:cxnLst>
              <a:rect l="0" t="0" r="r" b="b"/>
              <a:pathLst>
                <a:path w="258" h="171">
                  <a:moveTo>
                    <a:pt x="249" y="1"/>
                  </a:moveTo>
                  <a:lnTo>
                    <a:pt x="249" y="1"/>
                  </a:lnTo>
                  <a:lnTo>
                    <a:pt x="219" y="17"/>
                  </a:lnTo>
                  <a:lnTo>
                    <a:pt x="188" y="33"/>
                  </a:lnTo>
                  <a:lnTo>
                    <a:pt x="157" y="51"/>
                  </a:lnTo>
                  <a:lnTo>
                    <a:pt x="129" y="69"/>
                  </a:lnTo>
                  <a:lnTo>
                    <a:pt x="129" y="69"/>
                  </a:lnTo>
                  <a:lnTo>
                    <a:pt x="99" y="89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54" y="124"/>
                  </a:lnTo>
                  <a:lnTo>
                    <a:pt x="40" y="140"/>
                  </a:lnTo>
                  <a:lnTo>
                    <a:pt x="31" y="147"/>
                  </a:lnTo>
                  <a:lnTo>
                    <a:pt x="23" y="153"/>
                  </a:lnTo>
                  <a:lnTo>
                    <a:pt x="14" y="158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3" y="161"/>
                  </a:lnTo>
                  <a:lnTo>
                    <a:pt x="2" y="164"/>
                  </a:lnTo>
                  <a:lnTo>
                    <a:pt x="0" y="165"/>
                  </a:lnTo>
                  <a:lnTo>
                    <a:pt x="2" y="167"/>
                  </a:lnTo>
                  <a:lnTo>
                    <a:pt x="3" y="170"/>
                  </a:lnTo>
                  <a:lnTo>
                    <a:pt x="6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4" y="170"/>
                  </a:lnTo>
                  <a:lnTo>
                    <a:pt x="20" y="167"/>
                  </a:lnTo>
                  <a:lnTo>
                    <a:pt x="29" y="162"/>
                  </a:lnTo>
                  <a:lnTo>
                    <a:pt x="38" y="154"/>
                  </a:lnTo>
                  <a:lnTo>
                    <a:pt x="46" y="147"/>
                  </a:lnTo>
                  <a:lnTo>
                    <a:pt x="46" y="147"/>
                  </a:lnTo>
                  <a:lnTo>
                    <a:pt x="66" y="130"/>
                  </a:lnTo>
                  <a:lnTo>
                    <a:pt x="86" y="114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40" y="75"/>
                  </a:lnTo>
                  <a:lnTo>
                    <a:pt x="156" y="64"/>
                  </a:lnTo>
                  <a:lnTo>
                    <a:pt x="189" y="45"/>
                  </a:lnTo>
                  <a:lnTo>
                    <a:pt x="222" y="28"/>
                  </a:lnTo>
                  <a:lnTo>
                    <a:pt x="256" y="11"/>
                  </a:lnTo>
                  <a:lnTo>
                    <a:pt x="256" y="11"/>
                  </a:lnTo>
                  <a:lnTo>
                    <a:pt x="257" y="9"/>
                  </a:lnTo>
                  <a:lnTo>
                    <a:pt x="258" y="8"/>
                  </a:lnTo>
                  <a:lnTo>
                    <a:pt x="257" y="4"/>
                  </a:lnTo>
                  <a:lnTo>
                    <a:pt x="254" y="1"/>
                  </a:lnTo>
                  <a:lnTo>
                    <a:pt x="252" y="0"/>
                  </a:lnTo>
                  <a:lnTo>
                    <a:pt x="249" y="1"/>
                  </a:lnTo>
                  <a:lnTo>
                    <a:pt x="24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1063"/>
            <p:cNvSpPr/>
            <p:nvPr/>
          </p:nvSpPr>
          <p:spPr bwMode="auto">
            <a:xfrm>
              <a:off x="4827588" y="4410075"/>
              <a:ext cx="85725" cy="63500"/>
            </a:xfrm>
            <a:custGeom>
              <a:avLst/>
              <a:gdLst/>
              <a:ahLst/>
              <a:cxnLst>
                <a:cxn ang="0">
                  <a:pos x="208" y="1"/>
                </a:cxn>
                <a:cxn ang="0">
                  <a:pos x="208" y="1"/>
                </a:cxn>
                <a:cxn ang="0">
                  <a:pos x="155" y="34"/>
                </a:cxn>
                <a:cxn ang="0">
                  <a:pos x="127" y="52"/>
                </a:cxn>
                <a:cxn ang="0">
                  <a:pos x="101" y="69"/>
                </a:cxn>
                <a:cxn ang="0">
                  <a:pos x="75" y="89"/>
                </a:cxn>
                <a:cxn ang="0">
                  <a:pos x="50" y="108"/>
                </a:cxn>
                <a:cxn ang="0">
                  <a:pos x="25" y="129"/>
                </a:cxn>
                <a:cxn ang="0">
                  <a:pos x="2" y="150"/>
                </a:cxn>
                <a:cxn ang="0">
                  <a:pos x="2" y="150"/>
                </a:cxn>
                <a:cxn ang="0">
                  <a:pos x="0" y="153"/>
                </a:cxn>
                <a:cxn ang="0">
                  <a:pos x="0" y="154"/>
                </a:cxn>
                <a:cxn ang="0">
                  <a:pos x="2" y="158"/>
                </a:cxn>
                <a:cxn ang="0">
                  <a:pos x="6" y="161"/>
                </a:cxn>
                <a:cxn ang="0">
                  <a:pos x="8" y="159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33" y="137"/>
                </a:cxn>
                <a:cxn ang="0">
                  <a:pos x="58" y="116"/>
                </a:cxn>
                <a:cxn ang="0">
                  <a:pos x="83" y="98"/>
                </a:cxn>
                <a:cxn ang="0">
                  <a:pos x="108" y="78"/>
                </a:cxn>
                <a:cxn ang="0">
                  <a:pos x="134" y="61"/>
                </a:cxn>
                <a:cxn ang="0">
                  <a:pos x="161" y="43"/>
                </a:cxn>
                <a:cxn ang="0">
                  <a:pos x="215" y="12"/>
                </a:cxn>
                <a:cxn ang="0">
                  <a:pos x="215" y="12"/>
                </a:cxn>
                <a:cxn ang="0">
                  <a:pos x="216" y="9"/>
                </a:cxn>
                <a:cxn ang="0">
                  <a:pos x="217" y="8"/>
                </a:cxn>
                <a:cxn ang="0">
                  <a:pos x="216" y="4"/>
                </a:cxn>
                <a:cxn ang="0">
                  <a:pos x="213" y="1"/>
                </a:cxn>
                <a:cxn ang="0">
                  <a:pos x="211" y="0"/>
                </a:cxn>
                <a:cxn ang="0">
                  <a:pos x="208" y="1"/>
                </a:cxn>
                <a:cxn ang="0">
                  <a:pos x="208" y="1"/>
                </a:cxn>
              </a:cxnLst>
              <a:rect l="0" t="0" r="r" b="b"/>
              <a:pathLst>
                <a:path w="217" h="161">
                  <a:moveTo>
                    <a:pt x="208" y="1"/>
                  </a:moveTo>
                  <a:lnTo>
                    <a:pt x="208" y="1"/>
                  </a:lnTo>
                  <a:lnTo>
                    <a:pt x="155" y="34"/>
                  </a:lnTo>
                  <a:lnTo>
                    <a:pt x="127" y="52"/>
                  </a:lnTo>
                  <a:lnTo>
                    <a:pt x="101" y="69"/>
                  </a:lnTo>
                  <a:lnTo>
                    <a:pt x="75" y="89"/>
                  </a:lnTo>
                  <a:lnTo>
                    <a:pt x="50" y="108"/>
                  </a:lnTo>
                  <a:lnTo>
                    <a:pt x="25" y="129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2" y="158"/>
                  </a:lnTo>
                  <a:lnTo>
                    <a:pt x="6" y="161"/>
                  </a:lnTo>
                  <a:lnTo>
                    <a:pt x="8" y="159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33" y="137"/>
                  </a:lnTo>
                  <a:lnTo>
                    <a:pt x="58" y="116"/>
                  </a:lnTo>
                  <a:lnTo>
                    <a:pt x="83" y="98"/>
                  </a:lnTo>
                  <a:lnTo>
                    <a:pt x="108" y="78"/>
                  </a:lnTo>
                  <a:lnTo>
                    <a:pt x="134" y="61"/>
                  </a:lnTo>
                  <a:lnTo>
                    <a:pt x="161" y="43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6" y="9"/>
                  </a:lnTo>
                  <a:lnTo>
                    <a:pt x="217" y="8"/>
                  </a:lnTo>
                  <a:lnTo>
                    <a:pt x="216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08" y="1"/>
                  </a:lnTo>
                  <a:lnTo>
                    <a:pt x="20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1064"/>
            <p:cNvSpPr/>
            <p:nvPr/>
          </p:nvSpPr>
          <p:spPr bwMode="auto">
            <a:xfrm>
              <a:off x="4806951" y="4443413"/>
              <a:ext cx="107950" cy="73025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32" y="25"/>
                </a:cxn>
                <a:cxn ang="0">
                  <a:pos x="195" y="49"/>
                </a:cxn>
                <a:cxn ang="0">
                  <a:pos x="123" y="94"/>
                </a:cxn>
                <a:cxn ang="0">
                  <a:pos x="123" y="94"/>
                </a:cxn>
                <a:cxn ang="0">
                  <a:pos x="62" y="131"/>
                </a:cxn>
                <a:cxn ang="0">
                  <a:pos x="30" y="152"/>
                </a:cxn>
                <a:cxn ang="0">
                  <a:pos x="16" y="162"/>
                </a:cxn>
                <a:cxn ang="0">
                  <a:pos x="2" y="173"/>
                </a:cxn>
                <a:cxn ang="0">
                  <a:pos x="2" y="173"/>
                </a:cxn>
                <a:cxn ang="0">
                  <a:pos x="0" y="175"/>
                </a:cxn>
                <a:cxn ang="0">
                  <a:pos x="0" y="179"/>
                </a:cxn>
                <a:cxn ang="0">
                  <a:pos x="3" y="182"/>
                </a:cxn>
                <a:cxn ang="0">
                  <a:pos x="5" y="183"/>
                </a:cxn>
                <a:cxn ang="0">
                  <a:pos x="12" y="183"/>
                </a:cxn>
                <a:cxn ang="0">
                  <a:pos x="12" y="183"/>
                </a:cxn>
                <a:cxn ang="0">
                  <a:pos x="16" y="182"/>
                </a:cxn>
                <a:cxn ang="0">
                  <a:pos x="17" y="179"/>
                </a:cxn>
                <a:cxn ang="0">
                  <a:pos x="19" y="178"/>
                </a:cxn>
                <a:cxn ang="0">
                  <a:pos x="17" y="175"/>
                </a:cxn>
                <a:cxn ang="0">
                  <a:pos x="17" y="175"/>
                </a:cxn>
                <a:cxn ang="0">
                  <a:pos x="46" y="154"/>
                </a:cxn>
                <a:cxn ang="0">
                  <a:pos x="77" y="135"/>
                </a:cxn>
                <a:cxn ang="0">
                  <a:pos x="138" y="98"/>
                </a:cxn>
                <a:cxn ang="0">
                  <a:pos x="138" y="98"/>
                </a:cxn>
                <a:cxn ang="0">
                  <a:pos x="206" y="56"/>
                </a:cxn>
                <a:cxn ang="0">
                  <a:pos x="238" y="34"/>
                </a:cxn>
                <a:cxn ang="0">
                  <a:pos x="271" y="11"/>
                </a:cxn>
                <a:cxn ang="0">
                  <a:pos x="271" y="11"/>
                </a:cxn>
                <a:cxn ang="0">
                  <a:pos x="272" y="9"/>
                </a:cxn>
                <a:cxn ang="0">
                  <a:pos x="274" y="7"/>
                </a:cxn>
                <a:cxn ang="0">
                  <a:pos x="272" y="3"/>
                </a:cxn>
                <a:cxn ang="0">
                  <a:pos x="271" y="0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183">
                  <a:moveTo>
                    <a:pt x="266" y="0"/>
                  </a:moveTo>
                  <a:lnTo>
                    <a:pt x="266" y="0"/>
                  </a:lnTo>
                  <a:lnTo>
                    <a:pt x="232" y="25"/>
                  </a:lnTo>
                  <a:lnTo>
                    <a:pt x="195" y="49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62" y="131"/>
                  </a:lnTo>
                  <a:lnTo>
                    <a:pt x="30" y="152"/>
                  </a:lnTo>
                  <a:lnTo>
                    <a:pt x="16" y="162"/>
                  </a:lnTo>
                  <a:lnTo>
                    <a:pt x="2" y="173"/>
                  </a:lnTo>
                  <a:lnTo>
                    <a:pt x="2" y="173"/>
                  </a:lnTo>
                  <a:lnTo>
                    <a:pt x="0" y="175"/>
                  </a:lnTo>
                  <a:lnTo>
                    <a:pt x="0" y="179"/>
                  </a:lnTo>
                  <a:lnTo>
                    <a:pt x="3" y="182"/>
                  </a:lnTo>
                  <a:lnTo>
                    <a:pt x="5" y="183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6" y="182"/>
                  </a:lnTo>
                  <a:lnTo>
                    <a:pt x="17" y="179"/>
                  </a:lnTo>
                  <a:lnTo>
                    <a:pt x="19" y="178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46" y="154"/>
                  </a:lnTo>
                  <a:lnTo>
                    <a:pt x="77" y="135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206" y="56"/>
                  </a:lnTo>
                  <a:lnTo>
                    <a:pt x="238" y="34"/>
                  </a:lnTo>
                  <a:lnTo>
                    <a:pt x="271" y="11"/>
                  </a:lnTo>
                  <a:lnTo>
                    <a:pt x="271" y="11"/>
                  </a:lnTo>
                  <a:lnTo>
                    <a:pt x="272" y="9"/>
                  </a:lnTo>
                  <a:lnTo>
                    <a:pt x="274" y="7"/>
                  </a:lnTo>
                  <a:lnTo>
                    <a:pt x="272" y="3"/>
                  </a:lnTo>
                  <a:lnTo>
                    <a:pt x="271" y="0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1065"/>
            <p:cNvSpPr/>
            <p:nvPr/>
          </p:nvSpPr>
          <p:spPr bwMode="auto">
            <a:xfrm>
              <a:off x="4784726" y="4462463"/>
              <a:ext cx="139700" cy="87313"/>
            </a:xfrm>
            <a:custGeom>
              <a:avLst/>
              <a:gdLst/>
              <a:ahLst/>
              <a:cxnLst>
                <a:cxn ang="0">
                  <a:pos x="343" y="3"/>
                </a:cxn>
                <a:cxn ang="0">
                  <a:pos x="339" y="4"/>
                </a:cxn>
                <a:cxn ang="0">
                  <a:pos x="334" y="6"/>
                </a:cxn>
                <a:cxn ang="0">
                  <a:pos x="317" y="17"/>
                </a:cxn>
                <a:cxn ang="0">
                  <a:pos x="301" y="30"/>
                </a:cxn>
                <a:cxn ang="0">
                  <a:pos x="250" y="67"/>
                </a:cxn>
                <a:cxn ang="0">
                  <a:pos x="196" y="98"/>
                </a:cxn>
                <a:cxn ang="0">
                  <a:pos x="147" y="123"/>
                </a:cxn>
                <a:cxn ang="0">
                  <a:pos x="98" y="150"/>
                </a:cxn>
                <a:cxn ang="0">
                  <a:pos x="75" y="167"/>
                </a:cxn>
                <a:cxn ang="0">
                  <a:pos x="29" y="199"/>
                </a:cxn>
                <a:cxn ang="0">
                  <a:pos x="3" y="210"/>
                </a:cxn>
                <a:cxn ang="0">
                  <a:pos x="1" y="212"/>
                </a:cxn>
                <a:cxn ang="0">
                  <a:pos x="0" y="218"/>
                </a:cxn>
                <a:cxn ang="0">
                  <a:pos x="1" y="222"/>
                </a:cxn>
                <a:cxn ang="0">
                  <a:pos x="7" y="222"/>
                </a:cxn>
                <a:cxn ang="0">
                  <a:pos x="18" y="217"/>
                </a:cxn>
                <a:cxn ang="0">
                  <a:pos x="52" y="195"/>
                </a:cxn>
                <a:cxn ang="0">
                  <a:pos x="84" y="173"/>
                </a:cxn>
                <a:cxn ang="0">
                  <a:pos x="95" y="166"/>
                </a:cxn>
                <a:cxn ang="0">
                  <a:pos x="119" y="150"/>
                </a:cxn>
                <a:cxn ang="0">
                  <a:pos x="143" y="135"/>
                </a:cxn>
                <a:cxn ang="0">
                  <a:pos x="171" y="120"/>
                </a:cxn>
                <a:cxn ang="0">
                  <a:pos x="201" y="107"/>
                </a:cxn>
                <a:cxn ang="0">
                  <a:pos x="254" y="78"/>
                </a:cxn>
                <a:cxn ang="0">
                  <a:pos x="301" y="44"/>
                </a:cxn>
                <a:cxn ang="0">
                  <a:pos x="320" y="29"/>
                </a:cxn>
                <a:cxn ang="0">
                  <a:pos x="337" y="17"/>
                </a:cxn>
                <a:cxn ang="0">
                  <a:pos x="340" y="16"/>
                </a:cxn>
                <a:cxn ang="0">
                  <a:pos x="348" y="14"/>
                </a:cxn>
                <a:cxn ang="0">
                  <a:pos x="352" y="8"/>
                </a:cxn>
                <a:cxn ang="0">
                  <a:pos x="353" y="4"/>
                </a:cxn>
                <a:cxn ang="0">
                  <a:pos x="351" y="1"/>
                </a:cxn>
                <a:cxn ang="0">
                  <a:pos x="344" y="1"/>
                </a:cxn>
                <a:cxn ang="0">
                  <a:pos x="343" y="3"/>
                </a:cxn>
              </a:cxnLst>
              <a:rect l="0" t="0" r="r" b="b"/>
              <a:pathLst>
                <a:path w="353" h="222">
                  <a:moveTo>
                    <a:pt x="343" y="3"/>
                  </a:moveTo>
                  <a:lnTo>
                    <a:pt x="343" y="3"/>
                  </a:lnTo>
                  <a:lnTo>
                    <a:pt x="341" y="4"/>
                  </a:lnTo>
                  <a:lnTo>
                    <a:pt x="339" y="4"/>
                  </a:lnTo>
                  <a:lnTo>
                    <a:pt x="334" y="6"/>
                  </a:lnTo>
                  <a:lnTo>
                    <a:pt x="334" y="6"/>
                  </a:lnTo>
                  <a:lnTo>
                    <a:pt x="324" y="10"/>
                  </a:lnTo>
                  <a:lnTo>
                    <a:pt x="317" y="17"/>
                  </a:lnTo>
                  <a:lnTo>
                    <a:pt x="301" y="30"/>
                  </a:lnTo>
                  <a:lnTo>
                    <a:pt x="301" y="30"/>
                  </a:lnTo>
                  <a:lnTo>
                    <a:pt x="276" y="50"/>
                  </a:lnTo>
                  <a:lnTo>
                    <a:pt x="250" y="67"/>
                  </a:lnTo>
                  <a:lnTo>
                    <a:pt x="224" y="8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47" y="123"/>
                  </a:lnTo>
                  <a:lnTo>
                    <a:pt x="122" y="136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75" y="167"/>
                  </a:lnTo>
                  <a:lnTo>
                    <a:pt x="52" y="184"/>
                  </a:lnTo>
                  <a:lnTo>
                    <a:pt x="29" y="199"/>
                  </a:lnTo>
                  <a:lnTo>
                    <a:pt x="16" y="205"/>
                  </a:lnTo>
                  <a:lnTo>
                    <a:pt x="3" y="210"/>
                  </a:lnTo>
                  <a:lnTo>
                    <a:pt x="3" y="210"/>
                  </a:lnTo>
                  <a:lnTo>
                    <a:pt x="1" y="212"/>
                  </a:lnTo>
                  <a:lnTo>
                    <a:pt x="0" y="214"/>
                  </a:lnTo>
                  <a:lnTo>
                    <a:pt x="0" y="218"/>
                  </a:lnTo>
                  <a:lnTo>
                    <a:pt x="0" y="221"/>
                  </a:lnTo>
                  <a:lnTo>
                    <a:pt x="1" y="222"/>
                  </a:lnTo>
                  <a:lnTo>
                    <a:pt x="4" y="222"/>
                  </a:lnTo>
                  <a:lnTo>
                    <a:pt x="7" y="222"/>
                  </a:lnTo>
                  <a:lnTo>
                    <a:pt x="7" y="222"/>
                  </a:lnTo>
                  <a:lnTo>
                    <a:pt x="18" y="217"/>
                  </a:lnTo>
                  <a:lnTo>
                    <a:pt x="30" y="210"/>
                  </a:lnTo>
                  <a:lnTo>
                    <a:pt x="52" y="195"/>
                  </a:lnTo>
                  <a:lnTo>
                    <a:pt x="73" y="180"/>
                  </a:lnTo>
                  <a:lnTo>
                    <a:pt x="84" y="17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107" y="158"/>
                  </a:lnTo>
                  <a:lnTo>
                    <a:pt x="119" y="150"/>
                  </a:lnTo>
                  <a:lnTo>
                    <a:pt x="143" y="135"/>
                  </a:lnTo>
                  <a:lnTo>
                    <a:pt x="143" y="135"/>
                  </a:lnTo>
                  <a:lnTo>
                    <a:pt x="156" y="127"/>
                  </a:lnTo>
                  <a:lnTo>
                    <a:pt x="171" y="120"/>
                  </a:lnTo>
                  <a:lnTo>
                    <a:pt x="201" y="107"/>
                  </a:lnTo>
                  <a:lnTo>
                    <a:pt x="201" y="107"/>
                  </a:lnTo>
                  <a:lnTo>
                    <a:pt x="228" y="94"/>
                  </a:lnTo>
                  <a:lnTo>
                    <a:pt x="254" y="78"/>
                  </a:lnTo>
                  <a:lnTo>
                    <a:pt x="277" y="63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20" y="29"/>
                  </a:lnTo>
                  <a:lnTo>
                    <a:pt x="332" y="20"/>
                  </a:lnTo>
                  <a:lnTo>
                    <a:pt x="337" y="17"/>
                  </a:lnTo>
                  <a:lnTo>
                    <a:pt x="340" y="16"/>
                  </a:lnTo>
                  <a:lnTo>
                    <a:pt x="340" y="16"/>
                  </a:lnTo>
                  <a:lnTo>
                    <a:pt x="344" y="16"/>
                  </a:lnTo>
                  <a:lnTo>
                    <a:pt x="348" y="14"/>
                  </a:lnTo>
                  <a:lnTo>
                    <a:pt x="352" y="8"/>
                  </a:lnTo>
                  <a:lnTo>
                    <a:pt x="352" y="8"/>
                  </a:lnTo>
                  <a:lnTo>
                    <a:pt x="353" y="6"/>
                  </a:lnTo>
                  <a:lnTo>
                    <a:pt x="353" y="4"/>
                  </a:lnTo>
                  <a:lnTo>
                    <a:pt x="352" y="3"/>
                  </a:lnTo>
                  <a:lnTo>
                    <a:pt x="351" y="1"/>
                  </a:lnTo>
                  <a:lnTo>
                    <a:pt x="347" y="0"/>
                  </a:lnTo>
                  <a:lnTo>
                    <a:pt x="344" y="1"/>
                  </a:lnTo>
                  <a:lnTo>
                    <a:pt x="343" y="3"/>
                  </a:lnTo>
                  <a:lnTo>
                    <a:pt x="3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1066"/>
            <p:cNvSpPr/>
            <p:nvPr/>
          </p:nvSpPr>
          <p:spPr bwMode="auto">
            <a:xfrm>
              <a:off x="4519613" y="4484688"/>
              <a:ext cx="400050" cy="227013"/>
            </a:xfrm>
            <a:custGeom>
              <a:avLst/>
              <a:gdLst/>
              <a:ahLst/>
              <a:cxnLst>
                <a:cxn ang="0">
                  <a:pos x="1000" y="3"/>
                </a:cxn>
                <a:cxn ang="0">
                  <a:pos x="973" y="26"/>
                </a:cxn>
                <a:cxn ang="0">
                  <a:pos x="914" y="68"/>
                </a:cxn>
                <a:cxn ang="0">
                  <a:pos x="884" y="86"/>
                </a:cxn>
                <a:cxn ang="0">
                  <a:pos x="791" y="144"/>
                </a:cxn>
                <a:cxn ang="0">
                  <a:pos x="760" y="162"/>
                </a:cxn>
                <a:cxn ang="0">
                  <a:pos x="699" y="192"/>
                </a:cxn>
                <a:cxn ang="0">
                  <a:pos x="638" y="224"/>
                </a:cxn>
                <a:cxn ang="0">
                  <a:pos x="607" y="241"/>
                </a:cxn>
                <a:cxn ang="0">
                  <a:pos x="544" y="273"/>
                </a:cxn>
                <a:cxn ang="0">
                  <a:pos x="510" y="287"/>
                </a:cxn>
                <a:cxn ang="0">
                  <a:pos x="447" y="314"/>
                </a:cxn>
                <a:cxn ang="0">
                  <a:pos x="385" y="348"/>
                </a:cxn>
                <a:cxn ang="0">
                  <a:pos x="327" y="386"/>
                </a:cxn>
                <a:cxn ang="0">
                  <a:pos x="270" y="424"/>
                </a:cxn>
                <a:cxn ang="0">
                  <a:pos x="236" y="442"/>
                </a:cxn>
                <a:cxn ang="0">
                  <a:pos x="201" y="458"/>
                </a:cxn>
                <a:cxn ang="0">
                  <a:pos x="170" y="476"/>
                </a:cxn>
                <a:cxn ang="0">
                  <a:pos x="138" y="494"/>
                </a:cxn>
                <a:cxn ang="0">
                  <a:pos x="74" y="531"/>
                </a:cxn>
                <a:cxn ang="0">
                  <a:pos x="58" y="540"/>
                </a:cxn>
                <a:cxn ang="0">
                  <a:pos x="32" y="553"/>
                </a:cxn>
                <a:cxn ang="0">
                  <a:pos x="14" y="559"/>
                </a:cxn>
                <a:cxn ang="0">
                  <a:pos x="5" y="560"/>
                </a:cxn>
                <a:cxn ang="0">
                  <a:pos x="1" y="562"/>
                </a:cxn>
                <a:cxn ang="0">
                  <a:pos x="1" y="570"/>
                </a:cxn>
                <a:cxn ang="0">
                  <a:pos x="5" y="572"/>
                </a:cxn>
                <a:cxn ang="0">
                  <a:pos x="10" y="572"/>
                </a:cxn>
                <a:cxn ang="0">
                  <a:pos x="14" y="570"/>
                </a:cxn>
                <a:cxn ang="0">
                  <a:pos x="39" y="564"/>
                </a:cxn>
                <a:cxn ang="0">
                  <a:pos x="62" y="552"/>
                </a:cxn>
                <a:cxn ang="0">
                  <a:pos x="108" y="526"/>
                </a:cxn>
                <a:cxn ang="0">
                  <a:pos x="176" y="487"/>
                </a:cxn>
                <a:cxn ang="0">
                  <a:pos x="247" y="449"/>
                </a:cxn>
                <a:cxn ang="0">
                  <a:pos x="264" y="440"/>
                </a:cxn>
                <a:cxn ang="0">
                  <a:pos x="315" y="408"/>
                </a:cxn>
                <a:cxn ang="0">
                  <a:pos x="382" y="366"/>
                </a:cxn>
                <a:cxn ang="0">
                  <a:pos x="416" y="347"/>
                </a:cxn>
                <a:cxn ang="0">
                  <a:pos x="485" y="310"/>
                </a:cxn>
                <a:cxn ang="0">
                  <a:pos x="522" y="294"/>
                </a:cxn>
                <a:cxn ang="0">
                  <a:pos x="552" y="283"/>
                </a:cxn>
                <a:cxn ang="0">
                  <a:pos x="608" y="254"/>
                </a:cxn>
                <a:cxn ang="0">
                  <a:pos x="637" y="238"/>
                </a:cxn>
                <a:cxn ang="0">
                  <a:pos x="701" y="204"/>
                </a:cxn>
                <a:cxn ang="0">
                  <a:pos x="766" y="171"/>
                </a:cxn>
                <a:cxn ang="0">
                  <a:pos x="799" y="153"/>
                </a:cxn>
                <a:cxn ang="0">
                  <a:pos x="898" y="92"/>
                </a:cxn>
                <a:cxn ang="0">
                  <a:pos x="928" y="73"/>
                </a:cxn>
                <a:cxn ang="0">
                  <a:pos x="983" y="33"/>
                </a:cxn>
                <a:cxn ang="0">
                  <a:pos x="1008" y="11"/>
                </a:cxn>
                <a:cxn ang="0">
                  <a:pos x="1009" y="8"/>
                </a:cxn>
                <a:cxn ang="0">
                  <a:pos x="1008" y="3"/>
                </a:cxn>
                <a:cxn ang="0">
                  <a:pos x="1002" y="1"/>
                </a:cxn>
                <a:cxn ang="0">
                  <a:pos x="1000" y="3"/>
                </a:cxn>
              </a:cxnLst>
              <a:rect l="0" t="0" r="r" b="b"/>
              <a:pathLst>
                <a:path w="1009" h="572">
                  <a:moveTo>
                    <a:pt x="1000" y="3"/>
                  </a:moveTo>
                  <a:lnTo>
                    <a:pt x="1000" y="3"/>
                  </a:lnTo>
                  <a:lnTo>
                    <a:pt x="987" y="15"/>
                  </a:lnTo>
                  <a:lnTo>
                    <a:pt x="973" y="26"/>
                  </a:lnTo>
                  <a:lnTo>
                    <a:pt x="944" y="49"/>
                  </a:lnTo>
                  <a:lnTo>
                    <a:pt x="914" y="68"/>
                  </a:lnTo>
                  <a:lnTo>
                    <a:pt x="884" y="86"/>
                  </a:lnTo>
                  <a:lnTo>
                    <a:pt x="884" y="86"/>
                  </a:lnTo>
                  <a:lnTo>
                    <a:pt x="822" y="124"/>
                  </a:lnTo>
                  <a:lnTo>
                    <a:pt x="791" y="144"/>
                  </a:lnTo>
                  <a:lnTo>
                    <a:pt x="760" y="162"/>
                  </a:lnTo>
                  <a:lnTo>
                    <a:pt x="760" y="162"/>
                  </a:lnTo>
                  <a:lnTo>
                    <a:pt x="729" y="178"/>
                  </a:lnTo>
                  <a:lnTo>
                    <a:pt x="699" y="192"/>
                  </a:lnTo>
                  <a:lnTo>
                    <a:pt x="668" y="207"/>
                  </a:lnTo>
                  <a:lnTo>
                    <a:pt x="638" y="224"/>
                  </a:lnTo>
                  <a:lnTo>
                    <a:pt x="638" y="224"/>
                  </a:lnTo>
                  <a:lnTo>
                    <a:pt x="607" y="241"/>
                  </a:lnTo>
                  <a:lnTo>
                    <a:pt x="575" y="258"/>
                  </a:lnTo>
                  <a:lnTo>
                    <a:pt x="544" y="273"/>
                  </a:lnTo>
                  <a:lnTo>
                    <a:pt x="510" y="287"/>
                  </a:lnTo>
                  <a:lnTo>
                    <a:pt x="510" y="287"/>
                  </a:lnTo>
                  <a:lnTo>
                    <a:pt x="478" y="300"/>
                  </a:lnTo>
                  <a:lnTo>
                    <a:pt x="447" y="314"/>
                  </a:lnTo>
                  <a:lnTo>
                    <a:pt x="416" y="330"/>
                  </a:lnTo>
                  <a:lnTo>
                    <a:pt x="385" y="348"/>
                  </a:lnTo>
                  <a:lnTo>
                    <a:pt x="357" y="366"/>
                  </a:lnTo>
                  <a:lnTo>
                    <a:pt x="327" y="386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53" y="433"/>
                  </a:lnTo>
                  <a:lnTo>
                    <a:pt x="236" y="442"/>
                  </a:lnTo>
                  <a:lnTo>
                    <a:pt x="201" y="458"/>
                  </a:lnTo>
                  <a:lnTo>
                    <a:pt x="201" y="458"/>
                  </a:lnTo>
                  <a:lnTo>
                    <a:pt x="185" y="467"/>
                  </a:lnTo>
                  <a:lnTo>
                    <a:pt x="170" y="476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07" y="513"/>
                  </a:lnTo>
                  <a:lnTo>
                    <a:pt x="74" y="531"/>
                  </a:lnTo>
                  <a:lnTo>
                    <a:pt x="74" y="531"/>
                  </a:lnTo>
                  <a:lnTo>
                    <a:pt x="58" y="540"/>
                  </a:lnTo>
                  <a:lnTo>
                    <a:pt x="41" y="549"/>
                  </a:lnTo>
                  <a:lnTo>
                    <a:pt x="32" y="553"/>
                  </a:lnTo>
                  <a:lnTo>
                    <a:pt x="23" y="556"/>
                  </a:lnTo>
                  <a:lnTo>
                    <a:pt x="14" y="559"/>
                  </a:lnTo>
                  <a:lnTo>
                    <a:pt x="5" y="560"/>
                  </a:lnTo>
                  <a:lnTo>
                    <a:pt x="5" y="560"/>
                  </a:lnTo>
                  <a:lnTo>
                    <a:pt x="2" y="561"/>
                  </a:lnTo>
                  <a:lnTo>
                    <a:pt x="1" y="562"/>
                  </a:lnTo>
                  <a:lnTo>
                    <a:pt x="0" y="566"/>
                  </a:lnTo>
                  <a:lnTo>
                    <a:pt x="1" y="570"/>
                  </a:lnTo>
                  <a:lnTo>
                    <a:pt x="2" y="572"/>
                  </a:lnTo>
                  <a:lnTo>
                    <a:pt x="5" y="572"/>
                  </a:lnTo>
                  <a:lnTo>
                    <a:pt x="10" y="572"/>
                  </a:lnTo>
                  <a:lnTo>
                    <a:pt x="10" y="572"/>
                  </a:lnTo>
                  <a:lnTo>
                    <a:pt x="14" y="570"/>
                  </a:lnTo>
                  <a:lnTo>
                    <a:pt x="14" y="570"/>
                  </a:lnTo>
                  <a:lnTo>
                    <a:pt x="26" y="568"/>
                  </a:lnTo>
                  <a:lnTo>
                    <a:pt x="39" y="564"/>
                  </a:lnTo>
                  <a:lnTo>
                    <a:pt x="51" y="559"/>
                  </a:lnTo>
                  <a:lnTo>
                    <a:pt x="62" y="552"/>
                  </a:lnTo>
                  <a:lnTo>
                    <a:pt x="86" y="539"/>
                  </a:lnTo>
                  <a:lnTo>
                    <a:pt x="108" y="526"/>
                  </a:lnTo>
                  <a:lnTo>
                    <a:pt x="108" y="526"/>
                  </a:lnTo>
                  <a:lnTo>
                    <a:pt x="176" y="487"/>
                  </a:lnTo>
                  <a:lnTo>
                    <a:pt x="211" y="467"/>
                  </a:lnTo>
                  <a:lnTo>
                    <a:pt x="247" y="449"/>
                  </a:lnTo>
                  <a:lnTo>
                    <a:pt x="247" y="449"/>
                  </a:lnTo>
                  <a:lnTo>
                    <a:pt x="264" y="440"/>
                  </a:lnTo>
                  <a:lnTo>
                    <a:pt x="281" y="429"/>
                  </a:lnTo>
                  <a:lnTo>
                    <a:pt x="315" y="408"/>
                  </a:lnTo>
                  <a:lnTo>
                    <a:pt x="348" y="386"/>
                  </a:lnTo>
                  <a:lnTo>
                    <a:pt x="382" y="366"/>
                  </a:lnTo>
                  <a:lnTo>
                    <a:pt x="382" y="366"/>
                  </a:lnTo>
                  <a:lnTo>
                    <a:pt x="416" y="347"/>
                  </a:lnTo>
                  <a:lnTo>
                    <a:pt x="451" y="327"/>
                  </a:lnTo>
                  <a:lnTo>
                    <a:pt x="485" y="310"/>
                  </a:lnTo>
                  <a:lnTo>
                    <a:pt x="503" y="302"/>
                  </a:lnTo>
                  <a:lnTo>
                    <a:pt x="522" y="294"/>
                  </a:lnTo>
                  <a:lnTo>
                    <a:pt x="522" y="294"/>
                  </a:lnTo>
                  <a:lnTo>
                    <a:pt x="552" y="283"/>
                  </a:lnTo>
                  <a:lnTo>
                    <a:pt x="580" y="270"/>
                  </a:lnTo>
                  <a:lnTo>
                    <a:pt x="608" y="254"/>
                  </a:lnTo>
                  <a:lnTo>
                    <a:pt x="637" y="238"/>
                  </a:lnTo>
                  <a:lnTo>
                    <a:pt x="637" y="238"/>
                  </a:lnTo>
                  <a:lnTo>
                    <a:pt x="668" y="221"/>
                  </a:lnTo>
                  <a:lnTo>
                    <a:pt x="701" y="204"/>
                  </a:lnTo>
                  <a:lnTo>
                    <a:pt x="733" y="188"/>
                  </a:lnTo>
                  <a:lnTo>
                    <a:pt x="766" y="171"/>
                  </a:lnTo>
                  <a:lnTo>
                    <a:pt x="766" y="171"/>
                  </a:lnTo>
                  <a:lnTo>
                    <a:pt x="799" y="153"/>
                  </a:lnTo>
                  <a:lnTo>
                    <a:pt x="833" y="132"/>
                  </a:lnTo>
                  <a:lnTo>
                    <a:pt x="898" y="92"/>
                  </a:lnTo>
                  <a:lnTo>
                    <a:pt x="898" y="92"/>
                  </a:lnTo>
                  <a:lnTo>
                    <a:pt x="928" y="73"/>
                  </a:lnTo>
                  <a:lnTo>
                    <a:pt x="956" y="54"/>
                  </a:lnTo>
                  <a:lnTo>
                    <a:pt x="983" y="33"/>
                  </a:lnTo>
                  <a:lnTo>
                    <a:pt x="995" y="22"/>
                  </a:lnTo>
                  <a:lnTo>
                    <a:pt x="1008" y="11"/>
                  </a:lnTo>
                  <a:lnTo>
                    <a:pt x="1008" y="11"/>
                  </a:lnTo>
                  <a:lnTo>
                    <a:pt x="1009" y="8"/>
                  </a:lnTo>
                  <a:lnTo>
                    <a:pt x="1009" y="7"/>
                  </a:lnTo>
                  <a:lnTo>
                    <a:pt x="1008" y="3"/>
                  </a:lnTo>
                  <a:lnTo>
                    <a:pt x="1004" y="0"/>
                  </a:lnTo>
                  <a:lnTo>
                    <a:pt x="1002" y="1"/>
                  </a:lnTo>
                  <a:lnTo>
                    <a:pt x="1000" y="3"/>
                  </a:lnTo>
                  <a:lnTo>
                    <a:pt x="100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1067"/>
            <p:cNvSpPr/>
            <p:nvPr/>
          </p:nvSpPr>
          <p:spPr bwMode="auto">
            <a:xfrm>
              <a:off x="4546601" y="4522788"/>
              <a:ext cx="357188" cy="195263"/>
            </a:xfrm>
            <a:custGeom>
              <a:avLst/>
              <a:gdLst/>
              <a:ahLst/>
              <a:cxnLst>
                <a:cxn ang="0">
                  <a:pos x="892" y="3"/>
                </a:cxn>
                <a:cxn ang="0">
                  <a:pos x="883" y="10"/>
                </a:cxn>
                <a:cxn ang="0">
                  <a:pos x="849" y="26"/>
                </a:cxn>
                <a:cxn ang="0">
                  <a:pos x="835" y="33"/>
                </a:cxn>
                <a:cxn ang="0">
                  <a:pos x="798" y="56"/>
                </a:cxn>
                <a:cxn ang="0">
                  <a:pos x="740" y="91"/>
                </a:cxn>
                <a:cxn ang="0">
                  <a:pos x="685" y="131"/>
                </a:cxn>
                <a:cxn ang="0">
                  <a:pos x="659" y="149"/>
                </a:cxn>
                <a:cxn ang="0">
                  <a:pos x="604" y="184"/>
                </a:cxn>
                <a:cxn ang="0">
                  <a:pos x="520" y="231"/>
                </a:cxn>
                <a:cxn ang="0">
                  <a:pos x="463" y="261"/>
                </a:cxn>
                <a:cxn ang="0">
                  <a:pos x="357" y="322"/>
                </a:cxn>
                <a:cxn ang="0">
                  <a:pos x="328" y="337"/>
                </a:cxn>
                <a:cxn ang="0">
                  <a:pos x="242" y="382"/>
                </a:cxn>
                <a:cxn ang="0">
                  <a:pos x="184" y="409"/>
                </a:cxn>
                <a:cxn ang="0">
                  <a:pos x="124" y="433"/>
                </a:cxn>
                <a:cxn ang="0">
                  <a:pos x="100" y="442"/>
                </a:cxn>
                <a:cxn ang="0">
                  <a:pos x="75" y="451"/>
                </a:cxn>
                <a:cxn ang="0">
                  <a:pos x="41" y="468"/>
                </a:cxn>
                <a:cxn ang="0">
                  <a:pos x="14" y="479"/>
                </a:cxn>
                <a:cxn ang="0">
                  <a:pos x="5" y="480"/>
                </a:cxn>
                <a:cxn ang="0">
                  <a:pos x="1" y="482"/>
                </a:cxn>
                <a:cxn ang="0">
                  <a:pos x="0" y="489"/>
                </a:cxn>
                <a:cxn ang="0">
                  <a:pos x="2" y="492"/>
                </a:cxn>
                <a:cxn ang="0">
                  <a:pos x="5" y="492"/>
                </a:cxn>
                <a:cxn ang="0">
                  <a:pos x="32" y="485"/>
                </a:cxn>
                <a:cxn ang="0">
                  <a:pos x="57" y="475"/>
                </a:cxn>
                <a:cxn ang="0">
                  <a:pos x="96" y="455"/>
                </a:cxn>
                <a:cxn ang="0">
                  <a:pos x="108" y="450"/>
                </a:cxn>
                <a:cxn ang="0">
                  <a:pos x="193" y="417"/>
                </a:cxn>
                <a:cxn ang="0">
                  <a:pos x="221" y="404"/>
                </a:cxn>
                <a:cxn ang="0">
                  <a:pos x="308" y="363"/>
                </a:cxn>
                <a:cxn ang="0">
                  <a:pos x="336" y="348"/>
                </a:cxn>
                <a:cxn ang="0">
                  <a:pos x="429" y="293"/>
                </a:cxn>
                <a:cxn ang="0">
                  <a:pos x="460" y="276"/>
                </a:cxn>
                <a:cxn ang="0">
                  <a:pos x="578" y="213"/>
                </a:cxn>
                <a:cxn ang="0">
                  <a:pos x="635" y="179"/>
                </a:cxn>
                <a:cxn ang="0">
                  <a:pos x="690" y="140"/>
                </a:cxn>
                <a:cxn ang="0">
                  <a:pos x="718" y="120"/>
                </a:cxn>
                <a:cxn ang="0">
                  <a:pos x="803" y="67"/>
                </a:cxn>
                <a:cxn ang="0">
                  <a:pos x="834" y="47"/>
                </a:cxn>
                <a:cxn ang="0">
                  <a:pos x="867" y="31"/>
                </a:cxn>
                <a:cxn ang="0">
                  <a:pos x="876" y="27"/>
                </a:cxn>
                <a:cxn ang="0">
                  <a:pos x="893" y="18"/>
                </a:cxn>
                <a:cxn ang="0">
                  <a:pos x="900" y="10"/>
                </a:cxn>
                <a:cxn ang="0">
                  <a:pos x="901" y="6"/>
                </a:cxn>
                <a:cxn ang="0">
                  <a:pos x="898" y="1"/>
                </a:cxn>
                <a:cxn ang="0">
                  <a:pos x="894" y="1"/>
                </a:cxn>
                <a:cxn ang="0">
                  <a:pos x="892" y="3"/>
                </a:cxn>
              </a:cxnLst>
              <a:rect l="0" t="0" r="r" b="b"/>
              <a:pathLst>
                <a:path w="901" h="492">
                  <a:moveTo>
                    <a:pt x="892" y="3"/>
                  </a:moveTo>
                  <a:lnTo>
                    <a:pt x="892" y="3"/>
                  </a:lnTo>
                  <a:lnTo>
                    <a:pt x="888" y="6"/>
                  </a:lnTo>
                  <a:lnTo>
                    <a:pt x="883" y="10"/>
                  </a:lnTo>
                  <a:lnTo>
                    <a:pt x="872" y="17"/>
                  </a:lnTo>
                  <a:lnTo>
                    <a:pt x="849" y="26"/>
                  </a:lnTo>
                  <a:lnTo>
                    <a:pt x="849" y="26"/>
                  </a:lnTo>
                  <a:lnTo>
                    <a:pt x="835" y="33"/>
                  </a:lnTo>
                  <a:lnTo>
                    <a:pt x="822" y="40"/>
                  </a:lnTo>
                  <a:lnTo>
                    <a:pt x="798" y="56"/>
                  </a:lnTo>
                  <a:lnTo>
                    <a:pt x="798" y="56"/>
                  </a:lnTo>
                  <a:lnTo>
                    <a:pt x="740" y="91"/>
                  </a:lnTo>
                  <a:lnTo>
                    <a:pt x="713" y="111"/>
                  </a:lnTo>
                  <a:lnTo>
                    <a:pt x="685" y="131"/>
                  </a:lnTo>
                  <a:lnTo>
                    <a:pt x="685" y="131"/>
                  </a:lnTo>
                  <a:lnTo>
                    <a:pt x="659" y="149"/>
                  </a:lnTo>
                  <a:lnTo>
                    <a:pt x="631" y="167"/>
                  </a:lnTo>
                  <a:lnTo>
                    <a:pt x="604" y="184"/>
                  </a:lnTo>
                  <a:lnTo>
                    <a:pt x="576" y="200"/>
                  </a:lnTo>
                  <a:lnTo>
                    <a:pt x="520" y="231"/>
                  </a:lnTo>
                  <a:lnTo>
                    <a:pt x="463" y="261"/>
                  </a:lnTo>
                  <a:lnTo>
                    <a:pt x="463" y="261"/>
                  </a:lnTo>
                  <a:lnTo>
                    <a:pt x="409" y="290"/>
                  </a:lnTo>
                  <a:lnTo>
                    <a:pt x="357" y="322"/>
                  </a:lnTo>
                  <a:lnTo>
                    <a:pt x="357" y="322"/>
                  </a:lnTo>
                  <a:lnTo>
                    <a:pt x="328" y="337"/>
                  </a:lnTo>
                  <a:lnTo>
                    <a:pt x="300" y="353"/>
                  </a:lnTo>
                  <a:lnTo>
                    <a:pt x="242" y="382"/>
                  </a:lnTo>
                  <a:lnTo>
                    <a:pt x="242" y="382"/>
                  </a:lnTo>
                  <a:lnTo>
                    <a:pt x="184" y="409"/>
                  </a:lnTo>
                  <a:lnTo>
                    <a:pt x="154" y="421"/>
                  </a:lnTo>
                  <a:lnTo>
                    <a:pt x="124" y="433"/>
                  </a:lnTo>
                  <a:lnTo>
                    <a:pt x="124" y="433"/>
                  </a:lnTo>
                  <a:lnTo>
                    <a:pt x="100" y="442"/>
                  </a:lnTo>
                  <a:lnTo>
                    <a:pt x="75" y="451"/>
                  </a:lnTo>
                  <a:lnTo>
                    <a:pt x="75" y="451"/>
                  </a:lnTo>
                  <a:lnTo>
                    <a:pt x="58" y="459"/>
                  </a:lnTo>
                  <a:lnTo>
                    <a:pt x="41" y="468"/>
                  </a:lnTo>
                  <a:lnTo>
                    <a:pt x="23" y="476"/>
                  </a:lnTo>
                  <a:lnTo>
                    <a:pt x="14" y="479"/>
                  </a:lnTo>
                  <a:lnTo>
                    <a:pt x="5" y="480"/>
                  </a:lnTo>
                  <a:lnTo>
                    <a:pt x="5" y="480"/>
                  </a:lnTo>
                  <a:lnTo>
                    <a:pt x="2" y="481"/>
                  </a:lnTo>
                  <a:lnTo>
                    <a:pt x="1" y="482"/>
                  </a:lnTo>
                  <a:lnTo>
                    <a:pt x="0" y="486"/>
                  </a:lnTo>
                  <a:lnTo>
                    <a:pt x="0" y="489"/>
                  </a:lnTo>
                  <a:lnTo>
                    <a:pt x="1" y="490"/>
                  </a:lnTo>
                  <a:lnTo>
                    <a:pt x="2" y="492"/>
                  </a:lnTo>
                  <a:lnTo>
                    <a:pt x="5" y="492"/>
                  </a:lnTo>
                  <a:lnTo>
                    <a:pt x="5" y="492"/>
                  </a:lnTo>
                  <a:lnTo>
                    <a:pt x="19" y="489"/>
                  </a:lnTo>
                  <a:lnTo>
                    <a:pt x="32" y="485"/>
                  </a:lnTo>
                  <a:lnTo>
                    <a:pt x="45" y="480"/>
                  </a:lnTo>
                  <a:lnTo>
                    <a:pt x="57" y="475"/>
                  </a:lnTo>
                  <a:lnTo>
                    <a:pt x="83" y="462"/>
                  </a:lnTo>
                  <a:lnTo>
                    <a:pt x="96" y="455"/>
                  </a:lnTo>
                  <a:lnTo>
                    <a:pt x="108" y="450"/>
                  </a:lnTo>
                  <a:lnTo>
                    <a:pt x="108" y="450"/>
                  </a:lnTo>
                  <a:lnTo>
                    <a:pt x="166" y="429"/>
                  </a:lnTo>
                  <a:lnTo>
                    <a:pt x="193" y="417"/>
                  </a:lnTo>
                  <a:lnTo>
                    <a:pt x="221" y="404"/>
                  </a:lnTo>
                  <a:lnTo>
                    <a:pt x="221" y="404"/>
                  </a:lnTo>
                  <a:lnTo>
                    <a:pt x="280" y="378"/>
                  </a:lnTo>
                  <a:lnTo>
                    <a:pt x="308" y="363"/>
                  </a:lnTo>
                  <a:lnTo>
                    <a:pt x="336" y="348"/>
                  </a:lnTo>
                  <a:lnTo>
                    <a:pt x="336" y="348"/>
                  </a:lnTo>
                  <a:lnTo>
                    <a:pt x="397" y="311"/>
                  </a:lnTo>
                  <a:lnTo>
                    <a:pt x="429" y="293"/>
                  </a:lnTo>
                  <a:lnTo>
                    <a:pt x="460" y="276"/>
                  </a:lnTo>
                  <a:lnTo>
                    <a:pt x="460" y="276"/>
                  </a:lnTo>
                  <a:lnTo>
                    <a:pt x="519" y="246"/>
                  </a:lnTo>
                  <a:lnTo>
                    <a:pt x="578" y="213"/>
                  </a:lnTo>
                  <a:lnTo>
                    <a:pt x="607" y="196"/>
                  </a:lnTo>
                  <a:lnTo>
                    <a:pt x="635" y="179"/>
                  </a:lnTo>
                  <a:lnTo>
                    <a:pt x="663" y="159"/>
                  </a:lnTo>
                  <a:lnTo>
                    <a:pt x="690" y="140"/>
                  </a:lnTo>
                  <a:lnTo>
                    <a:pt x="690" y="140"/>
                  </a:lnTo>
                  <a:lnTo>
                    <a:pt x="718" y="120"/>
                  </a:lnTo>
                  <a:lnTo>
                    <a:pt x="745" y="102"/>
                  </a:lnTo>
                  <a:lnTo>
                    <a:pt x="803" y="67"/>
                  </a:lnTo>
                  <a:lnTo>
                    <a:pt x="803" y="67"/>
                  </a:lnTo>
                  <a:lnTo>
                    <a:pt x="834" y="47"/>
                  </a:lnTo>
                  <a:lnTo>
                    <a:pt x="850" y="38"/>
                  </a:lnTo>
                  <a:lnTo>
                    <a:pt x="867" y="31"/>
                  </a:lnTo>
                  <a:lnTo>
                    <a:pt x="867" y="31"/>
                  </a:lnTo>
                  <a:lnTo>
                    <a:pt x="876" y="27"/>
                  </a:lnTo>
                  <a:lnTo>
                    <a:pt x="885" y="23"/>
                  </a:lnTo>
                  <a:lnTo>
                    <a:pt x="893" y="18"/>
                  </a:lnTo>
                  <a:lnTo>
                    <a:pt x="900" y="10"/>
                  </a:lnTo>
                  <a:lnTo>
                    <a:pt x="900" y="10"/>
                  </a:lnTo>
                  <a:lnTo>
                    <a:pt x="901" y="8"/>
                  </a:lnTo>
                  <a:lnTo>
                    <a:pt x="901" y="6"/>
                  </a:lnTo>
                  <a:lnTo>
                    <a:pt x="900" y="3"/>
                  </a:lnTo>
                  <a:lnTo>
                    <a:pt x="898" y="1"/>
                  </a:lnTo>
                  <a:lnTo>
                    <a:pt x="896" y="0"/>
                  </a:lnTo>
                  <a:lnTo>
                    <a:pt x="894" y="1"/>
                  </a:lnTo>
                  <a:lnTo>
                    <a:pt x="892" y="3"/>
                  </a:lnTo>
                  <a:lnTo>
                    <a:pt x="89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1068"/>
            <p:cNvSpPr/>
            <p:nvPr/>
          </p:nvSpPr>
          <p:spPr bwMode="auto">
            <a:xfrm>
              <a:off x="4610101" y="4557713"/>
              <a:ext cx="282575" cy="153988"/>
            </a:xfrm>
            <a:custGeom>
              <a:avLst/>
              <a:gdLst/>
              <a:ahLst/>
              <a:cxnLst>
                <a:cxn ang="0">
                  <a:pos x="704" y="2"/>
                </a:cxn>
                <a:cxn ang="0">
                  <a:pos x="688" y="9"/>
                </a:cxn>
                <a:cxn ang="0">
                  <a:pos x="673" y="16"/>
                </a:cxn>
                <a:cxn ang="0">
                  <a:pos x="663" y="21"/>
                </a:cxn>
                <a:cxn ang="0">
                  <a:pos x="637" y="41"/>
                </a:cxn>
                <a:cxn ang="0">
                  <a:pos x="616" y="55"/>
                </a:cxn>
                <a:cxn ang="0">
                  <a:pos x="577" y="85"/>
                </a:cxn>
                <a:cxn ang="0">
                  <a:pos x="555" y="98"/>
                </a:cxn>
                <a:cxn ang="0">
                  <a:pos x="462" y="148"/>
                </a:cxn>
                <a:cxn ang="0">
                  <a:pos x="438" y="162"/>
                </a:cxn>
                <a:cxn ang="0">
                  <a:pos x="390" y="192"/>
                </a:cxn>
                <a:cxn ang="0">
                  <a:pos x="365" y="206"/>
                </a:cxn>
                <a:cxn ang="0">
                  <a:pos x="340" y="216"/>
                </a:cxn>
                <a:cxn ang="0">
                  <a:pos x="270" y="253"/>
                </a:cxn>
                <a:cxn ang="0">
                  <a:pos x="174" y="302"/>
                </a:cxn>
                <a:cxn ang="0">
                  <a:pos x="132" y="321"/>
                </a:cxn>
                <a:cxn ang="0">
                  <a:pos x="89" y="340"/>
                </a:cxn>
                <a:cxn ang="0">
                  <a:pos x="70" y="352"/>
                </a:cxn>
                <a:cxn ang="0">
                  <a:pos x="26" y="372"/>
                </a:cxn>
                <a:cxn ang="0">
                  <a:pos x="4" y="377"/>
                </a:cxn>
                <a:cxn ang="0">
                  <a:pos x="3" y="378"/>
                </a:cxn>
                <a:cxn ang="0">
                  <a:pos x="0" y="382"/>
                </a:cxn>
                <a:cxn ang="0">
                  <a:pos x="3" y="387"/>
                </a:cxn>
                <a:cxn ang="0">
                  <a:pos x="8" y="389"/>
                </a:cxn>
                <a:cxn ang="0">
                  <a:pos x="24" y="385"/>
                </a:cxn>
                <a:cxn ang="0">
                  <a:pos x="70" y="364"/>
                </a:cxn>
                <a:cxn ang="0">
                  <a:pos x="115" y="342"/>
                </a:cxn>
                <a:cxn ang="0">
                  <a:pos x="161" y="321"/>
                </a:cxn>
                <a:cxn ang="0">
                  <a:pos x="212" y="297"/>
                </a:cxn>
                <a:cxn ang="0">
                  <a:pos x="312" y="245"/>
                </a:cxn>
                <a:cxn ang="0">
                  <a:pos x="361" y="219"/>
                </a:cxn>
                <a:cxn ang="0">
                  <a:pos x="411" y="192"/>
                </a:cxn>
                <a:cxn ang="0">
                  <a:pos x="459" y="164"/>
                </a:cxn>
                <a:cxn ang="0">
                  <a:pos x="510" y="135"/>
                </a:cxn>
                <a:cxn ang="0">
                  <a:pos x="561" y="107"/>
                </a:cxn>
                <a:cxn ang="0">
                  <a:pos x="607" y="77"/>
                </a:cxn>
                <a:cxn ang="0">
                  <a:pos x="652" y="45"/>
                </a:cxn>
                <a:cxn ang="0">
                  <a:pos x="670" y="32"/>
                </a:cxn>
                <a:cxn ang="0">
                  <a:pos x="691" y="20"/>
                </a:cxn>
                <a:cxn ang="0">
                  <a:pos x="701" y="16"/>
                </a:cxn>
                <a:cxn ang="0">
                  <a:pos x="712" y="11"/>
                </a:cxn>
                <a:cxn ang="0">
                  <a:pos x="714" y="8"/>
                </a:cxn>
                <a:cxn ang="0">
                  <a:pos x="713" y="3"/>
                </a:cxn>
                <a:cxn ang="0">
                  <a:pos x="707" y="0"/>
                </a:cxn>
                <a:cxn ang="0">
                  <a:pos x="704" y="2"/>
                </a:cxn>
              </a:cxnLst>
              <a:rect l="0" t="0" r="r" b="b"/>
              <a:pathLst>
                <a:path w="714" h="389">
                  <a:moveTo>
                    <a:pt x="704" y="2"/>
                  </a:moveTo>
                  <a:lnTo>
                    <a:pt x="704" y="2"/>
                  </a:lnTo>
                  <a:lnTo>
                    <a:pt x="697" y="7"/>
                  </a:lnTo>
                  <a:lnTo>
                    <a:pt x="688" y="9"/>
                  </a:lnTo>
                  <a:lnTo>
                    <a:pt x="680" y="13"/>
                  </a:lnTo>
                  <a:lnTo>
                    <a:pt x="673" y="16"/>
                  </a:lnTo>
                  <a:lnTo>
                    <a:pt x="673" y="16"/>
                  </a:lnTo>
                  <a:lnTo>
                    <a:pt x="663" y="21"/>
                  </a:lnTo>
                  <a:lnTo>
                    <a:pt x="654" y="28"/>
                  </a:lnTo>
                  <a:lnTo>
                    <a:pt x="637" y="41"/>
                  </a:lnTo>
                  <a:lnTo>
                    <a:pt x="637" y="41"/>
                  </a:lnTo>
                  <a:lnTo>
                    <a:pt x="616" y="55"/>
                  </a:lnTo>
                  <a:lnTo>
                    <a:pt x="597" y="70"/>
                  </a:lnTo>
                  <a:lnTo>
                    <a:pt x="577" y="85"/>
                  </a:lnTo>
                  <a:lnTo>
                    <a:pt x="555" y="98"/>
                  </a:lnTo>
                  <a:lnTo>
                    <a:pt x="555" y="98"/>
                  </a:lnTo>
                  <a:lnTo>
                    <a:pt x="509" y="124"/>
                  </a:lnTo>
                  <a:lnTo>
                    <a:pt x="462" y="148"/>
                  </a:lnTo>
                  <a:lnTo>
                    <a:pt x="462" y="148"/>
                  </a:lnTo>
                  <a:lnTo>
                    <a:pt x="438" y="162"/>
                  </a:lnTo>
                  <a:lnTo>
                    <a:pt x="414" y="178"/>
                  </a:lnTo>
                  <a:lnTo>
                    <a:pt x="390" y="192"/>
                  </a:lnTo>
                  <a:lnTo>
                    <a:pt x="377" y="199"/>
                  </a:lnTo>
                  <a:lnTo>
                    <a:pt x="365" y="206"/>
                  </a:lnTo>
                  <a:lnTo>
                    <a:pt x="365" y="206"/>
                  </a:lnTo>
                  <a:lnTo>
                    <a:pt x="340" y="216"/>
                  </a:lnTo>
                  <a:lnTo>
                    <a:pt x="317" y="228"/>
                  </a:lnTo>
                  <a:lnTo>
                    <a:pt x="270" y="253"/>
                  </a:lnTo>
                  <a:lnTo>
                    <a:pt x="223" y="277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32" y="321"/>
                  </a:lnTo>
                  <a:lnTo>
                    <a:pt x="110" y="331"/>
                  </a:lnTo>
                  <a:lnTo>
                    <a:pt x="89" y="340"/>
                  </a:lnTo>
                  <a:lnTo>
                    <a:pt x="89" y="340"/>
                  </a:lnTo>
                  <a:lnTo>
                    <a:pt x="70" y="352"/>
                  </a:lnTo>
                  <a:lnTo>
                    <a:pt x="49" y="362"/>
                  </a:lnTo>
                  <a:lnTo>
                    <a:pt x="26" y="372"/>
                  </a:lnTo>
                  <a:lnTo>
                    <a:pt x="16" y="376"/>
                  </a:lnTo>
                  <a:lnTo>
                    <a:pt x="4" y="377"/>
                  </a:lnTo>
                  <a:lnTo>
                    <a:pt x="4" y="377"/>
                  </a:lnTo>
                  <a:lnTo>
                    <a:pt x="3" y="378"/>
                  </a:lnTo>
                  <a:lnTo>
                    <a:pt x="1" y="379"/>
                  </a:lnTo>
                  <a:lnTo>
                    <a:pt x="0" y="382"/>
                  </a:lnTo>
                  <a:lnTo>
                    <a:pt x="0" y="383"/>
                  </a:lnTo>
                  <a:lnTo>
                    <a:pt x="3" y="387"/>
                  </a:lnTo>
                  <a:lnTo>
                    <a:pt x="5" y="389"/>
                  </a:lnTo>
                  <a:lnTo>
                    <a:pt x="8" y="389"/>
                  </a:lnTo>
                  <a:lnTo>
                    <a:pt x="8" y="389"/>
                  </a:lnTo>
                  <a:lnTo>
                    <a:pt x="24" y="385"/>
                  </a:lnTo>
                  <a:lnTo>
                    <a:pt x="39" y="378"/>
                  </a:lnTo>
                  <a:lnTo>
                    <a:pt x="70" y="364"/>
                  </a:lnTo>
                  <a:lnTo>
                    <a:pt x="70" y="364"/>
                  </a:lnTo>
                  <a:lnTo>
                    <a:pt x="115" y="342"/>
                  </a:lnTo>
                  <a:lnTo>
                    <a:pt x="161" y="321"/>
                  </a:lnTo>
                  <a:lnTo>
                    <a:pt x="161" y="321"/>
                  </a:lnTo>
                  <a:lnTo>
                    <a:pt x="187" y="309"/>
                  </a:lnTo>
                  <a:lnTo>
                    <a:pt x="212" y="297"/>
                  </a:lnTo>
                  <a:lnTo>
                    <a:pt x="262" y="271"/>
                  </a:lnTo>
                  <a:lnTo>
                    <a:pt x="312" y="245"/>
                  </a:lnTo>
                  <a:lnTo>
                    <a:pt x="361" y="219"/>
                  </a:lnTo>
                  <a:lnTo>
                    <a:pt x="361" y="219"/>
                  </a:lnTo>
                  <a:lnTo>
                    <a:pt x="386" y="207"/>
                  </a:lnTo>
                  <a:lnTo>
                    <a:pt x="411" y="192"/>
                  </a:lnTo>
                  <a:lnTo>
                    <a:pt x="459" y="164"/>
                  </a:lnTo>
                  <a:lnTo>
                    <a:pt x="459" y="164"/>
                  </a:lnTo>
                  <a:lnTo>
                    <a:pt x="484" y="149"/>
                  </a:lnTo>
                  <a:lnTo>
                    <a:pt x="510" y="135"/>
                  </a:lnTo>
                  <a:lnTo>
                    <a:pt x="561" y="107"/>
                  </a:lnTo>
                  <a:lnTo>
                    <a:pt x="561" y="107"/>
                  </a:lnTo>
                  <a:lnTo>
                    <a:pt x="585" y="93"/>
                  </a:lnTo>
                  <a:lnTo>
                    <a:pt x="607" y="77"/>
                  </a:lnTo>
                  <a:lnTo>
                    <a:pt x="629" y="60"/>
                  </a:lnTo>
                  <a:lnTo>
                    <a:pt x="652" y="45"/>
                  </a:lnTo>
                  <a:lnTo>
                    <a:pt x="652" y="45"/>
                  </a:lnTo>
                  <a:lnTo>
                    <a:pt x="670" y="32"/>
                  </a:lnTo>
                  <a:lnTo>
                    <a:pt x="680" y="25"/>
                  </a:lnTo>
                  <a:lnTo>
                    <a:pt x="691" y="20"/>
                  </a:lnTo>
                  <a:lnTo>
                    <a:pt x="691" y="20"/>
                  </a:lnTo>
                  <a:lnTo>
                    <a:pt x="701" y="16"/>
                  </a:lnTo>
                  <a:lnTo>
                    <a:pt x="708" y="13"/>
                  </a:lnTo>
                  <a:lnTo>
                    <a:pt x="712" y="11"/>
                  </a:lnTo>
                  <a:lnTo>
                    <a:pt x="712" y="11"/>
                  </a:lnTo>
                  <a:lnTo>
                    <a:pt x="714" y="8"/>
                  </a:lnTo>
                  <a:lnTo>
                    <a:pt x="714" y="5"/>
                  </a:lnTo>
                  <a:lnTo>
                    <a:pt x="713" y="3"/>
                  </a:lnTo>
                  <a:lnTo>
                    <a:pt x="709" y="0"/>
                  </a:lnTo>
                  <a:lnTo>
                    <a:pt x="707" y="0"/>
                  </a:lnTo>
                  <a:lnTo>
                    <a:pt x="704" y="2"/>
                  </a:lnTo>
                  <a:lnTo>
                    <a:pt x="70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1069"/>
            <p:cNvSpPr/>
            <p:nvPr/>
          </p:nvSpPr>
          <p:spPr bwMode="auto">
            <a:xfrm>
              <a:off x="4657726" y="4584700"/>
              <a:ext cx="220663" cy="123825"/>
            </a:xfrm>
            <a:custGeom>
              <a:avLst/>
              <a:gdLst/>
              <a:ahLst/>
              <a:cxnLst>
                <a:cxn ang="0">
                  <a:pos x="552" y="0"/>
                </a:cxn>
                <a:cxn ang="0">
                  <a:pos x="537" y="3"/>
                </a:cxn>
                <a:cxn ang="0">
                  <a:pos x="510" y="19"/>
                </a:cxn>
                <a:cxn ang="0">
                  <a:pos x="497" y="27"/>
                </a:cxn>
                <a:cxn ang="0">
                  <a:pos x="442" y="56"/>
                </a:cxn>
                <a:cxn ang="0">
                  <a:pos x="423" y="66"/>
                </a:cxn>
                <a:cxn ang="0">
                  <a:pos x="362" y="109"/>
                </a:cxn>
                <a:cxn ang="0">
                  <a:pos x="342" y="120"/>
                </a:cxn>
                <a:cxn ang="0">
                  <a:pos x="303" y="141"/>
                </a:cxn>
                <a:cxn ang="0">
                  <a:pos x="283" y="151"/>
                </a:cxn>
                <a:cxn ang="0">
                  <a:pos x="248" y="175"/>
                </a:cxn>
                <a:cxn ang="0">
                  <a:pos x="213" y="200"/>
                </a:cxn>
                <a:cxn ang="0">
                  <a:pos x="175" y="222"/>
                </a:cxn>
                <a:cxn ang="0">
                  <a:pos x="136" y="241"/>
                </a:cxn>
                <a:cxn ang="0">
                  <a:pos x="64" y="274"/>
                </a:cxn>
                <a:cxn ang="0">
                  <a:pos x="31" y="286"/>
                </a:cxn>
                <a:cxn ang="0">
                  <a:pos x="7" y="298"/>
                </a:cxn>
                <a:cxn ang="0">
                  <a:pos x="1" y="303"/>
                </a:cxn>
                <a:cxn ang="0">
                  <a:pos x="0" y="307"/>
                </a:cxn>
                <a:cxn ang="0">
                  <a:pos x="1" y="311"/>
                </a:cxn>
                <a:cxn ang="0">
                  <a:pos x="7" y="312"/>
                </a:cxn>
                <a:cxn ang="0">
                  <a:pos x="9" y="311"/>
                </a:cxn>
                <a:cxn ang="0">
                  <a:pos x="23" y="303"/>
                </a:cxn>
                <a:cxn ang="0">
                  <a:pos x="69" y="283"/>
                </a:cxn>
                <a:cxn ang="0">
                  <a:pos x="105" y="268"/>
                </a:cxn>
                <a:cxn ang="0">
                  <a:pos x="141" y="251"/>
                </a:cxn>
                <a:cxn ang="0">
                  <a:pos x="211" y="211"/>
                </a:cxn>
                <a:cxn ang="0">
                  <a:pos x="281" y="167"/>
                </a:cxn>
                <a:cxn ang="0">
                  <a:pos x="313" y="147"/>
                </a:cxn>
                <a:cxn ang="0">
                  <a:pos x="381" y="108"/>
                </a:cxn>
                <a:cxn ang="0">
                  <a:pos x="414" y="87"/>
                </a:cxn>
                <a:cxn ang="0">
                  <a:pos x="482" y="47"/>
                </a:cxn>
                <a:cxn ang="0">
                  <a:pos x="521" y="27"/>
                </a:cxn>
                <a:cxn ang="0">
                  <a:pos x="537" y="17"/>
                </a:cxn>
                <a:cxn ang="0">
                  <a:pos x="554" y="10"/>
                </a:cxn>
                <a:cxn ang="0">
                  <a:pos x="557" y="9"/>
                </a:cxn>
                <a:cxn ang="0">
                  <a:pos x="558" y="6"/>
                </a:cxn>
                <a:cxn ang="0">
                  <a:pos x="555" y="0"/>
                </a:cxn>
                <a:cxn ang="0">
                  <a:pos x="552" y="0"/>
                </a:cxn>
              </a:cxnLst>
              <a:rect l="0" t="0" r="r" b="b"/>
              <a:pathLst>
                <a:path w="558" h="312">
                  <a:moveTo>
                    <a:pt x="552" y="0"/>
                  </a:moveTo>
                  <a:lnTo>
                    <a:pt x="552" y="0"/>
                  </a:lnTo>
                  <a:lnTo>
                    <a:pt x="544" y="1"/>
                  </a:lnTo>
                  <a:lnTo>
                    <a:pt x="537" y="3"/>
                  </a:lnTo>
                  <a:lnTo>
                    <a:pt x="523" y="11"/>
                  </a:lnTo>
                  <a:lnTo>
                    <a:pt x="510" y="19"/>
                  </a:lnTo>
                  <a:lnTo>
                    <a:pt x="497" y="27"/>
                  </a:lnTo>
                  <a:lnTo>
                    <a:pt x="497" y="27"/>
                  </a:lnTo>
                  <a:lnTo>
                    <a:pt x="460" y="45"/>
                  </a:lnTo>
                  <a:lnTo>
                    <a:pt x="442" y="56"/>
                  </a:lnTo>
                  <a:lnTo>
                    <a:pt x="423" y="66"/>
                  </a:lnTo>
                  <a:lnTo>
                    <a:pt x="423" y="66"/>
                  </a:lnTo>
                  <a:lnTo>
                    <a:pt x="392" y="88"/>
                  </a:lnTo>
                  <a:lnTo>
                    <a:pt x="362" y="109"/>
                  </a:lnTo>
                  <a:lnTo>
                    <a:pt x="362" y="109"/>
                  </a:lnTo>
                  <a:lnTo>
                    <a:pt x="342" y="120"/>
                  </a:lnTo>
                  <a:lnTo>
                    <a:pt x="323" y="130"/>
                  </a:lnTo>
                  <a:lnTo>
                    <a:pt x="303" y="141"/>
                  </a:lnTo>
                  <a:lnTo>
                    <a:pt x="283" y="151"/>
                  </a:lnTo>
                  <a:lnTo>
                    <a:pt x="283" y="151"/>
                  </a:lnTo>
                  <a:lnTo>
                    <a:pt x="265" y="163"/>
                  </a:lnTo>
                  <a:lnTo>
                    <a:pt x="248" y="175"/>
                  </a:lnTo>
                  <a:lnTo>
                    <a:pt x="213" y="200"/>
                  </a:lnTo>
                  <a:lnTo>
                    <a:pt x="213" y="200"/>
                  </a:lnTo>
                  <a:lnTo>
                    <a:pt x="194" y="211"/>
                  </a:lnTo>
                  <a:lnTo>
                    <a:pt x="175" y="222"/>
                  </a:lnTo>
                  <a:lnTo>
                    <a:pt x="136" y="241"/>
                  </a:lnTo>
                  <a:lnTo>
                    <a:pt x="136" y="241"/>
                  </a:lnTo>
                  <a:lnTo>
                    <a:pt x="99" y="258"/>
                  </a:lnTo>
                  <a:lnTo>
                    <a:pt x="64" y="274"/>
                  </a:lnTo>
                  <a:lnTo>
                    <a:pt x="64" y="274"/>
                  </a:lnTo>
                  <a:lnTo>
                    <a:pt x="31" y="286"/>
                  </a:lnTo>
                  <a:lnTo>
                    <a:pt x="15" y="294"/>
                  </a:lnTo>
                  <a:lnTo>
                    <a:pt x="7" y="298"/>
                  </a:lnTo>
                  <a:lnTo>
                    <a:pt x="1" y="303"/>
                  </a:lnTo>
                  <a:lnTo>
                    <a:pt x="1" y="303"/>
                  </a:lnTo>
                  <a:lnTo>
                    <a:pt x="0" y="304"/>
                  </a:lnTo>
                  <a:lnTo>
                    <a:pt x="0" y="307"/>
                  </a:lnTo>
                  <a:lnTo>
                    <a:pt x="0" y="309"/>
                  </a:lnTo>
                  <a:lnTo>
                    <a:pt x="1" y="311"/>
                  </a:lnTo>
                  <a:lnTo>
                    <a:pt x="5" y="312"/>
                  </a:lnTo>
                  <a:lnTo>
                    <a:pt x="7" y="312"/>
                  </a:lnTo>
                  <a:lnTo>
                    <a:pt x="9" y="311"/>
                  </a:lnTo>
                  <a:lnTo>
                    <a:pt x="9" y="311"/>
                  </a:lnTo>
                  <a:lnTo>
                    <a:pt x="15" y="307"/>
                  </a:lnTo>
                  <a:lnTo>
                    <a:pt x="23" y="303"/>
                  </a:lnTo>
                  <a:lnTo>
                    <a:pt x="37" y="295"/>
                  </a:lnTo>
                  <a:lnTo>
                    <a:pt x="69" y="283"/>
                  </a:lnTo>
                  <a:lnTo>
                    <a:pt x="69" y="283"/>
                  </a:lnTo>
                  <a:lnTo>
                    <a:pt x="105" y="268"/>
                  </a:lnTo>
                  <a:lnTo>
                    <a:pt x="141" y="251"/>
                  </a:lnTo>
                  <a:lnTo>
                    <a:pt x="141" y="251"/>
                  </a:lnTo>
                  <a:lnTo>
                    <a:pt x="177" y="232"/>
                  </a:lnTo>
                  <a:lnTo>
                    <a:pt x="211" y="211"/>
                  </a:lnTo>
                  <a:lnTo>
                    <a:pt x="247" y="189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313" y="147"/>
                  </a:lnTo>
                  <a:lnTo>
                    <a:pt x="347" y="128"/>
                  </a:lnTo>
                  <a:lnTo>
                    <a:pt x="381" y="108"/>
                  </a:lnTo>
                  <a:lnTo>
                    <a:pt x="414" y="87"/>
                  </a:lnTo>
                  <a:lnTo>
                    <a:pt x="414" y="87"/>
                  </a:lnTo>
                  <a:lnTo>
                    <a:pt x="447" y="65"/>
                  </a:lnTo>
                  <a:lnTo>
                    <a:pt x="482" y="47"/>
                  </a:lnTo>
                  <a:lnTo>
                    <a:pt x="482" y="47"/>
                  </a:lnTo>
                  <a:lnTo>
                    <a:pt x="521" y="27"/>
                  </a:lnTo>
                  <a:lnTo>
                    <a:pt x="521" y="27"/>
                  </a:lnTo>
                  <a:lnTo>
                    <a:pt x="537" y="17"/>
                  </a:lnTo>
                  <a:lnTo>
                    <a:pt x="545" y="13"/>
                  </a:lnTo>
                  <a:lnTo>
                    <a:pt x="554" y="10"/>
                  </a:lnTo>
                  <a:lnTo>
                    <a:pt x="554" y="10"/>
                  </a:lnTo>
                  <a:lnTo>
                    <a:pt x="557" y="9"/>
                  </a:lnTo>
                  <a:lnTo>
                    <a:pt x="558" y="7"/>
                  </a:lnTo>
                  <a:lnTo>
                    <a:pt x="558" y="6"/>
                  </a:lnTo>
                  <a:lnTo>
                    <a:pt x="558" y="3"/>
                  </a:lnTo>
                  <a:lnTo>
                    <a:pt x="555" y="0"/>
                  </a:lnTo>
                  <a:lnTo>
                    <a:pt x="554" y="0"/>
                  </a:lnTo>
                  <a:lnTo>
                    <a:pt x="552" y="0"/>
                  </a:lnTo>
                  <a:lnTo>
                    <a:pt x="55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1070"/>
            <p:cNvSpPr/>
            <p:nvPr/>
          </p:nvSpPr>
          <p:spPr bwMode="auto">
            <a:xfrm>
              <a:off x="4524376" y="4616450"/>
              <a:ext cx="53975" cy="33338"/>
            </a:xfrm>
            <a:custGeom>
              <a:avLst/>
              <a:gdLst/>
              <a:ahLst/>
              <a:cxnLst>
                <a:cxn ang="0">
                  <a:pos x="127" y="0"/>
                </a:cxn>
                <a:cxn ang="0">
                  <a:pos x="127" y="0"/>
                </a:cxn>
                <a:cxn ang="0">
                  <a:pos x="91" y="23"/>
                </a:cxn>
                <a:cxn ang="0">
                  <a:pos x="53" y="43"/>
                </a:cxn>
                <a:cxn ang="0">
                  <a:pos x="53" y="43"/>
                </a:cxn>
                <a:cxn ang="0">
                  <a:pos x="41" y="51"/>
                </a:cxn>
                <a:cxn ang="0">
                  <a:pos x="29" y="60"/>
                </a:cxn>
                <a:cxn ang="0">
                  <a:pos x="16" y="68"/>
                </a:cxn>
                <a:cxn ang="0">
                  <a:pos x="10" y="72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2" y="75"/>
                </a:cxn>
                <a:cxn ang="0">
                  <a:pos x="0" y="77"/>
                </a:cxn>
                <a:cxn ang="0">
                  <a:pos x="0" y="81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7" y="85"/>
                </a:cxn>
                <a:cxn ang="0">
                  <a:pos x="7" y="85"/>
                </a:cxn>
                <a:cxn ang="0">
                  <a:pos x="13" y="83"/>
                </a:cxn>
                <a:cxn ang="0">
                  <a:pos x="19" y="80"/>
                </a:cxn>
                <a:cxn ang="0">
                  <a:pos x="29" y="72"/>
                </a:cxn>
                <a:cxn ang="0">
                  <a:pos x="40" y="64"/>
                </a:cxn>
                <a:cxn ang="0">
                  <a:pos x="51" y="58"/>
                </a:cxn>
                <a:cxn ang="0">
                  <a:pos x="51" y="58"/>
                </a:cxn>
                <a:cxn ang="0">
                  <a:pos x="93" y="34"/>
                </a:cxn>
                <a:cxn ang="0">
                  <a:pos x="134" y="11"/>
                </a:cxn>
                <a:cxn ang="0">
                  <a:pos x="134" y="11"/>
                </a:cxn>
                <a:cxn ang="0">
                  <a:pos x="135" y="8"/>
                </a:cxn>
                <a:cxn ang="0">
                  <a:pos x="136" y="7"/>
                </a:cxn>
                <a:cxn ang="0">
                  <a:pos x="135" y="3"/>
                </a:cxn>
                <a:cxn ang="0">
                  <a:pos x="132" y="0"/>
                </a:cxn>
                <a:cxn ang="0">
                  <a:pos x="130" y="0"/>
                </a:cxn>
                <a:cxn ang="0">
                  <a:pos x="127" y="0"/>
                </a:cxn>
                <a:cxn ang="0">
                  <a:pos x="127" y="0"/>
                </a:cxn>
              </a:cxnLst>
              <a:rect l="0" t="0" r="r" b="b"/>
              <a:pathLst>
                <a:path w="136" h="85">
                  <a:moveTo>
                    <a:pt x="127" y="0"/>
                  </a:moveTo>
                  <a:lnTo>
                    <a:pt x="127" y="0"/>
                  </a:lnTo>
                  <a:lnTo>
                    <a:pt x="91" y="23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41" y="51"/>
                  </a:lnTo>
                  <a:lnTo>
                    <a:pt x="29" y="60"/>
                  </a:lnTo>
                  <a:lnTo>
                    <a:pt x="16" y="68"/>
                  </a:lnTo>
                  <a:lnTo>
                    <a:pt x="10" y="72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13" y="83"/>
                  </a:lnTo>
                  <a:lnTo>
                    <a:pt x="19" y="80"/>
                  </a:lnTo>
                  <a:lnTo>
                    <a:pt x="29" y="72"/>
                  </a:lnTo>
                  <a:lnTo>
                    <a:pt x="40" y="64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93" y="34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5" y="8"/>
                  </a:lnTo>
                  <a:lnTo>
                    <a:pt x="136" y="7"/>
                  </a:lnTo>
                  <a:lnTo>
                    <a:pt x="135" y="3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071"/>
            <p:cNvSpPr/>
            <p:nvPr/>
          </p:nvSpPr>
          <p:spPr bwMode="auto">
            <a:xfrm>
              <a:off x="4522788" y="4618038"/>
              <a:ext cx="84138" cy="57150"/>
            </a:xfrm>
            <a:custGeom>
              <a:avLst/>
              <a:gdLst/>
              <a:ahLst/>
              <a:cxnLst>
                <a:cxn ang="0">
                  <a:pos x="203" y="1"/>
                </a:cxn>
                <a:cxn ang="0">
                  <a:pos x="203" y="1"/>
                </a:cxn>
                <a:cxn ang="0">
                  <a:pos x="147" y="34"/>
                </a:cxn>
                <a:cxn ang="0">
                  <a:pos x="119" y="51"/>
                </a:cxn>
                <a:cxn ang="0">
                  <a:pos x="93" y="68"/>
                </a:cxn>
                <a:cxn ang="0">
                  <a:pos x="93" y="68"/>
                </a:cxn>
                <a:cxn ang="0">
                  <a:pos x="72" y="82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30" y="116"/>
                </a:cxn>
                <a:cxn ang="0">
                  <a:pos x="17" y="125"/>
                </a:cxn>
                <a:cxn ang="0">
                  <a:pos x="12" y="129"/>
                </a:cxn>
                <a:cxn ang="0">
                  <a:pos x="5" y="130"/>
                </a:cxn>
                <a:cxn ang="0">
                  <a:pos x="5" y="130"/>
                </a:cxn>
                <a:cxn ang="0">
                  <a:pos x="3" y="132"/>
                </a:cxn>
                <a:cxn ang="0">
                  <a:pos x="1" y="133"/>
                </a:cxn>
                <a:cxn ang="0">
                  <a:pos x="0" y="136"/>
                </a:cxn>
                <a:cxn ang="0">
                  <a:pos x="1" y="137"/>
                </a:cxn>
                <a:cxn ang="0">
                  <a:pos x="3" y="141"/>
                </a:cxn>
                <a:cxn ang="0">
                  <a:pos x="5" y="142"/>
                </a:cxn>
                <a:cxn ang="0">
                  <a:pos x="8" y="142"/>
                </a:cxn>
                <a:cxn ang="0">
                  <a:pos x="8" y="142"/>
                </a:cxn>
                <a:cxn ang="0">
                  <a:pos x="16" y="139"/>
                </a:cxn>
                <a:cxn ang="0">
                  <a:pos x="24" y="134"/>
                </a:cxn>
                <a:cxn ang="0">
                  <a:pos x="38" y="124"/>
                </a:cxn>
                <a:cxn ang="0">
                  <a:pos x="38" y="124"/>
                </a:cxn>
                <a:cxn ang="0">
                  <a:pos x="51" y="115"/>
                </a:cxn>
                <a:cxn ang="0">
                  <a:pos x="63" y="104"/>
                </a:cxn>
                <a:cxn ang="0">
                  <a:pos x="76" y="94"/>
                </a:cxn>
                <a:cxn ang="0">
                  <a:pos x="89" y="85"/>
                </a:cxn>
                <a:cxn ang="0">
                  <a:pos x="89" y="85"/>
                </a:cxn>
                <a:cxn ang="0">
                  <a:pos x="148" y="47"/>
                </a:cxn>
                <a:cxn ang="0">
                  <a:pos x="209" y="10"/>
                </a:cxn>
                <a:cxn ang="0">
                  <a:pos x="209" y="10"/>
                </a:cxn>
                <a:cxn ang="0">
                  <a:pos x="211" y="9"/>
                </a:cxn>
                <a:cxn ang="0">
                  <a:pos x="212" y="6"/>
                </a:cxn>
                <a:cxn ang="0">
                  <a:pos x="211" y="2"/>
                </a:cxn>
                <a:cxn ang="0">
                  <a:pos x="208" y="0"/>
                </a:cxn>
                <a:cxn ang="0">
                  <a:pos x="205" y="0"/>
                </a:cxn>
                <a:cxn ang="0">
                  <a:pos x="203" y="1"/>
                </a:cxn>
                <a:cxn ang="0">
                  <a:pos x="203" y="1"/>
                </a:cxn>
              </a:cxnLst>
              <a:rect l="0" t="0" r="r" b="b"/>
              <a:pathLst>
                <a:path w="212" h="142">
                  <a:moveTo>
                    <a:pt x="203" y="1"/>
                  </a:moveTo>
                  <a:lnTo>
                    <a:pt x="203" y="1"/>
                  </a:lnTo>
                  <a:lnTo>
                    <a:pt x="147" y="34"/>
                  </a:lnTo>
                  <a:lnTo>
                    <a:pt x="119" y="51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72" y="82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30" y="116"/>
                  </a:lnTo>
                  <a:lnTo>
                    <a:pt x="17" y="125"/>
                  </a:lnTo>
                  <a:lnTo>
                    <a:pt x="12" y="129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3" y="132"/>
                  </a:lnTo>
                  <a:lnTo>
                    <a:pt x="1" y="133"/>
                  </a:lnTo>
                  <a:lnTo>
                    <a:pt x="0" y="136"/>
                  </a:lnTo>
                  <a:lnTo>
                    <a:pt x="1" y="137"/>
                  </a:lnTo>
                  <a:lnTo>
                    <a:pt x="3" y="141"/>
                  </a:lnTo>
                  <a:lnTo>
                    <a:pt x="5" y="142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16" y="139"/>
                  </a:lnTo>
                  <a:lnTo>
                    <a:pt x="24" y="134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51" y="115"/>
                  </a:lnTo>
                  <a:lnTo>
                    <a:pt x="63" y="104"/>
                  </a:lnTo>
                  <a:lnTo>
                    <a:pt x="76" y="94"/>
                  </a:lnTo>
                  <a:lnTo>
                    <a:pt x="89" y="85"/>
                  </a:lnTo>
                  <a:lnTo>
                    <a:pt x="89" y="85"/>
                  </a:lnTo>
                  <a:lnTo>
                    <a:pt x="148" y="47"/>
                  </a:lnTo>
                  <a:lnTo>
                    <a:pt x="209" y="10"/>
                  </a:lnTo>
                  <a:lnTo>
                    <a:pt x="209" y="10"/>
                  </a:lnTo>
                  <a:lnTo>
                    <a:pt x="211" y="9"/>
                  </a:lnTo>
                  <a:lnTo>
                    <a:pt x="212" y="6"/>
                  </a:lnTo>
                  <a:lnTo>
                    <a:pt x="211" y="2"/>
                  </a:lnTo>
                  <a:lnTo>
                    <a:pt x="208" y="0"/>
                  </a:lnTo>
                  <a:lnTo>
                    <a:pt x="205" y="0"/>
                  </a:lnTo>
                  <a:lnTo>
                    <a:pt x="203" y="1"/>
                  </a:lnTo>
                  <a:lnTo>
                    <a:pt x="20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072"/>
            <p:cNvSpPr/>
            <p:nvPr/>
          </p:nvSpPr>
          <p:spPr bwMode="auto">
            <a:xfrm>
              <a:off x="4506913" y="4606925"/>
              <a:ext cx="138113" cy="92075"/>
            </a:xfrm>
            <a:custGeom>
              <a:avLst/>
              <a:gdLst/>
              <a:ahLst/>
              <a:cxnLst>
                <a:cxn ang="0">
                  <a:pos x="340" y="0"/>
                </a:cxn>
                <a:cxn ang="0">
                  <a:pos x="340" y="0"/>
                </a:cxn>
                <a:cxn ang="0">
                  <a:pos x="331" y="2"/>
                </a:cxn>
                <a:cxn ang="0">
                  <a:pos x="323" y="8"/>
                </a:cxn>
                <a:cxn ang="0">
                  <a:pos x="314" y="13"/>
                </a:cxn>
                <a:cxn ang="0">
                  <a:pos x="306" y="19"/>
                </a:cxn>
                <a:cxn ang="0">
                  <a:pos x="292" y="34"/>
                </a:cxn>
                <a:cxn ang="0">
                  <a:pos x="284" y="40"/>
                </a:cxn>
                <a:cxn ang="0">
                  <a:pos x="276" y="46"/>
                </a:cxn>
                <a:cxn ang="0">
                  <a:pos x="276" y="46"/>
                </a:cxn>
                <a:cxn ang="0">
                  <a:pos x="229" y="77"/>
                </a:cxn>
                <a:cxn ang="0">
                  <a:pos x="182" y="108"/>
                </a:cxn>
                <a:cxn ang="0">
                  <a:pos x="182" y="108"/>
                </a:cxn>
                <a:cxn ang="0">
                  <a:pos x="136" y="137"/>
                </a:cxn>
                <a:cxn ang="0">
                  <a:pos x="90" y="166"/>
                </a:cxn>
                <a:cxn ang="0">
                  <a:pos x="90" y="166"/>
                </a:cxn>
                <a:cxn ang="0">
                  <a:pos x="47" y="197"/>
                </a:cxn>
                <a:cxn ang="0">
                  <a:pos x="26" y="212"/>
                </a:cxn>
                <a:cxn ang="0">
                  <a:pos x="14" y="218"/>
                </a:cxn>
                <a:cxn ang="0">
                  <a:pos x="2" y="223"/>
                </a:cxn>
                <a:cxn ang="0">
                  <a:pos x="2" y="223"/>
                </a:cxn>
                <a:cxn ang="0">
                  <a:pos x="0" y="225"/>
                </a:cxn>
                <a:cxn ang="0">
                  <a:pos x="0" y="226"/>
                </a:cxn>
                <a:cxn ang="0">
                  <a:pos x="0" y="229"/>
                </a:cxn>
                <a:cxn ang="0">
                  <a:pos x="0" y="230"/>
                </a:cxn>
                <a:cxn ang="0">
                  <a:pos x="4" y="234"/>
                </a:cxn>
                <a:cxn ang="0">
                  <a:pos x="5" y="234"/>
                </a:cxn>
                <a:cxn ang="0">
                  <a:pos x="8" y="233"/>
                </a:cxn>
                <a:cxn ang="0">
                  <a:pos x="8" y="233"/>
                </a:cxn>
                <a:cxn ang="0">
                  <a:pos x="19" y="227"/>
                </a:cxn>
                <a:cxn ang="0">
                  <a:pos x="29" y="222"/>
                </a:cxn>
                <a:cxn ang="0">
                  <a:pos x="50" y="209"/>
                </a:cxn>
                <a:cxn ang="0">
                  <a:pos x="68" y="195"/>
                </a:cxn>
                <a:cxn ang="0">
                  <a:pos x="87" y="182"/>
                </a:cxn>
                <a:cxn ang="0">
                  <a:pos x="87" y="182"/>
                </a:cxn>
                <a:cxn ang="0">
                  <a:pos x="133" y="153"/>
                </a:cxn>
                <a:cxn ang="0">
                  <a:pos x="178" y="124"/>
                </a:cxn>
                <a:cxn ang="0">
                  <a:pos x="178" y="124"/>
                </a:cxn>
                <a:cxn ang="0">
                  <a:pos x="222" y="97"/>
                </a:cxn>
                <a:cxn ang="0">
                  <a:pos x="265" y="68"/>
                </a:cxn>
                <a:cxn ang="0">
                  <a:pos x="265" y="68"/>
                </a:cxn>
                <a:cxn ang="0">
                  <a:pos x="284" y="56"/>
                </a:cxn>
                <a:cxn ang="0">
                  <a:pos x="293" y="51"/>
                </a:cxn>
                <a:cxn ang="0">
                  <a:pos x="301" y="44"/>
                </a:cxn>
                <a:cxn ang="0">
                  <a:pos x="301" y="44"/>
                </a:cxn>
                <a:cxn ang="0">
                  <a:pos x="310" y="34"/>
                </a:cxn>
                <a:cxn ang="0">
                  <a:pos x="319" y="23"/>
                </a:cxn>
                <a:cxn ang="0">
                  <a:pos x="324" y="19"/>
                </a:cxn>
                <a:cxn ang="0">
                  <a:pos x="331" y="15"/>
                </a:cxn>
                <a:cxn ang="0">
                  <a:pos x="337" y="13"/>
                </a:cxn>
                <a:cxn ang="0">
                  <a:pos x="344" y="12"/>
                </a:cxn>
                <a:cxn ang="0">
                  <a:pos x="344" y="12"/>
                </a:cxn>
                <a:cxn ang="0">
                  <a:pos x="346" y="10"/>
                </a:cxn>
                <a:cxn ang="0">
                  <a:pos x="348" y="9"/>
                </a:cxn>
                <a:cxn ang="0">
                  <a:pos x="348" y="6"/>
                </a:cxn>
                <a:cxn ang="0">
                  <a:pos x="348" y="5"/>
                </a:cxn>
                <a:cxn ang="0">
                  <a:pos x="345" y="1"/>
                </a:cxn>
                <a:cxn ang="0">
                  <a:pos x="343" y="0"/>
                </a:cxn>
                <a:cxn ang="0">
                  <a:pos x="340" y="0"/>
                </a:cxn>
                <a:cxn ang="0">
                  <a:pos x="340" y="0"/>
                </a:cxn>
              </a:cxnLst>
              <a:rect l="0" t="0" r="r" b="b"/>
              <a:pathLst>
                <a:path w="348" h="234">
                  <a:moveTo>
                    <a:pt x="340" y="0"/>
                  </a:moveTo>
                  <a:lnTo>
                    <a:pt x="340" y="0"/>
                  </a:lnTo>
                  <a:lnTo>
                    <a:pt x="331" y="2"/>
                  </a:lnTo>
                  <a:lnTo>
                    <a:pt x="323" y="8"/>
                  </a:lnTo>
                  <a:lnTo>
                    <a:pt x="314" y="13"/>
                  </a:lnTo>
                  <a:lnTo>
                    <a:pt x="306" y="19"/>
                  </a:lnTo>
                  <a:lnTo>
                    <a:pt x="292" y="34"/>
                  </a:lnTo>
                  <a:lnTo>
                    <a:pt x="284" y="40"/>
                  </a:lnTo>
                  <a:lnTo>
                    <a:pt x="276" y="46"/>
                  </a:lnTo>
                  <a:lnTo>
                    <a:pt x="276" y="46"/>
                  </a:lnTo>
                  <a:lnTo>
                    <a:pt x="229" y="77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36" y="137"/>
                  </a:lnTo>
                  <a:lnTo>
                    <a:pt x="90" y="166"/>
                  </a:lnTo>
                  <a:lnTo>
                    <a:pt x="90" y="166"/>
                  </a:lnTo>
                  <a:lnTo>
                    <a:pt x="47" y="197"/>
                  </a:lnTo>
                  <a:lnTo>
                    <a:pt x="26" y="212"/>
                  </a:lnTo>
                  <a:lnTo>
                    <a:pt x="14" y="218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0" y="225"/>
                  </a:lnTo>
                  <a:lnTo>
                    <a:pt x="0" y="226"/>
                  </a:lnTo>
                  <a:lnTo>
                    <a:pt x="0" y="229"/>
                  </a:lnTo>
                  <a:lnTo>
                    <a:pt x="0" y="230"/>
                  </a:lnTo>
                  <a:lnTo>
                    <a:pt x="4" y="234"/>
                  </a:lnTo>
                  <a:lnTo>
                    <a:pt x="5" y="234"/>
                  </a:lnTo>
                  <a:lnTo>
                    <a:pt x="8" y="233"/>
                  </a:lnTo>
                  <a:lnTo>
                    <a:pt x="8" y="233"/>
                  </a:lnTo>
                  <a:lnTo>
                    <a:pt x="19" y="227"/>
                  </a:lnTo>
                  <a:lnTo>
                    <a:pt x="29" y="222"/>
                  </a:lnTo>
                  <a:lnTo>
                    <a:pt x="50" y="209"/>
                  </a:lnTo>
                  <a:lnTo>
                    <a:pt x="68" y="195"/>
                  </a:lnTo>
                  <a:lnTo>
                    <a:pt x="87" y="182"/>
                  </a:lnTo>
                  <a:lnTo>
                    <a:pt x="87" y="182"/>
                  </a:lnTo>
                  <a:lnTo>
                    <a:pt x="133" y="153"/>
                  </a:lnTo>
                  <a:lnTo>
                    <a:pt x="178" y="124"/>
                  </a:lnTo>
                  <a:lnTo>
                    <a:pt x="178" y="124"/>
                  </a:lnTo>
                  <a:lnTo>
                    <a:pt x="222" y="97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84" y="56"/>
                  </a:lnTo>
                  <a:lnTo>
                    <a:pt x="293" y="51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10" y="34"/>
                  </a:lnTo>
                  <a:lnTo>
                    <a:pt x="319" y="23"/>
                  </a:lnTo>
                  <a:lnTo>
                    <a:pt x="324" y="19"/>
                  </a:lnTo>
                  <a:lnTo>
                    <a:pt x="331" y="15"/>
                  </a:lnTo>
                  <a:lnTo>
                    <a:pt x="337" y="13"/>
                  </a:lnTo>
                  <a:lnTo>
                    <a:pt x="344" y="12"/>
                  </a:lnTo>
                  <a:lnTo>
                    <a:pt x="344" y="12"/>
                  </a:lnTo>
                  <a:lnTo>
                    <a:pt x="346" y="10"/>
                  </a:lnTo>
                  <a:lnTo>
                    <a:pt x="348" y="9"/>
                  </a:lnTo>
                  <a:lnTo>
                    <a:pt x="348" y="6"/>
                  </a:lnTo>
                  <a:lnTo>
                    <a:pt x="348" y="5"/>
                  </a:lnTo>
                  <a:lnTo>
                    <a:pt x="345" y="1"/>
                  </a:lnTo>
                  <a:lnTo>
                    <a:pt x="343" y="0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073"/>
            <p:cNvSpPr/>
            <p:nvPr/>
          </p:nvSpPr>
          <p:spPr bwMode="auto">
            <a:xfrm>
              <a:off x="4246563" y="4513263"/>
              <a:ext cx="49213" cy="77788"/>
            </a:xfrm>
            <a:custGeom>
              <a:avLst/>
              <a:gdLst/>
              <a:ahLst/>
              <a:cxnLst>
                <a:cxn ang="0">
                  <a:pos x="116" y="1"/>
                </a:cxn>
                <a:cxn ang="0">
                  <a:pos x="116" y="1"/>
                </a:cxn>
                <a:cxn ang="0">
                  <a:pos x="97" y="21"/>
                </a:cxn>
                <a:cxn ang="0">
                  <a:pos x="78" y="41"/>
                </a:cxn>
                <a:cxn ang="0">
                  <a:pos x="61" y="62"/>
                </a:cxn>
                <a:cxn ang="0">
                  <a:pos x="46" y="84"/>
                </a:cxn>
                <a:cxn ang="0">
                  <a:pos x="46" y="84"/>
                </a:cxn>
                <a:cxn ang="0">
                  <a:pos x="39" y="94"/>
                </a:cxn>
                <a:cxn ang="0">
                  <a:pos x="34" y="105"/>
                </a:cxn>
                <a:cxn ang="0">
                  <a:pos x="25" y="127"/>
                </a:cxn>
                <a:cxn ang="0">
                  <a:pos x="25" y="127"/>
                </a:cxn>
                <a:cxn ang="0">
                  <a:pos x="19" y="141"/>
                </a:cxn>
                <a:cxn ang="0">
                  <a:pos x="16" y="158"/>
                </a:cxn>
                <a:cxn ang="0">
                  <a:pos x="9" y="174"/>
                </a:cxn>
                <a:cxn ang="0">
                  <a:pos x="6" y="181"/>
                </a:cxn>
                <a:cxn ang="0">
                  <a:pos x="1" y="187"/>
                </a:cxn>
                <a:cxn ang="0">
                  <a:pos x="1" y="187"/>
                </a:cxn>
                <a:cxn ang="0">
                  <a:pos x="0" y="188"/>
                </a:cxn>
                <a:cxn ang="0">
                  <a:pos x="0" y="191"/>
                </a:cxn>
                <a:cxn ang="0">
                  <a:pos x="2" y="195"/>
                </a:cxn>
                <a:cxn ang="0">
                  <a:pos x="4" y="196"/>
                </a:cxn>
                <a:cxn ang="0">
                  <a:pos x="5" y="196"/>
                </a:cxn>
                <a:cxn ang="0">
                  <a:pos x="8" y="196"/>
                </a:cxn>
                <a:cxn ang="0">
                  <a:pos x="9" y="195"/>
                </a:cxn>
                <a:cxn ang="0">
                  <a:pos x="9" y="195"/>
                </a:cxn>
                <a:cxn ang="0">
                  <a:pos x="17" y="186"/>
                </a:cxn>
                <a:cxn ang="0">
                  <a:pos x="22" y="175"/>
                </a:cxn>
                <a:cxn ang="0">
                  <a:pos x="26" y="164"/>
                </a:cxn>
                <a:cxn ang="0">
                  <a:pos x="30" y="152"/>
                </a:cxn>
                <a:cxn ang="0">
                  <a:pos x="38" y="128"/>
                </a:cxn>
                <a:cxn ang="0">
                  <a:pos x="42" y="116"/>
                </a:cxn>
                <a:cxn ang="0">
                  <a:pos x="46" y="106"/>
                </a:cxn>
                <a:cxn ang="0">
                  <a:pos x="46" y="106"/>
                </a:cxn>
                <a:cxn ang="0">
                  <a:pos x="53" y="92"/>
                </a:cxn>
                <a:cxn ang="0">
                  <a:pos x="63" y="79"/>
                </a:cxn>
                <a:cxn ang="0">
                  <a:pos x="81" y="55"/>
                </a:cxn>
                <a:cxn ang="0">
                  <a:pos x="102" y="31"/>
                </a:cxn>
                <a:cxn ang="0">
                  <a:pos x="124" y="9"/>
                </a:cxn>
                <a:cxn ang="0">
                  <a:pos x="124" y="9"/>
                </a:cxn>
                <a:cxn ang="0">
                  <a:pos x="125" y="8"/>
                </a:cxn>
                <a:cxn ang="0">
                  <a:pos x="125" y="5"/>
                </a:cxn>
                <a:cxn ang="0">
                  <a:pos x="124" y="1"/>
                </a:cxn>
                <a:cxn ang="0">
                  <a:pos x="120" y="0"/>
                </a:cxn>
                <a:cxn ang="0">
                  <a:pos x="118" y="0"/>
                </a:cxn>
                <a:cxn ang="0">
                  <a:pos x="116" y="1"/>
                </a:cxn>
                <a:cxn ang="0">
                  <a:pos x="116" y="1"/>
                </a:cxn>
              </a:cxnLst>
              <a:rect l="0" t="0" r="r" b="b"/>
              <a:pathLst>
                <a:path w="125" h="196">
                  <a:moveTo>
                    <a:pt x="116" y="1"/>
                  </a:moveTo>
                  <a:lnTo>
                    <a:pt x="116" y="1"/>
                  </a:lnTo>
                  <a:lnTo>
                    <a:pt x="97" y="21"/>
                  </a:lnTo>
                  <a:lnTo>
                    <a:pt x="78" y="41"/>
                  </a:lnTo>
                  <a:lnTo>
                    <a:pt x="61" y="62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39" y="94"/>
                  </a:lnTo>
                  <a:lnTo>
                    <a:pt x="34" y="105"/>
                  </a:lnTo>
                  <a:lnTo>
                    <a:pt x="25" y="127"/>
                  </a:lnTo>
                  <a:lnTo>
                    <a:pt x="25" y="127"/>
                  </a:lnTo>
                  <a:lnTo>
                    <a:pt x="19" y="141"/>
                  </a:lnTo>
                  <a:lnTo>
                    <a:pt x="16" y="158"/>
                  </a:lnTo>
                  <a:lnTo>
                    <a:pt x="9" y="174"/>
                  </a:lnTo>
                  <a:lnTo>
                    <a:pt x="6" y="181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91"/>
                  </a:lnTo>
                  <a:lnTo>
                    <a:pt x="2" y="195"/>
                  </a:lnTo>
                  <a:lnTo>
                    <a:pt x="4" y="196"/>
                  </a:lnTo>
                  <a:lnTo>
                    <a:pt x="5" y="196"/>
                  </a:lnTo>
                  <a:lnTo>
                    <a:pt x="8" y="196"/>
                  </a:lnTo>
                  <a:lnTo>
                    <a:pt x="9" y="195"/>
                  </a:lnTo>
                  <a:lnTo>
                    <a:pt x="9" y="195"/>
                  </a:lnTo>
                  <a:lnTo>
                    <a:pt x="17" y="186"/>
                  </a:lnTo>
                  <a:lnTo>
                    <a:pt x="22" y="175"/>
                  </a:lnTo>
                  <a:lnTo>
                    <a:pt x="26" y="164"/>
                  </a:lnTo>
                  <a:lnTo>
                    <a:pt x="30" y="152"/>
                  </a:lnTo>
                  <a:lnTo>
                    <a:pt x="38" y="128"/>
                  </a:lnTo>
                  <a:lnTo>
                    <a:pt x="42" y="116"/>
                  </a:lnTo>
                  <a:lnTo>
                    <a:pt x="46" y="106"/>
                  </a:lnTo>
                  <a:lnTo>
                    <a:pt x="46" y="106"/>
                  </a:lnTo>
                  <a:lnTo>
                    <a:pt x="53" y="92"/>
                  </a:lnTo>
                  <a:lnTo>
                    <a:pt x="63" y="79"/>
                  </a:lnTo>
                  <a:lnTo>
                    <a:pt x="81" y="55"/>
                  </a:lnTo>
                  <a:lnTo>
                    <a:pt x="102" y="31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5" y="8"/>
                  </a:lnTo>
                  <a:lnTo>
                    <a:pt x="125" y="5"/>
                  </a:lnTo>
                  <a:lnTo>
                    <a:pt x="124" y="1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1074"/>
            <p:cNvSpPr/>
            <p:nvPr/>
          </p:nvSpPr>
          <p:spPr bwMode="auto">
            <a:xfrm>
              <a:off x="4256088" y="4479925"/>
              <a:ext cx="82550" cy="133350"/>
            </a:xfrm>
            <a:custGeom>
              <a:avLst/>
              <a:gdLst/>
              <a:ahLst/>
              <a:cxnLst>
                <a:cxn ang="0">
                  <a:pos x="198" y="2"/>
                </a:cxn>
                <a:cxn ang="0">
                  <a:pos x="198" y="2"/>
                </a:cxn>
                <a:cxn ang="0">
                  <a:pos x="165" y="44"/>
                </a:cxn>
                <a:cxn ang="0">
                  <a:pos x="149" y="65"/>
                </a:cxn>
                <a:cxn ang="0">
                  <a:pos x="135" y="87"/>
                </a:cxn>
                <a:cxn ang="0">
                  <a:pos x="135" y="87"/>
                </a:cxn>
                <a:cxn ang="0">
                  <a:pos x="110" y="130"/>
                </a:cxn>
                <a:cxn ang="0">
                  <a:pos x="97" y="151"/>
                </a:cxn>
                <a:cxn ang="0">
                  <a:pos x="83" y="172"/>
                </a:cxn>
                <a:cxn ang="0">
                  <a:pos x="83" y="172"/>
                </a:cxn>
                <a:cxn ang="0">
                  <a:pos x="55" y="213"/>
                </a:cxn>
                <a:cxn ang="0">
                  <a:pos x="42" y="234"/>
                </a:cxn>
                <a:cxn ang="0">
                  <a:pos x="29" y="255"/>
                </a:cxn>
                <a:cxn ang="0">
                  <a:pos x="29" y="255"/>
                </a:cxn>
                <a:cxn ang="0">
                  <a:pos x="20" y="273"/>
                </a:cxn>
                <a:cxn ang="0">
                  <a:pos x="12" y="291"/>
                </a:cxn>
                <a:cxn ang="0">
                  <a:pos x="12" y="291"/>
                </a:cxn>
                <a:cxn ang="0">
                  <a:pos x="10" y="299"/>
                </a:cxn>
                <a:cxn ang="0">
                  <a:pos x="7" y="308"/>
                </a:cxn>
                <a:cxn ang="0">
                  <a:pos x="4" y="316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5"/>
                </a:cxn>
                <a:cxn ang="0">
                  <a:pos x="0" y="328"/>
                </a:cxn>
                <a:cxn ang="0">
                  <a:pos x="2" y="332"/>
                </a:cxn>
                <a:cxn ang="0">
                  <a:pos x="3" y="333"/>
                </a:cxn>
                <a:cxn ang="0">
                  <a:pos x="6" y="333"/>
                </a:cxn>
                <a:cxn ang="0">
                  <a:pos x="7" y="333"/>
                </a:cxn>
                <a:cxn ang="0">
                  <a:pos x="10" y="331"/>
                </a:cxn>
                <a:cxn ang="0">
                  <a:pos x="10" y="331"/>
                </a:cxn>
                <a:cxn ang="0">
                  <a:pos x="13" y="324"/>
                </a:cxn>
                <a:cxn ang="0">
                  <a:pos x="16" y="316"/>
                </a:cxn>
                <a:cxn ang="0">
                  <a:pos x="16" y="316"/>
                </a:cxn>
                <a:cxn ang="0">
                  <a:pos x="24" y="293"/>
                </a:cxn>
                <a:cxn ang="0">
                  <a:pos x="34" y="269"/>
                </a:cxn>
                <a:cxn ang="0">
                  <a:pos x="34" y="269"/>
                </a:cxn>
                <a:cxn ang="0">
                  <a:pos x="46" y="247"/>
                </a:cxn>
                <a:cxn ang="0">
                  <a:pos x="59" y="226"/>
                </a:cxn>
                <a:cxn ang="0">
                  <a:pos x="87" y="185"/>
                </a:cxn>
                <a:cxn ang="0">
                  <a:pos x="87" y="185"/>
                </a:cxn>
                <a:cxn ang="0">
                  <a:pos x="115" y="145"/>
                </a:cxn>
                <a:cxn ang="0">
                  <a:pos x="140" y="102"/>
                </a:cxn>
                <a:cxn ang="0">
                  <a:pos x="140" y="102"/>
                </a:cxn>
                <a:cxn ang="0">
                  <a:pos x="156" y="77"/>
                </a:cxn>
                <a:cxn ang="0">
                  <a:pos x="172" y="53"/>
                </a:cxn>
                <a:cxn ang="0">
                  <a:pos x="207" y="8"/>
                </a:cxn>
                <a:cxn ang="0">
                  <a:pos x="207" y="8"/>
                </a:cxn>
                <a:cxn ang="0">
                  <a:pos x="208" y="5"/>
                </a:cxn>
                <a:cxn ang="0">
                  <a:pos x="208" y="4"/>
                </a:cxn>
                <a:cxn ang="0">
                  <a:pos x="207" y="1"/>
                </a:cxn>
                <a:cxn ang="0">
                  <a:pos x="206" y="0"/>
                </a:cxn>
                <a:cxn ang="0">
                  <a:pos x="202" y="0"/>
                </a:cxn>
                <a:cxn ang="0">
                  <a:pos x="199" y="0"/>
                </a:cxn>
                <a:cxn ang="0">
                  <a:pos x="198" y="2"/>
                </a:cxn>
                <a:cxn ang="0">
                  <a:pos x="198" y="2"/>
                </a:cxn>
              </a:cxnLst>
              <a:rect l="0" t="0" r="r" b="b"/>
              <a:pathLst>
                <a:path w="208" h="333">
                  <a:moveTo>
                    <a:pt x="198" y="2"/>
                  </a:moveTo>
                  <a:lnTo>
                    <a:pt x="198" y="2"/>
                  </a:lnTo>
                  <a:lnTo>
                    <a:pt x="165" y="44"/>
                  </a:lnTo>
                  <a:lnTo>
                    <a:pt x="149" y="65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10" y="130"/>
                  </a:lnTo>
                  <a:lnTo>
                    <a:pt x="97" y="151"/>
                  </a:lnTo>
                  <a:lnTo>
                    <a:pt x="83" y="172"/>
                  </a:lnTo>
                  <a:lnTo>
                    <a:pt x="83" y="172"/>
                  </a:lnTo>
                  <a:lnTo>
                    <a:pt x="55" y="213"/>
                  </a:lnTo>
                  <a:lnTo>
                    <a:pt x="42" y="234"/>
                  </a:lnTo>
                  <a:lnTo>
                    <a:pt x="29" y="255"/>
                  </a:lnTo>
                  <a:lnTo>
                    <a:pt x="29" y="255"/>
                  </a:lnTo>
                  <a:lnTo>
                    <a:pt x="20" y="273"/>
                  </a:lnTo>
                  <a:lnTo>
                    <a:pt x="12" y="291"/>
                  </a:lnTo>
                  <a:lnTo>
                    <a:pt x="12" y="291"/>
                  </a:lnTo>
                  <a:lnTo>
                    <a:pt x="10" y="299"/>
                  </a:lnTo>
                  <a:lnTo>
                    <a:pt x="7" y="308"/>
                  </a:lnTo>
                  <a:lnTo>
                    <a:pt x="4" y="316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5"/>
                  </a:lnTo>
                  <a:lnTo>
                    <a:pt x="0" y="328"/>
                  </a:lnTo>
                  <a:lnTo>
                    <a:pt x="2" y="332"/>
                  </a:lnTo>
                  <a:lnTo>
                    <a:pt x="3" y="333"/>
                  </a:lnTo>
                  <a:lnTo>
                    <a:pt x="6" y="333"/>
                  </a:lnTo>
                  <a:lnTo>
                    <a:pt x="7" y="333"/>
                  </a:lnTo>
                  <a:lnTo>
                    <a:pt x="10" y="331"/>
                  </a:lnTo>
                  <a:lnTo>
                    <a:pt x="10" y="331"/>
                  </a:lnTo>
                  <a:lnTo>
                    <a:pt x="13" y="324"/>
                  </a:lnTo>
                  <a:lnTo>
                    <a:pt x="16" y="316"/>
                  </a:lnTo>
                  <a:lnTo>
                    <a:pt x="16" y="316"/>
                  </a:lnTo>
                  <a:lnTo>
                    <a:pt x="24" y="293"/>
                  </a:lnTo>
                  <a:lnTo>
                    <a:pt x="34" y="269"/>
                  </a:lnTo>
                  <a:lnTo>
                    <a:pt x="34" y="269"/>
                  </a:lnTo>
                  <a:lnTo>
                    <a:pt x="46" y="247"/>
                  </a:lnTo>
                  <a:lnTo>
                    <a:pt x="59" y="226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115" y="145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56" y="77"/>
                  </a:lnTo>
                  <a:lnTo>
                    <a:pt x="172" y="53"/>
                  </a:lnTo>
                  <a:lnTo>
                    <a:pt x="207" y="8"/>
                  </a:lnTo>
                  <a:lnTo>
                    <a:pt x="207" y="8"/>
                  </a:lnTo>
                  <a:lnTo>
                    <a:pt x="208" y="5"/>
                  </a:lnTo>
                  <a:lnTo>
                    <a:pt x="208" y="4"/>
                  </a:lnTo>
                  <a:lnTo>
                    <a:pt x="207" y="1"/>
                  </a:lnTo>
                  <a:lnTo>
                    <a:pt x="206" y="0"/>
                  </a:lnTo>
                  <a:lnTo>
                    <a:pt x="202" y="0"/>
                  </a:lnTo>
                  <a:lnTo>
                    <a:pt x="199" y="0"/>
                  </a:lnTo>
                  <a:lnTo>
                    <a:pt x="198" y="2"/>
                  </a:lnTo>
                  <a:lnTo>
                    <a:pt x="1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1075"/>
            <p:cNvSpPr/>
            <p:nvPr/>
          </p:nvSpPr>
          <p:spPr bwMode="auto">
            <a:xfrm>
              <a:off x="4267201" y="4479925"/>
              <a:ext cx="92075" cy="133350"/>
            </a:xfrm>
            <a:custGeom>
              <a:avLst/>
              <a:gdLst/>
              <a:ahLst/>
              <a:cxnLst>
                <a:cxn ang="0">
                  <a:pos x="224" y="1"/>
                </a:cxn>
                <a:cxn ang="0">
                  <a:pos x="224" y="1"/>
                </a:cxn>
                <a:cxn ang="0">
                  <a:pos x="216" y="7"/>
                </a:cxn>
                <a:cxn ang="0">
                  <a:pos x="208" y="13"/>
                </a:cxn>
                <a:cxn ang="0">
                  <a:pos x="197" y="26"/>
                </a:cxn>
                <a:cxn ang="0">
                  <a:pos x="186" y="41"/>
                </a:cxn>
                <a:cxn ang="0">
                  <a:pos x="176" y="56"/>
                </a:cxn>
                <a:cxn ang="0">
                  <a:pos x="176" y="56"/>
                </a:cxn>
                <a:cxn ang="0">
                  <a:pos x="146" y="106"/>
                </a:cxn>
                <a:cxn ang="0">
                  <a:pos x="116" y="154"/>
                </a:cxn>
                <a:cxn ang="0">
                  <a:pos x="116" y="154"/>
                </a:cxn>
                <a:cxn ang="0">
                  <a:pos x="88" y="199"/>
                </a:cxn>
                <a:cxn ang="0">
                  <a:pos x="59" y="242"/>
                </a:cxn>
                <a:cxn ang="0">
                  <a:pos x="59" y="242"/>
                </a:cxn>
                <a:cxn ang="0">
                  <a:pos x="45" y="262"/>
                </a:cxn>
                <a:cxn ang="0">
                  <a:pos x="29" y="281"/>
                </a:cxn>
                <a:cxn ang="0">
                  <a:pos x="15" y="302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7"/>
                </a:cxn>
                <a:cxn ang="0">
                  <a:pos x="2" y="330"/>
                </a:cxn>
                <a:cxn ang="0">
                  <a:pos x="4" y="331"/>
                </a:cxn>
                <a:cxn ang="0">
                  <a:pos x="8" y="332"/>
                </a:cxn>
                <a:cxn ang="0">
                  <a:pos x="8" y="332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1" y="328"/>
                </a:cxn>
                <a:cxn ang="0">
                  <a:pos x="23" y="327"/>
                </a:cxn>
                <a:cxn ang="0">
                  <a:pos x="24" y="323"/>
                </a:cxn>
                <a:cxn ang="0">
                  <a:pos x="23" y="319"/>
                </a:cxn>
                <a:cxn ang="0">
                  <a:pos x="19" y="318"/>
                </a:cxn>
                <a:cxn ang="0">
                  <a:pos x="19" y="318"/>
                </a:cxn>
                <a:cxn ang="0">
                  <a:pos x="28" y="303"/>
                </a:cxn>
                <a:cxn ang="0">
                  <a:pos x="38" y="290"/>
                </a:cxn>
                <a:cxn ang="0">
                  <a:pos x="59" y="263"/>
                </a:cxn>
                <a:cxn ang="0">
                  <a:pos x="59" y="263"/>
                </a:cxn>
                <a:cxn ang="0">
                  <a:pos x="85" y="225"/>
                </a:cxn>
                <a:cxn ang="0">
                  <a:pos x="110" y="186"/>
                </a:cxn>
                <a:cxn ang="0">
                  <a:pos x="110" y="186"/>
                </a:cxn>
                <a:cxn ang="0">
                  <a:pos x="163" y="98"/>
                </a:cxn>
                <a:cxn ang="0">
                  <a:pos x="163" y="98"/>
                </a:cxn>
                <a:cxn ang="0">
                  <a:pos x="177" y="75"/>
                </a:cxn>
                <a:cxn ang="0">
                  <a:pos x="191" y="51"/>
                </a:cxn>
                <a:cxn ang="0">
                  <a:pos x="199" y="39"/>
                </a:cxn>
                <a:cxn ang="0">
                  <a:pos x="208" y="29"/>
                </a:cxn>
                <a:cxn ang="0">
                  <a:pos x="219" y="20"/>
                </a:cxn>
                <a:cxn ang="0">
                  <a:pos x="229" y="12"/>
                </a:cxn>
                <a:cxn ang="0">
                  <a:pos x="229" y="12"/>
                </a:cxn>
                <a:cxn ang="0">
                  <a:pos x="231" y="9"/>
                </a:cxn>
                <a:cxn ang="0">
                  <a:pos x="232" y="8"/>
                </a:cxn>
                <a:cxn ang="0">
                  <a:pos x="231" y="4"/>
                </a:cxn>
                <a:cxn ang="0">
                  <a:pos x="228" y="1"/>
                </a:cxn>
                <a:cxn ang="0">
                  <a:pos x="225" y="0"/>
                </a:cxn>
                <a:cxn ang="0">
                  <a:pos x="224" y="1"/>
                </a:cxn>
                <a:cxn ang="0">
                  <a:pos x="224" y="1"/>
                </a:cxn>
              </a:cxnLst>
              <a:rect l="0" t="0" r="r" b="b"/>
              <a:pathLst>
                <a:path w="232" h="332">
                  <a:moveTo>
                    <a:pt x="224" y="1"/>
                  </a:moveTo>
                  <a:lnTo>
                    <a:pt x="224" y="1"/>
                  </a:lnTo>
                  <a:lnTo>
                    <a:pt x="216" y="7"/>
                  </a:lnTo>
                  <a:lnTo>
                    <a:pt x="208" y="13"/>
                  </a:lnTo>
                  <a:lnTo>
                    <a:pt x="197" y="26"/>
                  </a:lnTo>
                  <a:lnTo>
                    <a:pt x="186" y="41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46" y="106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88" y="199"/>
                  </a:lnTo>
                  <a:lnTo>
                    <a:pt x="59" y="242"/>
                  </a:lnTo>
                  <a:lnTo>
                    <a:pt x="59" y="242"/>
                  </a:lnTo>
                  <a:lnTo>
                    <a:pt x="45" y="262"/>
                  </a:lnTo>
                  <a:lnTo>
                    <a:pt x="29" y="281"/>
                  </a:lnTo>
                  <a:lnTo>
                    <a:pt x="15" y="302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7"/>
                  </a:lnTo>
                  <a:lnTo>
                    <a:pt x="2" y="330"/>
                  </a:lnTo>
                  <a:lnTo>
                    <a:pt x="4" y="331"/>
                  </a:lnTo>
                  <a:lnTo>
                    <a:pt x="8" y="332"/>
                  </a:lnTo>
                  <a:lnTo>
                    <a:pt x="8" y="332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1" y="328"/>
                  </a:lnTo>
                  <a:lnTo>
                    <a:pt x="23" y="327"/>
                  </a:lnTo>
                  <a:lnTo>
                    <a:pt x="24" y="323"/>
                  </a:lnTo>
                  <a:lnTo>
                    <a:pt x="23" y="319"/>
                  </a:lnTo>
                  <a:lnTo>
                    <a:pt x="19" y="318"/>
                  </a:lnTo>
                  <a:lnTo>
                    <a:pt x="19" y="318"/>
                  </a:lnTo>
                  <a:lnTo>
                    <a:pt x="28" y="303"/>
                  </a:lnTo>
                  <a:lnTo>
                    <a:pt x="38" y="290"/>
                  </a:lnTo>
                  <a:lnTo>
                    <a:pt x="59" y="263"/>
                  </a:lnTo>
                  <a:lnTo>
                    <a:pt x="59" y="263"/>
                  </a:lnTo>
                  <a:lnTo>
                    <a:pt x="85" y="225"/>
                  </a:lnTo>
                  <a:lnTo>
                    <a:pt x="110" y="186"/>
                  </a:lnTo>
                  <a:lnTo>
                    <a:pt x="110" y="186"/>
                  </a:lnTo>
                  <a:lnTo>
                    <a:pt x="163" y="98"/>
                  </a:lnTo>
                  <a:lnTo>
                    <a:pt x="163" y="98"/>
                  </a:lnTo>
                  <a:lnTo>
                    <a:pt x="177" y="75"/>
                  </a:lnTo>
                  <a:lnTo>
                    <a:pt x="191" y="51"/>
                  </a:lnTo>
                  <a:lnTo>
                    <a:pt x="199" y="39"/>
                  </a:lnTo>
                  <a:lnTo>
                    <a:pt x="208" y="29"/>
                  </a:lnTo>
                  <a:lnTo>
                    <a:pt x="219" y="20"/>
                  </a:lnTo>
                  <a:lnTo>
                    <a:pt x="229" y="12"/>
                  </a:lnTo>
                  <a:lnTo>
                    <a:pt x="229" y="12"/>
                  </a:lnTo>
                  <a:lnTo>
                    <a:pt x="231" y="9"/>
                  </a:lnTo>
                  <a:lnTo>
                    <a:pt x="232" y="8"/>
                  </a:lnTo>
                  <a:lnTo>
                    <a:pt x="231" y="4"/>
                  </a:lnTo>
                  <a:lnTo>
                    <a:pt x="228" y="1"/>
                  </a:lnTo>
                  <a:lnTo>
                    <a:pt x="225" y="0"/>
                  </a:lnTo>
                  <a:lnTo>
                    <a:pt x="224" y="1"/>
                  </a:lnTo>
                  <a:lnTo>
                    <a:pt x="22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076"/>
            <p:cNvSpPr/>
            <p:nvPr/>
          </p:nvSpPr>
          <p:spPr bwMode="auto">
            <a:xfrm>
              <a:off x="4287838" y="4484688"/>
              <a:ext cx="90488" cy="13652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06" y="23"/>
                </a:cxn>
                <a:cxn ang="0">
                  <a:pos x="192" y="43"/>
                </a:cxn>
                <a:cxn ang="0">
                  <a:pos x="179" y="61"/>
                </a:cxn>
                <a:cxn ang="0">
                  <a:pos x="166" y="80"/>
                </a:cxn>
                <a:cxn ang="0">
                  <a:pos x="166" y="80"/>
                </a:cxn>
                <a:cxn ang="0">
                  <a:pos x="136" y="128"/>
                </a:cxn>
                <a:cxn ang="0">
                  <a:pos x="106" y="175"/>
                </a:cxn>
                <a:cxn ang="0">
                  <a:pos x="106" y="175"/>
                </a:cxn>
                <a:cxn ang="0">
                  <a:pos x="80" y="216"/>
                </a:cxn>
                <a:cxn ang="0">
                  <a:pos x="51" y="253"/>
                </a:cxn>
                <a:cxn ang="0">
                  <a:pos x="51" y="253"/>
                </a:cxn>
                <a:cxn ang="0">
                  <a:pos x="39" y="273"/>
                </a:cxn>
                <a:cxn ang="0">
                  <a:pos x="26" y="293"/>
                </a:cxn>
                <a:cxn ang="0">
                  <a:pos x="26" y="293"/>
                </a:cxn>
                <a:cxn ang="0">
                  <a:pos x="21" y="302"/>
                </a:cxn>
                <a:cxn ang="0">
                  <a:pos x="16" y="314"/>
                </a:cxn>
                <a:cxn ang="0">
                  <a:pos x="9" y="325"/>
                </a:cxn>
                <a:cxn ang="0">
                  <a:pos x="5" y="329"/>
                </a:cxn>
                <a:cxn ang="0">
                  <a:pos x="3" y="332"/>
                </a:cxn>
                <a:cxn ang="0">
                  <a:pos x="3" y="332"/>
                </a:cxn>
                <a:cxn ang="0">
                  <a:pos x="0" y="333"/>
                </a:cxn>
                <a:cxn ang="0">
                  <a:pos x="0" y="336"/>
                </a:cxn>
                <a:cxn ang="0">
                  <a:pos x="0" y="340"/>
                </a:cxn>
                <a:cxn ang="0">
                  <a:pos x="4" y="342"/>
                </a:cxn>
                <a:cxn ang="0">
                  <a:pos x="5" y="342"/>
                </a:cxn>
                <a:cxn ang="0">
                  <a:pos x="8" y="342"/>
                </a:cxn>
                <a:cxn ang="0">
                  <a:pos x="8" y="342"/>
                </a:cxn>
                <a:cxn ang="0">
                  <a:pos x="12" y="340"/>
                </a:cxn>
                <a:cxn ang="0">
                  <a:pos x="15" y="336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5" y="316"/>
                </a:cxn>
                <a:cxn ang="0">
                  <a:pos x="33" y="304"/>
                </a:cxn>
                <a:cxn ang="0">
                  <a:pos x="47" y="282"/>
                </a:cxn>
                <a:cxn ang="0">
                  <a:pos x="47" y="282"/>
                </a:cxn>
                <a:cxn ang="0">
                  <a:pos x="76" y="240"/>
                </a:cxn>
                <a:cxn ang="0">
                  <a:pos x="105" y="199"/>
                </a:cxn>
                <a:cxn ang="0">
                  <a:pos x="105" y="199"/>
                </a:cxn>
                <a:cxn ang="0">
                  <a:pos x="121" y="175"/>
                </a:cxn>
                <a:cxn ang="0">
                  <a:pos x="135" y="151"/>
                </a:cxn>
                <a:cxn ang="0">
                  <a:pos x="165" y="103"/>
                </a:cxn>
                <a:cxn ang="0">
                  <a:pos x="165" y="103"/>
                </a:cxn>
                <a:cxn ang="0">
                  <a:pos x="181" y="80"/>
                </a:cxn>
                <a:cxn ang="0">
                  <a:pos x="198" y="57"/>
                </a:cxn>
                <a:cxn ang="0">
                  <a:pos x="213" y="34"/>
                </a:cxn>
                <a:cxn ang="0">
                  <a:pos x="220" y="22"/>
                </a:cxn>
                <a:cxn ang="0">
                  <a:pos x="228" y="9"/>
                </a:cxn>
                <a:cxn ang="0">
                  <a:pos x="228" y="9"/>
                </a:cxn>
                <a:cxn ang="0">
                  <a:pos x="228" y="6"/>
                </a:cxn>
                <a:cxn ang="0">
                  <a:pos x="228" y="4"/>
                </a:cxn>
                <a:cxn ang="0">
                  <a:pos x="225" y="1"/>
                </a:cxn>
                <a:cxn ang="0">
                  <a:pos x="223" y="0"/>
                </a:cxn>
                <a:cxn ang="0">
                  <a:pos x="220" y="0"/>
                </a:cxn>
                <a:cxn ang="0">
                  <a:pos x="219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8" h="342">
                  <a:moveTo>
                    <a:pt x="217" y="2"/>
                  </a:moveTo>
                  <a:lnTo>
                    <a:pt x="217" y="2"/>
                  </a:lnTo>
                  <a:lnTo>
                    <a:pt x="206" y="23"/>
                  </a:lnTo>
                  <a:lnTo>
                    <a:pt x="192" y="43"/>
                  </a:lnTo>
                  <a:lnTo>
                    <a:pt x="179" y="61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36" y="128"/>
                  </a:lnTo>
                  <a:lnTo>
                    <a:pt x="106" y="175"/>
                  </a:lnTo>
                  <a:lnTo>
                    <a:pt x="106" y="175"/>
                  </a:lnTo>
                  <a:lnTo>
                    <a:pt x="80" y="216"/>
                  </a:lnTo>
                  <a:lnTo>
                    <a:pt x="51" y="253"/>
                  </a:lnTo>
                  <a:lnTo>
                    <a:pt x="51" y="253"/>
                  </a:lnTo>
                  <a:lnTo>
                    <a:pt x="39" y="273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1" y="302"/>
                  </a:lnTo>
                  <a:lnTo>
                    <a:pt x="16" y="314"/>
                  </a:lnTo>
                  <a:lnTo>
                    <a:pt x="9" y="325"/>
                  </a:lnTo>
                  <a:lnTo>
                    <a:pt x="5" y="329"/>
                  </a:lnTo>
                  <a:lnTo>
                    <a:pt x="3" y="332"/>
                  </a:lnTo>
                  <a:lnTo>
                    <a:pt x="3" y="332"/>
                  </a:lnTo>
                  <a:lnTo>
                    <a:pt x="0" y="333"/>
                  </a:lnTo>
                  <a:lnTo>
                    <a:pt x="0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5" y="342"/>
                  </a:lnTo>
                  <a:lnTo>
                    <a:pt x="8" y="342"/>
                  </a:lnTo>
                  <a:lnTo>
                    <a:pt x="8" y="342"/>
                  </a:lnTo>
                  <a:lnTo>
                    <a:pt x="12" y="340"/>
                  </a:lnTo>
                  <a:lnTo>
                    <a:pt x="15" y="336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5" y="316"/>
                  </a:lnTo>
                  <a:lnTo>
                    <a:pt x="33" y="304"/>
                  </a:lnTo>
                  <a:lnTo>
                    <a:pt x="47" y="282"/>
                  </a:lnTo>
                  <a:lnTo>
                    <a:pt x="47" y="282"/>
                  </a:lnTo>
                  <a:lnTo>
                    <a:pt x="76" y="240"/>
                  </a:lnTo>
                  <a:lnTo>
                    <a:pt x="105" y="199"/>
                  </a:lnTo>
                  <a:lnTo>
                    <a:pt x="105" y="199"/>
                  </a:lnTo>
                  <a:lnTo>
                    <a:pt x="121" y="175"/>
                  </a:lnTo>
                  <a:lnTo>
                    <a:pt x="135" y="151"/>
                  </a:lnTo>
                  <a:lnTo>
                    <a:pt x="165" y="103"/>
                  </a:lnTo>
                  <a:lnTo>
                    <a:pt x="165" y="103"/>
                  </a:lnTo>
                  <a:lnTo>
                    <a:pt x="181" y="80"/>
                  </a:lnTo>
                  <a:lnTo>
                    <a:pt x="198" y="57"/>
                  </a:lnTo>
                  <a:lnTo>
                    <a:pt x="213" y="34"/>
                  </a:lnTo>
                  <a:lnTo>
                    <a:pt x="220" y="22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28" y="6"/>
                  </a:lnTo>
                  <a:lnTo>
                    <a:pt x="228" y="4"/>
                  </a:lnTo>
                  <a:lnTo>
                    <a:pt x="225" y="1"/>
                  </a:lnTo>
                  <a:lnTo>
                    <a:pt x="223" y="0"/>
                  </a:lnTo>
                  <a:lnTo>
                    <a:pt x="220" y="0"/>
                  </a:lnTo>
                  <a:lnTo>
                    <a:pt x="219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077"/>
            <p:cNvSpPr/>
            <p:nvPr/>
          </p:nvSpPr>
          <p:spPr bwMode="auto">
            <a:xfrm>
              <a:off x="4359276" y="4505325"/>
              <a:ext cx="38100" cy="53975"/>
            </a:xfrm>
            <a:custGeom>
              <a:avLst/>
              <a:gdLst/>
              <a:ahLst/>
              <a:cxnLst>
                <a:cxn ang="0">
                  <a:pos x="88" y="3"/>
                </a:cxn>
                <a:cxn ang="0">
                  <a:pos x="88" y="3"/>
                </a:cxn>
                <a:cxn ang="0">
                  <a:pos x="75" y="18"/>
                </a:cxn>
                <a:cxn ang="0">
                  <a:pos x="62" y="35"/>
                </a:cxn>
                <a:cxn ang="0">
                  <a:pos x="51" y="52"/>
                </a:cxn>
                <a:cxn ang="0">
                  <a:pos x="40" y="69"/>
                </a:cxn>
                <a:cxn ang="0">
                  <a:pos x="40" y="69"/>
                </a:cxn>
                <a:cxn ang="0">
                  <a:pos x="17" y="98"/>
                </a:cxn>
                <a:cxn ang="0">
                  <a:pos x="8" y="114"/>
                </a:cxn>
                <a:cxn ang="0">
                  <a:pos x="0" y="131"/>
                </a:cxn>
                <a:cxn ang="0">
                  <a:pos x="0" y="131"/>
                </a:cxn>
                <a:cxn ang="0">
                  <a:pos x="0" y="132"/>
                </a:cxn>
                <a:cxn ang="0">
                  <a:pos x="0" y="135"/>
                </a:cxn>
                <a:cxn ang="0">
                  <a:pos x="2" y="136"/>
                </a:cxn>
                <a:cxn ang="0">
                  <a:pos x="4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2" y="134"/>
                </a:cxn>
                <a:cxn ang="0">
                  <a:pos x="12" y="134"/>
                </a:cxn>
                <a:cxn ang="0">
                  <a:pos x="15" y="126"/>
                </a:cxn>
                <a:cxn ang="0">
                  <a:pos x="20" y="117"/>
                </a:cxn>
                <a:cxn ang="0">
                  <a:pos x="30" y="101"/>
                </a:cxn>
                <a:cxn ang="0">
                  <a:pos x="53" y="71"/>
                </a:cxn>
                <a:cxn ang="0">
                  <a:pos x="53" y="71"/>
                </a:cxn>
                <a:cxn ang="0">
                  <a:pos x="63" y="55"/>
                </a:cxn>
                <a:cxn ang="0">
                  <a:pos x="74" y="39"/>
                </a:cxn>
                <a:cxn ang="0">
                  <a:pos x="84" y="25"/>
                </a:cxn>
                <a:cxn ang="0">
                  <a:pos x="96" y="11"/>
                </a:cxn>
                <a:cxn ang="0">
                  <a:pos x="96" y="11"/>
                </a:cxn>
                <a:cxn ang="0">
                  <a:pos x="97" y="8"/>
                </a:cxn>
                <a:cxn ang="0">
                  <a:pos x="97" y="7"/>
                </a:cxn>
                <a:cxn ang="0">
                  <a:pos x="96" y="3"/>
                </a:cxn>
                <a:cxn ang="0">
                  <a:pos x="92" y="0"/>
                </a:cxn>
                <a:cxn ang="0">
                  <a:pos x="89" y="1"/>
                </a:cxn>
                <a:cxn ang="0">
                  <a:pos x="88" y="3"/>
                </a:cxn>
                <a:cxn ang="0">
                  <a:pos x="88" y="3"/>
                </a:cxn>
              </a:cxnLst>
              <a:rect l="0" t="0" r="r" b="b"/>
              <a:pathLst>
                <a:path w="97" h="137">
                  <a:moveTo>
                    <a:pt x="88" y="3"/>
                  </a:moveTo>
                  <a:lnTo>
                    <a:pt x="88" y="3"/>
                  </a:lnTo>
                  <a:lnTo>
                    <a:pt x="75" y="18"/>
                  </a:lnTo>
                  <a:lnTo>
                    <a:pt x="62" y="35"/>
                  </a:lnTo>
                  <a:lnTo>
                    <a:pt x="51" y="52"/>
                  </a:lnTo>
                  <a:lnTo>
                    <a:pt x="40" y="69"/>
                  </a:lnTo>
                  <a:lnTo>
                    <a:pt x="40" y="69"/>
                  </a:lnTo>
                  <a:lnTo>
                    <a:pt x="17" y="98"/>
                  </a:lnTo>
                  <a:lnTo>
                    <a:pt x="8" y="114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6"/>
                  </a:lnTo>
                  <a:lnTo>
                    <a:pt x="4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5" y="126"/>
                  </a:lnTo>
                  <a:lnTo>
                    <a:pt x="20" y="117"/>
                  </a:lnTo>
                  <a:lnTo>
                    <a:pt x="30" y="101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63" y="55"/>
                  </a:lnTo>
                  <a:lnTo>
                    <a:pt x="74" y="39"/>
                  </a:lnTo>
                  <a:lnTo>
                    <a:pt x="84" y="25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6" y="3"/>
                  </a:lnTo>
                  <a:lnTo>
                    <a:pt x="92" y="0"/>
                  </a:lnTo>
                  <a:lnTo>
                    <a:pt x="89" y="1"/>
                  </a:lnTo>
                  <a:lnTo>
                    <a:pt x="88" y="3"/>
                  </a:lnTo>
                  <a:lnTo>
                    <a:pt x="8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078"/>
            <p:cNvSpPr/>
            <p:nvPr/>
          </p:nvSpPr>
          <p:spPr bwMode="auto">
            <a:xfrm>
              <a:off x="4375151" y="4513263"/>
              <a:ext cx="39688" cy="50800"/>
            </a:xfrm>
            <a:custGeom>
              <a:avLst/>
              <a:gdLst/>
              <a:ahLst/>
              <a:cxnLst>
                <a:cxn ang="0">
                  <a:pos x="86" y="1"/>
                </a:cxn>
                <a:cxn ang="0">
                  <a:pos x="86" y="1"/>
                </a:cxn>
                <a:cxn ang="0">
                  <a:pos x="74" y="14"/>
                </a:cxn>
                <a:cxn ang="0">
                  <a:pos x="62" y="29"/>
                </a:cxn>
                <a:cxn ang="0">
                  <a:pos x="41" y="59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0" y="126"/>
                </a:cxn>
                <a:cxn ang="0">
                  <a:pos x="2" y="127"/>
                </a:cxn>
                <a:cxn ang="0">
                  <a:pos x="6" y="128"/>
                </a:cxn>
                <a:cxn ang="0">
                  <a:pos x="7" y="127"/>
                </a:cxn>
                <a:cxn ang="0">
                  <a:pos x="10" y="126"/>
                </a:cxn>
                <a:cxn ang="0">
                  <a:pos x="10" y="126"/>
                </a:cxn>
                <a:cxn ang="0">
                  <a:pos x="51" y="65"/>
                </a:cxn>
                <a:cxn ang="0">
                  <a:pos x="71" y="37"/>
                </a:cxn>
                <a:cxn ang="0">
                  <a:pos x="82" y="22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96" y="8"/>
                </a:cxn>
                <a:cxn ang="0">
                  <a:pos x="96" y="5"/>
                </a:cxn>
                <a:cxn ang="0">
                  <a:pos x="95" y="1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6" y="1"/>
                </a:cxn>
                <a:cxn ang="0">
                  <a:pos x="86" y="1"/>
                </a:cxn>
              </a:cxnLst>
              <a:rect l="0" t="0" r="r" b="b"/>
              <a:pathLst>
                <a:path w="96" h="128">
                  <a:moveTo>
                    <a:pt x="86" y="1"/>
                  </a:moveTo>
                  <a:lnTo>
                    <a:pt x="86" y="1"/>
                  </a:lnTo>
                  <a:lnTo>
                    <a:pt x="74" y="14"/>
                  </a:lnTo>
                  <a:lnTo>
                    <a:pt x="62" y="29"/>
                  </a:lnTo>
                  <a:lnTo>
                    <a:pt x="41" y="5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0" y="126"/>
                  </a:lnTo>
                  <a:lnTo>
                    <a:pt x="2" y="127"/>
                  </a:lnTo>
                  <a:lnTo>
                    <a:pt x="6" y="128"/>
                  </a:lnTo>
                  <a:lnTo>
                    <a:pt x="7" y="127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51" y="65"/>
                  </a:lnTo>
                  <a:lnTo>
                    <a:pt x="71" y="37"/>
                  </a:lnTo>
                  <a:lnTo>
                    <a:pt x="82" y="22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8" y="0"/>
                  </a:lnTo>
                  <a:lnTo>
                    <a:pt x="86" y="1"/>
                  </a:lnTo>
                  <a:lnTo>
                    <a:pt x="8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079"/>
            <p:cNvSpPr/>
            <p:nvPr/>
          </p:nvSpPr>
          <p:spPr bwMode="auto">
            <a:xfrm>
              <a:off x="4391026" y="4516438"/>
              <a:ext cx="47625" cy="53975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5" y="14"/>
                </a:cxn>
                <a:cxn ang="0">
                  <a:pos x="80" y="28"/>
                </a:cxn>
                <a:cxn ang="0">
                  <a:pos x="65" y="43"/>
                </a:cxn>
                <a:cxn ang="0">
                  <a:pos x="51" y="58"/>
                </a:cxn>
                <a:cxn ang="0">
                  <a:pos x="25" y="91"/>
                </a:cxn>
                <a:cxn ang="0">
                  <a:pos x="1" y="125"/>
                </a:cxn>
                <a:cxn ang="0">
                  <a:pos x="1" y="125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2"/>
                </a:cxn>
                <a:cxn ang="0">
                  <a:pos x="2" y="133"/>
                </a:cxn>
                <a:cxn ang="0">
                  <a:pos x="6" y="134"/>
                </a:cxn>
                <a:cxn ang="0">
                  <a:pos x="9" y="133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34" y="98"/>
                </a:cxn>
                <a:cxn ang="0">
                  <a:pos x="59" y="66"/>
                </a:cxn>
                <a:cxn ang="0">
                  <a:pos x="72" y="51"/>
                </a:cxn>
                <a:cxn ang="0">
                  <a:pos x="86" y="36"/>
                </a:cxn>
                <a:cxn ang="0">
                  <a:pos x="101" y="23"/>
                </a:cxn>
                <a:cxn ang="0">
                  <a:pos x="118" y="11"/>
                </a:cxn>
                <a:cxn ang="0">
                  <a:pos x="118" y="11"/>
                </a:cxn>
                <a:cxn ang="0">
                  <a:pos x="119" y="9"/>
                </a:cxn>
                <a:cxn ang="0">
                  <a:pos x="120" y="7"/>
                </a:cxn>
                <a:cxn ang="0">
                  <a:pos x="119" y="2"/>
                </a:cxn>
                <a:cxn ang="0">
                  <a:pos x="118" y="1"/>
                </a:cxn>
                <a:cxn ang="0">
                  <a:pos x="116" y="0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20" h="134">
                  <a:moveTo>
                    <a:pt x="111" y="1"/>
                  </a:moveTo>
                  <a:lnTo>
                    <a:pt x="111" y="1"/>
                  </a:lnTo>
                  <a:lnTo>
                    <a:pt x="95" y="14"/>
                  </a:lnTo>
                  <a:lnTo>
                    <a:pt x="80" y="28"/>
                  </a:lnTo>
                  <a:lnTo>
                    <a:pt x="65" y="43"/>
                  </a:lnTo>
                  <a:lnTo>
                    <a:pt x="51" y="58"/>
                  </a:lnTo>
                  <a:lnTo>
                    <a:pt x="25" y="91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2"/>
                  </a:lnTo>
                  <a:lnTo>
                    <a:pt x="2" y="133"/>
                  </a:lnTo>
                  <a:lnTo>
                    <a:pt x="6" y="134"/>
                  </a:lnTo>
                  <a:lnTo>
                    <a:pt x="9" y="133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34" y="98"/>
                  </a:lnTo>
                  <a:lnTo>
                    <a:pt x="59" y="66"/>
                  </a:lnTo>
                  <a:lnTo>
                    <a:pt x="72" y="51"/>
                  </a:lnTo>
                  <a:lnTo>
                    <a:pt x="86" y="36"/>
                  </a:lnTo>
                  <a:lnTo>
                    <a:pt x="101" y="23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9" y="9"/>
                  </a:lnTo>
                  <a:lnTo>
                    <a:pt x="120" y="7"/>
                  </a:lnTo>
                  <a:lnTo>
                    <a:pt x="119" y="2"/>
                  </a:lnTo>
                  <a:lnTo>
                    <a:pt x="118" y="1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1080"/>
            <p:cNvSpPr/>
            <p:nvPr/>
          </p:nvSpPr>
          <p:spPr bwMode="auto">
            <a:xfrm>
              <a:off x="4402138" y="4527550"/>
              <a:ext cx="47625" cy="60325"/>
            </a:xfrm>
            <a:custGeom>
              <a:avLst/>
              <a:gdLst/>
              <a:ahLst/>
              <a:cxnLst>
                <a:cxn ang="0">
                  <a:pos x="114" y="1"/>
                </a:cxn>
                <a:cxn ang="0">
                  <a:pos x="114" y="1"/>
                </a:cxn>
                <a:cxn ang="0">
                  <a:pos x="110" y="4"/>
                </a:cxn>
                <a:cxn ang="0">
                  <a:pos x="106" y="8"/>
                </a:cxn>
                <a:cxn ang="0">
                  <a:pos x="99" y="15"/>
                </a:cxn>
                <a:cxn ang="0">
                  <a:pos x="99" y="15"/>
                </a:cxn>
                <a:cxn ang="0">
                  <a:pos x="82" y="38"/>
                </a:cxn>
                <a:cxn ang="0">
                  <a:pos x="64" y="60"/>
                </a:cxn>
                <a:cxn ang="0">
                  <a:pos x="64" y="60"/>
                </a:cxn>
                <a:cxn ang="0">
                  <a:pos x="50" y="78"/>
                </a:cxn>
                <a:cxn ang="0">
                  <a:pos x="42" y="87"/>
                </a:cxn>
                <a:cxn ang="0">
                  <a:pos x="35" y="96"/>
                </a:cxn>
                <a:cxn ang="0">
                  <a:pos x="35" y="96"/>
                </a:cxn>
                <a:cxn ang="0">
                  <a:pos x="30" y="104"/>
                </a:cxn>
                <a:cxn ang="0">
                  <a:pos x="25" y="110"/>
                </a:cxn>
                <a:cxn ang="0">
                  <a:pos x="13" y="121"/>
                </a:cxn>
                <a:cxn ang="0">
                  <a:pos x="13" y="121"/>
                </a:cxn>
                <a:cxn ang="0">
                  <a:pos x="9" y="127"/>
                </a:cxn>
                <a:cxn ang="0">
                  <a:pos x="4" y="136"/>
                </a:cxn>
                <a:cxn ang="0">
                  <a:pos x="0" y="141"/>
                </a:cxn>
                <a:cxn ang="0">
                  <a:pos x="0" y="142"/>
                </a:cxn>
                <a:cxn ang="0">
                  <a:pos x="1" y="141"/>
                </a:cxn>
                <a:cxn ang="0">
                  <a:pos x="1" y="141"/>
                </a:cxn>
                <a:cxn ang="0">
                  <a:pos x="0" y="144"/>
                </a:cxn>
                <a:cxn ang="0">
                  <a:pos x="0" y="146"/>
                </a:cxn>
                <a:cxn ang="0">
                  <a:pos x="3" y="150"/>
                </a:cxn>
                <a:cxn ang="0">
                  <a:pos x="4" y="150"/>
                </a:cxn>
                <a:cxn ang="0">
                  <a:pos x="5" y="151"/>
                </a:cxn>
                <a:cxn ang="0">
                  <a:pos x="8" y="151"/>
                </a:cxn>
                <a:cxn ang="0">
                  <a:pos x="9" y="149"/>
                </a:cxn>
                <a:cxn ang="0">
                  <a:pos x="9" y="149"/>
                </a:cxn>
                <a:cxn ang="0">
                  <a:pos x="33" y="120"/>
                </a:cxn>
                <a:cxn ang="0">
                  <a:pos x="55" y="90"/>
                </a:cxn>
                <a:cxn ang="0">
                  <a:pos x="55" y="90"/>
                </a:cxn>
                <a:cxn ang="0">
                  <a:pos x="86" y="49"/>
                </a:cxn>
                <a:cxn ang="0">
                  <a:pos x="86" y="49"/>
                </a:cxn>
                <a:cxn ang="0">
                  <a:pos x="102" y="28"/>
                </a:cxn>
                <a:cxn ang="0">
                  <a:pos x="111" y="18"/>
                </a:cxn>
                <a:cxn ang="0">
                  <a:pos x="115" y="14"/>
                </a:cxn>
                <a:cxn ang="0">
                  <a:pos x="120" y="10"/>
                </a:cxn>
                <a:cxn ang="0">
                  <a:pos x="120" y="10"/>
                </a:cxn>
                <a:cxn ang="0">
                  <a:pos x="122" y="9"/>
                </a:cxn>
                <a:cxn ang="0">
                  <a:pos x="123" y="6"/>
                </a:cxn>
                <a:cxn ang="0">
                  <a:pos x="122" y="2"/>
                </a:cxn>
                <a:cxn ang="0">
                  <a:pos x="119" y="0"/>
                </a:cxn>
                <a:cxn ang="0">
                  <a:pos x="116" y="0"/>
                </a:cxn>
                <a:cxn ang="0">
                  <a:pos x="114" y="1"/>
                </a:cxn>
                <a:cxn ang="0">
                  <a:pos x="114" y="1"/>
                </a:cxn>
              </a:cxnLst>
              <a:rect l="0" t="0" r="r" b="b"/>
              <a:pathLst>
                <a:path w="123" h="151">
                  <a:moveTo>
                    <a:pt x="114" y="1"/>
                  </a:moveTo>
                  <a:lnTo>
                    <a:pt x="114" y="1"/>
                  </a:lnTo>
                  <a:lnTo>
                    <a:pt x="110" y="4"/>
                  </a:lnTo>
                  <a:lnTo>
                    <a:pt x="106" y="8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82" y="38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50" y="78"/>
                  </a:lnTo>
                  <a:lnTo>
                    <a:pt x="42" y="87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30" y="104"/>
                  </a:lnTo>
                  <a:lnTo>
                    <a:pt x="25" y="110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9" y="127"/>
                  </a:lnTo>
                  <a:lnTo>
                    <a:pt x="4" y="136"/>
                  </a:lnTo>
                  <a:lnTo>
                    <a:pt x="0" y="141"/>
                  </a:lnTo>
                  <a:lnTo>
                    <a:pt x="0" y="142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3" y="150"/>
                  </a:lnTo>
                  <a:lnTo>
                    <a:pt x="4" y="150"/>
                  </a:lnTo>
                  <a:lnTo>
                    <a:pt x="5" y="151"/>
                  </a:lnTo>
                  <a:lnTo>
                    <a:pt x="8" y="151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33" y="120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102" y="28"/>
                  </a:lnTo>
                  <a:lnTo>
                    <a:pt x="111" y="18"/>
                  </a:lnTo>
                  <a:lnTo>
                    <a:pt x="115" y="14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2" y="9"/>
                  </a:lnTo>
                  <a:lnTo>
                    <a:pt x="123" y="6"/>
                  </a:lnTo>
                  <a:lnTo>
                    <a:pt x="122" y="2"/>
                  </a:lnTo>
                  <a:lnTo>
                    <a:pt x="119" y="0"/>
                  </a:lnTo>
                  <a:lnTo>
                    <a:pt x="116" y="0"/>
                  </a:lnTo>
                  <a:lnTo>
                    <a:pt x="114" y="1"/>
                  </a:lnTo>
                  <a:lnTo>
                    <a:pt x="11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1081"/>
            <p:cNvSpPr/>
            <p:nvPr/>
          </p:nvSpPr>
          <p:spPr bwMode="auto">
            <a:xfrm>
              <a:off x="4421188" y="4543425"/>
              <a:ext cx="36513" cy="50800"/>
            </a:xfrm>
            <a:custGeom>
              <a:avLst/>
              <a:gdLst/>
              <a:ahLst/>
              <a:cxnLst>
                <a:cxn ang="0">
                  <a:pos x="81" y="2"/>
                </a:cxn>
                <a:cxn ang="0">
                  <a:pos x="81" y="2"/>
                </a:cxn>
                <a:cxn ang="0">
                  <a:pos x="70" y="15"/>
                </a:cxn>
                <a:cxn ang="0">
                  <a:pos x="59" y="29"/>
                </a:cxn>
                <a:cxn ang="0">
                  <a:pos x="49" y="43"/>
                </a:cxn>
                <a:cxn ang="0">
                  <a:pos x="38" y="59"/>
                </a:cxn>
                <a:cxn ang="0">
                  <a:pos x="20" y="89"/>
                </a:cxn>
                <a:cxn ang="0">
                  <a:pos x="2" y="119"/>
                </a:cxn>
                <a:cxn ang="0">
                  <a:pos x="2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2" y="126"/>
                </a:cxn>
                <a:cxn ang="0">
                  <a:pos x="3" y="127"/>
                </a:cxn>
                <a:cxn ang="0">
                  <a:pos x="7" y="128"/>
                </a:cxn>
                <a:cxn ang="0">
                  <a:pos x="10" y="127"/>
                </a:cxn>
                <a:cxn ang="0">
                  <a:pos x="11" y="126"/>
                </a:cxn>
                <a:cxn ang="0">
                  <a:pos x="11" y="126"/>
                </a:cxn>
                <a:cxn ang="0">
                  <a:pos x="30" y="96"/>
                </a:cxn>
                <a:cxn ang="0">
                  <a:pos x="47" y="66"/>
                </a:cxn>
                <a:cxn ang="0">
                  <a:pos x="58" y="51"/>
                </a:cxn>
                <a:cxn ang="0">
                  <a:pos x="67" y="37"/>
                </a:cxn>
                <a:cxn ang="0">
                  <a:pos x="79" y="22"/>
                </a:cxn>
                <a:cxn ang="0">
                  <a:pos x="91" y="9"/>
                </a:cxn>
                <a:cxn ang="0">
                  <a:pos x="91" y="9"/>
                </a:cxn>
                <a:cxn ang="0">
                  <a:pos x="92" y="7"/>
                </a:cxn>
                <a:cxn ang="0">
                  <a:pos x="92" y="5"/>
                </a:cxn>
                <a:cxn ang="0">
                  <a:pos x="89" y="2"/>
                </a:cxn>
                <a:cxn ang="0">
                  <a:pos x="87" y="0"/>
                </a:cxn>
                <a:cxn ang="0">
                  <a:pos x="84" y="0"/>
                </a:cxn>
                <a:cxn ang="0">
                  <a:pos x="81" y="2"/>
                </a:cxn>
                <a:cxn ang="0">
                  <a:pos x="81" y="2"/>
                </a:cxn>
              </a:cxnLst>
              <a:rect l="0" t="0" r="r" b="b"/>
              <a:pathLst>
                <a:path w="92" h="128">
                  <a:moveTo>
                    <a:pt x="81" y="2"/>
                  </a:moveTo>
                  <a:lnTo>
                    <a:pt x="81" y="2"/>
                  </a:lnTo>
                  <a:lnTo>
                    <a:pt x="70" y="15"/>
                  </a:lnTo>
                  <a:lnTo>
                    <a:pt x="59" y="29"/>
                  </a:lnTo>
                  <a:lnTo>
                    <a:pt x="49" y="43"/>
                  </a:lnTo>
                  <a:lnTo>
                    <a:pt x="38" y="59"/>
                  </a:lnTo>
                  <a:lnTo>
                    <a:pt x="20" y="8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3" y="127"/>
                  </a:lnTo>
                  <a:lnTo>
                    <a:pt x="7" y="128"/>
                  </a:lnTo>
                  <a:lnTo>
                    <a:pt x="10" y="127"/>
                  </a:lnTo>
                  <a:lnTo>
                    <a:pt x="11" y="126"/>
                  </a:lnTo>
                  <a:lnTo>
                    <a:pt x="11" y="126"/>
                  </a:lnTo>
                  <a:lnTo>
                    <a:pt x="30" y="96"/>
                  </a:lnTo>
                  <a:lnTo>
                    <a:pt x="47" y="66"/>
                  </a:lnTo>
                  <a:lnTo>
                    <a:pt x="58" y="51"/>
                  </a:lnTo>
                  <a:lnTo>
                    <a:pt x="67" y="37"/>
                  </a:lnTo>
                  <a:lnTo>
                    <a:pt x="79" y="22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2" y="7"/>
                  </a:lnTo>
                  <a:lnTo>
                    <a:pt x="92" y="5"/>
                  </a:lnTo>
                  <a:lnTo>
                    <a:pt x="89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8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1082"/>
            <p:cNvSpPr/>
            <p:nvPr/>
          </p:nvSpPr>
          <p:spPr bwMode="auto">
            <a:xfrm>
              <a:off x="4308476" y="4591050"/>
              <a:ext cx="20638" cy="39688"/>
            </a:xfrm>
            <a:custGeom>
              <a:avLst/>
              <a:gdLst/>
              <a:ahLst/>
              <a:cxnLst>
                <a:cxn ang="0">
                  <a:pos x="43" y="3"/>
                </a:cxn>
                <a:cxn ang="0">
                  <a:pos x="43" y="3"/>
                </a:cxn>
                <a:cxn ang="0">
                  <a:pos x="30" y="25"/>
                </a:cxn>
                <a:cxn ang="0">
                  <a:pos x="17" y="47"/>
                </a:cxn>
                <a:cxn ang="0">
                  <a:pos x="11" y="58"/>
                </a:cxn>
                <a:cxn ang="0">
                  <a:pos x="7" y="70"/>
                </a:cxn>
                <a:cxn ang="0">
                  <a:pos x="3" y="83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100"/>
                </a:cxn>
                <a:cxn ang="0">
                  <a:pos x="5" y="100"/>
                </a:cxn>
                <a:cxn ang="0">
                  <a:pos x="9" y="98"/>
                </a:cxn>
                <a:cxn ang="0">
                  <a:pos x="11" y="97"/>
                </a:cxn>
                <a:cxn ang="0">
                  <a:pos x="12" y="94"/>
                </a:cxn>
                <a:cxn ang="0">
                  <a:pos x="12" y="94"/>
                </a:cxn>
                <a:cxn ang="0">
                  <a:pos x="13" y="83"/>
                </a:cxn>
                <a:cxn ang="0">
                  <a:pos x="17" y="72"/>
                </a:cxn>
                <a:cxn ang="0">
                  <a:pos x="22" y="60"/>
                </a:cxn>
                <a:cxn ang="0">
                  <a:pos x="28" y="50"/>
                </a:cxn>
                <a:cxn ang="0">
                  <a:pos x="41" y="29"/>
                </a:cxn>
                <a:cxn ang="0">
                  <a:pos x="54" y="9"/>
                </a:cxn>
                <a:cxn ang="0">
                  <a:pos x="54" y="9"/>
                </a:cxn>
                <a:cxn ang="0">
                  <a:pos x="54" y="7"/>
                </a:cxn>
                <a:cxn ang="0">
                  <a:pos x="54" y="4"/>
                </a:cxn>
                <a:cxn ang="0">
                  <a:pos x="51" y="2"/>
                </a:cxn>
                <a:cxn ang="0">
                  <a:pos x="47" y="0"/>
                </a:cxn>
                <a:cxn ang="0">
                  <a:pos x="45" y="2"/>
                </a:cxn>
                <a:cxn ang="0">
                  <a:pos x="43" y="3"/>
                </a:cxn>
                <a:cxn ang="0">
                  <a:pos x="43" y="3"/>
                </a:cxn>
              </a:cxnLst>
              <a:rect l="0" t="0" r="r" b="b"/>
              <a:pathLst>
                <a:path w="54" h="100">
                  <a:moveTo>
                    <a:pt x="43" y="3"/>
                  </a:moveTo>
                  <a:lnTo>
                    <a:pt x="43" y="3"/>
                  </a:lnTo>
                  <a:lnTo>
                    <a:pt x="30" y="25"/>
                  </a:lnTo>
                  <a:lnTo>
                    <a:pt x="17" y="47"/>
                  </a:lnTo>
                  <a:lnTo>
                    <a:pt x="11" y="58"/>
                  </a:lnTo>
                  <a:lnTo>
                    <a:pt x="7" y="70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100"/>
                  </a:lnTo>
                  <a:lnTo>
                    <a:pt x="5" y="100"/>
                  </a:lnTo>
                  <a:lnTo>
                    <a:pt x="9" y="98"/>
                  </a:lnTo>
                  <a:lnTo>
                    <a:pt x="11" y="97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3" y="83"/>
                  </a:lnTo>
                  <a:lnTo>
                    <a:pt x="17" y="72"/>
                  </a:lnTo>
                  <a:lnTo>
                    <a:pt x="22" y="60"/>
                  </a:lnTo>
                  <a:lnTo>
                    <a:pt x="28" y="50"/>
                  </a:lnTo>
                  <a:lnTo>
                    <a:pt x="41" y="2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7"/>
                  </a:lnTo>
                  <a:lnTo>
                    <a:pt x="54" y="4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5" y="2"/>
                  </a:lnTo>
                  <a:lnTo>
                    <a:pt x="43" y="3"/>
                  </a:lnTo>
                  <a:lnTo>
                    <a:pt x="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1083"/>
            <p:cNvSpPr/>
            <p:nvPr/>
          </p:nvSpPr>
          <p:spPr bwMode="auto">
            <a:xfrm>
              <a:off x="4319588" y="4605338"/>
              <a:ext cx="23813" cy="3492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45" y="2"/>
                </a:cxn>
                <a:cxn ang="0">
                  <a:pos x="32" y="22"/>
                </a:cxn>
                <a:cxn ang="0">
                  <a:pos x="19" y="43"/>
                </a:cxn>
                <a:cxn ang="0">
                  <a:pos x="19" y="43"/>
                </a:cxn>
                <a:cxn ang="0">
                  <a:pos x="9" y="62"/>
                </a:cxn>
                <a:cxn ang="0">
                  <a:pos x="4" y="73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0" y="86"/>
                </a:cxn>
                <a:cxn ang="0">
                  <a:pos x="0" y="87"/>
                </a:cxn>
                <a:cxn ang="0">
                  <a:pos x="4" y="90"/>
                </a:cxn>
                <a:cxn ang="0">
                  <a:pos x="7" y="90"/>
                </a:cxn>
                <a:cxn ang="0">
                  <a:pos x="9" y="88"/>
                </a:cxn>
                <a:cxn ang="0">
                  <a:pos x="10" y="86"/>
                </a:cxn>
                <a:cxn ang="0">
                  <a:pos x="10" y="86"/>
                </a:cxn>
                <a:cxn ang="0">
                  <a:pos x="15" y="75"/>
                </a:cxn>
                <a:cxn ang="0">
                  <a:pos x="21" y="64"/>
                </a:cxn>
                <a:cxn ang="0">
                  <a:pos x="32" y="44"/>
                </a:cxn>
                <a:cxn ang="0">
                  <a:pos x="32" y="44"/>
                </a:cxn>
                <a:cxn ang="0">
                  <a:pos x="43" y="26"/>
                </a:cxn>
                <a:cxn ang="0">
                  <a:pos x="56" y="7"/>
                </a:cxn>
                <a:cxn ang="0">
                  <a:pos x="56" y="7"/>
                </a:cxn>
                <a:cxn ang="0">
                  <a:pos x="57" y="5"/>
                </a:cxn>
                <a:cxn ang="0">
                  <a:pos x="56" y="3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2"/>
                </a:cxn>
                <a:cxn ang="0">
                  <a:pos x="45" y="2"/>
                </a:cxn>
              </a:cxnLst>
              <a:rect l="0" t="0" r="r" b="b"/>
              <a:pathLst>
                <a:path w="57" h="90">
                  <a:moveTo>
                    <a:pt x="45" y="2"/>
                  </a:moveTo>
                  <a:lnTo>
                    <a:pt x="45" y="2"/>
                  </a:lnTo>
                  <a:lnTo>
                    <a:pt x="32" y="22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9" y="62"/>
                  </a:lnTo>
                  <a:lnTo>
                    <a:pt x="4" y="7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4" y="90"/>
                  </a:lnTo>
                  <a:lnTo>
                    <a:pt x="7" y="90"/>
                  </a:lnTo>
                  <a:lnTo>
                    <a:pt x="9" y="88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5" y="75"/>
                  </a:lnTo>
                  <a:lnTo>
                    <a:pt x="21" y="6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43" y="26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7" y="5"/>
                  </a:lnTo>
                  <a:lnTo>
                    <a:pt x="56" y="3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2"/>
                  </a:lnTo>
                  <a:lnTo>
                    <a:pt x="4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1084"/>
            <p:cNvSpPr/>
            <p:nvPr/>
          </p:nvSpPr>
          <p:spPr bwMode="auto">
            <a:xfrm>
              <a:off x="4338638" y="4610100"/>
              <a:ext cx="26988" cy="36513"/>
            </a:xfrm>
            <a:custGeom>
              <a:avLst/>
              <a:gdLst/>
              <a:ahLst/>
              <a:cxnLst>
                <a:cxn ang="0">
                  <a:pos x="59" y="2"/>
                </a:cxn>
                <a:cxn ang="0">
                  <a:pos x="59" y="2"/>
                </a:cxn>
                <a:cxn ang="0">
                  <a:pos x="40" y="21"/>
                </a:cxn>
                <a:cxn ang="0">
                  <a:pos x="30" y="30"/>
                </a:cxn>
                <a:cxn ang="0">
                  <a:pos x="23" y="40"/>
                </a:cxn>
                <a:cxn ang="0">
                  <a:pos x="15" y="51"/>
                </a:cxn>
                <a:cxn ang="0">
                  <a:pos x="10" y="61"/>
                </a:cxn>
                <a:cxn ang="0">
                  <a:pos x="4" y="74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90"/>
                </a:cxn>
                <a:cxn ang="0">
                  <a:pos x="0" y="91"/>
                </a:cxn>
                <a:cxn ang="0">
                  <a:pos x="4" y="94"/>
                </a:cxn>
                <a:cxn ang="0">
                  <a:pos x="8" y="94"/>
                </a:cxn>
                <a:cxn ang="0">
                  <a:pos x="11" y="92"/>
                </a:cxn>
                <a:cxn ang="0">
                  <a:pos x="11" y="90"/>
                </a:cxn>
                <a:cxn ang="0">
                  <a:pos x="11" y="90"/>
                </a:cxn>
                <a:cxn ang="0">
                  <a:pos x="15" y="78"/>
                </a:cxn>
                <a:cxn ang="0">
                  <a:pos x="20" y="66"/>
                </a:cxn>
                <a:cxn ang="0">
                  <a:pos x="25" y="56"/>
                </a:cxn>
                <a:cxn ang="0">
                  <a:pos x="32" y="45"/>
                </a:cxn>
                <a:cxn ang="0">
                  <a:pos x="40" y="36"/>
                </a:cxn>
                <a:cxn ang="0">
                  <a:pos x="49" y="27"/>
                </a:cxn>
                <a:cxn ang="0">
                  <a:pos x="67" y="10"/>
                </a:cxn>
                <a:cxn ang="0">
                  <a:pos x="67" y="10"/>
                </a:cxn>
                <a:cxn ang="0">
                  <a:pos x="68" y="7"/>
                </a:cxn>
                <a:cxn ang="0">
                  <a:pos x="68" y="6"/>
                </a:cxn>
                <a:cxn ang="0">
                  <a:pos x="67" y="2"/>
                </a:cxn>
                <a:cxn ang="0">
                  <a:pos x="63" y="0"/>
                </a:cxn>
                <a:cxn ang="0">
                  <a:pos x="61" y="1"/>
                </a:cxn>
                <a:cxn ang="0">
                  <a:pos x="59" y="2"/>
                </a:cxn>
                <a:cxn ang="0">
                  <a:pos x="59" y="2"/>
                </a:cxn>
              </a:cxnLst>
              <a:rect l="0" t="0" r="r" b="b"/>
              <a:pathLst>
                <a:path w="68" h="94">
                  <a:moveTo>
                    <a:pt x="59" y="2"/>
                  </a:moveTo>
                  <a:lnTo>
                    <a:pt x="59" y="2"/>
                  </a:lnTo>
                  <a:lnTo>
                    <a:pt x="40" y="21"/>
                  </a:lnTo>
                  <a:lnTo>
                    <a:pt x="30" y="30"/>
                  </a:lnTo>
                  <a:lnTo>
                    <a:pt x="23" y="40"/>
                  </a:lnTo>
                  <a:lnTo>
                    <a:pt x="15" y="51"/>
                  </a:lnTo>
                  <a:lnTo>
                    <a:pt x="10" y="61"/>
                  </a:lnTo>
                  <a:lnTo>
                    <a:pt x="4" y="74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1"/>
                  </a:lnTo>
                  <a:lnTo>
                    <a:pt x="4" y="94"/>
                  </a:lnTo>
                  <a:lnTo>
                    <a:pt x="8" y="94"/>
                  </a:lnTo>
                  <a:lnTo>
                    <a:pt x="11" y="92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5" y="78"/>
                  </a:lnTo>
                  <a:lnTo>
                    <a:pt x="20" y="66"/>
                  </a:lnTo>
                  <a:lnTo>
                    <a:pt x="25" y="56"/>
                  </a:lnTo>
                  <a:lnTo>
                    <a:pt x="32" y="45"/>
                  </a:lnTo>
                  <a:lnTo>
                    <a:pt x="40" y="36"/>
                  </a:lnTo>
                  <a:lnTo>
                    <a:pt x="49" y="27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7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2"/>
                  </a:lnTo>
                  <a:lnTo>
                    <a:pt x="5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1085"/>
            <p:cNvSpPr/>
            <p:nvPr/>
          </p:nvSpPr>
          <p:spPr bwMode="auto">
            <a:xfrm>
              <a:off x="4359276" y="4614863"/>
              <a:ext cx="26988" cy="36513"/>
            </a:xfrm>
            <a:custGeom>
              <a:avLst/>
              <a:gdLst/>
              <a:ahLst/>
              <a:cxnLst>
                <a:cxn ang="0">
                  <a:pos x="56" y="2"/>
                </a:cxn>
                <a:cxn ang="0">
                  <a:pos x="56" y="2"/>
                </a:cxn>
                <a:cxn ang="0">
                  <a:pos x="39" y="21"/>
                </a:cxn>
                <a:cxn ang="0">
                  <a:pos x="25" y="41"/>
                </a:cxn>
                <a:cxn ang="0">
                  <a:pos x="13" y="62"/>
                </a:cxn>
                <a:cxn ang="0">
                  <a:pos x="1" y="83"/>
                </a:cxn>
                <a:cxn ang="0">
                  <a:pos x="1" y="83"/>
                </a:cxn>
                <a:cxn ang="0">
                  <a:pos x="0" y="85"/>
                </a:cxn>
                <a:cxn ang="0">
                  <a:pos x="1" y="88"/>
                </a:cxn>
                <a:cxn ang="0">
                  <a:pos x="4" y="91"/>
                </a:cxn>
                <a:cxn ang="0">
                  <a:pos x="8" y="92"/>
                </a:cxn>
                <a:cxn ang="0">
                  <a:pos x="9" y="91"/>
                </a:cxn>
                <a:cxn ang="0">
                  <a:pos x="10" y="89"/>
                </a:cxn>
                <a:cxn ang="0">
                  <a:pos x="10" y="89"/>
                </a:cxn>
                <a:cxn ang="0">
                  <a:pos x="22" y="68"/>
                </a:cxn>
                <a:cxn ang="0">
                  <a:pos x="34" y="47"/>
                </a:cxn>
                <a:cxn ang="0">
                  <a:pos x="48" y="28"/>
                </a:cxn>
                <a:cxn ang="0">
                  <a:pos x="64" y="11"/>
                </a:cxn>
                <a:cxn ang="0">
                  <a:pos x="64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4" y="2"/>
                </a:cxn>
                <a:cxn ang="0">
                  <a:pos x="60" y="0"/>
                </a:cxn>
                <a:cxn ang="0">
                  <a:pos x="58" y="0"/>
                </a:cxn>
                <a:cxn ang="0">
                  <a:pos x="56" y="2"/>
                </a:cxn>
                <a:cxn ang="0">
                  <a:pos x="56" y="2"/>
                </a:cxn>
              </a:cxnLst>
              <a:rect l="0" t="0" r="r" b="b"/>
              <a:pathLst>
                <a:path w="65" h="92">
                  <a:moveTo>
                    <a:pt x="56" y="2"/>
                  </a:moveTo>
                  <a:lnTo>
                    <a:pt x="56" y="2"/>
                  </a:lnTo>
                  <a:lnTo>
                    <a:pt x="39" y="21"/>
                  </a:lnTo>
                  <a:lnTo>
                    <a:pt x="25" y="41"/>
                  </a:lnTo>
                  <a:lnTo>
                    <a:pt x="13" y="62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0" y="85"/>
                  </a:lnTo>
                  <a:lnTo>
                    <a:pt x="1" y="88"/>
                  </a:lnTo>
                  <a:lnTo>
                    <a:pt x="4" y="91"/>
                  </a:lnTo>
                  <a:lnTo>
                    <a:pt x="8" y="92"/>
                  </a:lnTo>
                  <a:lnTo>
                    <a:pt x="9" y="91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22" y="68"/>
                  </a:lnTo>
                  <a:lnTo>
                    <a:pt x="34" y="47"/>
                  </a:lnTo>
                  <a:lnTo>
                    <a:pt x="48" y="28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4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1086"/>
            <p:cNvSpPr/>
            <p:nvPr/>
          </p:nvSpPr>
          <p:spPr bwMode="auto">
            <a:xfrm>
              <a:off x="4368801" y="4624388"/>
              <a:ext cx="26988" cy="41275"/>
            </a:xfrm>
            <a:custGeom>
              <a:avLst/>
              <a:gdLst/>
              <a:ahLst/>
              <a:cxnLst>
                <a:cxn ang="0">
                  <a:pos x="56" y="5"/>
                </a:cxn>
                <a:cxn ang="0">
                  <a:pos x="56" y="5"/>
                </a:cxn>
                <a:cxn ang="0">
                  <a:pos x="54" y="10"/>
                </a:cxn>
                <a:cxn ang="0">
                  <a:pos x="53" y="16"/>
                </a:cxn>
                <a:cxn ang="0">
                  <a:pos x="47" y="27"/>
                </a:cxn>
                <a:cxn ang="0">
                  <a:pos x="34" y="47"/>
                </a:cxn>
                <a:cxn ang="0">
                  <a:pos x="34" y="47"/>
                </a:cxn>
                <a:cxn ang="0">
                  <a:pos x="18" y="72"/>
                </a:cxn>
                <a:cxn ang="0">
                  <a:pos x="1" y="95"/>
                </a:cxn>
                <a:cxn ang="0">
                  <a:pos x="1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1" y="103"/>
                </a:cxn>
                <a:cxn ang="0">
                  <a:pos x="3" y="105"/>
                </a:cxn>
                <a:cxn ang="0">
                  <a:pos x="5" y="105"/>
                </a:cxn>
                <a:cxn ang="0">
                  <a:pos x="7" y="105"/>
                </a:cxn>
                <a:cxn ang="0">
                  <a:pos x="9" y="103"/>
                </a:cxn>
                <a:cxn ang="0">
                  <a:pos x="9" y="103"/>
                </a:cxn>
                <a:cxn ang="0">
                  <a:pos x="19" y="90"/>
                </a:cxn>
                <a:cxn ang="0">
                  <a:pos x="28" y="76"/>
                </a:cxn>
                <a:cxn ang="0">
                  <a:pos x="47" y="47"/>
                </a:cxn>
                <a:cxn ang="0">
                  <a:pos x="47" y="47"/>
                </a:cxn>
                <a:cxn ang="0">
                  <a:pos x="60" y="27"/>
                </a:cxn>
                <a:cxn ang="0">
                  <a:pos x="65" y="17"/>
                </a:cxn>
                <a:cxn ang="0">
                  <a:pos x="66" y="12"/>
                </a:cxn>
                <a:cxn ang="0">
                  <a:pos x="68" y="5"/>
                </a:cxn>
                <a:cxn ang="0">
                  <a:pos x="68" y="5"/>
                </a:cxn>
                <a:cxn ang="0">
                  <a:pos x="68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58" y="1"/>
                </a:cxn>
                <a:cxn ang="0">
                  <a:pos x="57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68" h="105">
                  <a:moveTo>
                    <a:pt x="56" y="5"/>
                  </a:moveTo>
                  <a:lnTo>
                    <a:pt x="56" y="5"/>
                  </a:lnTo>
                  <a:lnTo>
                    <a:pt x="54" y="10"/>
                  </a:lnTo>
                  <a:lnTo>
                    <a:pt x="53" y="16"/>
                  </a:lnTo>
                  <a:lnTo>
                    <a:pt x="47" y="2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18" y="72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5" y="105"/>
                  </a:lnTo>
                  <a:lnTo>
                    <a:pt x="7" y="105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19" y="90"/>
                  </a:lnTo>
                  <a:lnTo>
                    <a:pt x="28" y="76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60" y="27"/>
                  </a:lnTo>
                  <a:lnTo>
                    <a:pt x="65" y="17"/>
                  </a:lnTo>
                  <a:lnTo>
                    <a:pt x="66" y="12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58" y="1"/>
                  </a:lnTo>
                  <a:lnTo>
                    <a:pt x="57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1087"/>
            <p:cNvSpPr/>
            <p:nvPr/>
          </p:nvSpPr>
          <p:spPr bwMode="auto">
            <a:xfrm>
              <a:off x="4319588" y="4630738"/>
              <a:ext cx="101600" cy="128588"/>
            </a:xfrm>
            <a:custGeom>
              <a:avLst/>
              <a:gdLst/>
              <a:ahLst/>
              <a:cxnLst>
                <a:cxn ang="0">
                  <a:pos x="247" y="1"/>
                </a:cxn>
                <a:cxn ang="0">
                  <a:pos x="247" y="1"/>
                </a:cxn>
                <a:cxn ang="0">
                  <a:pos x="228" y="22"/>
                </a:cxn>
                <a:cxn ang="0">
                  <a:pos x="208" y="43"/>
                </a:cxn>
                <a:cxn ang="0">
                  <a:pos x="171" y="86"/>
                </a:cxn>
                <a:cxn ang="0">
                  <a:pos x="136" y="131"/>
                </a:cxn>
                <a:cxn ang="0">
                  <a:pos x="101" y="175"/>
                </a:cxn>
                <a:cxn ang="0">
                  <a:pos x="101" y="175"/>
                </a:cxn>
                <a:cxn ang="0">
                  <a:pos x="69" y="213"/>
                </a:cxn>
                <a:cxn ang="0">
                  <a:pos x="55" y="233"/>
                </a:cxn>
                <a:cxn ang="0">
                  <a:pos x="41" y="254"/>
                </a:cxn>
                <a:cxn ang="0">
                  <a:pos x="41" y="254"/>
                </a:cxn>
                <a:cxn ang="0">
                  <a:pos x="35" y="261"/>
                </a:cxn>
                <a:cxn ang="0">
                  <a:pos x="30" y="269"/>
                </a:cxn>
                <a:cxn ang="0">
                  <a:pos x="17" y="285"/>
                </a:cxn>
                <a:cxn ang="0">
                  <a:pos x="12" y="293"/>
                </a:cxn>
                <a:cxn ang="0">
                  <a:pos x="7" y="301"/>
                </a:cxn>
                <a:cxn ang="0">
                  <a:pos x="3" y="309"/>
                </a:cxn>
                <a:cxn ang="0">
                  <a:pos x="0" y="318"/>
                </a:cxn>
                <a:cxn ang="0">
                  <a:pos x="0" y="318"/>
                </a:cxn>
                <a:cxn ang="0">
                  <a:pos x="0" y="320"/>
                </a:cxn>
                <a:cxn ang="0">
                  <a:pos x="1" y="322"/>
                </a:cxn>
                <a:cxn ang="0">
                  <a:pos x="4" y="324"/>
                </a:cxn>
                <a:cxn ang="0">
                  <a:pos x="7" y="324"/>
                </a:cxn>
                <a:cxn ang="0">
                  <a:pos x="8" y="324"/>
                </a:cxn>
                <a:cxn ang="0">
                  <a:pos x="10" y="323"/>
                </a:cxn>
                <a:cxn ang="0">
                  <a:pos x="10" y="320"/>
                </a:cxn>
                <a:cxn ang="0">
                  <a:pos x="10" y="320"/>
                </a:cxn>
                <a:cxn ang="0">
                  <a:pos x="12" y="315"/>
                </a:cxn>
                <a:cxn ang="0">
                  <a:pos x="14" y="310"/>
                </a:cxn>
                <a:cxn ang="0">
                  <a:pos x="20" y="302"/>
                </a:cxn>
                <a:cxn ang="0">
                  <a:pos x="26" y="295"/>
                </a:cxn>
                <a:cxn ang="0">
                  <a:pos x="33" y="288"/>
                </a:cxn>
                <a:cxn ang="0">
                  <a:pos x="33" y="288"/>
                </a:cxn>
                <a:cxn ang="0">
                  <a:pos x="44" y="271"/>
                </a:cxn>
                <a:cxn ang="0">
                  <a:pos x="55" y="252"/>
                </a:cxn>
                <a:cxn ang="0">
                  <a:pos x="55" y="252"/>
                </a:cxn>
                <a:cxn ang="0">
                  <a:pos x="71" y="230"/>
                </a:cxn>
                <a:cxn ang="0">
                  <a:pos x="88" y="208"/>
                </a:cxn>
                <a:cxn ang="0">
                  <a:pos x="123" y="166"/>
                </a:cxn>
                <a:cxn ang="0">
                  <a:pos x="123" y="166"/>
                </a:cxn>
                <a:cxn ang="0">
                  <a:pos x="187" y="86"/>
                </a:cxn>
                <a:cxn ang="0">
                  <a:pos x="220" y="47"/>
                </a:cxn>
                <a:cxn ang="0">
                  <a:pos x="237" y="27"/>
                </a:cxn>
                <a:cxn ang="0">
                  <a:pos x="255" y="9"/>
                </a:cxn>
                <a:cxn ang="0">
                  <a:pos x="255" y="9"/>
                </a:cxn>
                <a:cxn ang="0">
                  <a:pos x="256" y="6"/>
                </a:cxn>
                <a:cxn ang="0">
                  <a:pos x="256" y="5"/>
                </a:cxn>
                <a:cxn ang="0">
                  <a:pos x="255" y="1"/>
                </a:cxn>
                <a:cxn ang="0">
                  <a:pos x="251" y="0"/>
                </a:cxn>
                <a:cxn ang="0">
                  <a:pos x="248" y="0"/>
                </a:cxn>
                <a:cxn ang="0">
                  <a:pos x="247" y="1"/>
                </a:cxn>
                <a:cxn ang="0">
                  <a:pos x="247" y="1"/>
                </a:cxn>
              </a:cxnLst>
              <a:rect l="0" t="0" r="r" b="b"/>
              <a:pathLst>
                <a:path w="256" h="324">
                  <a:moveTo>
                    <a:pt x="247" y="1"/>
                  </a:moveTo>
                  <a:lnTo>
                    <a:pt x="247" y="1"/>
                  </a:lnTo>
                  <a:lnTo>
                    <a:pt x="228" y="22"/>
                  </a:lnTo>
                  <a:lnTo>
                    <a:pt x="208" y="43"/>
                  </a:lnTo>
                  <a:lnTo>
                    <a:pt x="171" y="86"/>
                  </a:lnTo>
                  <a:lnTo>
                    <a:pt x="136" y="131"/>
                  </a:lnTo>
                  <a:lnTo>
                    <a:pt x="101" y="175"/>
                  </a:lnTo>
                  <a:lnTo>
                    <a:pt x="101" y="175"/>
                  </a:lnTo>
                  <a:lnTo>
                    <a:pt x="69" y="213"/>
                  </a:lnTo>
                  <a:lnTo>
                    <a:pt x="55" y="233"/>
                  </a:lnTo>
                  <a:lnTo>
                    <a:pt x="41" y="254"/>
                  </a:lnTo>
                  <a:lnTo>
                    <a:pt x="41" y="254"/>
                  </a:lnTo>
                  <a:lnTo>
                    <a:pt x="35" y="261"/>
                  </a:lnTo>
                  <a:lnTo>
                    <a:pt x="30" y="269"/>
                  </a:lnTo>
                  <a:lnTo>
                    <a:pt x="17" y="285"/>
                  </a:lnTo>
                  <a:lnTo>
                    <a:pt x="12" y="293"/>
                  </a:lnTo>
                  <a:lnTo>
                    <a:pt x="7" y="301"/>
                  </a:lnTo>
                  <a:lnTo>
                    <a:pt x="3" y="309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20"/>
                  </a:lnTo>
                  <a:lnTo>
                    <a:pt x="1" y="322"/>
                  </a:lnTo>
                  <a:lnTo>
                    <a:pt x="4" y="324"/>
                  </a:lnTo>
                  <a:lnTo>
                    <a:pt x="7" y="324"/>
                  </a:lnTo>
                  <a:lnTo>
                    <a:pt x="8" y="324"/>
                  </a:lnTo>
                  <a:lnTo>
                    <a:pt x="10" y="323"/>
                  </a:lnTo>
                  <a:lnTo>
                    <a:pt x="10" y="320"/>
                  </a:lnTo>
                  <a:lnTo>
                    <a:pt x="10" y="320"/>
                  </a:lnTo>
                  <a:lnTo>
                    <a:pt x="12" y="315"/>
                  </a:lnTo>
                  <a:lnTo>
                    <a:pt x="14" y="310"/>
                  </a:lnTo>
                  <a:lnTo>
                    <a:pt x="20" y="302"/>
                  </a:lnTo>
                  <a:lnTo>
                    <a:pt x="26" y="295"/>
                  </a:lnTo>
                  <a:lnTo>
                    <a:pt x="33" y="288"/>
                  </a:lnTo>
                  <a:lnTo>
                    <a:pt x="33" y="288"/>
                  </a:lnTo>
                  <a:lnTo>
                    <a:pt x="44" y="271"/>
                  </a:lnTo>
                  <a:lnTo>
                    <a:pt x="55" y="252"/>
                  </a:lnTo>
                  <a:lnTo>
                    <a:pt x="55" y="252"/>
                  </a:lnTo>
                  <a:lnTo>
                    <a:pt x="71" y="230"/>
                  </a:lnTo>
                  <a:lnTo>
                    <a:pt x="88" y="208"/>
                  </a:lnTo>
                  <a:lnTo>
                    <a:pt x="123" y="166"/>
                  </a:lnTo>
                  <a:lnTo>
                    <a:pt x="123" y="166"/>
                  </a:lnTo>
                  <a:lnTo>
                    <a:pt x="187" y="86"/>
                  </a:lnTo>
                  <a:lnTo>
                    <a:pt x="220" y="47"/>
                  </a:lnTo>
                  <a:lnTo>
                    <a:pt x="237" y="27"/>
                  </a:lnTo>
                  <a:lnTo>
                    <a:pt x="255" y="9"/>
                  </a:lnTo>
                  <a:lnTo>
                    <a:pt x="255" y="9"/>
                  </a:lnTo>
                  <a:lnTo>
                    <a:pt x="256" y="6"/>
                  </a:lnTo>
                  <a:lnTo>
                    <a:pt x="256" y="5"/>
                  </a:lnTo>
                  <a:lnTo>
                    <a:pt x="255" y="1"/>
                  </a:lnTo>
                  <a:lnTo>
                    <a:pt x="251" y="0"/>
                  </a:lnTo>
                  <a:lnTo>
                    <a:pt x="248" y="0"/>
                  </a:lnTo>
                  <a:lnTo>
                    <a:pt x="247" y="1"/>
                  </a:lnTo>
                  <a:lnTo>
                    <a:pt x="24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1088"/>
            <p:cNvSpPr/>
            <p:nvPr/>
          </p:nvSpPr>
          <p:spPr bwMode="auto">
            <a:xfrm>
              <a:off x="4338638" y="4643438"/>
              <a:ext cx="96838" cy="127000"/>
            </a:xfrm>
            <a:custGeom>
              <a:avLst/>
              <a:gdLst/>
              <a:ahLst/>
              <a:cxnLst>
                <a:cxn ang="0">
                  <a:pos x="233" y="2"/>
                </a:cxn>
                <a:cxn ang="0">
                  <a:pos x="233" y="2"/>
                </a:cxn>
                <a:cxn ang="0">
                  <a:pos x="230" y="6"/>
                </a:cxn>
                <a:cxn ang="0">
                  <a:pos x="229" y="9"/>
                </a:cxn>
                <a:cxn ang="0">
                  <a:pos x="229" y="9"/>
                </a:cxn>
                <a:cxn ang="0">
                  <a:pos x="222" y="17"/>
                </a:cxn>
                <a:cxn ang="0">
                  <a:pos x="216" y="25"/>
                </a:cxn>
                <a:cxn ang="0">
                  <a:pos x="201" y="38"/>
                </a:cxn>
                <a:cxn ang="0">
                  <a:pos x="201" y="38"/>
                </a:cxn>
                <a:cxn ang="0">
                  <a:pos x="182" y="60"/>
                </a:cxn>
                <a:cxn ang="0">
                  <a:pos x="162" y="83"/>
                </a:cxn>
                <a:cxn ang="0">
                  <a:pos x="162" y="83"/>
                </a:cxn>
                <a:cxn ang="0">
                  <a:pos x="128" y="125"/>
                </a:cxn>
                <a:cxn ang="0">
                  <a:pos x="111" y="147"/>
                </a:cxn>
                <a:cxn ang="0">
                  <a:pos x="94" y="169"/>
                </a:cxn>
                <a:cxn ang="0">
                  <a:pos x="94" y="169"/>
                </a:cxn>
                <a:cxn ang="0">
                  <a:pos x="68" y="208"/>
                </a:cxn>
                <a:cxn ang="0">
                  <a:pos x="43" y="247"/>
                </a:cxn>
                <a:cxn ang="0">
                  <a:pos x="43" y="247"/>
                </a:cxn>
                <a:cxn ang="0">
                  <a:pos x="31" y="264"/>
                </a:cxn>
                <a:cxn ang="0">
                  <a:pos x="20" y="279"/>
                </a:cxn>
                <a:cxn ang="0">
                  <a:pos x="8" y="295"/>
                </a:cxn>
                <a:cxn ang="0">
                  <a:pos x="4" y="302"/>
                </a:cxn>
                <a:cxn ang="0">
                  <a:pos x="0" y="313"/>
                </a:cxn>
                <a:cxn ang="0">
                  <a:pos x="0" y="313"/>
                </a:cxn>
                <a:cxn ang="0">
                  <a:pos x="0" y="314"/>
                </a:cxn>
                <a:cxn ang="0">
                  <a:pos x="0" y="317"/>
                </a:cxn>
                <a:cxn ang="0">
                  <a:pos x="4" y="319"/>
                </a:cxn>
                <a:cxn ang="0">
                  <a:pos x="8" y="318"/>
                </a:cxn>
                <a:cxn ang="0">
                  <a:pos x="10" y="317"/>
                </a:cxn>
                <a:cxn ang="0">
                  <a:pos x="10" y="315"/>
                </a:cxn>
                <a:cxn ang="0">
                  <a:pos x="10" y="315"/>
                </a:cxn>
                <a:cxn ang="0">
                  <a:pos x="14" y="306"/>
                </a:cxn>
                <a:cxn ang="0">
                  <a:pos x="20" y="297"/>
                </a:cxn>
                <a:cxn ang="0">
                  <a:pos x="33" y="280"/>
                </a:cxn>
                <a:cxn ang="0">
                  <a:pos x="46" y="263"/>
                </a:cxn>
                <a:cxn ang="0">
                  <a:pos x="58" y="246"/>
                </a:cxn>
                <a:cxn ang="0">
                  <a:pos x="58" y="246"/>
                </a:cxn>
                <a:cxn ang="0">
                  <a:pos x="84" y="206"/>
                </a:cxn>
                <a:cxn ang="0">
                  <a:pos x="110" y="166"/>
                </a:cxn>
                <a:cxn ang="0">
                  <a:pos x="110" y="166"/>
                </a:cxn>
                <a:cxn ang="0">
                  <a:pos x="128" y="143"/>
                </a:cxn>
                <a:cxn ang="0">
                  <a:pos x="146" y="121"/>
                </a:cxn>
                <a:cxn ang="0">
                  <a:pos x="183" y="76"/>
                </a:cxn>
                <a:cxn ang="0">
                  <a:pos x="183" y="76"/>
                </a:cxn>
                <a:cxn ang="0">
                  <a:pos x="199" y="59"/>
                </a:cxn>
                <a:cxn ang="0">
                  <a:pos x="216" y="43"/>
                </a:cxn>
                <a:cxn ang="0">
                  <a:pos x="224" y="34"/>
                </a:cxn>
                <a:cxn ang="0">
                  <a:pos x="232" y="26"/>
                </a:cxn>
                <a:cxn ang="0">
                  <a:pos x="237" y="16"/>
                </a:cxn>
                <a:cxn ang="0">
                  <a:pos x="242" y="7"/>
                </a:cxn>
                <a:cxn ang="0">
                  <a:pos x="242" y="7"/>
                </a:cxn>
                <a:cxn ang="0">
                  <a:pos x="243" y="6"/>
                </a:cxn>
                <a:cxn ang="0">
                  <a:pos x="242" y="3"/>
                </a:cxn>
                <a:cxn ang="0">
                  <a:pos x="239" y="0"/>
                </a:cxn>
                <a:cxn ang="0">
                  <a:pos x="235" y="0"/>
                </a:cxn>
                <a:cxn ang="0">
                  <a:pos x="234" y="0"/>
                </a:cxn>
                <a:cxn ang="0">
                  <a:pos x="233" y="2"/>
                </a:cxn>
                <a:cxn ang="0">
                  <a:pos x="233" y="2"/>
                </a:cxn>
              </a:cxnLst>
              <a:rect l="0" t="0" r="r" b="b"/>
              <a:pathLst>
                <a:path w="243" h="319">
                  <a:moveTo>
                    <a:pt x="233" y="2"/>
                  </a:moveTo>
                  <a:lnTo>
                    <a:pt x="233" y="2"/>
                  </a:lnTo>
                  <a:lnTo>
                    <a:pt x="230" y="6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2" y="17"/>
                  </a:lnTo>
                  <a:lnTo>
                    <a:pt x="216" y="25"/>
                  </a:lnTo>
                  <a:lnTo>
                    <a:pt x="201" y="38"/>
                  </a:lnTo>
                  <a:lnTo>
                    <a:pt x="201" y="38"/>
                  </a:lnTo>
                  <a:lnTo>
                    <a:pt x="182" y="60"/>
                  </a:lnTo>
                  <a:lnTo>
                    <a:pt x="162" y="83"/>
                  </a:lnTo>
                  <a:lnTo>
                    <a:pt x="162" y="83"/>
                  </a:lnTo>
                  <a:lnTo>
                    <a:pt x="128" y="125"/>
                  </a:lnTo>
                  <a:lnTo>
                    <a:pt x="111" y="147"/>
                  </a:lnTo>
                  <a:lnTo>
                    <a:pt x="94" y="169"/>
                  </a:lnTo>
                  <a:lnTo>
                    <a:pt x="94" y="169"/>
                  </a:lnTo>
                  <a:lnTo>
                    <a:pt x="68" y="208"/>
                  </a:lnTo>
                  <a:lnTo>
                    <a:pt x="43" y="247"/>
                  </a:lnTo>
                  <a:lnTo>
                    <a:pt x="43" y="247"/>
                  </a:lnTo>
                  <a:lnTo>
                    <a:pt x="31" y="264"/>
                  </a:lnTo>
                  <a:lnTo>
                    <a:pt x="20" y="279"/>
                  </a:lnTo>
                  <a:lnTo>
                    <a:pt x="8" y="295"/>
                  </a:lnTo>
                  <a:lnTo>
                    <a:pt x="4" y="302"/>
                  </a:lnTo>
                  <a:lnTo>
                    <a:pt x="0" y="313"/>
                  </a:lnTo>
                  <a:lnTo>
                    <a:pt x="0" y="313"/>
                  </a:lnTo>
                  <a:lnTo>
                    <a:pt x="0" y="314"/>
                  </a:lnTo>
                  <a:lnTo>
                    <a:pt x="0" y="317"/>
                  </a:lnTo>
                  <a:lnTo>
                    <a:pt x="4" y="319"/>
                  </a:lnTo>
                  <a:lnTo>
                    <a:pt x="8" y="318"/>
                  </a:lnTo>
                  <a:lnTo>
                    <a:pt x="10" y="317"/>
                  </a:lnTo>
                  <a:lnTo>
                    <a:pt x="10" y="315"/>
                  </a:lnTo>
                  <a:lnTo>
                    <a:pt x="10" y="315"/>
                  </a:lnTo>
                  <a:lnTo>
                    <a:pt x="14" y="306"/>
                  </a:lnTo>
                  <a:lnTo>
                    <a:pt x="20" y="297"/>
                  </a:lnTo>
                  <a:lnTo>
                    <a:pt x="33" y="280"/>
                  </a:lnTo>
                  <a:lnTo>
                    <a:pt x="46" y="263"/>
                  </a:lnTo>
                  <a:lnTo>
                    <a:pt x="58" y="246"/>
                  </a:lnTo>
                  <a:lnTo>
                    <a:pt x="58" y="246"/>
                  </a:lnTo>
                  <a:lnTo>
                    <a:pt x="84" y="206"/>
                  </a:lnTo>
                  <a:lnTo>
                    <a:pt x="110" y="166"/>
                  </a:lnTo>
                  <a:lnTo>
                    <a:pt x="110" y="166"/>
                  </a:lnTo>
                  <a:lnTo>
                    <a:pt x="128" y="143"/>
                  </a:lnTo>
                  <a:lnTo>
                    <a:pt x="146" y="121"/>
                  </a:lnTo>
                  <a:lnTo>
                    <a:pt x="183" y="76"/>
                  </a:lnTo>
                  <a:lnTo>
                    <a:pt x="183" y="76"/>
                  </a:lnTo>
                  <a:lnTo>
                    <a:pt x="199" y="59"/>
                  </a:lnTo>
                  <a:lnTo>
                    <a:pt x="216" y="43"/>
                  </a:lnTo>
                  <a:lnTo>
                    <a:pt x="224" y="34"/>
                  </a:lnTo>
                  <a:lnTo>
                    <a:pt x="232" y="26"/>
                  </a:lnTo>
                  <a:lnTo>
                    <a:pt x="237" y="16"/>
                  </a:lnTo>
                  <a:lnTo>
                    <a:pt x="242" y="7"/>
                  </a:lnTo>
                  <a:lnTo>
                    <a:pt x="242" y="7"/>
                  </a:lnTo>
                  <a:lnTo>
                    <a:pt x="243" y="6"/>
                  </a:lnTo>
                  <a:lnTo>
                    <a:pt x="242" y="3"/>
                  </a:lnTo>
                  <a:lnTo>
                    <a:pt x="239" y="0"/>
                  </a:lnTo>
                  <a:lnTo>
                    <a:pt x="235" y="0"/>
                  </a:lnTo>
                  <a:lnTo>
                    <a:pt x="234" y="0"/>
                  </a:lnTo>
                  <a:lnTo>
                    <a:pt x="233" y="2"/>
                  </a:lnTo>
                  <a:lnTo>
                    <a:pt x="23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1089"/>
            <p:cNvSpPr/>
            <p:nvPr/>
          </p:nvSpPr>
          <p:spPr bwMode="auto">
            <a:xfrm>
              <a:off x="4359276" y="4652963"/>
              <a:ext cx="90488" cy="11747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12" y="12"/>
                </a:cxn>
                <a:cxn ang="0">
                  <a:pos x="204" y="21"/>
                </a:cxn>
                <a:cxn ang="0">
                  <a:pos x="190" y="36"/>
                </a:cxn>
                <a:cxn ang="0">
                  <a:pos x="190" y="36"/>
                </a:cxn>
                <a:cxn ang="0">
                  <a:pos x="161" y="73"/>
                </a:cxn>
                <a:cxn ang="0">
                  <a:pos x="161" y="73"/>
                </a:cxn>
                <a:cxn ang="0">
                  <a:pos x="133" y="108"/>
                </a:cxn>
                <a:cxn ang="0">
                  <a:pos x="106" y="144"/>
                </a:cxn>
                <a:cxn ang="0">
                  <a:pos x="106" y="144"/>
                </a:cxn>
                <a:cxn ang="0">
                  <a:pos x="90" y="165"/>
                </a:cxn>
                <a:cxn ang="0">
                  <a:pos x="76" y="186"/>
                </a:cxn>
                <a:cxn ang="0">
                  <a:pos x="47" y="227"/>
                </a:cxn>
                <a:cxn ang="0">
                  <a:pos x="47" y="227"/>
                </a:cxn>
                <a:cxn ang="0">
                  <a:pos x="33" y="250"/>
                </a:cxn>
                <a:cxn ang="0">
                  <a:pos x="25" y="261"/>
                </a:cxn>
                <a:cxn ang="0">
                  <a:pos x="16" y="273"/>
                </a:cxn>
                <a:cxn ang="0">
                  <a:pos x="16" y="273"/>
                </a:cxn>
                <a:cxn ang="0">
                  <a:pos x="12" y="277"/>
                </a:cxn>
                <a:cxn ang="0">
                  <a:pos x="8" y="281"/>
                </a:cxn>
                <a:cxn ang="0">
                  <a:pos x="4" y="285"/>
                </a:cxn>
                <a:cxn ang="0">
                  <a:pos x="0" y="291"/>
                </a:cxn>
                <a:cxn ang="0">
                  <a:pos x="0" y="291"/>
                </a:cxn>
                <a:cxn ang="0">
                  <a:pos x="0" y="294"/>
                </a:cxn>
                <a:cxn ang="0">
                  <a:pos x="1" y="295"/>
                </a:cxn>
                <a:cxn ang="0">
                  <a:pos x="3" y="297"/>
                </a:cxn>
                <a:cxn ang="0">
                  <a:pos x="4" y="298"/>
                </a:cxn>
                <a:cxn ang="0">
                  <a:pos x="8" y="298"/>
                </a:cxn>
                <a:cxn ang="0">
                  <a:pos x="10" y="297"/>
                </a:cxn>
                <a:cxn ang="0">
                  <a:pos x="12" y="294"/>
                </a:cxn>
                <a:cxn ang="0">
                  <a:pos x="12" y="294"/>
                </a:cxn>
                <a:cxn ang="0">
                  <a:pos x="14" y="289"/>
                </a:cxn>
                <a:cxn ang="0">
                  <a:pos x="21" y="284"/>
                </a:cxn>
                <a:cxn ang="0">
                  <a:pos x="26" y="278"/>
                </a:cxn>
                <a:cxn ang="0">
                  <a:pos x="31" y="273"/>
                </a:cxn>
                <a:cxn ang="0">
                  <a:pos x="31" y="273"/>
                </a:cxn>
                <a:cxn ang="0">
                  <a:pos x="44" y="252"/>
                </a:cxn>
                <a:cxn ang="0">
                  <a:pos x="58" y="233"/>
                </a:cxn>
                <a:cxn ang="0">
                  <a:pos x="58" y="233"/>
                </a:cxn>
                <a:cxn ang="0">
                  <a:pos x="72" y="212"/>
                </a:cxn>
                <a:cxn ang="0">
                  <a:pos x="86" y="191"/>
                </a:cxn>
                <a:cxn ang="0">
                  <a:pos x="101" y="170"/>
                </a:cxn>
                <a:cxn ang="0">
                  <a:pos x="115" y="150"/>
                </a:cxn>
                <a:cxn ang="0">
                  <a:pos x="115" y="150"/>
                </a:cxn>
                <a:cxn ang="0">
                  <a:pos x="145" y="111"/>
                </a:cxn>
                <a:cxn ang="0">
                  <a:pos x="177" y="72"/>
                </a:cxn>
                <a:cxn ang="0">
                  <a:pos x="177" y="72"/>
                </a:cxn>
                <a:cxn ang="0">
                  <a:pos x="190" y="56"/>
                </a:cxn>
                <a:cxn ang="0">
                  <a:pos x="204" y="40"/>
                </a:cxn>
                <a:cxn ang="0">
                  <a:pos x="218" y="23"/>
                </a:cxn>
                <a:cxn ang="0">
                  <a:pos x="224" y="14"/>
                </a:cxn>
                <a:cxn ang="0">
                  <a:pos x="229" y="6"/>
                </a:cxn>
                <a:cxn ang="0">
                  <a:pos x="229" y="6"/>
                </a:cxn>
                <a:cxn ang="0">
                  <a:pos x="229" y="4"/>
                </a:cxn>
                <a:cxn ang="0">
                  <a:pos x="229" y="1"/>
                </a:cxn>
                <a:cxn ang="0">
                  <a:pos x="226" y="0"/>
                </a:cxn>
                <a:cxn ang="0">
                  <a:pos x="225" y="0"/>
                </a:cxn>
                <a:cxn ang="0">
                  <a:pos x="221" y="0"/>
                </a:cxn>
                <a:cxn ang="0">
                  <a:pos x="218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9" h="298">
                  <a:moveTo>
                    <a:pt x="217" y="2"/>
                  </a:moveTo>
                  <a:lnTo>
                    <a:pt x="217" y="2"/>
                  </a:lnTo>
                  <a:lnTo>
                    <a:pt x="212" y="12"/>
                  </a:lnTo>
                  <a:lnTo>
                    <a:pt x="204" y="21"/>
                  </a:lnTo>
                  <a:lnTo>
                    <a:pt x="190" y="36"/>
                  </a:lnTo>
                  <a:lnTo>
                    <a:pt x="190" y="36"/>
                  </a:lnTo>
                  <a:lnTo>
                    <a:pt x="161" y="73"/>
                  </a:lnTo>
                  <a:lnTo>
                    <a:pt x="161" y="73"/>
                  </a:lnTo>
                  <a:lnTo>
                    <a:pt x="133" y="108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90" y="165"/>
                  </a:lnTo>
                  <a:lnTo>
                    <a:pt x="76" y="186"/>
                  </a:lnTo>
                  <a:lnTo>
                    <a:pt x="47" y="227"/>
                  </a:lnTo>
                  <a:lnTo>
                    <a:pt x="47" y="227"/>
                  </a:lnTo>
                  <a:lnTo>
                    <a:pt x="33" y="250"/>
                  </a:lnTo>
                  <a:lnTo>
                    <a:pt x="25" y="261"/>
                  </a:lnTo>
                  <a:lnTo>
                    <a:pt x="16" y="273"/>
                  </a:lnTo>
                  <a:lnTo>
                    <a:pt x="16" y="273"/>
                  </a:lnTo>
                  <a:lnTo>
                    <a:pt x="12" y="277"/>
                  </a:lnTo>
                  <a:lnTo>
                    <a:pt x="8" y="281"/>
                  </a:lnTo>
                  <a:lnTo>
                    <a:pt x="4" y="285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94"/>
                  </a:lnTo>
                  <a:lnTo>
                    <a:pt x="1" y="295"/>
                  </a:lnTo>
                  <a:lnTo>
                    <a:pt x="3" y="297"/>
                  </a:lnTo>
                  <a:lnTo>
                    <a:pt x="4" y="298"/>
                  </a:lnTo>
                  <a:lnTo>
                    <a:pt x="8" y="298"/>
                  </a:lnTo>
                  <a:lnTo>
                    <a:pt x="10" y="297"/>
                  </a:lnTo>
                  <a:lnTo>
                    <a:pt x="12" y="294"/>
                  </a:lnTo>
                  <a:lnTo>
                    <a:pt x="12" y="294"/>
                  </a:lnTo>
                  <a:lnTo>
                    <a:pt x="14" y="289"/>
                  </a:lnTo>
                  <a:lnTo>
                    <a:pt x="21" y="284"/>
                  </a:lnTo>
                  <a:lnTo>
                    <a:pt x="26" y="278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44" y="252"/>
                  </a:lnTo>
                  <a:lnTo>
                    <a:pt x="58" y="233"/>
                  </a:lnTo>
                  <a:lnTo>
                    <a:pt x="58" y="233"/>
                  </a:lnTo>
                  <a:lnTo>
                    <a:pt x="72" y="212"/>
                  </a:lnTo>
                  <a:lnTo>
                    <a:pt x="86" y="191"/>
                  </a:lnTo>
                  <a:lnTo>
                    <a:pt x="101" y="170"/>
                  </a:lnTo>
                  <a:lnTo>
                    <a:pt x="115" y="150"/>
                  </a:lnTo>
                  <a:lnTo>
                    <a:pt x="115" y="150"/>
                  </a:lnTo>
                  <a:lnTo>
                    <a:pt x="145" y="111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90" y="56"/>
                  </a:lnTo>
                  <a:lnTo>
                    <a:pt x="204" y="40"/>
                  </a:lnTo>
                  <a:lnTo>
                    <a:pt x="218" y="23"/>
                  </a:lnTo>
                  <a:lnTo>
                    <a:pt x="224" y="14"/>
                  </a:lnTo>
                  <a:lnTo>
                    <a:pt x="229" y="6"/>
                  </a:lnTo>
                  <a:lnTo>
                    <a:pt x="229" y="6"/>
                  </a:lnTo>
                  <a:lnTo>
                    <a:pt x="229" y="4"/>
                  </a:lnTo>
                  <a:lnTo>
                    <a:pt x="229" y="1"/>
                  </a:lnTo>
                  <a:lnTo>
                    <a:pt x="226" y="0"/>
                  </a:lnTo>
                  <a:lnTo>
                    <a:pt x="225" y="0"/>
                  </a:lnTo>
                  <a:lnTo>
                    <a:pt x="221" y="0"/>
                  </a:lnTo>
                  <a:lnTo>
                    <a:pt x="218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1090"/>
            <p:cNvSpPr/>
            <p:nvPr/>
          </p:nvSpPr>
          <p:spPr bwMode="auto">
            <a:xfrm>
              <a:off x="4403726" y="4670425"/>
              <a:ext cx="50800" cy="63500"/>
            </a:xfrm>
            <a:custGeom>
              <a:avLst/>
              <a:gdLst/>
              <a:ahLst/>
              <a:cxnLst>
                <a:cxn ang="0">
                  <a:pos x="118" y="4"/>
                </a:cxn>
                <a:cxn ang="0">
                  <a:pos x="118" y="4"/>
                </a:cxn>
                <a:cxn ang="0">
                  <a:pos x="117" y="8"/>
                </a:cxn>
                <a:cxn ang="0">
                  <a:pos x="114" y="13"/>
                </a:cxn>
                <a:cxn ang="0">
                  <a:pos x="107" y="21"/>
                </a:cxn>
                <a:cxn ang="0">
                  <a:pos x="101" y="28"/>
                </a:cxn>
                <a:cxn ang="0">
                  <a:pos x="94" y="36"/>
                </a:cxn>
                <a:cxn ang="0">
                  <a:pos x="94" y="36"/>
                </a:cxn>
                <a:cxn ang="0">
                  <a:pos x="64" y="77"/>
                </a:cxn>
                <a:cxn ang="0">
                  <a:pos x="64" y="77"/>
                </a:cxn>
                <a:cxn ang="0">
                  <a:pos x="49" y="97"/>
                </a:cxn>
                <a:cxn ang="0">
                  <a:pos x="32" y="115"/>
                </a:cxn>
                <a:cxn ang="0">
                  <a:pos x="16" y="135"/>
                </a:cxn>
                <a:cxn ang="0">
                  <a:pos x="1" y="155"/>
                </a:cxn>
                <a:cxn ang="0">
                  <a:pos x="1" y="155"/>
                </a:cxn>
                <a:cxn ang="0">
                  <a:pos x="0" y="157"/>
                </a:cxn>
                <a:cxn ang="0">
                  <a:pos x="0" y="159"/>
                </a:cxn>
                <a:cxn ang="0">
                  <a:pos x="3" y="162"/>
                </a:cxn>
                <a:cxn ang="0">
                  <a:pos x="7" y="162"/>
                </a:cxn>
                <a:cxn ang="0">
                  <a:pos x="9" y="162"/>
                </a:cxn>
                <a:cxn ang="0">
                  <a:pos x="11" y="160"/>
                </a:cxn>
                <a:cxn ang="0">
                  <a:pos x="11" y="160"/>
                </a:cxn>
                <a:cxn ang="0">
                  <a:pos x="26" y="140"/>
                </a:cxn>
                <a:cxn ang="0">
                  <a:pos x="42" y="121"/>
                </a:cxn>
                <a:cxn ang="0">
                  <a:pos x="58" y="102"/>
                </a:cxn>
                <a:cxn ang="0">
                  <a:pos x="73" y="83"/>
                </a:cxn>
                <a:cxn ang="0">
                  <a:pos x="73" y="83"/>
                </a:cxn>
                <a:cxn ang="0">
                  <a:pos x="94" y="54"/>
                </a:cxn>
                <a:cxn ang="0">
                  <a:pos x="105" y="41"/>
                </a:cxn>
                <a:cxn ang="0">
                  <a:pos x="115" y="28"/>
                </a:cxn>
                <a:cxn ang="0">
                  <a:pos x="115" y="28"/>
                </a:cxn>
                <a:cxn ang="0">
                  <a:pos x="123" y="19"/>
                </a:cxn>
                <a:cxn ang="0">
                  <a:pos x="127" y="13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30" y="6"/>
                </a:cxn>
                <a:cxn ang="0">
                  <a:pos x="128" y="3"/>
                </a:cxn>
                <a:cxn ang="0">
                  <a:pos x="124" y="0"/>
                </a:cxn>
                <a:cxn ang="0">
                  <a:pos x="121" y="2"/>
                </a:cxn>
                <a:cxn ang="0">
                  <a:pos x="119" y="3"/>
                </a:cxn>
                <a:cxn ang="0">
                  <a:pos x="118" y="4"/>
                </a:cxn>
                <a:cxn ang="0">
                  <a:pos x="118" y="4"/>
                </a:cxn>
              </a:cxnLst>
              <a:rect l="0" t="0" r="r" b="b"/>
              <a:pathLst>
                <a:path w="130" h="162">
                  <a:moveTo>
                    <a:pt x="118" y="4"/>
                  </a:moveTo>
                  <a:lnTo>
                    <a:pt x="118" y="4"/>
                  </a:lnTo>
                  <a:lnTo>
                    <a:pt x="117" y="8"/>
                  </a:lnTo>
                  <a:lnTo>
                    <a:pt x="114" y="13"/>
                  </a:lnTo>
                  <a:lnTo>
                    <a:pt x="107" y="21"/>
                  </a:lnTo>
                  <a:lnTo>
                    <a:pt x="101" y="28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49" y="97"/>
                  </a:lnTo>
                  <a:lnTo>
                    <a:pt x="32" y="115"/>
                  </a:lnTo>
                  <a:lnTo>
                    <a:pt x="16" y="13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0" y="157"/>
                  </a:lnTo>
                  <a:lnTo>
                    <a:pt x="0" y="159"/>
                  </a:lnTo>
                  <a:lnTo>
                    <a:pt x="3" y="162"/>
                  </a:lnTo>
                  <a:lnTo>
                    <a:pt x="7" y="162"/>
                  </a:lnTo>
                  <a:lnTo>
                    <a:pt x="9" y="162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26" y="140"/>
                  </a:lnTo>
                  <a:lnTo>
                    <a:pt x="42" y="121"/>
                  </a:lnTo>
                  <a:lnTo>
                    <a:pt x="58" y="102"/>
                  </a:lnTo>
                  <a:lnTo>
                    <a:pt x="73" y="83"/>
                  </a:lnTo>
                  <a:lnTo>
                    <a:pt x="73" y="83"/>
                  </a:lnTo>
                  <a:lnTo>
                    <a:pt x="94" y="54"/>
                  </a:lnTo>
                  <a:lnTo>
                    <a:pt x="105" y="41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23" y="19"/>
                  </a:lnTo>
                  <a:lnTo>
                    <a:pt x="127" y="13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0" y="6"/>
                  </a:lnTo>
                  <a:lnTo>
                    <a:pt x="128" y="3"/>
                  </a:lnTo>
                  <a:lnTo>
                    <a:pt x="124" y="0"/>
                  </a:lnTo>
                  <a:lnTo>
                    <a:pt x="121" y="2"/>
                  </a:lnTo>
                  <a:lnTo>
                    <a:pt x="119" y="3"/>
                  </a:lnTo>
                  <a:lnTo>
                    <a:pt x="118" y="4"/>
                  </a:lnTo>
                  <a:lnTo>
                    <a:pt x="1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1091"/>
            <p:cNvSpPr/>
            <p:nvPr/>
          </p:nvSpPr>
          <p:spPr bwMode="auto">
            <a:xfrm>
              <a:off x="4246563" y="4664075"/>
              <a:ext cx="17463" cy="4445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4"/>
                </a:cxn>
                <a:cxn ang="0">
                  <a:pos x="23" y="32"/>
                </a:cxn>
                <a:cxn ang="0">
                  <a:pos x="14" y="59"/>
                </a:cxn>
                <a:cxn ang="0">
                  <a:pos x="14" y="59"/>
                </a:cxn>
                <a:cxn ang="0">
                  <a:pos x="10" y="71"/>
                </a:cxn>
                <a:cxn ang="0">
                  <a:pos x="8" y="83"/>
                </a:cxn>
                <a:cxn ang="0">
                  <a:pos x="5" y="94"/>
                </a:cxn>
                <a:cxn ang="0">
                  <a:pos x="1" y="106"/>
                </a:cxn>
                <a:cxn ang="0">
                  <a:pos x="1" y="106"/>
                </a:cxn>
                <a:cxn ang="0">
                  <a:pos x="0" y="108"/>
                </a:cxn>
                <a:cxn ang="0">
                  <a:pos x="0" y="110"/>
                </a:cxn>
                <a:cxn ang="0">
                  <a:pos x="4" y="114"/>
                </a:cxn>
                <a:cxn ang="0">
                  <a:pos x="5" y="114"/>
                </a:cxn>
                <a:cxn ang="0">
                  <a:pos x="8" y="114"/>
                </a:cxn>
                <a:cxn ang="0">
                  <a:pos x="9" y="114"/>
                </a:cxn>
                <a:cxn ang="0">
                  <a:pos x="10" y="111"/>
                </a:cxn>
                <a:cxn ang="0">
                  <a:pos x="10" y="111"/>
                </a:cxn>
                <a:cxn ang="0">
                  <a:pos x="14" y="101"/>
                </a:cxn>
                <a:cxn ang="0">
                  <a:pos x="17" y="91"/>
                </a:cxn>
                <a:cxn ang="0">
                  <a:pos x="22" y="70"/>
                </a:cxn>
                <a:cxn ang="0">
                  <a:pos x="22" y="70"/>
                </a:cxn>
                <a:cxn ang="0">
                  <a:pos x="33" y="38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6" y="6"/>
                </a:cxn>
                <a:cxn ang="0">
                  <a:pos x="46" y="3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38" y="2"/>
                </a:cxn>
                <a:cxn ang="0">
                  <a:pos x="35" y="3"/>
                </a:cxn>
                <a:cxn ang="0">
                  <a:pos x="34" y="4"/>
                </a:cxn>
                <a:cxn ang="0">
                  <a:pos x="34" y="4"/>
                </a:cxn>
              </a:cxnLst>
              <a:rect l="0" t="0" r="r" b="b"/>
              <a:pathLst>
                <a:path w="46" h="114">
                  <a:moveTo>
                    <a:pt x="34" y="4"/>
                  </a:moveTo>
                  <a:lnTo>
                    <a:pt x="34" y="4"/>
                  </a:lnTo>
                  <a:lnTo>
                    <a:pt x="23" y="32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0" y="71"/>
                  </a:lnTo>
                  <a:lnTo>
                    <a:pt x="8" y="83"/>
                  </a:lnTo>
                  <a:lnTo>
                    <a:pt x="5" y="94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8" y="114"/>
                  </a:lnTo>
                  <a:lnTo>
                    <a:pt x="9" y="114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4" y="101"/>
                  </a:lnTo>
                  <a:lnTo>
                    <a:pt x="17" y="91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33" y="38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3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38" y="2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1092"/>
            <p:cNvSpPr/>
            <p:nvPr/>
          </p:nvSpPr>
          <p:spPr bwMode="auto">
            <a:xfrm>
              <a:off x="4252913" y="4662488"/>
              <a:ext cx="34925" cy="61913"/>
            </a:xfrm>
            <a:custGeom>
              <a:avLst/>
              <a:gdLst/>
              <a:ahLst/>
              <a:cxnLst>
                <a:cxn ang="0">
                  <a:pos x="76" y="1"/>
                </a:cxn>
                <a:cxn ang="0">
                  <a:pos x="76" y="1"/>
                </a:cxn>
                <a:cxn ang="0">
                  <a:pos x="68" y="9"/>
                </a:cxn>
                <a:cxn ang="0">
                  <a:pos x="61" y="18"/>
                </a:cxn>
                <a:cxn ang="0">
                  <a:pos x="48" y="36"/>
                </a:cxn>
                <a:cxn ang="0">
                  <a:pos x="36" y="56"/>
                </a:cxn>
                <a:cxn ang="0">
                  <a:pos x="26" y="77"/>
                </a:cxn>
                <a:cxn ang="0">
                  <a:pos x="26" y="77"/>
                </a:cxn>
                <a:cxn ang="0">
                  <a:pos x="18" y="94"/>
                </a:cxn>
                <a:cxn ang="0">
                  <a:pos x="10" y="112"/>
                </a:cxn>
                <a:cxn ang="0">
                  <a:pos x="4" y="132"/>
                </a:cxn>
                <a:cxn ang="0">
                  <a:pos x="0" y="150"/>
                </a:cxn>
                <a:cxn ang="0">
                  <a:pos x="0" y="150"/>
                </a:cxn>
                <a:cxn ang="0">
                  <a:pos x="0" y="153"/>
                </a:cxn>
                <a:cxn ang="0">
                  <a:pos x="1" y="155"/>
                </a:cxn>
                <a:cxn ang="0">
                  <a:pos x="2" y="155"/>
                </a:cxn>
                <a:cxn ang="0">
                  <a:pos x="5" y="157"/>
                </a:cxn>
                <a:cxn ang="0">
                  <a:pos x="9" y="155"/>
                </a:cxn>
                <a:cxn ang="0">
                  <a:pos x="10" y="153"/>
                </a:cxn>
                <a:cxn ang="0">
                  <a:pos x="12" y="150"/>
                </a:cxn>
                <a:cxn ang="0">
                  <a:pos x="12" y="150"/>
                </a:cxn>
                <a:cxn ang="0">
                  <a:pos x="13" y="141"/>
                </a:cxn>
                <a:cxn ang="0">
                  <a:pos x="16" y="132"/>
                </a:cxn>
                <a:cxn ang="0">
                  <a:pos x="23" y="111"/>
                </a:cxn>
                <a:cxn ang="0">
                  <a:pos x="31" y="91"/>
                </a:cxn>
                <a:cxn ang="0">
                  <a:pos x="40" y="74"/>
                </a:cxn>
                <a:cxn ang="0">
                  <a:pos x="40" y="74"/>
                </a:cxn>
                <a:cxn ang="0">
                  <a:pos x="50" y="57"/>
                </a:cxn>
                <a:cxn ang="0">
                  <a:pos x="60" y="40"/>
                </a:cxn>
                <a:cxn ang="0">
                  <a:pos x="70" y="25"/>
                </a:cxn>
                <a:cxn ang="0">
                  <a:pos x="84" y="9"/>
                </a:cxn>
                <a:cxn ang="0">
                  <a:pos x="84" y="9"/>
                </a:cxn>
                <a:cxn ang="0">
                  <a:pos x="85" y="8"/>
                </a:cxn>
                <a:cxn ang="0">
                  <a:pos x="86" y="5"/>
                </a:cxn>
                <a:cxn ang="0">
                  <a:pos x="84" y="1"/>
                </a:cxn>
                <a:cxn ang="0">
                  <a:pos x="80" y="0"/>
                </a:cxn>
                <a:cxn ang="0">
                  <a:pos x="78" y="0"/>
                </a:cxn>
                <a:cxn ang="0">
                  <a:pos x="76" y="1"/>
                </a:cxn>
                <a:cxn ang="0">
                  <a:pos x="76" y="1"/>
                </a:cxn>
              </a:cxnLst>
              <a:rect l="0" t="0" r="r" b="b"/>
              <a:pathLst>
                <a:path w="86" h="157">
                  <a:moveTo>
                    <a:pt x="76" y="1"/>
                  </a:moveTo>
                  <a:lnTo>
                    <a:pt x="76" y="1"/>
                  </a:lnTo>
                  <a:lnTo>
                    <a:pt x="68" y="9"/>
                  </a:lnTo>
                  <a:lnTo>
                    <a:pt x="61" y="18"/>
                  </a:lnTo>
                  <a:lnTo>
                    <a:pt x="48" y="36"/>
                  </a:lnTo>
                  <a:lnTo>
                    <a:pt x="36" y="56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18" y="94"/>
                  </a:lnTo>
                  <a:lnTo>
                    <a:pt x="10" y="112"/>
                  </a:lnTo>
                  <a:lnTo>
                    <a:pt x="4" y="13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5"/>
                  </a:lnTo>
                  <a:lnTo>
                    <a:pt x="2" y="155"/>
                  </a:lnTo>
                  <a:lnTo>
                    <a:pt x="5" y="157"/>
                  </a:lnTo>
                  <a:lnTo>
                    <a:pt x="9" y="155"/>
                  </a:lnTo>
                  <a:lnTo>
                    <a:pt x="10" y="153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3" y="141"/>
                  </a:lnTo>
                  <a:lnTo>
                    <a:pt x="16" y="132"/>
                  </a:lnTo>
                  <a:lnTo>
                    <a:pt x="23" y="111"/>
                  </a:lnTo>
                  <a:lnTo>
                    <a:pt x="31" y="91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50" y="57"/>
                  </a:lnTo>
                  <a:lnTo>
                    <a:pt x="60" y="40"/>
                  </a:lnTo>
                  <a:lnTo>
                    <a:pt x="70" y="25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5" y="8"/>
                  </a:lnTo>
                  <a:lnTo>
                    <a:pt x="86" y="5"/>
                  </a:lnTo>
                  <a:lnTo>
                    <a:pt x="84" y="1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6" y="1"/>
                  </a:lnTo>
                  <a:lnTo>
                    <a:pt x="7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1093"/>
            <p:cNvSpPr/>
            <p:nvPr/>
          </p:nvSpPr>
          <p:spPr bwMode="auto">
            <a:xfrm>
              <a:off x="4271963" y="4672013"/>
              <a:ext cx="33338" cy="58738"/>
            </a:xfrm>
            <a:custGeom>
              <a:avLst/>
              <a:gdLst/>
              <a:ahLst/>
              <a:cxnLst>
                <a:cxn ang="0">
                  <a:pos x="75" y="2"/>
                </a:cxn>
                <a:cxn ang="0">
                  <a:pos x="75" y="2"/>
                </a:cxn>
                <a:cxn ang="0">
                  <a:pos x="53" y="31"/>
                </a:cxn>
                <a:cxn ang="0">
                  <a:pos x="43" y="47"/>
                </a:cxn>
                <a:cxn ang="0">
                  <a:pos x="32" y="64"/>
                </a:cxn>
                <a:cxn ang="0">
                  <a:pos x="23" y="81"/>
                </a:cxn>
                <a:cxn ang="0">
                  <a:pos x="14" y="98"/>
                </a:cxn>
                <a:cxn ang="0">
                  <a:pos x="7" y="115"/>
                </a:cxn>
                <a:cxn ang="0">
                  <a:pos x="1" y="133"/>
                </a:cxn>
                <a:cxn ang="0">
                  <a:pos x="1" y="133"/>
                </a:cxn>
                <a:cxn ang="0">
                  <a:pos x="0" y="134"/>
                </a:cxn>
                <a:cxn ang="0">
                  <a:pos x="0" y="13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0" y="142"/>
                </a:cxn>
                <a:cxn ang="0">
                  <a:pos x="1" y="143"/>
                </a:cxn>
                <a:cxn ang="0">
                  <a:pos x="5" y="146"/>
                </a:cxn>
                <a:cxn ang="0">
                  <a:pos x="9" y="145"/>
                </a:cxn>
                <a:cxn ang="0">
                  <a:pos x="10" y="143"/>
                </a:cxn>
                <a:cxn ang="0">
                  <a:pos x="11" y="141"/>
                </a:cxn>
                <a:cxn ang="0">
                  <a:pos x="11" y="141"/>
                </a:cxn>
                <a:cxn ang="0">
                  <a:pos x="17" y="124"/>
                </a:cxn>
                <a:cxn ang="0">
                  <a:pos x="23" y="107"/>
                </a:cxn>
                <a:cxn ang="0">
                  <a:pos x="31" y="88"/>
                </a:cxn>
                <a:cxn ang="0">
                  <a:pos x="40" y="71"/>
                </a:cxn>
                <a:cxn ang="0">
                  <a:pos x="51" y="56"/>
                </a:cxn>
                <a:cxn ang="0">
                  <a:pos x="61" y="39"/>
                </a:cxn>
                <a:cxn ang="0">
                  <a:pos x="83" y="10"/>
                </a:cxn>
                <a:cxn ang="0">
                  <a:pos x="83" y="10"/>
                </a:cxn>
                <a:cxn ang="0">
                  <a:pos x="85" y="7"/>
                </a:cxn>
                <a:cxn ang="0">
                  <a:pos x="85" y="5"/>
                </a:cxn>
                <a:cxn ang="0">
                  <a:pos x="83" y="1"/>
                </a:cxn>
                <a:cxn ang="0">
                  <a:pos x="81" y="1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75" y="2"/>
                </a:cxn>
                <a:cxn ang="0">
                  <a:pos x="75" y="2"/>
                </a:cxn>
              </a:cxnLst>
              <a:rect l="0" t="0" r="r" b="b"/>
              <a:pathLst>
                <a:path w="85" h="146">
                  <a:moveTo>
                    <a:pt x="75" y="2"/>
                  </a:moveTo>
                  <a:lnTo>
                    <a:pt x="75" y="2"/>
                  </a:lnTo>
                  <a:lnTo>
                    <a:pt x="53" y="31"/>
                  </a:lnTo>
                  <a:lnTo>
                    <a:pt x="43" y="47"/>
                  </a:lnTo>
                  <a:lnTo>
                    <a:pt x="32" y="64"/>
                  </a:lnTo>
                  <a:lnTo>
                    <a:pt x="23" y="81"/>
                  </a:lnTo>
                  <a:lnTo>
                    <a:pt x="14" y="98"/>
                  </a:lnTo>
                  <a:lnTo>
                    <a:pt x="7" y="115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2"/>
                  </a:lnTo>
                  <a:lnTo>
                    <a:pt x="1" y="143"/>
                  </a:lnTo>
                  <a:lnTo>
                    <a:pt x="5" y="146"/>
                  </a:lnTo>
                  <a:lnTo>
                    <a:pt x="9" y="145"/>
                  </a:lnTo>
                  <a:lnTo>
                    <a:pt x="10" y="143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7" y="124"/>
                  </a:lnTo>
                  <a:lnTo>
                    <a:pt x="23" y="107"/>
                  </a:lnTo>
                  <a:lnTo>
                    <a:pt x="31" y="88"/>
                  </a:lnTo>
                  <a:lnTo>
                    <a:pt x="40" y="71"/>
                  </a:lnTo>
                  <a:lnTo>
                    <a:pt x="51" y="56"/>
                  </a:lnTo>
                  <a:lnTo>
                    <a:pt x="61" y="39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3" y="1"/>
                  </a:lnTo>
                  <a:lnTo>
                    <a:pt x="81" y="1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2"/>
                  </a:lnTo>
                  <a:lnTo>
                    <a:pt x="7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1094"/>
            <p:cNvSpPr/>
            <p:nvPr/>
          </p:nvSpPr>
          <p:spPr bwMode="auto">
            <a:xfrm>
              <a:off x="4287838" y="4687888"/>
              <a:ext cx="30163" cy="50800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1"/>
                </a:cxn>
                <a:cxn ang="0">
                  <a:pos x="59" y="16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0" y="63"/>
                </a:cxn>
                <a:cxn ang="0">
                  <a:pos x="30" y="63"/>
                </a:cxn>
                <a:cxn ang="0">
                  <a:pos x="13" y="92"/>
                </a:cxn>
                <a:cxn ang="0">
                  <a:pos x="5" y="108"/>
                </a:cxn>
                <a:cxn ang="0">
                  <a:pos x="1" y="116"/>
                </a:cxn>
                <a:cxn ang="0">
                  <a:pos x="0" y="125"/>
                </a:cxn>
                <a:cxn ang="0">
                  <a:pos x="0" y="125"/>
                </a:cxn>
                <a:cxn ang="0">
                  <a:pos x="0" y="127"/>
                </a:cxn>
                <a:cxn ang="0">
                  <a:pos x="0" y="129"/>
                </a:cxn>
                <a:cxn ang="0">
                  <a:pos x="4" y="131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11" y="127"/>
                </a:cxn>
                <a:cxn ang="0">
                  <a:pos x="11" y="127"/>
                </a:cxn>
                <a:cxn ang="0">
                  <a:pos x="13" y="118"/>
                </a:cxn>
                <a:cxn ang="0">
                  <a:pos x="17" y="109"/>
                </a:cxn>
                <a:cxn ang="0">
                  <a:pos x="25" y="93"/>
                </a:cxn>
                <a:cxn ang="0">
                  <a:pos x="35" y="76"/>
                </a:cxn>
                <a:cxn ang="0">
                  <a:pos x="45" y="61"/>
                </a:cxn>
                <a:cxn ang="0">
                  <a:pos x="45" y="61"/>
                </a:cxn>
                <a:cxn ang="0">
                  <a:pos x="52" y="48"/>
                </a:cxn>
                <a:cxn ang="0">
                  <a:pos x="62" y="34"/>
                </a:cxn>
                <a:cxn ang="0">
                  <a:pos x="71" y="21"/>
                </a:cxn>
                <a:cxn ang="0">
                  <a:pos x="75" y="15"/>
                </a:cxn>
                <a:cxn ang="0">
                  <a:pos x="76" y="7"/>
                </a:cxn>
                <a:cxn ang="0">
                  <a:pos x="76" y="7"/>
                </a:cxn>
                <a:cxn ang="0">
                  <a:pos x="76" y="4"/>
                </a:cxn>
                <a:cxn ang="0">
                  <a:pos x="76" y="3"/>
                </a:cxn>
                <a:cxn ang="0">
                  <a:pos x="72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6" h="131">
                  <a:moveTo>
                    <a:pt x="66" y="4"/>
                  </a:moveTo>
                  <a:lnTo>
                    <a:pt x="66" y="4"/>
                  </a:lnTo>
                  <a:lnTo>
                    <a:pt x="63" y="11"/>
                  </a:lnTo>
                  <a:lnTo>
                    <a:pt x="59" y="16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13" y="92"/>
                  </a:lnTo>
                  <a:lnTo>
                    <a:pt x="5" y="108"/>
                  </a:lnTo>
                  <a:lnTo>
                    <a:pt x="1" y="116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4" y="131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3" y="118"/>
                  </a:lnTo>
                  <a:lnTo>
                    <a:pt x="17" y="109"/>
                  </a:lnTo>
                  <a:lnTo>
                    <a:pt x="25" y="93"/>
                  </a:lnTo>
                  <a:lnTo>
                    <a:pt x="35" y="76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52" y="48"/>
                  </a:lnTo>
                  <a:lnTo>
                    <a:pt x="62" y="34"/>
                  </a:lnTo>
                  <a:lnTo>
                    <a:pt x="71" y="21"/>
                  </a:lnTo>
                  <a:lnTo>
                    <a:pt x="75" y="15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1095"/>
            <p:cNvSpPr/>
            <p:nvPr/>
          </p:nvSpPr>
          <p:spPr bwMode="auto">
            <a:xfrm>
              <a:off x="4308476" y="4694238"/>
              <a:ext cx="30163" cy="47625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0"/>
                </a:cxn>
                <a:cxn ang="0">
                  <a:pos x="59" y="16"/>
                </a:cxn>
                <a:cxn ang="0">
                  <a:pos x="51" y="27"/>
                </a:cxn>
                <a:cxn ang="0">
                  <a:pos x="51" y="27"/>
                </a:cxn>
                <a:cxn ang="0">
                  <a:pos x="42" y="41"/>
                </a:cxn>
                <a:cxn ang="0">
                  <a:pos x="32" y="54"/>
                </a:cxn>
                <a:cxn ang="0">
                  <a:pos x="32" y="54"/>
                </a:cxn>
                <a:cxn ang="0">
                  <a:pos x="24" y="68"/>
                </a:cxn>
                <a:cxn ang="0">
                  <a:pos x="16" y="83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6"/>
                </a:cxn>
                <a:cxn ang="0">
                  <a:pos x="3" y="119"/>
                </a:cxn>
                <a:cxn ang="0">
                  <a:pos x="7" y="119"/>
                </a:cxn>
                <a:cxn ang="0">
                  <a:pos x="9" y="119"/>
                </a:cxn>
                <a:cxn ang="0">
                  <a:pos x="11" y="117"/>
                </a:cxn>
                <a:cxn ang="0">
                  <a:pos x="11" y="117"/>
                </a:cxn>
                <a:cxn ang="0">
                  <a:pos x="28" y="84"/>
                </a:cxn>
                <a:cxn ang="0">
                  <a:pos x="37" y="68"/>
                </a:cxn>
                <a:cxn ang="0">
                  <a:pos x="47" y="53"/>
                </a:cxn>
                <a:cxn ang="0">
                  <a:pos x="47" y="53"/>
                </a:cxn>
                <a:cxn ang="0">
                  <a:pos x="56" y="40"/>
                </a:cxn>
                <a:cxn ang="0">
                  <a:pos x="64" y="25"/>
                </a:cxn>
                <a:cxn ang="0">
                  <a:pos x="64" y="25"/>
                </a:cxn>
                <a:cxn ang="0">
                  <a:pos x="71" y="17"/>
                </a:cxn>
                <a:cxn ang="0">
                  <a:pos x="75" y="12"/>
                </a:cxn>
                <a:cxn ang="0">
                  <a:pos x="77" y="7"/>
                </a:cxn>
                <a:cxn ang="0">
                  <a:pos x="77" y="7"/>
                </a:cxn>
                <a:cxn ang="0">
                  <a:pos x="77" y="4"/>
                </a:cxn>
                <a:cxn ang="0">
                  <a:pos x="76" y="3"/>
                </a:cxn>
                <a:cxn ang="0">
                  <a:pos x="73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7" h="119">
                  <a:moveTo>
                    <a:pt x="66" y="4"/>
                  </a:moveTo>
                  <a:lnTo>
                    <a:pt x="66" y="4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42" y="41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24" y="68"/>
                  </a:lnTo>
                  <a:lnTo>
                    <a:pt x="16" y="83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3" y="119"/>
                  </a:lnTo>
                  <a:lnTo>
                    <a:pt x="7" y="119"/>
                  </a:lnTo>
                  <a:lnTo>
                    <a:pt x="9" y="119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28" y="84"/>
                  </a:lnTo>
                  <a:lnTo>
                    <a:pt x="37" y="68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56" y="40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71" y="17"/>
                  </a:lnTo>
                  <a:lnTo>
                    <a:pt x="75" y="12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4"/>
                  </a:lnTo>
                  <a:lnTo>
                    <a:pt x="76" y="3"/>
                  </a:lnTo>
                  <a:lnTo>
                    <a:pt x="73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1096"/>
            <p:cNvSpPr/>
            <p:nvPr/>
          </p:nvSpPr>
          <p:spPr bwMode="auto">
            <a:xfrm>
              <a:off x="4184651" y="4686300"/>
              <a:ext cx="15875" cy="2540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8" y="4"/>
                </a:cxn>
                <a:cxn ang="0">
                  <a:pos x="16" y="31"/>
                </a:cxn>
                <a:cxn ang="0">
                  <a:pos x="9" y="43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7"/>
                </a:cxn>
                <a:cxn ang="0">
                  <a:pos x="0" y="60"/>
                </a:cxn>
                <a:cxn ang="0">
                  <a:pos x="1" y="61"/>
                </a:cxn>
                <a:cxn ang="0">
                  <a:pos x="3" y="63"/>
                </a:cxn>
                <a:cxn ang="0">
                  <a:pos x="8" y="64"/>
                </a:cxn>
                <a:cxn ang="0">
                  <a:pos x="9" y="63"/>
                </a:cxn>
                <a:cxn ang="0">
                  <a:pos x="12" y="61"/>
                </a:cxn>
                <a:cxn ang="0">
                  <a:pos x="12" y="61"/>
                </a:cxn>
                <a:cxn ang="0">
                  <a:pos x="20" y="48"/>
                </a:cxn>
                <a:cxn ang="0">
                  <a:pos x="26" y="35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9" y="5"/>
                </a:cxn>
                <a:cxn ang="0">
                  <a:pos x="38" y="2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39" h="64">
                  <a:moveTo>
                    <a:pt x="28" y="4"/>
                  </a:moveTo>
                  <a:lnTo>
                    <a:pt x="28" y="4"/>
                  </a:lnTo>
                  <a:lnTo>
                    <a:pt x="16" y="31"/>
                  </a:lnTo>
                  <a:lnTo>
                    <a:pt x="9" y="43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1" y="61"/>
                  </a:lnTo>
                  <a:lnTo>
                    <a:pt x="3" y="63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20" y="48"/>
                  </a:lnTo>
                  <a:lnTo>
                    <a:pt x="26" y="3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5"/>
                  </a:lnTo>
                  <a:lnTo>
                    <a:pt x="38" y="2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097"/>
            <p:cNvSpPr/>
            <p:nvPr/>
          </p:nvSpPr>
          <p:spPr bwMode="auto">
            <a:xfrm>
              <a:off x="4206876" y="4713288"/>
              <a:ext cx="12700" cy="25400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19" y="6"/>
                </a:cxn>
                <a:cxn ang="0">
                  <a:pos x="17" y="19"/>
                </a:cxn>
                <a:cxn ang="0">
                  <a:pos x="13" y="33"/>
                </a:cxn>
                <a:cxn ang="0">
                  <a:pos x="6" y="44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9"/>
                </a:cxn>
                <a:cxn ang="0">
                  <a:pos x="0" y="61"/>
                </a:cxn>
                <a:cxn ang="0">
                  <a:pos x="4" y="64"/>
                </a:cxn>
                <a:cxn ang="0">
                  <a:pos x="8" y="65"/>
                </a:cxn>
                <a:cxn ang="0">
                  <a:pos x="9" y="64"/>
                </a:cxn>
                <a:cxn ang="0">
                  <a:pos x="10" y="63"/>
                </a:cxn>
                <a:cxn ang="0">
                  <a:pos x="10" y="63"/>
                </a:cxn>
                <a:cxn ang="0">
                  <a:pos x="18" y="48"/>
                </a:cxn>
                <a:cxn ang="0">
                  <a:pos x="23" y="35"/>
                </a:cxn>
                <a:cxn ang="0">
                  <a:pos x="29" y="21"/>
                </a:cxn>
                <a:cxn ang="0">
                  <a:pos x="30" y="13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30" y="4"/>
                </a:cxn>
                <a:cxn ang="0">
                  <a:pos x="29" y="1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19" y="6"/>
                </a:cxn>
              </a:cxnLst>
              <a:rect l="0" t="0" r="r" b="b"/>
              <a:pathLst>
                <a:path w="30" h="65">
                  <a:moveTo>
                    <a:pt x="19" y="6"/>
                  </a:moveTo>
                  <a:lnTo>
                    <a:pt x="19" y="6"/>
                  </a:lnTo>
                  <a:lnTo>
                    <a:pt x="17" y="19"/>
                  </a:lnTo>
                  <a:lnTo>
                    <a:pt x="13" y="33"/>
                  </a:lnTo>
                  <a:lnTo>
                    <a:pt x="6" y="44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4" y="64"/>
                  </a:lnTo>
                  <a:lnTo>
                    <a:pt x="8" y="65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8" y="48"/>
                  </a:lnTo>
                  <a:lnTo>
                    <a:pt x="23" y="35"/>
                  </a:lnTo>
                  <a:lnTo>
                    <a:pt x="29" y="21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9" y="1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1098"/>
            <p:cNvSpPr/>
            <p:nvPr/>
          </p:nvSpPr>
          <p:spPr bwMode="auto">
            <a:xfrm>
              <a:off x="4235451" y="4743450"/>
              <a:ext cx="11113" cy="2540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5" y="13"/>
                </a:cxn>
                <a:cxn ang="0">
                  <a:pos x="13" y="22"/>
                </a:cxn>
                <a:cxn ang="0">
                  <a:pos x="10" y="30"/>
                </a:cxn>
                <a:cxn ang="0">
                  <a:pos x="6" y="37"/>
                </a:cxn>
                <a:cxn ang="0">
                  <a:pos x="6" y="37"/>
                </a:cxn>
                <a:cxn ang="0">
                  <a:pos x="2" y="47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1" y="60"/>
                </a:cxn>
                <a:cxn ang="0">
                  <a:pos x="2" y="63"/>
                </a:cxn>
                <a:cxn ang="0">
                  <a:pos x="6" y="64"/>
                </a:cxn>
                <a:cxn ang="0">
                  <a:pos x="10" y="63"/>
                </a:cxn>
                <a:cxn ang="0">
                  <a:pos x="11" y="60"/>
                </a:cxn>
                <a:cxn ang="0">
                  <a:pos x="11" y="59"/>
                </a:cxn>
                <a:cxn ang="0">
                  <a:pos x="11" y="59"/>
                </a:cxn>
                <a:cxn ang="0">
                  <a:pos x="13" y="51"/>
                </a:cxn>
                <a:cxn ang="0">
                  <a:pos x="15" y="44"/>
                </a:cxn>
                <a:cxn ang="0">
                  <a:pos x="22" y="33"/>
                </a:cxn>
                <a:cxn ang="0">
                  <a:pos x="22" y="33"/>
                </a:cxn>
                <a:cxn ang="0">
                  <a:pos x="26" y="20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64">
                  <a:moveTo>
                    <a:pt x="15" y="5"/>
                  </a:moveTo>
                  <a:lnTo>
                    <a:pt x="15" y="5"/>
                  </a:lnTo>
                  <a:lnTo>
                    <a:pt x="15" y="13"/>
                  </a:lnTo>
                  <a:lnTo>
                    <a:pt x="13" y="22"/>
                  </a:lnTo>
                  <a:lnTo>
                    <a:pt x="10" y="30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2" y="47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0"/>
                  </a:lnTo>
                  <a:lnTo>
                    <a:pt x="2" y="63"/>
                  </a:lnTo>
                  <a:lnTo>
                    <a:pt x="6" y="64"/>
                  </a:lnTo>
                  <a:lnTo>
                    <a:pt x="10" y="63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3" y="51"/>
                  </a:lnTo>
                  <a:lnTo>
                    <a:pt x="15" y="44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6" y="2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Freeform 1099"/>
            <p:cNvSpPr/>
            <p:nvPr/>
          </p:nvSpPr>
          <p:spPr bwMode="auto">
            <a:xfrm>
              <a:off x="4262438" y="4760913"/>
              <a:ext cx="12700" cy="23813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2" y="23"/>
                </a:cxn>
                <a:cxn ang="0">
                  <a:pos x="12" y="23"/>
                </a:cxn>
                <a:cxn ang="0">
                  <a:pos x="5" y="36"/>
                </a:cxn>
                <a:cxn ang="0">
                  <a:pos x="1" y="49"/>
                </a:cxn>
                <a:cxn ang="0">
                  <a:pos x="1" y="49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4" y="57"/>
                </a:cxn>
                <a:cxn ang="0">
                  <a:pos x="5" y="58"/>
                </a:cxn>
                <a:cxn ang="0">
                  <a:pos x="8" y="58"/>
                </a:cxn>
                <a:cxn ang="0">
                  <a:pos x="9" y="57"/>
                </a:cxn>
                <a:cxn ang="0">
                  <a:pos x="11" y="55"/>
                </a:cxn>
                <a:cxn ang="0">
                  <a:pos x="11" y="55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6" y="20"/>
                </a:cxn>
                <a:cxn ang="0">
                  <a:pos x="33" y="10"/>
                </a:cxn>
                <a:cxn ang="0">
                  <a:pos x="33" y="10"/>
                </a:cxn>
                <a:cxn ang="0">
                  <a:pos x="34" y="7"/>
                </a:cxn>
                <a:cxn ang="0">
                  <a:pos x="34" y="4"/>
                </a:cxn>
                <a:cxn ang="0">
                  <a:pos x="31" y="2"/>
                </a:cxn>
                <a:cxn ang="0">
                  <a:pos x="28" y="0"/>
                </a:cxn>
                <a:cxn ang="0">
                  <a:pos x="25" y="2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34" h="58">
                  <a:moveTo>
                    <a:pt x="24" y="4"/>
                  </a:moveTo>
                  <a:lnTo>
                    <a:pt x="24" y="4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5" y="36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4" y="57"/>
                  </a:lnTo>
                  <a:lnTo>
                    <a:pt x="5" y="58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6" y="2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2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Freeform 1100"/>
            <p:cNvSpPr/>
            <p:nvPr/>
          </p:nvSpPr>
          <p:spPr bwMode="auto">
            <a:xfrm>
              <a:off x="4297363" y="4778375"/>
              <a:ext cx="9525" cy="23813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5"/>
                </a:cxn>
                <a:cxn ang="0">
                  <a:pos x="13" y="10"/>
                </a:cxn>
                <a:cxn ang="0">
                  <a:pos x="10" y="15"/>
                </a:cxn>
                <a:cxn ang="0">
                  <a:pos x="8" y="22"/>
                </a:cxn>
                <a:cxn ang="0">
                  <a:pos x="5" y="27"/>
                </a:cxn>
                <a:cxn ang="0">
                  <a:pos x="5" y="27"/>
                </a:cxn>
                <a:cxn ang="0">
                  <a:pos x="2" y="40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4" y="60"/>
                </a:cxn>
                <a:cxn ang="0">
                  <a:pos x="8" y="58"/>
                </a:cxn>
                <a:cxn ang="0">
                  <a:pos x="10" y="57"/>
                </a:cxn>
                <a:cxn ang="0">
                  <a:pos x="10" y="56"/>
                </a:cxn>
                <a:cxn ang="0">
                  <a:pos x="10" y="56"/>
                </a:cxn>
                <a:cxn ang="0">
                  <a:pos x="14" y="40"/>
                </a:cxn>
                <a:cxn ang="0">
                  <a:pos x="15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3" y="15"/>
                </a:cxn>
                <a:cxn ang="0">
                  <a:pos x="25" y="10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4" y="5"/>
                </a:cxn>
                <a:cxn ang="0">
                  <a:pos x="14" y="5"/>
                </a:cxn>
              </a:cxnLst>
              <a:rect l="0" t="0" r="r" b="b"/>
              <a:pathLst>
                <a:path w="26" h="60">
                  <a:moveTo>
                    <a:pt x="14" y="5"/>
                  </a:moveTo>
                  <a:lnTo>
                    <a:pt x="14" y="5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8" y="22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2" y="4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4" y="60"/>
                  </a:lnTo>
                  <a:lnTo>
                    <a:pt x="8" y="58"/>
                  </a:lnTo>
                  <a:lnTo>
                    <a:pt x="10" y="57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4" y="40"/>
                  </a:lnTo>
                  <a:lnTo>
                    <a:pt x="15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3" y="15"/>
                  </a:lnTo>
                  <a:lnTo>
                    <a:pt x="25" y="10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Freeform 1101"/>
            <p:cNvSpPr/>
            <p:nvPr/>
          </p:nvSpPr>
          <p:spPr bwMode="auto">
            <a:xfrm>
              <a:off x="4332288" y="4787900"/>
              <a:ext cx="9525" cy="1905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3" y="14"/>
                </a:cxn>
                <a:cxn ang="0">
                  <a:pos x="10" y="23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3" y="48"/>
                </a:cxn>
                <a:cxn ang="0">
                  <a:pos x="7" y="50"/>
                </a:cxn>
                <a:cxn ang="0">
                  <a:pos x="10" y="48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21" y="26"/>
                </a:cxn>
                <a:cxn ang="0">
                  <a:pos x="25" y="16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7" y="2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6" y="2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50">
                  <a:moveTo>
                    <a:pt x="15" y="5"/>
                  </a:moveTo>
                  <a:lnTo>
                    <a:pt x="15" y="5"/>
                  </a:lnTo>
                  <a:lnTo>
                    <a:pt x="13" y="14"/>
                  </a:lnTo>
                  <a:lnTo>
                    <a:pt x="10" y="2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3" y="48"/>
                  </a:lnTo>
                  <a:lnTo>
                    <a:pt x="7" y="50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21" y="26"/>
                  </a:lnTo>
                  <a:lnTo>
                    <a:pt x="25" y="1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Freeform 1102"/>
            <p:cNvSpPr/>
            <p:nvPr/>
          </p:nvSpPr>
          <p:spPr bwMode="auto">
            <a:xfrm>
              <a:off x="4371976" y="4779963"/>
              <a:ext cx="11113" cy="26988"/>
            </a:xfrm>
            <a:custGeom>
              <a:avLst/>
              <a:gdLst/>
              <a:ahLst/>
              <a:cxnLst>
                <a:cxn ang="0">
                  <a:pos x="16" y="7"/>
                </a:cxn>
                <a:cxn ang="0">
                  <a:pos x="16" y="7"/>
                </a:cxn>
                <a:cxn ang="0">
                  <a:pos x="15" y="13"/>
                </a:cxn>
                <a:cxn ang="0">
                  <a:pos x="13" y="21"/>
                </a:cxn>
                <a:cxn ang="0">
                  <a:pos x="8" y="34"/>
                </a:cxn>
                <a:cxn ang="0">
                  <a:pos x="3" y="49"/>
                </a:cxn>
                <a:cxn ang="0">
                  <a:pos x="2" y="56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2" y="66"/>
                </a:cxn>
                <a:cxn ang="0">
                  <a:pos x="3" y="67"/>
                </a:cxn>
                <a:cxn ang="0">
                  <a:pos x="7" y="68"/>
                </a:cxn>
                <a:cxn ang="0">
                  <a:pos x="11" y="67"/>
                </a:cxn>
                <a:cxn ang="0">
                  <a:pos x="12" y="66"/>
                </a:cxn>
                <a:cxn ang="0">
                  <a:pos x="12" y="63"/>
                </a:cxn>
                <a:cxn ang="0">
                  <a:pos x="12" y="63"/>
                </a:cxn>
                <a:cxn ang="0">
                  <a:pos x="13" y="56"/>
                </a:cxn>
                <a:cxn ang="0">
                  <a:pos x="15" y="49"/>
                </a:cxn>
                <a:cxn ang="0">
                  <a:pos x="20" y="36"/>
                </a:cxn>
                <a:cxn ang="0">
                  <a:pos x="25" y="21"/>
                </a:cxn>
                <a:cxn ang="0">
                  <a:pos x="27" y="13"/>
                </a:cxn>
                <a:cxn ang="0">
                  <a:pos x="28" y="7"/>
                </a:cxn>
                <a:cxn ang="0">
                  <a:pos x="28" y="7"/>
                </a:cxn>
                <a:cxn ang="0">
                  <a:pos x="27" y="4"/>
                </a:cxn>
                <a:cxn ang="0">
                  <a:pos x="25" y="2"/>
                </a:cxn>
                <a:cxn ang="0">
                  <a:pos x="21" y="0"/>
                </a:cxn>
                <a:cxn ang="0">
                  <a:pos x="17" y="2"/>
                </a:cxn>
                <a:cxn ang="0">
                  <a:pos x="16" y="4"/>
                </a:cxn>
                <a:cxn ang="0">
                  <a:pos x="16" y="7"/>
                </a:cxn>
                <a:cxn ang="0">
                  <a:pos x="16" y="7"/>
                </a:cxn>
              </a:cxnLst>
              <a:rect l="0" t="0" r="r" b="b"/>
              <a:pathLst>
                <a:path w="28" h="68">
                  <a:moveTo>
                    <a:pt x="16" y="7"/>
                  </a:moveTo>
                  <a:lnTo>
                    <a:pt x="16" y="7"/>
                  </a:lnTo>
                  <a:lnTo>
                    <a:pt x="15" y="13"/>
                  </a:lnTo>
                  <a:lnTo>
                    <a:pt x="13" y="21"/>
                  </a:lnTo>
                  <a:lnTo>
                    <a:pt x="8" y="34"/>
                  </a:lnTo>
                  <a:lnTo>
                    <a:pt x="3" y="49"/>
                  </a:lnTo>
                  <a:lnTo>
                    <a:pt x="2" y="5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6"/>
                  </a:lnTo>
                  <a:lnTo>
                    <a:pt x="3" y="67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2" y="66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3" y="56"/>
                  </a:lnTo>
                  <a:lnTo>
                    <a:pt x="15" y="49"/>
                  </a:lnTo>
                  <a:lnTo>
                    <a:pt x="20" y="36"/>
                  </a:lnTo>
                  <a:lnTo>
                    <a:pt x="25" y="21"/>
                  </a:lnTo>
                  <a:lnTo>
                    <a:pt x="27" y="13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1" y="0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6" y="7"/>
                  </a:lnTo>
                  <a:lnTo>
                    <a:pt x="16" y="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Freeform 1103"/>
            <p:cNvSpPr/>
            <p:nvPr/>
          </p:nvSpPr>
          <p:spPr bwMode="auto">
            <a:xfrm>
              <a:off x="4406901" y="4765675"/>
              <a:ext cx="9525" cy="26988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20"/>
                </a:cxn>
                <a:cxn ang="0">
                  <a:pos x="9" y="34"/>
                </a:cxn>
                <a:cxn ang="0">
                  <a:pos x="7" y="47"/>
                </a:cxn>
                <a:cxn ang="0">
                  <a:pos x="1" y="60"/>
                </a:cxn>
                <a:cxn ang="0">
                  <a:pos x="1" y="60"/>
                </a:cxn>
                <a:cxn ang="0">
                  <a:pos x="0" y="63"/>
                </a:cxn>
                <a:cxn ang="0">
                  <a:pos x="1" y="64"/>
                </a:cxn>
                <a:cxn ang="0">
                  <a:pos x="4" y="68"/>
                </a:cxn>
                <a:cxn ang="0">
                  <a:pos x="5" y="68"/>
                </a:cxn>
                <a:cxn ang="0">
                  <a:pos x="8" y="68"/>
                </a:cxn>
                <a:cxn ang="0">
                  <a:pos x="9" y="68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17" y="51"/>
                </a:cxn>
                <a:cxn ang="0">
                  <a:pos x="20" y="37"/>
                </a:cxn>
                <a:cxn ang="0">
                  <a:pos x="22" y="21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22" y="4"/>
                </a:cxn>
                <a:cxn ang="0">
                  <a:pos x="21" y="2"/>
                </a:cxn>
                <a:cxn ang="0">
                  <a:pos x="17" y="0"/>
                </a:cxn>
                <a:cxn ang="0">
                  <a:pos x="13" y="2"/>
                </a:cxn>
                <a:cxn ang="0">
                  <a:pos x="12" y="4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4" h="68">
                  <a:moveTo>
                    <a:pt x="12" y="5"/>
                  </a:moveTo>
                  <a:lnTo>
                    <a:pt x="12" y="5"/>
                  </a:lnTo>
                  <a:lnTo>
                    <a:pt x="10" y="20"/>
                  </a:lnTo>
                  <a:lnTo>
                    <a:pt x="9" y="34"/>
                  </a:lnTo>
                  <a:lnTo>
                    <a:pt x="7" y="47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0" y="63"/>
                  </a:lnTo>
                  <a:lnTo>
                    <a:pt x="1" y="64"/>
                  </a:lnTo>
                  <a:lnTo>
                    <a:pt x="4" y="68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9" y="68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7" y="51"/>
                  </a:lnTo>
                  <a:lnTo>
                    <a:pt x="20" y="37"/>
                  </a:lnTo>
                  <a:lnTo>
                    <a:pt x="22" y="21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Freeform 1104"/>
            <p:cNvSpPr/>
            <p:nvPr/>
          </p:nvSpPr>
          <p:spPr bwMode="auto">
            <a:xfrm>
              <a:off x="4437063" y="4759325"/>
              <a:ext cx="6350" cy="25400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3" y="14"/>
                </a:cxn>
                <a:cxn ang="0">
                  <a:pos x="4" y="19"/>
                </a:cxn>
                <a:cxn ang="0">
                  <a:pos x="3" y="28"/>
                </a:cxn>
                <a:cxn ang="0">
                  <a:pos x="3" y="56"/>
                </a:cxn>
                <a:cxn ang="0">
                  <a:pos x="3" y="56"/>
                </a:cxn>
                <a:cxn ang="0">
                  <a:pos x="4" y="57"/>
                </a:cxn>
                <a:cxn ang="0">
                  <a:pos x="5" y="60"/>
                </a:cxn>
                <a:cxn ang="0">
                  <a:pos x="9" y="61"/>
                </a:cxn>
                <a:cxn ang="0">
                  <a:pos x="13" y="60"/>
                </a:cxn>
                <a:cxn ang="0">
                  <a:pos x="15" y="57"/>
                </a:cxn>
                <a:cxn ang="0">
                  <a:pos x="15" y="56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3" y="11"/>
                </a:cxn>
                <a:cxn ang="0">
                  <a:pos x="12" y="6"/>
                </a:cxn>
                <a:cxn ang="0">
                  <a:pos x="9" y="2"/>
                </a:cxn>
                <a:cxn ang="0">
                  <a:pos x="9" y="2"/>
                </a:cxn>
              </a:cxnLst>
              <a:rect l="0" t="0" r="r" b="b"/>
              <a:pathLst>
                <a:path w="15" h="61">
                  <a:moveTo>
                    <a:pt x="9" y="2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4"/>
                  </a:lnTo>
                  <a:lnTo>
                    <a:pt x="4" y="19"/>
                  </a:lnTo>
                  <a:lnTo>
                    <a:pt x="3" y="2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4" y="57"/>
                  </a:lnTo>
                  <a:lnTo>
                    <a:pt x="5" y="60"/>
                  </a:lnTo>
                  <a:lnTo>
                    <a:pt x="9" y="61"/>
                  </a:lnTo>
                  <a:lnTo>
                    <a:pt x="13" y="60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11"/>
                  </a:lnTo>
                  <a:lnTo>
                    <a:pt x="12" y="6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1105"/>
            <p:cNvSpPr/>
            <p:nvPr/>
          </p:nvSpPr>
          <p:spPr bwMode="auto">
            <a:xfrm>
              <a:off x="4471988" y="4741863"/>
              <a:ext cx="7938" cy="19050"/>
            </a:xfrm>
            <a:custGeom>
              <a:avLst/>
              <a:gdLst/>
              <a:ahLst/>
              <a:cxnLst>
                <a:cxn ang="0">
                  <a:pos x="7" y="5"/>
                </a:cxn>
                <a:cxn ang="0">
                  <a:pos x="7" y="5"/>
                </a:cxn>
                <a:cxn ang="0">
                  <a:pos x="6" y="14"/>
                </a:cxn>
                <a:cxn ang="0">
                  <a:pos x="3" y="24"/>
                </a:cxn>
                <a:cxn ang="0">
                  <a:pos x="1" y="34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7"/>
                </a:cxn>
                <a:cxn ang="0">
                  <a:pos x="6" y="48"/>
                </a:cxn>
                <a:cxn ang="0">
                  <a:pos x="10" y="47"/>
                </a:cxn>
                <a:cxn ang="0">
                  <a:pos x="11" y="46"/>
                </a:cxn>
                <a:cxn ang="0">
                  <a:pos x="11" y="43"/>
                </a:cxn>
                <a:cxn ang="0">
                  <a:pos x="11" y="43"/>
                </a:cxn>
                <a:cxn ang="0">
                  <a:pos x="13" y="34"/>
                </a:cxn>
                <a:cxn ang="0">
                  <a:pos x="15" y="24"/>
                </a:cxn>
                <a:cxn ang="0">
                  <a:pos x="18" y="1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3"/>
                </a:cxn>
                <a:cxn ang="0">
                  <a:pos x="18" y="1"/>
                </a:cxn>
                <a:cxn ang="0">
                  <a:pos x="14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7" y="5"/>
                </a:cxn>
              </a:cxnLst>
              <a:rect l="0" t="0" r="r" b="b"/>
              <a:pathLst>
                <a:path w="19" h="48">
                  <a:moveTo>
                    <a:pt x="7" y="5"/>
                  </a:moveTo>
                  <a:lnTo>
                    <a:pt x="7" y="5"/>
                  </a:lnTo>
                  <a:lnTo>
                    <a:pt x="6" y="14"/>
                  </a:lnTo>
                  <a:lnTo>
                    <a:pt x="3" y="24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7"/>
                  </a:lnTo>
                  <a:lnTo>
                    <a:pt x="6" y="48"/>
                  </a:lnTo>
                  <a:lnTo>
                    <a:pt x="10" y="47"/>
                  </a:lnTo>
                  <a:lnTo>
                    <a:pt x="11" y="46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3" y="34"/>
                  </a:lnTo>
                  <a:lnTo>
                    <a:pt x="15" y="24"/>
                  </a:lnTo>
                  <a:lnTo>
                    <a:pt x="18" y="1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1106"/>
            <p:cNvSpPr/>
            <p:nvPr/>
          </p:nvSpPr>
          <p:spPr bwMode="auto">
            <a:xfrm>
              <a:off x="4457701" y="4371975"/>
              <a:ext cx="25400" cy="34925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54" y="3"/>
                </a:cxn>
                <a:cxn ang="0">
                  <a:pos x="39" y="21"/>
                </a:cxn>
                <a:cxn ang="0">
                  <a:pos x="23" y="40"/>
                </a:cxn>
                <a:cxn ang="0">
                  <a:pos x="15" y="49"/>
                </a:cxn>
                <a:cxn ang="0">
                  <a:pos x="10" y="59"/>
                </a:cxn>
                <a:cxn ang="0">
                  <a:pos x="3" y="70"/>
                </a:cxn>
                <a:cxn ang="0">
                  <a:pos x="0" y="81"/>
                </a:cxn>
                <a:cxn ang="0">
                  <a:pos x="0" y="81"/>
                </a:cxn>
                <a:cxn ang="0">
                  <a:pos x="0" y="84"/>
                </a:cxn>
                <a:cxn ang="0">
                  <a:pos x="1" y="85"/>
                </a:cxn>
                <a:cxn ang="0">
                  <a:pos x="3" y="88"/>
                </a:cxn>
                <a:cxn ang="0">
                  <a:pos x="9" y="88"/>
                </a:cxn>
                <a:cxn ang="0">
                  <a:pos x="10" y="87"/>
                </a:cxn>
                <a:cxn ang="0">
                  <a:pos x="11" y="84"/>
                </a:cxn>
                <a:cxn ang="0">
                  <a:pos x="11" y="84"/>
                </a:cxn>
                <a:cxn ang="0">
                  <a:pos x="15" y="74"/>
                </a:cxn>
                <a:cxn ang="0">
                  <a:pos x="20" y="63"/>
                </a:cxn>
                <a:cxn ang="0">
                  <a:pos x="26" y="54"/>
                </a:cxn>
                <a:cxn ang="0">
                  <a:pos x="32" y="45"/>
                </a:cxn>
                <a:cxn ang="0">
                  <a:pos x="48" y="28"/>
                </a:cxn>
                <a:cxn ang="0">
                  <a:pos x="62" y="11"/>
                </a:cxn>
                <a:cxn ang="0">
                  <a:pos x="62" y="11"/>
                </a:cxn>
                <a:cxn ang="0">
                  <a:pos x="64" y="8"/>
                </a:cxn>
                <a:cxn ang="0">
                  <a:pos x="64" y="7"/>
                </a:cxn>
                <a:cxn ang="0">
                  <a:pos x="62" y="3"/>
                </a:cxn>
                <a:cxn ang="0">
                  <a:pos x="61" y="2"/>
                </a:cxn>
                <a:cxn ang="0">
                  <a:pos x="58" y="0"/>
                </a:cxn>
                <a:cxn ang="0">
                  <a:pos x="57" y="2"/>
                </a:cxn>
                <a:cxn ang="0">
                  <a:pos x="54" y="3"/>
                </a:cxn>
                <a:cxn ang="0">
                  <a:pos x="54" y="3"/>
                </a:cxn>
              </a:cxnLst>
              <a:rect l="0" t="0" r="r" b="b"/>
              <a:pathLst>
                <a:path w="64" h="88">
                  <a:moveTo>
                    <a:pt x="54" y="3"/>
                  </a:moveTo>
                  <a:lnTo>
                    <a:pt x="54" y="3"/>
                  </a:lnTo>
                  <a:lnTo>
                    <a:pt x="39" y="21"/>
                  </a:lnTo>
                  <a:lnTo>
                    <a:pt x="23" y="40"/>
                  </a:lnTo>
                  <a:lnTo>
                    <a:pt x="15" y="49"/>
                  </a:lnTo>
                  <a:lnTo>
                    <a:pt x="10" y="59"/>
                  </a:lnTo>
                  <a:lnTo>
                    <a:pt x="3" y="7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5"/>
                  </a:lnTo>
                  <a:lnTo>
                    <a:pt x="3" y="88"/>
                  </a:lnTo>
                  <a:lnTo>
                    <a:pt x="9" y="88"/>
                  </a:lnTo>
                  <a:lnTo>
                    <a:pt x="10" y="87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5" y="74"/>
                  </a:lnTo>
                  <a:lnTo>
                    <a:pt x="20" y="63"/>
                  </a:lnTo>
                  <a:lnTo>
                    <a:pt x="26" y="54"/>
                  </a:lnTo>
                  <a:lnTo>
                    <a:pt x="32" y="45"/>
                  </a:lnTo>
                  <a:lnTo>
                    <a:pt x="48" y="28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2" y="3"/>
                  </a:lnTo>
                  <a:lnTo>
                    <a:pt x="61" y="2"/>
                  </a:lnTo>
                  <a:lnTo>
                    <a:pt x="58" y="0"/>
                  </a:lnTo>
                  <a:lnTo>
                    <a:pt x="57" y="2"/>
                  </a:lnTo>
                  <a:lnTo>
                    <a:pt x="54" y="3"/>
                  </a:lnTo>
                  <a:lnTo>
                    <a:pt x="54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1107"/>
            <p:cNvSpPr/>
            <p:nvPr/>
          </p:nvSpPr>
          <p:spPr bwMode="auto">
            <a:xfrm>
              <a:off x="4483101" y="4367213"/>
              <a:ext cx="26988" cy="41275"/>
            </a:xfrm>
            <a:custGeom>
              <a:avLst/>
              <a:gdLst/>
              <a:ahLst/>
              <a:cxnLst>
                <a:cxn ang="0">
                  <a:pos x="59" y="1"/>
                </a:cxn>
                <a:cxn ang="0">
                  <a:pos x="59" y="1"/>
                </a:cxn>
                <a:cxn ang="0">
                  <a:pos x="50" y="12"/>
                </a:cxn>
                <a:cxn ang="0">
                  <a:pos x="43" y="22"/>
                </a:cxn>
                <a:cxn ang="0">
                  <a:pos x="29" y="43"/>
                </a:cxn>
                <a:cxn ang="0">
                  <a:pos x="29" y="43"/>
                </a:cxn>
                <a:cxn ang="0">
                  <a:pos x="13" y="68"/>
                </a:cxn>
                <a:cxn ang="0">
                  <a:pos x="5" y="81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4" y="102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10" y="98"/>
                </a:cxn>
                <a:cxn ang="0">
                  <a:pos x="10" y="98"/>
                </a:cxn>
                <a:cxn ang="0">
                  <a:pos x="16" y="86"/>
                </a:cxn>
                <a:cxn ang="0">
                  <a:pos x="22" y="74"/>
                </a:cxn>
                <a:cxn ang="0">
                  <a:pos x="37" y="54"/>
                </a:cxn>
                <a:cxn ang="0">
                  <a:pos x="37" y="54"/>
                </a:cxn>
                <a:cxn ang="0">
                  <a:pos x="51" y="31"/>
                </a:cxn>
                <a:cxn ang="0">
                  <a:pos x="58" y="20"/>
                </a:cxn>
                <a:cxn ang="0">
                  <a:pos x="67" y="9"/>
                </a:cxn>
                <a:cxn ang="0">
                  <a:pos x="67" y="9"/>
                </a:cxn>
                <a:cxn ang="0">
                  <a:pos x="68" y="8"/>
                </a:cxn>
                <a:cxn ang="0">
                  <a:pos x="68" y="5"/>
                </a:cxn>
                <a:cxn ang="0">
                  <a:pos x="67" y="1"/>
                </a:cxn>
                <a:cxn ang="0">
                  <a:pos x="63" y="0"/>
                </a:cxn>
                <a:cxn ang="0">
                  <a:pos x="60" y="0"/>
                </a:cxn>
                <a:cxn ang="0">
                  <a:pos x="59" y="1"/>
                </a:cxn>
                <a:cxn ang="0">
                  <a:pos x="59" y="1"/>
                </a:cxn>
              </a:cxnLst>
              <a:rect l="0" t="0" r="r" b="b"/>
              <a:pathLst>
                <a:path w="68" h="102">
                  <a:moveTo>
                    <a:pt x="59" y="1"/>
                  </a:moveTo>
                  <a:lnTo>
                    <a:pt x="59" y="1"/>
                  </a:lnTo>
                  <a:lnTo>
                    <a:pt x="50" y="12"/>
                  </a:lnTo>
                  <a:lnTo>
                    <a:pt x="43" y="22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13" y="68"/>
                  </a:lnTo>
                  <a:lnTo>
                    <a:pt x="5" y="81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4" y="102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6" y="86"/>
                  </a:lnTo>
                  <a:lnTo>
                    <a:pt x="22" y="7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51" y="31"/>
                  </a:lnTo>
                  <a:lnTo>
                    <a:pt x="58" y="20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8"/>
                  </a:lnTo>
                  <a:lnTo>
                    <a:pt x="68" y="5"/>
                  </a:lnTo>
                  <a:lnTo>
                    <a:pt x="67" y="1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9" y="1"/>
                  </a:lnTo>
                  <a:lnTo>
                    <a:pt x="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1108"/>
            <p:cNvSpPr/>
            <p:nvPr/>
          </p:nvSpPr>
          <p:spPr bwMode="auto">
            <a:xfrm>
              <a:off x="4508501" y="4364038"/>
              <a:ext cx="28575" cy="44450"/>
            </a:xfrm>
            <a:custGeom>
              <a:avLst/>
              <a:gdLst/>
              <a:ahLst/>
              <a:cxnLst>
                <a:cxn ang="0">
                  <a:pos x="62" y="3"/>
                </a:cxn>
                <a:cxn ang="0">
                  <a:pos x="62" y="3"/>
                </a:cxn>
                <a:cxn ang="0">
                  <a:pos x="47" y="29"/>
                </a:cxn>
                <a:cxn ang="0">
                  <a:pos x="31" y="52"/>
                </a:cxn>
                <a:cxn ang="0">
                  <a:pos x="16" y="77"/>
                </a:cxn>
                <a:cxn ang="0">
                  <a:pos x="1" y="102"/>
                </a:cxn>
                <a:cxn ang="0">
                  <a:pos x="1" y="102"/>
                </a:cxn>
                <a:cxn ang="0">
                  <a:pos x="0" y="105"/>
                </a:cxn>
                <a:cxn ang="0">
                  <a:pos x="1" y="106"/>
                </a:cxn>
                <a:cxn ang="0">
                  <a:pos x="4" y="110"/>
                </a:cxn>
                <a:cxn ang="0">
                  <a:pos x="8" y="110"/>
                </a:cxn>
                <a:cxn ang="0">
                  <a:pos x="9" y="110"/>
                </a:cxn>
                <a:cxn ang="0">
                  <a:pos x="11" y="107"/>
                </a:cxn>
                <a:cxn ang="0">
                  <a:pos x="11" y="107"/>
                </a:cxn>
                <a:cxn ang="0">
                  <a:pos x="25" y="82"/>
                </a:cxn>
                <a:cxn ang="0">
                  <a:pos x="42" y="59"/>
                </a:cxn>
                <a:cxn ang="0">
                  <a:pos x="58" y="34"/>
                </a:cxn>
                <a:cxn ang="0">
                  <a:pos x="72" y="9"/>
                </a:cxn>
                <a:cxn ang="0">
                  <a:pos x="72" y="9"/>
                </a:cxn>
                <a:cxn ang="0">
                  <a:pos x="72" y="7"/>
                </a:cxn>
                <a:cxn ang="0">
                  <a:pos x="72" y="4"/>
                </a:cxn>
                <a:cxn ang="0">
                  <a:pos x="69" y="1"/>
                </a:cxn>
                <a:cxn ang="0">
                  <a:pos x="66" y="0"/>
                </a:cxn>
                <a:cxn ang="0">
                  <a:pos x="64" y="1"/>
                </a:cxn>
                <a:cxn ang="0">
                  <a:pos x="62" y="3"/>
                </a:cxn>
                <a:cxn ang="0">
                  <a:pos x="62" y="3"/>
                </a:cxn>
              </a:cxnLst>
              <a:rect l="0" t="0" r="r" b="b"/>
              <a:pathLst>
                <a:path w="72" h="110">
                  <a:moveTo>
                    <a:pt x="62" y="3"/>
                  </a:moveTo>
                  <a:lnTo>
                    <a:pt x="62" y="3"/>
                  </a:lnTo>
                  <a:lnTo>
                    <a:pt x="47" y="29"/>
                  </a:lnTo>
                  <a:lnTo>
                    <a:pt x="31" y="52"/>
                  </a:lnTo>
                  <a:lnTo>
                    <a:pt x="16" y="77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4" y="110"/>
                  </a:lnTo>
                  <a:lnTo>
                    <a:pt x="8" y="110"/>
                  </a:lnTo>
                  <a:lnTo>
                    <a:pt x="9" y="110"/>
                  </a:lnTo>
                  <a:lnTo>
                    <a:pt x="11" y="107"/>
                  </a:lnTo>
                  <a:lnTo>
                    <a:pt x="11" y="107"/>
                  </a:lnTo>
                  <a:lnTo>
                    <a:pt x="25" y="82"/>
                  </a:lnTo>
                  <a:lnTo>
                    <a:pt x="42" y="59"/>
                  </a:lnTo>
                  <a:lnTo>
                    <a:pt x="58" y="34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7"/>
                  </a:lnTo>
                  <a:lnTo>
                    <a:pt x="72" y="4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64" y="1"/>
                  </a:lnTo>
                  <a:lnTo>
                    <a:pt x="62" y="3"/>
                  </a:lnTo>
                  <a:lnTo>
                    <a:pt x="6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1109"/>
            <p:cNvSpPr/>
            <p:nvPr/>
          </p:nvSpPr>
          <p:spPr bwMode="auto">
            <a:xfrm>
              <a:off x="4533901" y="4365625"/>
              <a:ext cx="23813" cy="42863"/>
            </a:xfrm>
            <a:custGeom>
              <a:avLst/>
              <a:gdLst/>
              <a:ahLst/>
              <a:cxnLst>
                <a:cxn ang="0">
                  <a:pos x="49" y="3"/>
                </a:cxn>
                <a:cxn ang="0">
                  <a:pos x="49" y="3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0" y="101"/>
                </a:cxn>
                <a:cxn ang="0">
                  <a:pos x="0" y="102"/>
                </a:cxn>
                <a:cxn ang="0">
                  <a:pos x="2" y="106"/>
                </a:cxn>
                <a:cxn ang="0">
                  <a:pos x="6" y="106"/>
                </a:cxn>
                <a:cxn ang="0">
                  <a:pos x="9" y="106"/>
                </a:cxn>
                <a:cxn ang="0">
                  <a:pos x="10" y="103"/>
                </a:cxn>
                <a:cxn ang="0">
                  <a:pos x="10" y="103"/>
                </a:cxn>
                <a:cxn ang="0">
                  <a:pos x="60" y="9"/>
                </a:cxn>
                <a:cxn ang="0">
                  <a:pos x="60" y="9"/>
                </a:cxn>
                <a:cxn ang="0">
                  <a:pos x="60" y="6"/>
                </a:cxn>
                <a:cxn ang="0">
                  <a:pos x="60" y="4"/>
                </a:cxn>
                <a:cxn ang="0">
                  <a:pos x="57" y="1"/>
                </a:cxn>
                <a:cxn ang="0">
                  <a:pos x="53" y="0"/>
                </a:cxn>
                <a:cxn ang="0">
                  <a:pos x="51" y="1"/>
                </a:cxn>
                <a:cxn ang="0">
                  <a:pos x="49" y="3"/>
                </a:cxn>
                <a:cxn ang="0">
                  <a:pos x="49" y="3"/>
                </a:cxn>
              </a:cxnLst>
              <a:rect l="0" t="0" r="r" b="b"/>
              <a:pathLst>
                <a:path w="60" h="106">
                  <a:moveTo>
                    <a:pt x="49" y="3"/>
                  </a:moveTo>
                  <a:lnTo>
                    <a:pt x="49" y="3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6" y="106"/>
                  </a:lnTo>
                  <a:lnTo>
                    <a:pt x="9" y="106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57" y="1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49" y="3"/>
                  </a:lnTo>
                  <a:lnTo>
                    <a:pt x="4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1110"/>
            <p:cNvSpPr/>
            <p:nvPr/>
          </p:nvSpPr>
          <p:spPr bwMode="auto">
            <a:xfrm>
              <a:off x="4557713" y="4368800"/>
              <a:ext cx="22225" cy="38100"/>
            </a:xfrm>
            <a:custGeom>
              <a:avLst/>
              <a:gdLst/>
              <a:ahLst/>
              <a:cxnLst>
                <a:cxn ang="0">
                  <a:pos x="44" y="1"/>
                </a:cxn>
                <a:cxn ang="0">
                  <a:pos x="44" y="1"/>
                </a:cxn>
                <a:cxn ang="0">
                  <a:pos x="38" y="9"/>
                </a:cxn>
                <a:cxn ang="0">
                  <a:pos x="32" y="17"/>
                </a:cxn>
                <a:cxn ang="0">
                  <a:pos x="25" y="34"/>
                </a:cxn>
                <a:cxn ang="0">
                  <a:pos x="25" y="34"/>
                </a:cxn>
                <a:cxn ang="0">
                  <a:pos x="13" y="60"/>
                </a:cxn>
                <a:cxn ang="0">
                  <a:pos x="1" y="86"/>
                </a:cxn>
                <a:cxn ang="0">
                  <a:pos x="1" y="86"/>
                </a:cxn>
                <a:cxn ang="0">
                  <a:pos x="0" y="89"/>
                </a:cxn>
                <a:cxn ang="0">
                  <a:pos x="1" y="90"/>
                </a:cxn>
                <a:cxn ang="0">
                  <a:pos x="4" y="94"/>
                </a:cxn>
                <a:cxn ang="0">
                  <a:pos x="8" y="95"/>
                </a:cxn>
                <a:cxn ang="0">
                  <a:pos x="9" y="94"/>
                </a:cxn>
                <a:cxn ang="0">
                  <a:pos x="10" y="91"/>
                </a:cxn>
                <a:cxn ang="0">
                  <a:pos x="10" y="91"/>
                </a:cxn>
                <a:cxn ang="0">
                  <a:pos x="21" y="70"/>
                </a:cxn>
                <a:cxn ang="0">
                  <a:pos x="31" y="48"/>
                </a:cxn>
                <a:cxn ang="0">
                  <a:pos x="31" y="48"/>
                </a:cxn>
                <a:cxn ang="0">
                  <a:pos x="40" y="27"/>
                </a:cxn>
                <a:cxn ang="0">
                  <a:pos x="45" y="18"/>
                </a:cxn>
                <a:cxn ang="0">
                  <a:pos x="52" y="9"/>
                </a:cxn>
                <a:cxn ang="0">
                  <a:pos x="52" y="9"/>
                </a:cxn>
                <a:cxn ang="0">
                  <a:pos x="53" y="8"/>
                </a:cxn>
                <a:cxn ang="0">
                  <a:pos x="53" y="5"/>
                </a:cxn>
                <a:cxn ang="0">
                  <a:pos x="51" y="1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0"/>
                </a:cxn>
                <a:cxn ang="0">
                  <a:pos x="44" y="1"/>
                </a:cxn>
                <a:cxn ang="0">
                  <a:pos x="44" y="1"/>
                </a:cxn>
              </a:cxnLst>
              <a:rect l="0" t="0" r="r" b="b"/>
              <a:pathLst>
                <a:path w="53" h="95">
                  <a:moveTo>
                    <a:pt x="44" y="1"/>
                  </a:moveTo>
                  <a:lnTo>
                    <a:pt x="44" y="1"/>
                  </a:lnTo>
                  <a:lnTo>
                    <a:pt x="38" y="9"/>
                  </a:lnTo>
                  <a:lnTo>
                    <a:pt x="32" y="17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13" y="60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0" y="89"/>
                  </a:lnTo>
                  <a:lnTo>
                    <a:pt x="1" y="90"/>
                  </a:lnTo>
                  <a:lnTo>
                    <a:pt x="4" y="94"/>
                  </a:lnTo>
                  <a:lnTo>
                    <a:pt x="8" y="95"/>
                  </a:lnTo>
                  <a:lnTo>
                    <a:pt x="9" y="94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21" y="70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40" y="27"/>
                  </a:lnTo>
                  <a:lnTo>
                    <a:pt x="45" y="18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1111"/>
            <p:cNvSpPr/>
            <p:nvPr/>
          </p:nvSpPr>
          <p:spPr bwMode="auto">
            <a:xfrm>
              <a:off x="4576763" y="4373563"/>
              <a:ext cx="17463" cy="33338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36" y="2"/>
                </a:cxn>
                <a:cxn ang="0">
                  <a:pos x="19" y="38"/>
                </a:cxn>
                <a:cxn ang="0">
                  <a:pos x="2" y="74"/>
                </a:cxn>
                <a:cxn ang="0">
                  <a:pos x="2" y="74"/>
                </a:cxn>
                <a:cxn ang="0">
                  <a:pos x="0" y="77"/>
                </a:cxn>
                <a:cxn ang="0">
                  <a:pos x="2" y="79"/>
                </a:cxn>
                <a:cxn ang="0">
                  <a:pos x="4" y="82"/>
                </a:cxn>
                <a:cxn ang="0">
                  <a:pos x="6" y="83"/>
                </a:cxn>
                <a:cxn ang="0">
                  <a:pos x="8" y="83"/>
                </a:cxn>
                <a:cxn ang="0">
                  <a:pos x="10" y="82"/>
                </a:cxn>
                <a:cxn ang="0">
                  <a:pos x="11" y="79"/>
                </a:cxn>
                <a:cxn ang="0">
                  <a:pos x="11" y="79"/>
                </a:cxn>
                <a:cxn ang="0">
                  <a:pos x="28" y="44"/>
                </a:cxn>
                <a:cxn ang="0">
                  <a:pos x="45" y="7"/>
                </a:cxn>
                <a:cxn ang="0">
                  <a:pos x="45" y="7"/>
                </a:cxn>
                <a:cxn ang="0">
                  <a:pos x="46" y="5"/>
                </a:cxn>
                <a:cxn ang="0">
                  <a:pos x="46" y="4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7" y="0"/>
                </a:cxn>
                <a:cxn ang="0">
                  <a:pos x="36" y="2"/>
                </a:cxn>
                <a:cxn ang="0">
                  <a:pos x="36" y="2"/>
                </a:cxn>
              </a:cxnLst>
              <a:rect l="0" t="0" r="r" b="b"/>
              <a:pathLst>
                <a:path w="46" h="83">
                  <a:moveTo>
                    <a:pt x="36" y="2"/>
                  </a:moveTo>
                  <a:lnTo>
                    <a:pt x="36" y="2"/>
                  </a:lnTo>
                  <a:lnTo>
                    <a:pt x="19" y="38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7"/>
                  </a:lnTo>
                  <a:lnTo>
                    <a:pt x="2" y="79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8" y="83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28" y="44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1112"/>
            <p:cNvSpPr/>
            <p:nvPr/>
          </p:nvSpPr>
          <p:spPr bwMode="auto">
            <a:xfrm>
              <a:off x="4611688" y="4338638"/>
              <a:ext cx="9525" cy="42863"/>
            </a:xfrm>
            <a:custGeom>
              <a:avLst/>
              <a:gdLst/>
              <a:ahLst/>
              <a:cxnLst>
                <a:cxn ang="0">
                  <a:pos x="26" y="99"/>
                </a:cxn>
                <a:cxn ang="0">
                  <a:pos x="26" y="99"/>
                </a:cxn>
                <a:cxn ang="0">
                  <a:pos x="25" y="89"/>
                </a:cxn>
                <a:cxn ang="0">
                  <a:pos x="25" y="77"/>
                </a:cxn>
                <a:cxn ang="0">
                  <a:pos x="24" y="67"/>
                </a:cxn>
                <a:cxn ang="0">
                  <a:pos x="22" y="57"/>
                </a:cxn>
                <a:cxn ang="0">
                  <a:pos x="22" y="57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1" y="54"/>
                </a:cxn>
                <a:cxn ang="0">
                  <a:pos x="11" y="54"/>
                </a:cxn>
                <a:cxn ang="0">
                  <a:pos x="12" y="65"/>
                </a:cxn>
                <a:cxn ang="0">
                  <a:pos x="13" y="77"/>
                </a:cxn>
                <a:cxn ang="0">
                  <a:pos x="13" y="90"/>
                </a:cxn>
                <a:cxn ang="0">
                  <a:pos x="16" y="102"/>
                </a:cxn>
                <a:cxn ang="0">
                  <a:pos x="16" y="102"/>
                </a:cxn>
                <a:cxn ang="0">
                  <a:pos x="17" y="105"/>
                </a:cxn>
                <a:cxn ang="0">
                  <a:pos x="18" y="106"/>
                </a:cxn>
                <a:cxn ang="0">
                  <a:pos x="22" y="106"/>
                </a:cxn>
                <a:cxn ang="0">
                  <a:pos x="26" y="103"/>
                </a:cxn>
                <a:cxn ang="0">
                  <a:pos x="26" y="101"/>
                </a:cxn>
                <a:cxn ang="0">
                  <a:pos x="26" y="99"/>
                </a:cxn>
                <a:cxn ang="0">
                  <a:pos x="26" y="99"/>
                </a:cxn>
              </a:cxnLst>
              <a:rect l="0" t="0" r="r" b="b"/>
              <a:pathLst>
                <a:path w="26" h="106">
                  <a:moveTo>
                    <a:pt x="26" y="99"/>
                  </a:moveTo>
                  <a:lnTo>
                    <a:pt x="26" y="99"/>
                  </a:lnTo>
                  <a:lnTo>
                    <a:pt x="25" y="89"/>
                  </a:lnTo>
                  <a:lnTo>
                    <a:pt x="25" y="77"/>
                  </a:lnTo>
                  <a:lnTo>
                    <a:pt x="24" y="6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2" y="65"/>
                  </a:lnTo>
                  <a:lnTo>
                    <a:pt x="13" y="77"/>
                  </a:lnTo>
                  <a:lnTo>
                    <a:pt x="13" y="90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7" y="105"/>
                  </a:lnTo>
                  <a:lnTo>
                    <a:pt x="18" y="106"/>
                  </a:lnTo>
                  <a:lnTo>
                    <a:pt x="22" y="106"/>
                  </a:lnTo>
                  <a:lnTo>
                    <a:pt x="26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1113"/>
            <p:cNvSpPr/>
            <p:nvPr/>
          </p:nvSpPr>
          <p:spPr bwMode="auto">
            <a:xfrm>
              <a:off x="4622801" y="4319588"/>
              <a:ext cx="17463" cy="50800"/>
            </a:xfrm>
            <a:custGeom>
              <a:avLst/>
              <a:gdLst/>
              <a:ahLst/>
              <a:cxnLst>
                <a:cxn ang="0">
                  <a:pos x="46" y="121"/>
                </a:cxn>
                <a:cxn ang="0">
                  <a:pos x="46" y="121"/>
                </a:cxn>
                <a:cxn ang="0">
                  <a:pos x="39" y="107"/>
                </a:cxn>
                <a:cxn ang="0">
                  <a:pos x="36" y="93"/>
                </a:cxn>
                <a:cxn ang="0">
                  <a:pos x="32" y="80"/>
                </a:cxn>
                <a:cxn ang="0">
                  <a:pos x="29" y="64"/>
                </a:cxn>
                <a:cxn ang="0">
                  <a:pos x="29" y="64"/>
                </a:cxn>
                <a:cxn ang="0">
                  <a:pos x="25" y="50"/>
                </a:cxn>
                <a:cxn ang="0">
                  <a:pos x="20" y="36"/>
                </a:cxn>
                <a:cxn ang="0">
                  <a:pos x="15" y="21"/>
                </a:cxn>
                <a:cxn ang="0">
                  <a:pos x="13" y="13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2" y="3"/>
                </a:cxn>
                <a:cxn ang="0">
                  <a:pos x="11" y="2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2" y="13"/>
                </a:cxn>
                <a:cxn ang="0">
                  <a:pos x="3" y="22"/>
                </a:cxn>
                <a:cxn ang="0">
                  <a:pos x="8" y="37"/>
                </a:cxn>
                <a:cxn ang="0">
                  <a:pos x="13" y="53"/>
                </a:cxn>
                <a:cxn ang="0">
                  <a:pos x="19" y="68"/>
                </a:cxn>
                <a:cxn ang="0">
                  <a:pos x="19" y="68"/>
                </a:cxn>
                <a:cxn ang="0">
                  <a:pos x="25" y="97"/>
                </a:cxn>
                <a:cxn ang="0">
                  <a:pos x="29" y="111"/>
                </a:cxn>
                <a:cxn ang="0">
                  <a:pos x="36" y="127"/>
                </a:cxn>
                <a:cxn ang="0">
                  <a:pos x="36" y="127"/>
                </a:cxn>
                <a:cxn ang="0">
                  <a:pos x="37" y="128"/>
                </a:cxn>
                <a:cxn ang="0">
                  <a:pos x="39" y="130"/>
                </a:cxn>
                <a:cxn ang="0">
                  <a:pos x="43" y="128"/>
                </a:cxn>
                <a:cxn ang="0">
                  <a:pos x="46" y="126"/>
                </a:cxn>
                <a:cxn ang="0">
                  <a:pos x="46" y="123"/>
                </a:cxn>
                <a:cxn ang="0">
                  <a:pos x="46" y="121"/>
                </a:cxn>
                <a:cxn ang="0">
                  <a:pos x="46" y="121"/>
                </a:cxn>
              </a:cxnLst>
              <a:rect l="0" t="0" r="r" b="b"/>
              <a:pathLst>
                <a:path w="46" h="130">
                  <a:moveTo>
                    <a:pt x="46" y="121"/>
                  </a:moveTo>
                  <a:lnTo>
                    <a:pt x="46" y="121"/>
                  </a:lnTo>
                  <a:lnTo>
                    <a:pt x="39" y="107"/>
                  </a:lnTo>
                  <a:lnTo>
                    <a:pt x="36" y="93"/>
                  </a:lnTo>
                  <a:lnTo>
                    <a:pt x="32" y="80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25" y="50"/>
                  </a:lnTo>
                  <a:lnTo>
                    <a:pt x="20" y="36"/>
                  </a:lnTo>
                  <a:lnTo>
                    <a:pt x="15" y="21"/>
                  </a:lnTo>
                  <a:lnTo>
                    <a:pt x="13" y="13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3"/>
                  </a:lnTo>
                  <a:lnTo>
                    <a:pt x="3" y="22"/>
                  </a:lnTo>
                  <a:lnTo>
                    <a:pt x="8" y="37"/>
                  </a:lnTo>
                  <a:lnTo>
                    <a:pt x="13" y="53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25" y="97"/>
                  </a:lnTo>
                  <a:lnTo>
                    <a:pt x="29" y="111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7" y="128"/>
                  </a:lnTo>
                  <a:lnTo>
                    <a:pt x="39" y="130"/>
                  </a:lnTo>
                  <a:lnTo>
                    <a:pt x="43" y="128"/>
                  </a:lnTo>
                  <a:lnTo>
                    <a:pt x="46" y="126"/>
                  </a:lnTo>
                  <a:lnTo>
                    <a:pt x="46" y="123"/>
                  </a:lnTo>
                  <a:lnTo>
                    <a:pt x="46" y="121"/>
                  </a:lnTo>
                  <a:lnTo>
                    <a:pt x="46" y="1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1114"/>
            <p:cNvSpPr/>
            <p:nvPr/>
          </p:nvSpPr>
          <p:spPr bwMode="auto">
            <a:xfrm>
              <a:off x="4633913" y="4305300"/>
              <a:ext cx="17463" cy="44450"/>
            </a:xfrm>
            <a:custGeom>
              <a:avLst/>
              <a:gdLst/>
              <a:ahLst/>
              <a:cxnLst>
                <a:cxn ang="0">
                  <a:pos x="35" y="53"/>
                </a:cxn>
                <a:cxn ang="0">
                  <a:pos x="35" y="53"/>
                </a:cxn>
                <a:cxn ang="0">
                  <a:pos x="30" y="41"/>
                </a:cxn>
                <a:cxn ang="0">
                  <a:pos x="22" y="29"/>
                </a:cxn>
                <a:cxn ang="0">
                  <a:pos x="22" y="29"/>
                </a:cxn>
                <a:cxn ang="0">
                  <a:pos x="14" y="19"/>
                </a:cxn>
                <a:cxn ang="0">
                  <a:pos x="11" y="13"/>
                </a:cxn>
                <a:cxn ang="0">
                  <a:pos x="10" y="9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21"/>
                </a:cxn>
                <a:cxn ang="0">
                  <a:pos x="8" y="28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18" y="43"/>
                </a:cxn>
                <a:cxn ang="0">
                  <a:pos x="22" y="51"/>
                </a:cxn>
                <a:cxn ang="0">
                  <a:pos x="26" y="59"/>
                </a:cxn>
                <a:cxn ang="0">
                  <a:pos x="28" y="68"/>
                </a:cxn>
                <a:cxn ang="0">
                  <a:pos x="32" y="87"/>
                </a:cxn>
                <a:cxn ang="0">
                  <a:pos x="34" y="105"/>
                </a:cxn>
                <a:cxn ang="0">
                  <a:pos x="34" y="105"/>
                </a:cxn>
                <a:cxn ang="0">
                  <a:pos x="34" y="106"/>
                </a:cxn>
                <a:cxn ang="0">
                  <a:pos x="35" y="109"/>
                </a:cxn>
                <a:cxn ang="0">
                  <a:pos x="39" y="110"/>
                </a:cxn>
                <a:cxn ang="0">
                  <a:pos x="43" y="109"/>
                </a:cxn>
                <a:cxn ang="0">
                  <a:pos x="44" y="106"/>
                </a:cxn>
                <a:cxn ang="0">
                  <a:pos x="45" y="105"/>
                </a:cxn>
                <a:cxn ang="0">
                  <a:pos x="45" y="105"/>
                </a:cxn>
                <a:cxn ang="0">
                  <a:pos x="44" y="90"/>
                </a:cxn>
                <a:cxn ang="0">
                  <a:pos x="43" y="77"/>
                </a:cxn>
                <a:cxn ang="0">
                  <a:pos x="40" y="64"/>
                </a:cxn>
                <a:cxn ang="0">
                  <a:pos x="35" y="53"/>
                </a:cxn>
                <a:cxn ang="0">
                  <a:pos x="35" y="53"/>
                </a:cxn>
              </a:cxnLst>
              <a:rect l="0" t="0" r="r" b="b"/>
              <a:pathLst>
                <a:path w="45" h="110">
                  <a:moveTo>
                    <a:pt x="35" y="53"/>
                  </a:moveTo>
                  <a:lnTo>
                    <a:pt x="35" y="53"/>
                  </a:lnTo>
                  <a:lnTo>
                    <a:pt x="30" y="41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14" y="19"/>
                  </a:lnTo>
                  <a:lnTo>
                    <a:pt x="11" y="13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9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21"/>
                  </a:lnTo>
                  <a:lnTo>
                    <a:pt x="8" y="28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8" y="43"/>
                  </a:lnTo>
                  <a:lnTo>
                    <a:pt x="22" y="51"/>
                  </a:lnTo>
                  <a:lnTo>
                    <a:pt x="26" y="59"/>
                  </a:lnTo>
                  <a:lnTo>
                    <a:pt x="28" y="68"/>
                  </a:lnTo>
                  <a:lnTo>
                    <a:pt x="32" y="87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6"/>
                  </a:lnTo>
                  <a:lnTo>
                    <a:pt x="35" y="109"/>
                  </a:lnTo>
                  <a:lnTo>
                    <a:pt x="39" y="110"/>
                  </a:lnTo>
                  <a:lnTo>
                    <a:pt x="43" y="109"/>
                  </a:lnTo>
                  <a:lnTo>
                    <a:pt x="44" y="106"/>
                  </a:lnTo>
                  <a:lnTo>
                    <a:pt x="45" y="105"/>
                  </a:lnTo>
                  <a:lnTo>
                    <a:pt x="45" y="105"/>
                  </a:lnTo>
                  <a:lnTo>
                    <a:pt x="44" y="90"/>
                  </a:lnTo>
                  <a:lnTo>
                    <a:pt x="43" y="77"/>
                  </a:lnTo>
                  <a:lnTo>
                    <a:pt x="40" y="64"/>
                  </a:lnTo>
                  <a:lnTo>
                    <a:pt x="35" y="53"/>
                  </a:lnTo>
                  <a:lnTo>
                    <a:pt x="35" y="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1115"/>
            <p:cNvSpPr/>
            <p:nvPr/>
          </p:nvSpPr>
          <p:spPr bwMode="auto">
            <a:xfrm>
              <a:off x="4651376" y="4284663"/>
              <a:ext cx="17463" cy="46038"/>
            </a:xfrm>
            <a:custGeom>
              <a:avLst/>
              <a:gdLst/>
              <a:ahLst/>
              <a:cxnLst>
                <a:cxn ang="0">
                  <a:pos x="32" y="51"/>
                </a:cxn>
                <a:cxn ang="0">
                  <a:pos x="32" y="51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4" y="21"/>
                </a:cxn>
                <a:cxn ang="0">
                  <a:pos x="19" y="14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4" y="30"/>
                </a:cxn>
                <a:cxn ang="0">
                  <a:pos x="17" y="41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27" y="82"/>
                </a:cxn>
                <a:cxn ang="0">
                  <a:pos x="29" y="96"/>
                </a:cxn>
                <a:cxn ang="0">
                  <a:pos x="31" y="112"/>
                </a:cxn>
                <a:cxn ang="0">
                  <a:pos x="31" y="112"/>
                </a:cxn>
                <a:cxn ang="0">
                  <a:pos x="31" y="115"/>
                </a:cxn>
                <a:cxn ang="0">
                  <a:pos x="32" y="116"/>
                </a:cxn>
                <a:cxn ang="0">
                  <a:pos x="36" y="117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2" y="112"/>
                </a:cxn>
                <a:cxn ang="0">
                  <a:pos x="42" y="112"/>
                </a:cxn>
                <a:cxn ang="0">
                  <a:pos x="41" y="96"/>
                </a:cxn>
                <a:cxn ang="0">
                  <a:pos x="38" y="81"/>
                </a:cxn>
                <a:cxn ang="0">
                  <a:pos x="36" y="65"/>
                </a:cxn>
                <a:cxn ang="0">
                  <a:pos x="32" y="51"/>
                </a:cxn>
                <a:cxn ang="0">
                  <a:pos x="32" y="51"/>
                </a:cxn>
              </a:cxnLst>
              <a:rect l="0" t="0" r="r" b="b"/>
              <a:pathLst>
                <a:path w="42" h="117">
                  <a:moveTo>
                    <a:pt x="32" y="51"/>
                  </a:moveTo>
                  <a:lnTo>
                    <a:pt x="32" y="5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4" y="21"/>
                  </a:lnTo>
                  <a:lnTo>
                    <a:pt x="19" y="1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30"/>
                  </a:lnTo>
                  <a:lnTo>
                    <a:pt x="17" y="41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7" y="82"/>
                  </a:lnTo>
                  <a:lnTo>
                    <a:pt x="29" y="96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5"/>
                  </a:lnTo>
                  <a:lnTo>
                    <a:pt x="32" y="116"/>
                  </a:lnTo>
                  <a:lnTo>
                    <a:pt x="36" y="117"/>
                  </a:lnTo>
                  <a:lnTo>
                    <a:pt x="40" y="116"/>
                  </a:lnTo>
                  <a:lnTo>
                    <a:pt x="41" y="115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1" y="96"/>
                  </a:lnTo>
                  <a:lnTo>
                    <a:pt x="38" y="81"/>
                  </a:lnTo>
                  <a:lnTo>
                    <a:pt x="36" y="65"/>
                  </a:lnTo>
                  <a:lnTo>
                    <a:pt x="32" y="51"/>
                  </a:lnTo>
                  <a:lnTo>
                    <a:pt x="32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0" name="Freeform 1116"/>
            <p:cNvSpPr/>
            <p:nvPr/>
          </p:nvSpPr>
          <p:spPr bwMode="auto">
            <a:xfrm>
              <a:off x="4673601" y="4270375"/>
              <a:ext cx="14288" cy="47625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3" y="19"/>
                </a:cxn>
                <a:cxn ang="0">
                  <a:pos x="5" y="32"/>
                </a:cxn>
                <a:cxn ang="0">
                  <a:pos x="14" y="58"/>
                </a:cxn>
                <a:cxn ang="0">
                  <a:pos x="22" y="85"/>
                </a:cxn>
                <a:cxn ang="0">
                  <a:pos x="25" y="98"/>
                </a:cxn>
                <a:cxn ang="0">
                  <a:pos x="26" y="112"/>
                </a:cxn>
                <a:cxn ang="0">
                  <a:pos x="26" y="112"/>
                </a:cxn>
                <a:cxn ang="0">
                  <a:pos x="26" y="113"/>
                </a:cxn>
                <a:cxn ang="0">
                  <a:pos x="28" y="116"/>
                </a:cxn>
                <a:cxn ang="0">
                  <a:pos x="31" y="117"/>
                </a:cxn>
                <a:cxn ang="0">
                  <a:pos x="35" y="116"/>
                </a:cxn>
                <a:cxn ang="0">
                  <a:pos x="37" y="113"/>
                </a:cxn>
                <a:cxn ang="0">
                  <a:pos x="37" y="112"/>
                </a:cxn>
                <a:cxn ang="0">
                  <a:pos x="37" y="112"/>
                </a:cxn>
                <a:cxn ang="0">
                  <a:pos x="35" y="98"/>
                </a:cxn>
                <a:cxn ang="0">
                  <a:pos x="33" y="83"/>
                </a:cxn>
                <a:cxn ang="0">
                  <a:pos x="25" y="57"/>
                </a:cxn>
                <a:cxn ang="0">
                  <a:pos x="17" y="31"/>
                </a:cxn>
                <a:cxn ang="0">
                  <a:pos x="13" y="17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37" h="117">
                  <a:moveTo>
                    <a:pt x="11" y="4"/>
                  </a:moveTo>
                  <a:lnTo>
                    <a:pt x="11" y="4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19"/>
                  </a:lnTo>
                  <a:lnTo>
                    <a:pt x="5" y="32"/>
                  </a:lnTo>
                  <a:lnTo>
                    <a:pt x="14" y="58"/>
                  </a:lnTo>
                  <a:lnTo>
                    <a:pt x="22" y="85"/>
                  </a:lnTo>
                  <a:lnTo>
                    <a:pt x="25" y="98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8" y="116"/>
                  </a:lnTo>
                  <a:lnTo>
                    <a:pt x="31" y="117"/>
                  </a:lnTo>
                  <a:lnTo>
                    <a:pt x="35" y="116"/>
                  </a:lnTo>
                  <a:lnTo>
                    <a:pt x="37" y="113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5" y="98"/>
                  </a:lnTo>
                  <a:lnTo>
                    <a:pt x="33" y="83"/>
                  </a:lnTo>
                  <a:lnTo>
                    <a:pt x="25" y="57"/>
                  </a:lnTo>
                  <a:lnTo>
                    <a:pt x="17" y="31"/>
                  </a:lnTo>
                  <a:lnTo>
                    <a:pt x="13" y="17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1" name="Freeform 1117"/>
            <p:cNvSpPr/>
            <p:nvPr/>
          </p:nvSpPr>
          <p:spPr bwMode="auto">
            <a:xfrm>
              <a:off x="4687888" y="4262438"/>
              <a:ext cx="11113" cy="36513"/>
            </a:xfrm>
            <a:custGeom>
              <a:avLst/>
              <a:gdLst/>
              <a:ahLst/>
              <a:cxnLst>
                <a:cxn ang="0">
                  <a:pos x="23" y="50"/>
                </a:cxn>
                <a:cxn ang="0">
                  <a:pos x="23" y="50"/>
                </a:cxn>
                <a:cxn ang="0">
                  <a:pos x="21" y="39"/>
                </a:cxn>
                <a:cxn ang="0">
                  <a:pos x="17" y="28"/>
                </a:cxn>
                <a:cxn ang="0">
                  <a:pos x="14" y="17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1" y="4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20"/>
                </a:cxn>
                <a:cxn ang="0">
                  <a:pos x="6" y="31"/>
                </a:cxn>
                <a:cxn ang="0">
                  <a:pos x="6" y="31"/>
                </a:cxn>
                <a:cxn ang="0">
                  <a:pos x="11" y="45"/>
                </a:cxn>
                <a:cxn ang="0">
                  <a:pos x="14" y="60"/>
                </a:cxn>
                <a:cxn ang="0">
                  <a:pos x="15" y="76"/>
                </a:cxn>
                <a:cxn ang="0">
                  <a:pos x="15" y="90"/>
                </a:cxn>
                <a:cxn ang="0">
                  <a:pos x="15" y="90"/>
                </a:cxn>
                <a:cxn ang="0">
                  <a:pos x="17" y="92"/>
                </a:cxn>
                <a:cxn ang="0">
                  <a:pos x="18" y="94"/>
                </a:cxn>
                <a:cxn ang="0">
                  <a:pos x="22" y="96"/>
                </a:cxn>
                <a:cxn ang="0">
                  <a:pos x="26" y="94"/>
                </a:cxn>
                <a:cxn ang="0">
                  <a:pos x="26" y="92"/>
                </a:cxn>
                <a:cxn ang="0">
                  <a:pos x="27" y="90"/>
                </a:cxn>
                <a:cxn ang="0">
                  <a:pos x="27" y="90"/>
                </a:cxn>
                <a:cxn ang="0">
                  <a:pos x="26" y="69"/>
                </a:cxn>
                <a:cxn ang="0">
                  <a:pos x="23" y="50"/>
                </a:cxn>
                <a:cxn ang="0">
                  <a:pos x="23" y="50"/>
                </a:cxn>
              </a:cxnLst>
              <a:rect l="0" t="0" r="r" b="b"/>
              <a:pathLst>
                <a:path w="27" h="96">
                  <a:moveTo>
                    <a:pt x="23" y="50"/>
                  </a:moveTo>
                  <a:lnTo>
                    <a:pt x="23" y="50"/>
                  </a:lnTo>
                  <a:lnTo>
                    <a:pt x="21" y="39"/>
                  </a:lnTo>
                  <a:lnTo>
                    <a:pt x="17" y="28"/>
                  </a:lnTo>
                  <a:lnTo>
                    <a:pt x="14" y="1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2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1" y="45"/>
                  </a:lnTo>
                  <a:lnTo>
                    <a:pt x="14" y="60"/>
                  </a:lnTo>
                  <a:lnTo>
                    <a:pt x="15" y="76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7" y="92"/>
                  </a:lnTo>
                  <a:lnTo>
                    <a:pt x="18" y="94"/>
                  </a:lnTo>
                  <a:lnTo>
                    <a:pt x="22" y="96"/>
                  </a:lnTo>
                  <a:lnTo>
                    <a:pt x="26" y="94"/>
                  </a:lnTo>
                  <a:lnTo>
                    <a:pt x="26" y="92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6" y="69"/>
                  </a:lnTo>
                  <a:lnTo>
                    <a:pt x="23" y="50"/>
                  </a:lnTo>
                  <a:lnTo>
                    <a:pt x="23" y="5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2" name="Freeform 1118"/>
            <p:cNvSpPr/>
            <p:nvPr/>
          </p:nvSpPr>
          <p:spPr bwMode="auto">
            <a:xfrm>
              <a:off x="4699001" y="4244975"/>
              <a:ext cx="7938" cy="31750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7" y="41"/>
                </a:cxn>
                <a:cxn ang="0">
                  <a:pos x="9" y="58"/>
                </a:cxn>
                <a:cxn ang="0">
                  <a:pos x="12" y="75"/>
                </a:cxn>
                <a:cxn ang="0">
                  <a:pos x="12" y="75"/>
                </a:cxn>
                <a:cxn ang="0">
                  <a:pos x="12" y="77"/>
                </a:cxn>
                <a:cxn ang="0">
                  <a:pos x="13" y="79"/>
                </a:cxn>
                <a:cxn ang="0">
                  <a:pos x="17" y="80"/>
                </a:cxn>
                <a:cxn ang="0">
                  <a:pos x="21" y="79"/>
                </a:cxn>
                <a:cxn ang="0">
                  <a:pos x="22" y="77"/>
                </a:cxn>
                <a:cxn ang="0">
                  <a:pos x="22" y="75"/>
                </a:cxn>
                <a:cxn ang="0">
                  <a:pos x="22" y="75"/>
                </a:cxn>
                <a:cxn ang="0">
                  <a:pos x="21" y="56"/>
                </a:cxn>
                <a:cxn ang="0">
                  <a:pos x="18" y="39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22" h="80">
                  <a:moveTo>
                    <a:pt x="11" y="4"/>
                  </a:moveTo>
                  <a:lnTo>
                    <a:pt x="11" y="4"/>
                  </a:lnTo>
                  <a:lnTo>
                    <a:pt x="11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7" y="41"/>
                  </a:lnTo>
                  <a:lnTo>
                    <a:pt x="9" y="58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77"/>
                  </a:lnTo>
                  <a:lnTo>
                    <a:pt x="13" y="79"/>
                  </a:lnTo>
                  <a:lnTo>
                    <a:pt x="17" y="80"/>
                  </a:lnTo>
                  <a:lnTo>
                    <a:pt x="21" y="79"/>
                  </a:lnTo>
                  <a:lnTo>
                    <a:pt x="22" y="77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1" y="56"/>
                  </a:lnTo>
                  <a:lnTo>
                    <a:pt x="18" y="39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3" name="Freeform 1119"/>
            <p:cNvSpPr/>
            <p:nvPr/>
          </p:nvSpPr>
          <p:spPr bwMode="auto">
            <a:xfrm>
              <a:off x="4197351" y="4052888"/>
              <a:ext cx="746125" cy="676275"/>
            </a:xfrm>
            <a:custGeom>
              <a:avLst/>
              <a:gdLst/>
              <a:ahLst/>
              <a:cxnLst>
                <a:cxn ang="0">
                  <a:pos x="1865" y="753"/>
                </a:cxn>
                <a:cxn ang="0">
                  <a:pos x="1836" y="535"/>
                </a:cxn>
                <a:cxn ang="0">
                  <a:pos x="1792" y="437"/>
                </a:cxn>
                <a:cxn ang="0">
                  <a:pos x="1652" y="245"/>
                </a:cxn>
                <a:cxn ang="0">
                  <a:pos x="1526" y="145"/>
                </a:cxn>
                <a:cxn ang="0">
                  <a:pos x="1313" y="54"/>
                </a:cxn>
                <a:cxn ang="0">
                  <a:pos x="1153" y="17"/>
                </a:cxn>
                <a:cxn ang="0">
                  <a:pos x="1026" y="5"/>
                </a:cxn>
                <a:cxn ang="0">
                  <a:pos x="954" y="0"/>
                </a:cxn>
                <a:cxn ang="0">
                  <a:pos x="937" y="1"/>
                </a:cxn>
                <a:cxn ang="0">
                  <a:pos x="913" y="4"/>
                </a:cxn>
                <a:cxn ang="0">
                  <a:pos x="782" y="9"/>
                </a:cxn>
                <a:cxn ang="0">
                  <a:pos x="643" y="37"/>
                </a:cxn>
                <a:cxn ang="0">
                  <a:pos x="463" y="88"/>
                </a:cxn>
                <a:cxn ang="0">
                  <a:pos x="281" y="199"/>
                </a:cxn>
                <a:cxn ang="0">
                  <a:pos x="158" y="332"/>
                </a:cxn>
                <a:cxn ang="0">
                  <a:pos x="65" y="485"/>
                </a:cxn>
                <a:cxn ang="0">
                  <a:pos x="26" y="642"/>
                </a:cxn>
                <a:cxn ang="0">
                  <a:pos x="10" y="850"/>
                </a:cxn>
                <a:cxn ang="0">
                  <a:pos x="0" y="984"/>
                </a:cxn>
                <a:cxn ang="0">
                  <a:pos x="34" y="1048"/>
                </a:cxn>
                <a:cxn ang="0">
                  <a:pos x="53" y="931"/>
                </a:cxn>
                <a:cxn ang="0">
                  <a:pos x="66" y="747"/>
                </a:cxn>
                <a:cxn ang="0">
                  <a:pos x="108" y="507"/>
                </a:cxn>
                <a:cxn ang="0">
                  <a:pos x="194" y="362"/>
                </a:cxn>
                <a:cxn ang="0">
                  <a:pos x="344" y="211"/>
                </a:cxn>
                <a:cxn ang="0">
                  <a:pos x="544" y="111"/>
                </a:cxn>
                <a:cxn ang="0">
                  <a:pos x="681" y="77"/>
                </a:cxn>
                <a:cxn ang="0">
                  <a:pos x="838" y="55"/>
                </a:cxn>
                <a:cxn ang="0">
                  <a:pos x="941" y="50"/>
                </a:cxn>
                <a:cxn ang="0">
                  <a:pos x="1075" y="55"/>
                </a:cxn>
                <a:cxn ang="0">
                  <a:pos x="1200" y="77"/>
                </a:cxn>
                <a:cxn ang="0">
                  <a:pos x="1374" y="123"/>
                </a:cxn>
                <a:cxn ang="0">
                  <a:pos x="1538" y="211"/>
                </a:cxn>
                <a:cxn ang="0">
                  <a:pos x="1713" y="399"/>
                </a:cxn>
                <a:cxn ang="0">
                  <a:pos x="1785" y="540"/>
                </a:cxn>
                <a:cxn ang="0">
                  <a:pos x="1815" y="747"/>
                </a:cxn>
                <a:cxn ang="0">
                  <a:pos x="1830" y="955"/>
                </a:cxn>
                <a:cxn ang="0">
                  <a:pos x="1798" y="1155"/>
                </a:cxn>
                <a:cxn ang="0">
                  <a:pos x="1755" y="1280"/>
                </a:cxn>
                <a:cxn ang="0">
                  <a:pos x="1700" y="1364"/>
                </a:cxn>
                <a:cxn ang="0">
                  <a:pos x="1620" y="1454"/>
                </a:cxn>
                <a:cxn ang="0">
                  <a:pos x="1408" y="1576"/>
                </a:cxn>
                <a:cxn ang="0">
                  <a:pos x="1144" y="1645"/>
                </a:cxn>
                <a:cxn ang="0">
                  <a:pos x="940" y="1661"/>
                </a:cxn>
                <a:cxn ang="0">
                  <a:pos x="830" y="1656"/>
                </a:cxn>
                <a:cxn ang="0">
                  <a:pos x="821" y="1701"/>
                </a:cxn>
                <a:cxn ang="0">
                  <a:pos x="941" y="1705"/>
                </a:cxn>
                <a:cxn ang="0">
                  <a:pos x="1152" y="1688"/>
                </a:cxn>
                <a:cxn ang="0">
                  <a:pos x="1284" y="1666"/>
                </a:cxn>
                <a:cxn ang="0">
                  <a:pos x="1393" y="1630"/>
                </a:cxn>
                <a:cxn ang="0">
                  <a:pos x="1624" y="1513"/>
                </a:cxn>
                <a:cxn ang="0">
                  <a:pos x="1705" y="1436"/>
                </a:cxn>
                <a:cxn ang="0">
                  <a:pos x="1799" y="1301"/>
                </a:cxn>
                <a:cxn ang="0">
                  <a:pos x="1837" y="1190"/>
                </a:cxn>
                <a:cxn ang="0">
                  <a:pos x="1874" y="1040"/>
                </a:cxn>
                <a:cxn ang="0">
                  <a:pos x="1879" y="906"/>
                </a:cxn>
              </a:cxnLst>
              <a:rect l="0" t="0" r="r" b="b"/>
              <a:pathLst>
                <a:path w="1882" h="1707">
                  <a:moveTo>
                    <a:pt x="1875" y="876"/>
                  </a:moveTo>
                  <a:lnTo>
                    <a:pt x="1875" y="876"/>
                  </a:lnTo>
                  <a:lnTo>
                    <a:pt x="1871" y="850"/>
                  </a:lnTo>
                  <a:lnTo>
                    <a:pt x="1869" y="825"/>
                  </a:lnTo>
                  <a:lnTo>
                    <a:pt x="1869" y="825"/>
                  </a:lnTo>
                  <a:lnTo>
                    <a:pt x="1865" y="753"/>
                  </a:lnTo>
                  <a:lnTo>
                    <a:pt x="1865" y="753"/>
                  </a:lnTo>
                  <a:lnTo>
                    <a:pt x="1860" y="679"/>
                  </a:lnTo>
                  <a:lnTo>
                    <a:pt x="1856" y="642"/>
                  </a:lnTo>
                  <a:lnTo>
                    <a:pt x="1851" y="606"/>
                  </a:lnTo>
                  <a:lnTo>
                    <a:pt x="1844" y="569"/>
                  </a:lnTo>
                  <a:lnTo>
                    <a:pt x="1836" y="535"/>
                  </a:lnTo>
                  <a:lnTo>
                    <a:pt x="1830" y="518"/>
                  </a:lnTo>
                  <a:lnTo>
                    <a:pt x="1824" y="501"/>
                  </a:lnTo>
                  <a:lnTo>
                    <a:pt x="1816" y="485"/>
                  </a:lnTo>
                  <a:lnTo>
                    <a:pt x="1809" y="470"/>
                  </a:lnTo>
                  <a:lnTo>
                    <a:pt x="1809" y="470"/>
                  </a:lnTo>
                  <a:lnTo>
                    <a:pt x="1792" y="437"/>
                  </a:lnTo>
                  <a:lnTo>
                    <a:pt x="1772" y="403"/>
                  </a:lnTo>
                  <a:lnTo>
                    <a:pt x="1750" y="368"/>
                  </a:lnTo>
                  <a:lnTo>
                    <a:pt x="1725" y="332"/>
                  </a:lnTo>
                  <a:lnTo>
                    <a:pt x="1697" y="296"/>
                  </a:lnTo>
                  <a:lnTo>
                    <a:pt x="1667" y="262"/>
                  </a:lnTo>
                  <a:lnTo>
                    <a:pt x="1652" y="245"/>
                  </a:lnTo>
                  <a:lnTo>
                    <a:pt x="1635" y="229"/>
                  </a:lnTo>
                  <a:lnTo>
                    <a:pt x="1618" y="213"/>
                  </a:lnTo>
                  <a:lnTo>
                    <a:pt x="1601" y="199"/>
                  </a:lnTo>
                  <a:lnTo>
                    <a:pt x="1601" y="199"/>
                  </a:lnTo>
                  <a:lnTo>
                    <a:pt x="1563" y="170"/>
                  </a:lnTo>
                  <a:lnTo>
                    <a:pt x="1526" y="145"/>
                  </a:lnTo>
                  <a:lnTo>
                    <a:pt x="1489" y="123"/>
                  </a:lnTo>
                  <a:lnTo>
                    <a:pt x="1454" y="103"/>
                  </a:lnTo>
                  <a:lnTo>
                    <a:pt x="1419" y="88"/>
                  </a:lnTo>
                  <a:lnTo>
                    <a:pt x="1384" y="73"/>
                  </a:lnTo>
                  <a:lnTo>
                    <a:pt x="1348" y="62"/>
                  </a:lnTo>
                  <a:lnTo>
                    <a:pt x="1313" y="54"/>
                  </a:lnTo>
                  <a:lnTo>
                    <a:pt x="1313" y="54"/>
                  </a:lnTo>
                  <a:lnTo>
                    <a:pt x="1275" y="45"/>
                  </a:lnTo>
                  <a:lnTo>
                    <a:pt x="1238" y="37"/>
                  </a:lnTo>
                  <a:lnTo>
                    <a:pt x="1238" y="37"/>
                  </a:lnTo>
                  <a:lnTo>
                    <a:pt x="1182" y="22"/>
                  </a:lnTo>
                  <a:lnTo>
                    <a:pt x="1153" y="17"/>
                  </a:lnTo>
                  <a:lnTo>
                    <a:pt x="1125" y="12"/>
                  </a:lnTo>
                  <a:lnTo>
                    <a:pt x="1125" y="12"/>
                  </a:lnTo>
                  <a:lnTo>
                    <a:pt x="1100" y="9"/>
                  </a:lnTo>
                  <a:lnTo>
                    <a:pt x="1075" y="7"/>
                  </a:lnTo>
                  <a:lnTo>
                    <a:pt x="1026" y="5"/>
                  </a:lnTo>
                  <a:lnTo>
                    <a:pt x="1026" y="5"/>
                  </a:lnTo>
                  <a:lnTo>
                    <a:pt x="998" y="5"/>
                  </a:lnTo>
                  <a:lnTo>
                    <a:pt x="969" y="4"/>
                  </a:lnTo>
                  <a:lnTo>
                    <a:pt x="969" y="4"/>
                  </a:lnTo>
                  <a:lnTo>
                    <a:pt x="962" y="1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2" y="0"/>
                  </a:lnTo>
                  <a:lnTo>
                    <a:pt x="952" y="0"/>
                  </a:lnTo>
                  <a:lnTo>
                    <a:pt x="945" y="1"/>
                  </a:lnTo>
                  <a:lnTo>
                    <a:pt x="941" y="1"/>
                  </a:lnTo>
                  <a:lnTo>
                    <a:pt x="937" y="1"/>
                  </a:lnTo>
                  <a:lnTo>
                    <a:pt x="937" y="1"/>
                  </a:lnTo>
                  <a:lnTo>
                    <a:pt x="931" y="0"/>
                  </a:lnTo>
                  <a:lnTo>
                    <a:pt x="931" y="0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20" y="1"/>
                  </a:lnTo>
                  <a:lnTo>
                    <a:pt x="913" y="4"/>
                  </a:lnTo>
                  <a:lnTo>
                    <a:pt x="913" y="4"/>
                  </a:lnTo>
                  <a:lnTo>
                    <a:pt x="884" y="5"/>
                  </a:lnTo>
                  <a:lnTo>
                    <a:pt x="855" y="5"/>
                  </a:lnTo>
                  <a:lnTo>
                    <a:pt x="855" y="5"/>
                  </a:lnTo>
                  <a:lnTo>
                    <a:pt x="807" y="7"/>
                  </a:lnTo>
                  <a:lnTo>
                    <a:pt x="782" y="9"/>
                  </a:lnTo>
                  <a:lnTo>
                    <a:pt x="757" y="12"/>
                  </a:lnTo>
                  <a:lnTo>
                    <a:pt x="757" y="12"/>
                  </a:lnTo>
                  <a:lnTo>
                    <a:pt x="728" y="17"/>
                  </a:lnTo>
                  <a:lnTo>
                    <a:pt x="699" y="22"/>
                  </a:lnTo>
                  <a:lnTo>
                    <a:pt x="643" y="37"/>
                  </a:lnTo>
                  <a:lnTo>
                    <a:pt x="643" y="37"/>
                  </a:lnTo>
                  <a:lnTo>
                    <a:pt x="607" y="45"/>
                  </a:lnTo>
                  <a:lnTo>
                    <a:pt x="569" y="54"/>
                  </a:lnTo>
                  <a:lnTo>
                    <a:pt x="569" y="54"/>
                  </a:lnTo>
                  <a:lnTo>
                    <a:pt x="533" y="62"/>
                  </a:lnTo>
                  <a:lnTo>
                    <a:pt x="498" y="73"/>
                  </a:lnTo>
                  <a:lnTo>
                    <a:pt x="463" y="88"/>
                  </a:lnTo>
                  <a:lnTo>
                    <a:pt x="427" y="103"/>
                  </a:lnTo>
                  <a:lnTo>
                    <a:pt x="392" y="123"/>
                  </a:lnTo>
                  <a:lnTo>
                    <a:pt x="355" y="145"/>
                  </a:lnTo>
                  <a:lnTo>
                    <a:pt x="319" y="170"/>
                  </a:lnTo>
                  <a:lnTo>
                    <a:pt x="281" y="199"/>
                  </a:lnTo>
                  <a:lnTo>
                    <a:pt x="281" y="199"/>
                  </a:lnTo>
                  <a:lnTo>
                    <a:pt x="264" y="213"/>
                  </a:lnTo>
                  <a:lnTo>
                    <a:pt x="247" y="229"/>
                  </a:lnTo>
                  <a:lnTo>
                    <a:pt x="230" y="245"/>
                  </a:lnTo>
                  <a:lnTo>
                    <a:pt x="214" y="262"/>
                  </a:lnTo>
                  <a:lnTo>
                    <a:pt x="185" y="296"/>
                  </a:lnTo>
                  <a:lnTo>
                    <a:pt x="158" y="332"/>
                  </a:lnTo>
                  <a:lnTo>
                    <a:pt x="133" y="368"/>
                  </a:lnTo>
                  <a:lnTo>
                    <a:pt x="109" y="403"/>
                  </a:lnTo>
                  <a:lnTo>
                    <a:pt x="90" y="437"/>
                  </a:lnTo>
                  <a:lnTo>
                    <a:pt x="73" y="470"/>
                  </a:lnTo>
                  <a:lnTo>
                    <a:pt x="73" y="470"/>
                  </a:lnTo>
                  <a:lnTo>
                    <a:pt x="65" y="485"/>
                  </a:lnTo>
                  <a:lnTo>
                    <a:pt x="58" y="501"/>
                  </a:lnTo>
                  <a:lnTo>
                    <a:pt x="52" y="518"/>
                  </a:lnTo>
                  <a:lnTo>
                    <a:pt x="47" y="535"/>
                  </a:lnTo>
                  <a:lnTo>
                    <a:pt x="37" y="569"/>
                  </a:lnTo>
                  <a:lnTo>
                    <a:pt x="31" y="606"/>
                  </a:lnTo>
                  <a:lnTo>
                    <a:pt x="26" y="642"/>
                  </a:lnTo>
                  <a:lnTo>
                    <a:pt x="22" y="679"/>
                  </a:lnTo>
                  <a:lnTo>
                    <a:pt x="18" y="753"/>
                  </a:lnTo>
                  <a:lnTo>
                    <a:pt x="18" y="753"/>
                  </a:lnTo>
                  <a:lnTo>
                    <a:pt x="13" y="825"/>
                  </a:lnTo>
                  <a:lnTo>
                    <a:pt x="13" y="825"/>
                  </a:lnTo>
                  <a:lnTo>
                    <a:pt x="10" y="850"/>
                  </a:lnTo>
                  <a:lnTo>
                    <a:pt x="7" y="876"/>
                  </a:lnTo>
                  <a:lnTo>
                    <a:pt x="7" y="876"/>
                  </a:lnTo>
                  <a:lnTo>
                    <a:pt x="2" y="906"/>
                  </a:lnTo>
                  <a:lnTo>
                    <a:pt x="0" y="938"/>
                  </a:lnTo>
                  <a:lnTo>
                    <a:pt x="0" y="969"/>
                  </a:lnTo>
                  <a:lnTo>
                    <a:pt x="0" y="984"/>
                  </a:lnTo>
                  <a:lnTo>
                    <a:pt x="2" y="999"/>
                  </a:lnTo>
                  <a:lnTo>
                    <a:pt x="2" y="999"/>
                  </a:lnTo>
                  <a:lnTo>
                    <a:pt x="13" y="1069"/>
                  </a:lnTo>
                  <a:lnTo>
                    <a:pt x="13" y="1069"/>
                  </a:lnTo>
                  <a:lnTo>
                    <a:pt x="23" y="1057"/>
                  </a:lnTo>
                  <a:lnTo>
                    <a:pt x="34" y="1048"/>
                  </a:lnTo>
                  <a:lnTo>
                    <a:pt x="45" y="1038"/>
                  </a:lnTo>
                  <a:lnTo>
                    <a:pt x="57" y="1029"/>
                  </a:lnTo>
                  <a:lnTo>
                    <a:pt x="57" y="1029"/>
                  </a:lnTo>
                  <a:lnTo>
                    <a:pt x="55" y="1006"/>
                  </a:lnTo>
                  <a:lnTo>
                    <a:pt x="53" y="981"/>
                  </a:lnTo>
                  <a:lnTo>
                    <a:pt x="53" y="931"/>
                  </a:lnTo>
                  <a:lnTo>
                    <a:pt x="56" y="879"/>
                  </a:lnTo>
                  <a:lnTo>
                    <a:pt x="61" y="824"/>
                  </a:lnTo>
                  <a:lnTo>
                    <a:pt x="61" y="824"/>
                  </a:lnTo>
                  <a:lnTo>
                    <a:pt x="64" y="786"/>
                  </a:lnTo>
                  <a:lnTo>
                    <a:pt x="66" y="747"/>
                  </a:lnTo>
                  <a:lnTo>
                    <a:pt x="66" y="747"/>
                  </a:lnTo>
                  <a:lnTo>
                    <a:pt x="72" y="676"/>
                  </a:lnTo>
                  <a:lnTo>
                    <a:pt x="75" y="642"/>
                  </a:lnTo>
                  <a:lnTo>
                    <a:pt x="81" y="607"/>
                  </a:lnTo>
                  <a:lnTo>
                    <a:pt x="87" y="573"/>
                  </a:lnTo>
                  <a:lnTo>
                    <a:pt x="96" y="540"/>
                  </a:lnTo>
                  <a:lnTo>
                    <a:pt x="108" y="507"/>
                  </a:lnTo>
                  <a:lnTo>
                    <a:pt x="115" y="492"/>
                  </a:lnTo>
                  <a:lnTo>
                    <a:pt x="123" y="476"/>
                  </a:lnTo>
                  <a:lnTo>
                    <a:pt x="123" y="476"/>
                  </a:lnTo>
                  <a:lnTo>
                    <a:pt x="145" y="437"/>
                  </a:lnTo>
                  <a:lnTo>
                    <a:pt x="168" y="399"/>
                  </a:lnTo>
                  <a:lnTo>
                    <a:pt x="194" y="362"/>
                  </a:lnTo>
                  <a:lnTo>
                    <a:pt x="222" y="327"/>
                  </a:lnTo>
                  <a:lnTo>
                    <a:pt x="251" y="294"/>
                  </a:lnTo>
                  <a:lnTo>
                    <a:pt x="281" y="264"/>
                  </a:lnTo>
                  <a:lnTo>
                    <a:pt x="312" y="237"/>
                  </a:lnTo>
                  <a:lnTo>
                    <a:pt x="344" y="211"/>
                  </a:lnTo>
                  <a:lnTo>
                    <a:pt x="344" y="211"/>
                  </a:lnTo>
                  <a:lnTo>
                    <a:pt x="375" y="190"/>
                  </a:lnTo>
                  <a:lnTo>
                    <a:pt x="406" y="170"/>
                  </a:lnTo>
                  <a:lnTo>
                    <a:pt x="439" y="153"/>
                  </a:lnTo>
                  <a:lnTo>
                    <a:pt x="473" y="136"/>
                  </a:lnTo>
                  <a:lnTo>
                    <a:pt x="508" y="123"/>
                  </a:lnTo>
                  <a:lnTo>
                    <a:pt x="544" y="111"/>
                  </a:lnTo>
                  <a:lnTo>
                    <a:pt x="582" y="101"/>
                  </a:lnTo>
                  <a:lnTo>
                    <a:pt x="621" y="92"/>
                  </a:lnTo>
                  <a:lnTo>
                    <a:pt x="621" y="92"/>
                  </a:lnTo>
                  <a:lnTo>
                    <a:pt x="651" y="85"/>
                  </a:lnTo>
                  <a:lnTo>
                    <a:pt x="681" y="77"/>
                  </a:lnTo>
                  <a:lnTo>
                    <a:pt x="681" y="77"/>
                  </a:lnTo>
                  <a:lnTo>
                    <a:pt x="712" y="71"/>
                  </a:lnTo>
                  <a:lnTo>
                    <a:pt x="743" y="63"/>
                  </a:lnTo>
                  <a:lnTo>
                    <a:pt x="775" y="58"/>
                  </a:lnTo>
                  <a:lnTo>
                    <a:pt x="808" y="55"/>
                  </a:lnTo>
                  <a:lnTo>
                    <a:pt x="808" y="55"/>
                  </a:lnTo>
                  <a:lnTo>
                    <a:pt x="838" y="55"/>
                  </a:lnTo>
                  <a:lnTo>
                    <a:pt x="838" y="55"/>
                  </a:lnTo>
                  <a:lnTo>
                    <a:pt x="889" y="52"/>
                  </a:lnTo>
                  <a:lnTo>
                    <a:pt x="915" y="51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66" y="51"/>
                  </a:lnTo>
                  <a:lnTo>
                    <a:pt x="992" y="52"/>
                  </a:lnTo>
                  <a:lnTo>
                    <a:pt x="1043" y="55"/>
                  </a:lnTo>
                  <a:lnTo>
                    <a:pt x="1043" y="55"/>
                  </a:lnTo>
                  <a:lnTo>
                    <a:pt x="1075" y="55"/>
                  </a:lnTo>
                  <a:lnTo>
                    <a:pt x="1075" y="55"/>
                  </a:lnTo>
                  <a:lnTo>
                    <a:pt x="1106" y="58"/>
                  </a:lnTo>
                  <a:lnTo>
                    <a:pt x="1139" y="63"/>
                  </a:lnTo>
                  <a:lnTo>
                    <a:pt x="1170" y="71"/>
                  </a:lnTo>
                  <a:lnTo>
                    <a:pt x="1200" y="77"/>
                  </a:lnTo>
                  <a:lnTo>
                    <a:pt x="1200" y="77"/>
                  </a:lnTo>
                  <a:lnTo>
                    <a:pt x="1230" y="85"/>
                  </a:lnTo>
                  <a:lnTo>
                    <a:pt x="1262" y="92"/>
                  </a:lnTo>
                  <a:lnTo>
                    <a:pt x="1262" y="92"/>
                  </a:lnTo>
                  <a:lnTo>
                    <a:pt x="1300" y="101"/>
                  </a:lnTo>
                  <a:lnTo>
                    <a:pt x="1338" y="111"/>
                  </a:lnTo>
                  <a:lnTo>
                    <a:pt x="1374" y="123"/>
                  </a:lnTo>
                  <a:lnTo>
                    <a:pt x="1408" y="136"/>
                  </a:lnTo>
                  <a:lnTo>
                    <a:pt x="1442" y="153"/>
                  </a:lnTo>
                  <a:lnTo>
                    <a:pt x="1475" y="170"/>
                  </a:lnTo>
                  <a:lnTo>
                    <a:pt x="1506" y="190"/>
                  </a:lnTo>
                  <a:lnTo>
                    <a:pt x="1538" y="211"/>
                  </a:lnTo>
                  <a:lnTo>
                    <a:pt x="1538" y="211"/>
                  </a:lnTo>
                  <a:lnTo>
                    <a:pt x="1569" y="237"/>
                  </a:lnTo>
                  <a:lnTo>
                    <a:pt x="1601" y="264"/>
                  </a:lnTo>
                  <a:lnTo>
                    <a:pt x="1631" y="294"/>
                  </a:lnTo>
                  <a:lnTo>
                    <a:pt x="1660" y="327"/>
                  </a:lnTo>
                  <a:lnTo>
                    <a:pt x="1687" y="362"/>
                  </a:lnTo>
                  <a:lnTo>
                    <a:pt x="1713" y="399"/>
                  </a:lnTo>
                  <a:lnTo>
                    <a:pt x="1737" y="437"/>
                  </a:lnTo>
                  <a:lnTo>
                    <a:pt x="1759" y="476"/>
                  </a:lnTo>
                  <a:lnTo>
                    <a:pt x="1759" y="476"/>
                  </a:lnTo>
                  <a:lnTo>
                    <a:pt x="1767" y="492"/>
                  </a:lnTo>
                  <a:lnTo>
                    <a:pt x="1773" y="507"/>
                  </a:lnTo>
                  <a:lnTo>
                    <a:pt x="1785" y="540"/>
                  </a:lnTo>
                  <a:lnTo>
                    <a:pt x="1794" y="573"/>
                  </a:lnTo>
                  <a:lnTo>
                    <a:pt x="1801" y="607"/>
                  </a:lnTo>
                  <a:lnTo>
                    <a:pt x="1806" y="642"/>
                  </a:lnTo>
                  <a:lnTo>
                    <a:pt x="1810" y="676"/>
                  </a:lnTo>
                  <a:lnTo>
                    <a:pt x="1815" y="747"/>
                  </a:lnTo>
                  <a:lnTo>
                    <a:pt x="1815" y="747"/>
                  </a:lnTo>
                  <a:lnTo>
                    <a:pt x="1818" y="786"/>
                  </a:lnTo>
                  <a:lnTo>
                    <a:pt x="1822" y="824"/>
                  </a:lnTo>
                  <a:lnTo>
                    <a:pt x="1822" y="824"/>
                  </a:lnTo>
                  <a:lnTo>
                    <a:pt x="1826" y="870"/>
                  </a:lnTo>
                  <a:lnTo>
                    <a:pt x="1828" y="913"/>
                  </a:lnTo>
                  <a:lnTo>
                    <a:pt x="1830" y="955"/>
                  </a:lnTo>
                  <a:lnTo>
                    <a:pt x="1828" y="995"/>
                  </a:lnTo>
                  <a:lnTo>
                    <a:pt x="1824" y="1035"/>
                  </a:lnTo>
                  <a:lnTo>
                    <a:pt x="1819" y="1075"/>
                  </a:lnTo>
                  <a:lnTo>
                    <a:pt x="1810" y="1114"/>
                  </a:lnTo>
                  <a:lnTo>
                    <a:pt x="1798" y="1155"/>
                  </a:lnTo>
                  <a:lnTo>
                    <a:pt x="1798" y="1155"/>
                  </a:lnTo>
                  <a:lnTo>
                    <a:pt x="1785" y="1194"/>
                  </a:lnTo>
                  <a:lnTo>
                    <a:pt x="1785" y="1194"/>
                  </a:lnTo>
                  <a:lnTo>
                    <a:pt x="1777" y="1223"/>
                  </a:lnTo>
                  <a:lnTo>
                    <a:pt x="1767" y="1252"/>
                  </a:lnTo>
                  <a:lnTo>
                    <a:pt x="1762" y="1266"/>
                  </a:lnTo>
                  <a:lnTo>
                    <a:pt x="1755" y="1280"/>
                  </a:lnTo>
                  <a:lnTo>
                    <a:pt x="1747" y="1293"/>
                  </a:lnTo>
                  <a:lnTo>
                    <a:pt x="1739" y="1307"/>
                  </a:lnTo>
                  <a:lnTo>
                    <a:pt x="1739" y="1307"/>
                  </a:lnTo>
                  <a:lnTo>
                    <a:pt x="1722" y="1331"/>
                  </a:lnTo>
                  <a:lnTo>
                    <a:pt x="1722" y="1331"/>
                  </a:lnTo>
                  <a:lnTo>
                    <a:pt x="1700" y="1364"/>
                  </a:lnTo>
                  <a:lnTo>
                    <a:pt x="1677" y="1397"/>
                  </a:lnTo>
                  <a:lnTo>
                    <a:pt x="1663" y="1412"/>
                  </a:lnTo>
                  <a:lnTo>
                    <a:pt x="1650" y="1427"/>
                  </a:lnTo>
                  <a:lnTo>
                    <a:pt x="1636" y="1441"/>
                  </a:lnTo>
                  <a:lnTo>
                    <a:pt x="1620" y="1454"/>
                  </a:lnTo>
                  <a:lnTo>
                    <a:pt x="1620" y="1454"/>
                  </a:lnTo>
                  <a:lnTo>
                    <a:pt x="1589" y="1478"/>
                  </a:lnTo>
                  <a:lnTo>
                    <a:pt x="1556" y="1500"/>
                  </a:lnTo>
                  <a:lnTo>
                    <a:pt x="1522" y="1521"/>
                  </a:lnTo>
                  <a:lnTo>
                    <a:pt x="1486" y="1541"/>
                  </a:lnTo>
                  <a:lnTo>
                    <a:pt x="1448" y="1559"/>
                  </a:lnTo>
                  <a:lnTo>
                    <a:pt x="1408" y="1576"/>
                  </a:lnTo>
                  <a:lnTo>
                    <a:pt x="1367" y="1592"/>
                  </a:lnTo>
                  <a:lnTo>
                    <a:pt x="1325" y="1606"/>
                  </a:lnTo>
                  <a:lnTo>
                    <a:pt x="1281" y="1618"/>
                  </a:lnTo>
                  <a:lnTo>
                    <a:pt x="1237" y="1628"/>
                  </a:lnTo>
                  <a:lnTo>
                    <a:pt x="1191" y="1637"/>
                  </a:lnTo>
                  <a:lnTo>
                    <a:pt x="1144" y="1645"/>
                  </a:lnTo>
                  <a:lnTo>
                    <a:pt x="1096" y="1652"/>
                  </a:lnTo>
                  <a:lnTo>
                    <a:pt x="1047" y="1656"/>
                  </a:lnTo>
                  <a:lnTo>
                    <a:pt x="999" y="1658"/>
                  </a:lnTo>
                  <a:lnTo>
                    <a:pt x="949" y="1660"/>
                  </a:lnTo>
                  <a:lnTo>
                    <a:pt x="949" y="1660"/>
                  </a:lnTo>
                  <a:lnTo>
                    <a:pt x="940" y="1661"/>
                  </a:lnTo>
                  <a:lnTo>
                    <a:pt x="940" y="1661"/>
                  </a:lnTo>
                  <a:lnTo>
                    <a:pt x="932" y="1660"/>
                  </a:lnTo>
                  <a:lnTo>
                    <a:pt x="932" y="1660"/>
                  </a:lnTo>
                  <a:lnTo>
                    <a:pt x="898" y="1658"/>
                  </a:lnTo>
                  <a:lnTo>
                    <a:pt x="864" y="1657"/>
                  </a:lnTo>
                  <a:lnTo>
                    <a:pt x="830" y="1656"/>
                  </a:lnTo>
                  <a:lnTo>
                    <a:pt x="797" y="1652"/>
                  </a:lnTo>
                  <a:lnTo>
                    <a:pt x="797" y="1652"/>
                  </a:lnTo>
                  <a:lnTo>
                    <a:pt x="792" y="1675"/>
                  </a:lnTo>
                  <a:lnTo>
                    <a:pt x="787" y="1698"/>
                  </a:lnTo>
                  <a:lnTo>
                    <a:pt x="787" y="1698"/>
                  </a:lnTo>
                  <a:lnTo>
                    <a:pt x="821" y="1701"/>
                  </a:lnTo>
                  <a:lnTo>
                    <a:pt x="856" y="1704"/>
                  </a:lnTo>
                  <a:lnTo>
                    <a:pt x="893" y="1707"/>
                  </a:lnTo>
                  <a:lnTo>
                    <a:pt x="932" y="1707"/>
                  </a:lnTo>
                  <a:lnTo>
                    <a:pt x="932" y="1707"/>
                  </a:lnTo>
                  <a:lnTo>
                    <a:pt x="941" y="1705"/>
                  </a:lnTo>
                  <a:lnTo>
                    <a:pt x="941" y="1705"/>
                  </a:lnTo>
                  <a:lnTo>
                    <a:pt x="949" y="1707"/>
                  </a:lnTo>
                  <a:lnTo>
                    <a:pt x="949" y="1707"/>
                  </a:lnTo>
                  <a:lnTo>
                    <a:pt x="1004" y="1705"/>
                  </a:lnTo>
                  <a:lnTo>
                    <a:pt x="1056" y="1703"/>
                  </a:lnTo>
                  <a:lnTo>
                    <a:pt x="1105" y="1696"/>
                  </a:lnTo>
                  <a:lnTo>
                    <a:pt x="1152" y="1688"/>
                  </a:lnTo>
                  <a:lnTo>
                    <a:pt x="1152" y="1688"/>
                  </a:lnTo>
                  <a:lnTo>
                    <a:pt x="1183" y="1682"/>
                  </a:lnTo>
                  <a:lnTo>
                    <a:pt x="1216" y="1677"/>
                  </a:lnTo>
                  <a:lnTo>
                    <a:pt x="1216" y="1677"/>
                  </a:lnTo>
                  <a:lnTo>
                    <a:pt x="1250" y="1671"/>
                  </a:lnTo>
                  <a:lnTo>
                    <a:pt x="1284" y="1666"/>
                  </a:lnTo>
                  <a:lnTo>
                    <a:pt x="1318" y="1657"/>
                  </a:lnTo>
                  <a:lnTo>
                    <a:pt x="1334" y="1652"/>
                  </a:lnTo>
                  <a:lnTo>
                    <a:pt x="1350" y="1647"/>
                  </a:lnTo>
                  <a:lnTo>
                    <a:pt x="1350" y="1647"/>
                  </a:lnTo>
                  <a:lnTo>
                    <a:pt x="1393" y="1630"/>
                  </a:lnTo>
                  <a:lnTo>
                    <a:pt x="1393" y="1630"/>
                  </a:lnTo>
                  <a:lnTo>
                    <a:pt x="1466" y="1599"/>
                  </a:lnTo>
                  <a:lnTo>
                    <a:pt x="1503" y="1582"/>
                  </a:lnTo>
                  <a:lnTo>
                    <a:pt x="1539" y="1565"/>
                  </a:lnTo>
                  <a:lnTo>
                    <a:pt x="1573" y="1546"/>
                  </a:lnTo>
                  <a:lnTo>
                    <a:pt x="1607" y="1525"/>
                  </a:lnTo>
                  <a:lnTo>
                    <a:pt x="1624" y="1513"/>
                  </a:lnTo>
                  <a:lnTo>
                    <a:pt x="1640" y="1501"/>
                  </a:lnTo>
                  <a:lnTo>
                    <a:pt x="1654" y="1488"/>
                  </a:lnTo>
                  <a:lnTo>
                    <a:pt x="1670" y="1474"/>
                  </a:lnTo>
                  <a:lnTo>
                    <a:pt x="1670" y="1474"/>
                  </a:lnTo>
                  <a:lnTo>
                    <a:pt x="1688" y="1456"/>
                  </a:lnTo>
                  <a:lnTo>
                    <a:pt x="1705" y="1436"/>
                  </a:lnTo>
                  <a:lnTo>
                    <a:pt x="1722" y="1415"/>
                  </a:lnTo>
                  <a:lnTo>
                    <a:pt x="1738" y="1394"/>
                  </a:lnTo>
                  <a:lnTo>
                    <a:pt x="1767" y="1354"/>
                  </a:lnTo>
                  <a:lnTo>
                    <a:pt x="1793" y="1313"/>
                  </a:lnTo>
                  <a:lnTo>
                    <a:pt x="1793" y="1313"/>
                  </a:lnTo>
                  <a:lnTo>
                    <a:pt x="1799" y="1301"/>
                  </a:lnTo>
                  <a:lnTo>
                    <a:pt x="1805" y="1290"/>
                  </a:lnTo>
                  <a:lnTo>
                    <a:pt x="1815" y="1265"/>
                  </a:lnTo>
                  <a:lnTo>
                    <a:pt x="1823" y="1239"/>
                  </a:lnTo>
                  <a:lnTo>
                    <a:pt x="1831" y="1212"/>
                  </a:lnTo>
                  <a:lnTo>
                    <a:pt x="1831" y="1212"/>
                  </a:lnTo>
                  <a:lnTo>
                    <a:pt x="1837" y="1190"/>
                  </a:lnTo>
                  <a:lnTo>
                    <a:pt x="1844" y="1168"/>
                  </a:lnTo>
                  <a:lnTo>
                    <a:pt x="1844" y="1168"/>
                  </a:lnTo>
                  <a:lnTo>
                    <a:pt x="1851" y="1146"/>
                  </a:lnTo>
                  <a:lnTo>
                    <a:pt x="1857" y="1125"/>
                  </a:lnTo>
                  <a:lnTo>
                    <a:pt x="1866" y="1082"/>
                  </a:lnTo>
                  <a:lnTo>
                    <a:pt x="1874" y="1040"/>
                  </a:lnTo>
                  <a:lnTo>
                    <a:pt x="1881" y="999"/>
                  </a:lnTo>
                  <a:lnTo>
                    <a:pt x="1881" y="999"/>
                  </a:lnTo>
                  <a:lnTo>
                    <a:pt x="1882" y="984"/>
                  </a:lnTo>
                  <a:lnTo>
                    <a:pt x="1882" y="969"/>
                  </a:lnTo>
                  <a:lnTo>
                    <a:pt x="1882" y="938"/>
                  </a:lnTo>
                  <a:lnTo>
                    <a:pt x="1879" y="906"/>
                  </a:lnTo>
                  <a:lnTo>
                    <a:pt x="1875" y="876"/>
                  </a:lnTo>
                  <a:lnTo>
                    <a:pt x="1875" y="87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4" name="Freeform 1120"/>
            <p:cNvSpPr/>
            <p:nvPr/>
          </p:nvSpPr>
          <p:spPr bwMode="auto">
            <a:xfrm>
              <a:off x="4311651" y="4149725"/>
              <a:ext cx="523875" cy="473075"/>
            </a:xfrm>
            <a:custGeom>
              <a:avLst/>
              <a:gdLst/>
              <a:ahLst/>
              <a:cxnLst>
                <a:cxn ang="0">
                  <a:pos x="1260" y="339"/>
                </a:cxn>
                <a:cxn ang="0">
                  <a:pos x="1222" y="252"/>
                </a:cxn>
                <a:cxn ang="0">
                  <a:pos x="1166" y="183"/>
                </a:cxn>
                <a:cxn ang="0">
                  <a:pos x="1103" y="141"/>
                </a:cxn>
                <a:cxn ang="0">
                  <a:pos x="1001" y="74"/>
                </a:cxn>
                <a:cxn ang="0">
                  <a:pos x="943" y="46"/>
                </a:cxn>
                <a:cxn ang="0">
                  <a:pos x="840" y="20"/>
                </a:cxn>
                <a:cxn ang="0">
                  <a:pos x="712" y="1"/>
                </a:cxn>
                <a:cxn ang="0">
                  <a:pos x="555" y="6"/>
                </a:cxn>
                <a:cxn ang="0">
                  <a:pos x="394" y="30"/>
                </a:cxn>
                <a:cxn ang="0">
                  <a:pos x="268" y="86"/>
                </a:cxn>
                <a:cxn ang="0">
                  <a:pos x="158" y="170"/>
                </a:cxn>
                <a:cxn ang="0">
                  <a:pos x="69" y="268"/>
                </a:cxn>
                <a:cxn ang="0">
                  <a:pos x="28" y="360"/>
                </a:cxn>
                <a:cxn ang="0">
                  <a:pos x="14" y="412"/>
                </a:cxn>
                <a:cxn ang="0">
                  <a:pos x="3" y="518"/>
                </a:cxn>
                <a:cxn ang="0">
                  <a:pos x="1" y="685"/>
                </a:cxn>
                <a:cxn ang="0">
                  <a:pos x="37" y="732"/>
                </a:cxn>
                <a:cxn ang="0">
                  <a:pos x="47" y="673"/>
                </a:cxn>
                <a:cxn ang="0">
                  <a:pos x="51" y="507"/>
                </a:cxn>
                <a:cxn ang="0">
                  <a:pos x="77" y="371"/>
                </a:cxn>
                <a:cxn ang="0">
                  <a:pos x="141" y="247"/>
                </a:cxn>
                <a:cxn ang="0">
                  <a:pos x="205" y="187"/>
                </a:cxn>
                <a:cxn ang="0">
                  <a:pos x="298" y="120"/>
                </a:cxn>
                <a:cxn ang="0">
                  <a:pos x="381" y="80"/>
                </a:cxn>
                <a:cxn ang="0">
                  <a:pos x="502" y="56"/>
                </a:cxn>
                <a:cxn ang="0">
                  <a:pos x="667" y="47"/>
                </a:cxn>
                <a:cxn ang="0">
                  <a:pos x="777" y="52"/>
                </a:cxn>
                <a:cxn ang="0">
                  <a:pos x="862" y="76"/>
                </a:cxn>
                <a:cxn ang="0">
                  <a:pos x="934" y="94"/>
                </a:cxn>
                <a:cxn ang="0">
                  <a:pos x="986" y="123"/>
                </a:cxn>
                <a:cxn ang="0">
                  <a:pos x="1045" y="162"/>
                </a:cxn>
                <a:cxn ang="0">
                  <a:pos x="1147" y="231"/>
                </a:cxn>
                <a:cxn ang="0">
                  <a:pos x="1203" y="316"/>
                </a:cxn>
                <a:cxn ang="0">
                  <a:pos x="1257" y="509"/>
                </a:cxn>
                <a:cxn ang="0">
                  <a:pos x="1277" y="629"/>
                </a:cxn>
                <a:cxn ang="0">
                  <a:pos x="1269" y="783"/>
                </a:cxn>
                <a:cxn ang="0">
                  <a:pos x="1218" y="926"/>
                </a:cxn>
                <a:cxn ang="0">
                  <a:pos x="1142" y="1019"/>
                </a:cxn>
                <a:cxn ang="0">
                  <a:pos x="1014" y="1091"/>
                </a:cxn>
                <a:cxn ang="0">
                  <a:pos x="866" y="1129"/>
                </a:cxn>
                <a:cxn ang="0">
                  <a:pos x="697" y="1146"/>
                </a:cxn>
                <a:cxn ang="0">
                  <a:pos x="531" y="1131"/>
                </a:cxn>
                <a:cxn ang="0">
                  <a:pos x="597" y="1186"/>
                </a:cxn>
                <a:cxn ang="0">
                  <a:pos x="748" y="1190"/>
                </a:cxn>
                <a:cxn ang="0">
                  <a:pos x="819" y="1180"/>
                </a:cxn>
                <a:cxn ang="0">
                  <a:pos x="916" y="1166"/>
                </a:cxn>
                <a:cxn ang="0">
                  <a:pos x="1039" y="1130"/>
                </a:cxn>
                <a:cxn ang="0">
                  <a:pos x="1154" y="1063"/>
                </a:cxn>
                <a:cxn ang="0">
                  <a:pos x="1231" y="991"/>
                </a:cxn>
                <a:cxn ang="0">
                  <a:pos x="1290" y="880"/>
                </a:cxn>
                <a:cxn ang="0">
                  <a:pos x="1317" y="756"/>
                </a:cxn>
                <a:cxn ang="0">
                  <a:pos x="1321" y="622"/>
                </a:cxn>
                <a:cxn ang="0">
                  <a:pos x="1294" y="462"/>
                </a:cxn>
              </a:cxnLst>
              <a:rect l="0" t="0" r="r" b="b"/>
              <a:pathLst>
                <a:path w="1323" h="1190">
                  <a:moveTo>
                    <a:pt x="1294" y="462"/>
                  </a:moveTo>
                  <a:lnTo>
                    <a:pt x="1294" y="462"/>
                  </a:lnTo>
                  <a:lnTo>
                    <a:pt x="1282" y="413"/>
                  </a:lnTo>
                  <a:lnTo>
                    <a:pt x="1268" y="363"/>
                  </a:lnTo>
                  <a:lnTo>
                    <a:pt x="1260" y="339"/>
                  </a:lnTo>
                  <a:lnTo>
                    <a:pt x="1251" y="314"/>
                  </a:lnTo>
                  <a:lnTo>
                    <a:pt x="1241" y="290"/>
                  </a:lnTo>
                  <a:lnTo>
                    <a:pt x="1231" y="268"/>
                  </a:lnTo>
                  <a:lnTo>
                    <a:pt x="1231" y="268"/>
                  </a:lnTo>
                  <a:lnTo>
                    <a:pt x="1222" y="252"/>
                  </a:lnTo>
                  <a:lnTo>
                    <a:pt x="1213" y="237"/>
                  </a:lnTo>
                  <a:lnTo>
                    <a:pt x="1202" y="222"/>
                  </a:lnTo>
                  <a:lnTo>
                    <a:pt x="1192" y="208"/>
                  </a:lnTo>
                  <a:lnTo>
                    <a:pt x="1179" y="195"/>
                  </a:lnTo>
                  <a:lnTo>
                    <a:pt x="1166" y="183"/>
                  </a:lnTo>
                  <a:lnTo>
                    <a:pt x="1152" y="173"/>
                  </a:lnTo>
                  <a:lnTo>
                    <a:pt x="1137" y="162"/>
                  </a:lnTo>
                  <a:lnTo>
                    <a:pt x="1137" y="162"/>
                  </a:lnTo>
                  <a:lnTo>
                    <a:pt x="1120" y="152"/>
                  </a:lnTo>
                  <a:lnTo>
                    <a:pt x="1103" y="141"/>
                  </a:lnTo>
                  <a:lnTo>
                    <a:pt x="1070" y="116"/>
                  </a:lnTo>
                  <a:lnTo>
                    <a:pt x="1053" y="105"/>
                  </a:lnTo>
                  <a:lnTo>
                    <a:pt x="1036" y="93"/>
                  </a:lnTo>
                  <a:lnTo>
                    <a:pt x="1018" y="84"/>
                  </a:lnTo>
                  <a:lnTo>
                    <a:pt x="1001" y="74"/>
                  </a:lnTo>
                  <a:lnTo>
                    <a:pt x="1001" y="74"/>
                  </a:lnTo>
                  <a:lnTo>
                    <a:pt x="984" y="67"/>
                  </a:lnTo>
                  <a:lnTo>
                    <a:pt x="968" y="57"/>
                  </a:lnTo>
                  <a:lnTo>
                    <a:pt x="952" y="50"/>
                  </a:lnTo>
                  <a:lnTo>
                    <a:pt x="943" y="46"/>
                  </a:lnTo>
                  <a:lnTo>
                    <a:pt x="935" y="43"/>
                  </a:lnTo>
                  <a:lnTo>
                    <a:pt x="935" y="43"/>
                  </a:lnTo>
                  <a:lnTo>
                    <a:pt x="887" y="31"/>
                  </a:lnTo>
                  <a:lnTo>
                    <a:pt x="840" y="20"/>
                  </a:lnTo>
                  <a:lnTo>
                    <a:pt x="840" y="20"/>
                  </a:lnTo>
                  <a:lnTo>
                    <a:pt x="819" y="14"/>
                  </a:lnTo>
                  <a:lnTo>
                    <a:pt x="798" y="10"/>
                  </a:lnTo>
                  <a:lnTo>
                    <a:pt x="776" y="6"/>
                  </a:lnTo>
                  <a:lnTo>
                    <a:pt x="755" y="4"/>
                  </a:lnTo>
                  <a:lnTo>
                    <a:pt x="712" y="1"/>
                  </a:lnTo>
                  <a:lnTo>
                    <a:pt x="668" y="0"/>
                  </a:lnTo>
                  <a:lnTo>
                    <a:pt x="668" y="0"/>
                  </a:lnTo>
                  <a:lnTo>
                    <a:pt x="648" y="0"/>
                  </a:lnTo>
                  <a:lnTo>
                    <a:pt x="620" y="1"/>
                  </a:lnTo>
                  <a:lnTo>
                    <a:pt x="555" y="6"/>
                  </a:lnTo>
                  <a:lnTo>
                    <a:pt x="485" y="14"/>
                  </a:lnTo>
                  <a:lnTo>
                    <a:pt x="453" y="18"/>
                  </a:lnTo>
                  <a:lnTo>
                    <a:pt x="423" y="23"/>
                  </a:lnTo>
                  <a:lnTo>
                    <a:pt x="423" y="23"/>
                  </a:lnTo>
                  <a:lnTo>
                    <a:pt x="394" y="30"/>
                  </a:lnTo>
                  <a:lnTo>
                    <a:pt x="368" y="38"/>
                  </a:lnTo>
                  <a:lnTo>
                    <a:pt x="341" y="47"/>
                  </a:lnTo>
                  <a:lnTo>
                    <a:pt x="317" y="59"/>
                  </a:lnTo>
                  <a:lnTo>
                    <a:pt x="292" y="72"/>
                  </a:lnTo>
                  <a:lnTo>
                    <a:pt x="268" y="86"/>
                  </a:lnTo>
                  <a:lnTo>
                    <a:pt x="245" y="102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179" y="153"/>
                  </a:lnTo>
                  <a:lnTo>
                    <a:pt x="158" y="170"/>
                  </a:lnTo>
                  <a:lnTo>
                    <a:pt x="139" y="187"/>
                  </a:lnTo>
                  <a:lnTo>
                    <a:pt x="119" y="204"/>
                  </a:lnTo>
                  <a:lnTo>
                    <a:pt x="101" y="224"/>
                  </a:lnTo>
                  <a:lnTo>
                    <a:pt x="84" y="244"/>
                  </a:lnTo>
                  <a:lnTo>
                    <a:pt x="69" y="268"/>
                  </a:lnTo>
                  <a:lnTo>
                    <a:pt x="69" y="268"/>
                  </a:lnTo>
                  <a:lnTo>
                    <a:pt x="58" y="290"/>
                  </a:lnTo>
                  <a:lnTo>
                    <a:pt x="47" y="312"/>
                  </a:lnTo>
                  <a:lnTo>
                    <a:pt x="38" y="336"/>
                  </a:lnTo>
                  <a:lnTo>
                    <a:pt x="28" y="360"/>
                  </a:lnTo>
                  <a:lnTo>
                    <a:pt x="28" y="360"/>
                  </a:lnTo>
                  <a:lnTo>
                    <a:pt x="22" y="371"/>
                  </a:lnTo>
                  <a:lnTo>
                    <a:pt x="18" y="384"/>
                  </a:lnTo>
                  <a:lnTo>
                    <a:pt x="16" y="399"/>
                  </a:lnTo>
                  <a:lnTo>
                    <a:pt x="14" y="412"/>
                  </a:lnTo>
                  <a:lnTo>
                    <a:pt x="12" y="441"/>
                  </a:lnTo>
                  <a:lnTo>
                    <a:pt x="9" y="468"/>
                  </a:lnTo>
                  <a:lnTo>
                    <a:pt x="9" y="468"/>
                  </a:lnTo>
                  <a:lnTo>
                    <a:pt x="5" y="492"/>
                  </a:lnTo>
                  <a:lnTo>
                    <a:pt x="3" y="518"/>
                  </a:lnTo>
                  <a:lnTo>
                    <a:pt x="0" y="568"/>
                  </a:lnTo>
                  <a:lnTo>
                    <a:pt x="0" y="617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1" y="685"/>
                  </a:lnTo>
                  <a:lnTo>
                    <a:pt x="3" y="701"/>
                  </a:lnTo>
                  <a:lnTo>
                    <a:pt x="7" y="717"/>
                  </a:lnTo>
                  <a:lnTo>
                    <a:pt x="10" y="731"/>
                  </a:lnTo>
                  <a:lnTo>
                    <a:pt x="10" y="731"/>
                  </a:lnTo>
                  <a:lnTo>
                    <a:pt x="37" y="732"/>
                  </a:lnTo>
                  <a:lnTo>
                    <a:pt x="62" y="735"/>
                  </a:lnTo>
                  <a:lnTo>
                    <a:pt x="62" y="735"/>
                  </a:lnTo>
                  <a:lnTo>
                    <a:pt x="55" y="714"/>
                  </a:lnTo>
                  <a:lnTo>
                    <a:pt x="51" y="694"/>
                  </a:lnTo>
                  <a:lnTo>
                    <a:pt x="47" y="673"/>
                  </a:lnTo>
                  <a:lnTo>
                    <a:pt x="46" y="650"/>
                  </a:lnTo>
                  <a:lnTo>
                    <a:pt x="46" y="650"/>
                  </a:lnTo>
                  <a:lnTo>
                    <a:pt x="47" y="592"/>
                  </a:lnTo>
                  <a:lnTo>
                    <a:pt x="48" y="536"/>
                  </a:lnTo>
                  <a:lnTo>
                    <a:pt x="51" y="507"/>
                  </a:lnTo>
                  <a:lnTo>
                    <a:pt x="54" y="480"/>
                  </a:lnTo>
                  <a:lnTo>
                    <a:pt x="58" y="452"/>
                  </a:lnTo>
                  <a:lnTo>
                    <a:pt x="63" y="425"/>
                  </a:lnTo>
                  <a:lnTo>
                    <a:pt x="69" y="399"/>
                  </a:lnTo>
                  <a:lnTo>
                    <a:pt x="77" y="371"/>
                  </a:lnTo>
                  <a:lnTo>
                    <a:pt x="86" y="346"/>
                  </a:lnTo>
                  <a:lnTo>
                    <a:pt x="97" y="320"/>
                  </a:lnTo>
                  <a:lnTo>
                    <a:pt x="110" y="295"/>
                  </a:lnTo>
                  <a:lnTo>
                    <a:pt x="124" y="272"/>
                  </a:lnTo>
                  <a:lnTo>
                    <a:pt x="141" y="247"/>
                  </a:lnTo>
                  <a:lnTo>
                    <a:pt x="161" y="225"/>
                  </a:lnTo>
                  <a:lnTo>
                    <a:pt x="161" y="225"/>
                  </a:lnTo>
                  <a:lnTo>
                    <a:pt x="170" y="214"/>
                  </a:lnTo>
                  <a:lnTo>
                    <a:pt x="182" y="204"/>
                  </a:lnTo>
                  <a:lnTo>
                    <a:pt x="205" y="187"/>
                  </a:lnTo>
                  <a:lnTo>
                    <a:pt x="230" y="170"/>
                  </a:lnTo>
                  <a:lnTo>
                    <a:pt x="254" y="153"/>
                  </a:lnTo>
                  <a:lnTo>
                    <a:pt x="254" y="153"/>
                  </a:lnTo>
                  <a:lnTo>
                    <a:pt x="284" y="131"/>
                  </a:lnTo>
                  <a:lnTo>
                    <a:pt x="298" y="120"/>
                  </a:lnTo>
                  <a:lnTo>
                    <a:pt x="314" y="111"/>
                  </a:lnTo>
                  <a:lnTo>
                    <a:pt x="330" y="102"/>
                  </a:lnTo>
                  <a:lnTo>
                    <a:pt x="347" y="94"/>
                  </a:lnTo>
                  <a:lnTo>
                    <a:pt x="362" y="86"/>
                  </a:lnTo>
                  <a:lnTo>
                    <a:pt x="381" y="80"/>
                  </a:lnTo>
                  <a:lnTo>
                    <a:pt x="381" y="80"/>
                  </a:lnTo>
                  <a:lnTo>
                    <a:pt x="398" y="74"/>
                  </a:lnTo>
                  <a:lnTo>
                    <a:pt x="417" y="71"/>
                  </a:lnTo>
                  <a:lnTo>
                    <a:pt x="459" y="63"/>
                  </a:lnTo>
                  <a:lnTo>
                    <a:pt x="502" y="56"/>
                  </a:lnTo>
                  <a:lnTo>
                    <a:pt x="546" y="52"/>
                  </a:lnTo>
                  <a:lnTo>
                    <a:pt x="585" y="50"/>
                  </a:lnTo>
                  <a:lnTo>
                    <a:pt x="620" y="47"/>
                  </a:lnTo>
                  <a:lnTo>
                    <a:pt x="649" y="47"/>
                  </a:lnTo>
                  <a:lnTo>
                    <a:pt x="667" y="47"/>
                  </a:lnTo>
                  <a:lnTo>
                    <a:pt x="667" y="47"/>
                  </a:lnTo>
                  <a:lnTo>
                    <a:pt x="723" y="50"/>
                  </a:lnTo>
                  <a:lnTo>
                    <a:pt x="752" y="51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9" y="55"/>
                  </a:lnTo>
                  <a:lnTo>
                    <a:pt x="802" y="57"/>
                  </a:lnTo>
                  <a:lnTo>
                    <a:pt x="825" y="65"/>
                  </a:lnTo>
                  <a:lnTo>
                    <a:pt x="850" y="73"/>
                  </a:lnTo>
                  <a:lnTo>
                    <a:pt x="862" y="76"/>
                  </a:lnTo>
                  <a:lnTo>
                    <a:pt x="874" y="78"/>
                  </a:lnTo>
                  <a:lnTo>
                    <a:pt x="874" y="78"/>
                  </a:lnTo>
                  <a:lnTo>
                    <a:pt x="900" y="84"/>
                  </a:lnTo>
                  <a:lnTo>
                    <a:pt x="922" y="90"/>
                  </a:lnTo>
                  <a:lnTo>
                    <a:pt x="934" y="94"/>
                  </a:lnTo>
                  <a:lnTo>
                    <a:pt x="946" y="98"/>
                  </a:lnTo>
                  <a:lnTo>
                    <a:pt x="956" y="103"/>
                  </a:lnTo>
                  <a:lnTo>
                    <a:pt x="968" y="111"/>
                  </a:lnTo>
                  <a:lnTo>
                    <a:pt x="968" y="111"/>
                  </a:lnTo>
                  <a:lnTo>
                    <a:pt x="986" y="123"/>
                  </a:lnTo>
                  <a:lnTo>
                    <a:pt x="1006" y="137"/>
                  </a:lnTo>
                  <a:lnTo>
                    <a:pt x="1026" y="152"/>
                  </a:lnTo>
                  <a:lnTo>
                    <a:pt x="1036" y="157"/>
                  </a:lnTo>
                  <a:lnTo>
                    <a:pt x="1045" y="162"/>
                  </a:lnTo>
                  <a:lnTo>
                    <a:pt x="1045" y="162"/>
                  </a:lnTo>
                  <a:lnTo>
                    <a:pt x="1067" y="173"/>
                  </a:lnTo>
                  <a:lnTo>
                    <a:pt x="1088" y="186"/>
                  </a:lnTo>
                  <a:lnTo>
                    <a:pt x="1109" y="199"/>
                  </a:lnTo>
                  <a:lnTo>
                    <a:pt x="1129" y="214"/>
                  </a:lnTo>
                  <a:lnTo>
                    <a:pt x="1147" y="231"/>
                  </a:lnTo>
                  <a:lnTo>
                    <a:pt x="1164" y="250"/>
                  </a:lnTo>
                  <a:lnTo>
                    <a:pt x="1179" y="269"/>
                  </a:lnTo>
                  <a:lnTo>
                    <a:pt x="1192" y="292"/>
                  </a:lnTo>
                  <a:lnTo>
                    <a:pt x="1192" y="292"/>
                  </a:lnTo>
                  <a:lnTo>
                    <a:pt x="1203" y="316"/>
                  </a:lnTo>
                  <a:lnTo>
                    <a:pt x="1213" y="343"/>
                  </a:lnTo>
                  <a:lnTo>
                    <a:pt x="1222" y="370"/>
                  </a:lnTo>
                  <a:lnTo>
                    <a:pt x="1231" y="397"/>
                  </a:lnTo>
                  <a:lnTo>
                    <a:pt x="1244" y="454"/>
                  </a:lnTo>
                  <a:lnTo>
                    <a:pt x="1257" y="509"/>
                  </a:lnTo>
                  <a:lnTo>
                    <a:pt x="1257" y="509"/>
                  </a:lnTo>
                  <a:lnTo>
                    <a:pt x="1264" y="539"/>
                  </a:lnTo>
                  <a:lnTo>
                    <a:pt x="1269" y="569"/>
                  </a:lnTo>
                  <a:lnTo>
                    <a:pt x="1273" y="599"/>
                  </a:lnTo>
                  <a:lnTo>
                    <a:pt x="1277" y="629"/>
                  </a:lnTo>
                  <a:lnTo>
                    <a:pt x="1278" y="660"/>
                  </a:lnTo>
                  <a:lnTo>
                    <a:pt x="1278" y="692"/>
                  </a:lnTo>
                  <a:lnTo>
                    <a:pt x="1277" y="722"/>
                  </a:lnTo>
                  <a:lnTo>
                    <a:pt x="1273" y="753"/>
                  </a:lnTo>
                  <a:lnTo>
                    <a:pt x="1269" y="783"/>
                  </a:lnTo>
                  <a:lnTo>
                    <a:pt x="1262" y="813"/>
                  </a:lnTo>
                  <a:lnTo>
                    <a:pt x="1254" y="843"/>
                  </a:lnTo>
                  <a:lnTo>
                    <a:pt x="1244" y="872"/>
                  </a:lnTo>
                  <a:lnTo>
                    <a:pt x="1232" y="900"/>
                  </a:lnTo>
                  <a:lnTo>
                    <a:pt x="1218" y="926"/>
                  </a:lnTo>
                  <a:lnTo>
                    <a:pt x="1202" y="952"/>
                  </a:lnTo>
                  <a:lnTo>
                    <a:pt x="1184" y="977"/>
                  </a:lnTo>
                  <a:lnTo>
                    <a:pt x="1184" y="977"/>
                  </a:lnTo>
                  <a:lnTo>
                    <a:pt x="1164" y="999"/>
                  </a:lnTo>
                  <a:lnTo>
                    <a:pt x="1142" y="1019"/>
                  </a:lnTo>
                  <a:lnTo>
                    <a:pt x="1118" y="1037"/>
                  </a:lnTo>
                  <a:lnTo>
                    <a:pt x="1095" y="1053"/>
                  </a:lnTo>
                  <a:lnTo>
                    <a:pt x="1069" y="1067"/>
                  </a:lnTo>
                  <a:lnTo>
                    <a:pt x="1041" y="1080"/>
                  </a:lnTo>
                  <a:lnTo>
                    <a:pt x="1014" y="1091"/>
                  </a:lnTo>
                  <a:lnTo>
                    <a:pt x="985" y="1101"/>
                  </a:lnTo>
                  <a:lnTo>
                    <a:pt x="956" y="1109"/>
                  </a:lnTo>
                  <a:lnTo>
                    <a:pt x="926" y="1117"/>
                  </a:lnTo>
                  <a:lnTo>
                    <a:pt x="896" y="1123"/>
                  </a:lnTo>
                  <a:lnTo>
                    <a:pt x="866" y="1129"/>
                  </a:lnTo>
                  <a:lnTo>
                    <a:pt x="808" y="1138"/>
                  </a:lnTo>
                  <a:lnTo>
                    <a:pt x="751" y="1143"/>
                  </a:lnTo>
                  <a:lnTo>
                    <a:pt x="751" y="1143"/>
                  </a:lnTo>
                  <a:lnTo>
                    <a:pt x="725" y="1146"/>
                  </a:lnTo>
                  <a:lnTo>
                    <a:pt x="697" y="1146"/>
                  </a:lnTo>
                  <a:lnTo>
                    <a:pt x="670" y="1146"/>
                  </a:lnTo>
                  <a:lnTo>
                    <a:pt x="641" y="1144"/>
                  </a:lnTo>
                  <a:lnTo>
                    <a:pt x="586" y="1138"/>
                  </a:lnTo>
                  <a:lnTo>
                    <a:pt x="531" y="1131"/>
                  </a:lnTo>
                  <a:lnTo>
                    <a:pt x="531" y="1131"/>
                  </a:lnTo>
                  <a:lnTo>
                    <a:pt x="531" y="1177"/>
                  </a:lnTo>
                  <a:lnTo>
                    <a:pt x="531" y="1177"/>
                  </a:lnTo>
                  <a:lnTo>
                    <a:pt x="572" y="1183"/>
                  </a:lnTo>
                  <a:lnTo>
                    <a:pt x="572" y="1183"/>
                  </a:lnTo>
                  <a:lnTo>
                    <a:pt x="597" y="1186"/>
                  </a:lnTo>
                  <a:lnTo>
                    <a:pt x="621" y="1187"/>
                  </a:lnTo>
                  <a:lnTo>
                    <a:pt x="671" y="1187"/>
                  </a:lnTo>
                  <a:lnTo>
                    <a:pt x="671" y="1187"/>
                  </a:lnTo>
                  <a:lnTo>
                    <a:pt x="734" y="1190"/>
                  </a:lnTo>
                  <a:lnTo>
                    <a:pt x="748" y="1190"/>
                  </a:lnTo>
                  <a:lnTo>
                    <a:pt x="764" y="1189"/>
                  </a:lnTo>
                  <a:lnTo>
                    <a:pt x="780" y="1187"/>
                  </a:lnTo>
                  <a:lnTo>
                    <a:pt x="794" y="1185"/>
                  </a:lnTo>
                  <a:lnTo>
                    <a:pt x="794" y="1185"/>
                  </a:lnTo>
                  <a:lnTo>
                    <a:pt x="819" y="1180"/>
                  </a:lnTo>
                  <a:lnTo>
                    <a:pt x="842" y="1177"/>
                  </a:lnTo>
                  <a:lnTo>
                    <a:pt x="867" y="1176"/>
                  </a:lnTo>
                  <a:lnTo>
                    <a:pt x="891" y="1172"/>
                  </a:lnTo>
                  <a:lnTo>
                    <a:pt x="891" y="1172"/>
                  </a:lnTo>
                  <a:lnTo>
                    <a:pt x="916" y="1166"/>
                  </a:lnTo>
                  <a:lnTo>
                    <a:pt x="941" y="1160"/>
                  </a:lnTo>
                  <a:lnTo>
                    <a:pt x="989" y="1147"/>
                  </a:lnTo>
                  <a:lnTo>
                    <a:pt x="989" y="1147"/>
                  </a:lnTo>
                  <a:lnTo>
                    <a:pt x="1014" y="1139"/>
                  </a:lnTo>
                  <a:lnTo>
                    <a:pt x="1039" y="1130"/>
                  </a:lnTo>
                  <a:lnTo>
                    <a:pt x="1064" y="1119"/>
                  </a:lnTo>
                  <a:lnTo>
                    <a:pt x="1087" y="1106"/>
                  </a:lnTo>
                  <a:lnTo>
                    <a:pt x="1111" y="1093"/>
                  </a:lnTo>
                  <a:lnTo>
                    <a:pt x="1133" y="1079"/>
                  </a:lnTo>
                  <a:lnTo>
                    <a:pt x="1154" y="1063"/>
                  </a:lnTo>
                  <a:lnTo>
                    <a:pt x="1175" y="1047"/>
                  </a:lnTo>
                  <a:lnTo>
                    <a:pt x="1175" y="1047"/>
                  </a:lnTo>
                  <a:lnTo>
                    <a:pt x="1196" y="1030"/>
                  </a:lnTo>
                  <a:lnTo>
                    <a:pt x="1214" y="1011"/>
                  </a:lnTo>
                  <a:lnTo>
                    <a:pt x="1231" y="991"/>
                  </a:lnTo>
                  <a:lnTo>
                    <a:pt x="1247" y="970"/>
                  </a:lnTo>
                  <a:lnTo>
                    <a:pt x="1260" y="949"/>
                  </a:lnTo>
                  <a:lnTo>
                    <a:pt x="1271" y="927"/>
                  </a:lnTo>
                  <a:lnTo>
                    <a:pt x="1282" y="904"/>
                  </a:lnTo>
                  <a:lnTo>
                    <a:pt x="1290" y="880"/>
                  </a:lnTo>
                  <a:lnTo>
                    <a:pt x="1298" y="857"/>
                  </a:lnTo>
                  <a:lnTo>
                    <a:pt x="1304" y="832"/>
                  </a:lnTo>
                  <a:lnTo>
                    <a:pt x="1309" y="807"/>
                  </a:lnTo>
                  <a:lnTo>
                    <a:pt x="1313" y="782"/>
                  </a:lnTo>
                  <a:lnTo>
                    <a:pt x="1317" y="756"/>
                  </a:lnTo>
                  <a:lnTo>
                    <a:pt x="1320" y="730"/>
                  </a:lnTo>
                  <a:lnTo>
                    <a:pt x="1323" y="677"/>
                  </a:lnTo>
                  <a:lnTo>
                    <a:pt x="1323" y="677"/>
                  </a:lnTo>
                  <a:lnTo>
                    <a:pt x="1323" y="650"/>
                  </a:lnTo>
                  <a:lnTo>
                    <a:pt x="1321" y="622"/>
                  </a:lnTo>
                  <a:lnTo>
                    <a:pt x="1319" y="596"/>
                  </a:lnTo>
                  <a:lnTo>
                    <a:pt x="1315" y="569"/>
                  </a:lnTo>
                  <a:lnTo>
                    <a:pt x="1306" y="515"/>
                  </a:lnTo>
                  <a:lnTo>
                    <a:pt x="1294" y="462"/>
                  </a:lnTo>
                  <a:lnTo>
                    <a:pt x="1294" y="46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5" name="Freeform 1121"/>
            <p:cNvSpPr>
              <a:spLocks noEditPoints="1"/>
            </p:cNvSpPr>
            <p:nvPr/>
          </p:nvSpPr>
          <p:spPr bwMode="auto">
            <a:xfrm>
              <a:off x="4541838" y="4183063"/>
              <a:ext cx="63500" cy="57150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48" y="7"/>
                </a:cxn>
                <a:cxn ang="0">
                  <a:pos x="21" y="23"/>
                </a:cxn>
                <a:cxn ang="0">
                  <a:pos x="11" y="32"/>
                </a:cxn>
                <a:cxn ang="0">
                  <a:pos x="4" y="45"/>
                </a:cxn>
                <a:cxn ang="0">
                  <a:pos x="0" y="58"/>
                </a:cxn>
                <a:cxn ang="0">
                  <a:pos x="2" y="74"/>
                </a:cxn>
                <a:cxn ang="0">
                  <a:pos x="6" y="87"/>
                </a:cxn>
                <a:cxn ang="0">
                  <a:pos x="17" y="111"/>
                </a:cxn>
                <a:cxn ang="0">
                  <a:pos x="27" y="122"/>
                </a:cxn>
                <a:cxn ang="0">
                  <a:pos x="50" y="140"/>
                </a:cxn>
                <a:cxn ang="0">
                  <a:pos x="78" y="145"/>
                </a:cxn>
                <a:cxn ang="0">
                  <a:pos x="83" y="145"/>
                </a:cxn>
                <a:cxn ang="0">
                  <a:pos x="83" y="145"/>
                </a:cxn>
                <a:cxn ang="0">
                  <a:pos x="85" y="145"/>
                </a:cxn>
                <a:cxn ang="0">
                  <a:pos x="93" y="144"/>
                </a:cxn>
                <a:cxn ang="0">
                  <a:pos x="105" y="142"/>
                </a:cxn>
                <a:cxn ang="0">
                  <a:pos x="127" y="132"/>
                </a:cxn>
                <a:cxn ang="0">
                  <a:pos x="138" y="126"/>
                </a:cxn>
                <a:cxn ang="0">
                  <a:pos x="150" y="113"/>
                </a:cxn>
                <a:cxn ang="0">
                  <a:pos x="155" y="98"/>
                </a:cxn>
                <a:cxn ang="0">
                  <a:pos x="157" y="66"/>
                </a:cxn>
                <a:cxn ang="0">
                  <a:pos x="159" y="59"/>
                </a:cxn>
                <a:cxn ang="0">
                  <a:pos x="155" y="45"/>
                </a:cxn>
                <a:cxn ang="0">
                  <a:pos x="148" y="33"/>
                </a:cxn>
                <a:cxn ang="0">
                  <a:pos x="131" y="17"/>
                </a:cxn>
                <a:cxn ang="0">
                  <a:pos x="104" y="4"/>
                </a:cxn>
                <a:cxn ang="0">
                  <a:pos x="75" y="0"/>
                </a:cxn>
                <a:cxn ang="0">
                  <a:pos x="110" y="89"/>
                </a:cxn>
                <a:cxn ang="0">
                  <a:pos x="105" y="93"/>
                </a:cxn>
                <a:cxn ang="0">
                  <a:pos x="91" y="100"/>
                </a:cxn>
                <a:cxn ang="0">
                  <a:pos x="84" y="100"/>
                </a:cxn>
                <a:cxn ang="0">
                  <a:pos x="71" y="98"/>
                </a:cxn>
                <a:cxn ang="0">
                  <a:pos x="62" y="93"/>
                </a:cxn>
                <a:cxn ang="0">
                  <a:pos x="54" y="84"/>
                </a:cxn>
                <a:cxn ang="0">
                  <a:pos x="49" y="72"/>
                </a:cxn>
                <a:cxn ang="0">
                  <a:pos x="48" y="60"/>
                </a:cxn>
                <a:cxn ang="0">
                  <a:pos x="54" y="54"/>
                </a:cxn>
                <a:cxn ang="0">
                  <a:pos x="76" y="46"/>
                </a:cxn>
                <a:cxn ang="0">
                  <a:pos x="82" y="46"/>
                </a:cxn>
                <a:cxn ang="0">
                  <a:pos x="92" y="47"/>
                </a:cxn>
                <a:cxn ang="0">
                  <a:pos x="104" y="54"/>
                </a:cxn>
                <a:cxn ang="0">
                  <a:pos x="112" y="62"/>
                </a:cxn>
                <a:cxn ang="0">
                  <a:pos x="113" y="66"/>
                </a:cxn>
                <a:cxn ang="0">
                  <a:pos x="112" y="85"/>
                </a:cxn>
                <a:cxn ang="0">
                  <a:pos x="110" y="89"/>
                </a:cxn>
              </a:cxnLst>
              <a:rect l="0" t="0" r="r" b="b"/>
              <a:pathLst>
                <a:path w="159" h="145">
                  <a:moveTo>
                    <a:pt x="75" y="0"/>
                  </a:moveTo>
                  <a:lnTo>
                    <a:pt x="75" y="0"/>
                  </a:lnTo>
                  <a:lnTo>
                    <a:pt x="62" y="3"/>
                  </a:lnTo>
                  <a:lnTo>
                    <a:pt x="48" y="7"/>
                  </a:lnTo>
                  <a:lnTo>
                    <a:pt x="33" y="13"/>
                  </a:lnTo>
                  <a:lnTo>
                    <a:pt x="21" y="23"/>
                  </a:lnTo>
                  <a:lnTo>
                    <a:pt x="16" y="26"/>
                  </a:lnTo>
                  <a:lnTo>
                    <a:pt x="11" y="32"/>
                  </a:lnTo>
                  <a:lnTo>
                    <a:pt x="7" y="38"/>
                  </a:lnTo>
                  <a:lnTo>
                    <a:pt x="4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6" y="87"/>
                  </a:lnTo>
                  <a:lnTo>
                    <a:pt x="11" y="100"/>
                  </a:lnTo>
                  <a:lnTo>
                    <a:pt x="17" y="111"/>
                  </a:lnTo>
                  <a:lnTo>
                    <a:pt x="27" y="122"/>
                  </a:lnTo>
                  <a:lnTo>
                    <a:pt x="27" y="122"/>
                  </a:lnTo>
                  <a:lnTo>
                    <a:pt x="38" y="132"/>
                  </a:lnTo>
                  <a:lnTo>
                    <a:pt x="50" y="140"/>
                  </a:lnTo>
                  <a:lnTo>
                    <a:pt x="63" y="144"/>
                  </a:lnTo>
                  <a:lnTo>
                    <a:pt x="78" y="145"/>
                  </a:lnTo>
                  <a:lnTo>
                    <a:pt x="78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5" y="145"/>
                  </a:lnTo>
                  <a:lnTo>
                    <a:pt x="85" y="145"/>
                  </a:lnTo>
                  <a:lnTo>
                    <a:pt x="93" y="144"/>
                  </a:lnTo>
                  <a:lnTo>
                    <a:pt x="93" y="144"/>
                  </a:lnTo>
                  <a:lnTo>
                    <a:pt x="105" y="142"/>
                  </a:lnTo>
                  <a:lnTo>
                    <a:pt x="117" y="138"/>
                  </a:lnTo>
                  <a:lnTo>
                    <a:pt x="127" y="132"/>
                  </a:lnTo>
                  <a:lnTo>
                    <a:pt x="138" y="126"/>
                  </a:lnTo>
                  <a:lnTo>
                    <a:pt x="138" y="126"/>
                  </a:lnTo>
                  <a:lnTo>
                    <a:pt x="144" y="119"/>
                  </a:lnTo>
                  <a:lnTo>
                    <a:pt x="150" y="113"/>
                  </a:lnTo>
                  <a:lnTo>
                    <a:pt x="152" y="106"/>
                  </a:lnTo>
                  <a:lnTo>
                    <a:pt x="155" y="98"/>
                  </a:lnTo>
                  <a:lnTo>
                    <a:pt x="156" y="83"/>
                  </a:lnTo>
                  <a:lnTo>
                    <a:pt x="157" y="66"/>
                  </a:lnTo>
                  <a:lnTo>
                    <a:pt x="157" y="66"/>
                  </a:lnTo>
                  <a:lnTo>
                    <a:pt x="159" y="59"/>
                  </a:lnTo>
                  <a:lnTo>
                    <a:pt x="157" y="51"/>
                  </a:lnTo>
                  <a:lnTo>
                    <a:pt x="155" y="45"/>
                  </a:lnTo>
                  <a:lnTo>
                    <a:pt x="152" y="38"/>
                  </a:lnTo>
                  <a:lnTo>
                    <a:pt x="148" y="33"/>
                  </a:lnTo>
                  <a:lnTo>
                    <a:pt x="143" y="26"/>
                  </a:lnTo>
                  <a:lnTo>
                    <a:pt x="131" y="17"/>
                  </a:lnTo>
                  <a:lnTo>
                    <a:pt x="118" y="9"/>
                  </a:lnTo>
                  <a:lnTo>
                    <a:pt x="104" y="4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75" y="0"/>
                  </a:lnTo>
                  <a:close/>
                  <a:moveTo>
                    <a:pt x="110" y="89"/>
                  </a:moveTo>
                  <a:lnTo>
                    <a:pt x="110" y="89"/>
                  </a:lnTo>
                  <a:lnTo>
                    <a:pt x="105" y="93"/>
                  </a:lnTo>
                  <a:lnTo>
                    <a:pt x="99" y="97"/>
                  </a:lnTo>
                  <a:lnTo>
                    <a:pt x="91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76" y="100"/>
                  </a:lnTo>
                  <a:lnTo>
                    <a:pt x="71" y="98"/>
                  </a:lnTo>
                  <a:lnTo>
                    <a:pt x="66" y="96"/>
                  </a:lnTo>
                  <a:lnTo>
                    <a:pt x="62" y="93"/>
                  </a:lnTo>
                  <a:lnTo>
                    <a:pt x="58" y="89"/>
                  </a:lnTo>
                  <a:lnTo>
                    <a:pt x="54" y="84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6" y="66"/>
                  </a:lnTo>
                  <a:lnTo>
                    <a:pt x="48" y="60"/>
                  </a:lnTo>
                  <a:lnTo>
                    <a:pt x="50" y="57"/>
                  </a:lnTo>
                  <a:lnTo>
                    <a:pt x="54" y="54"/>
                  </a:lnTo>
                  <a:lnTo>
                    <a:pt x="66" y="50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82" y="46"/>
                  </a:lnTo>
                  <a:lnTo>
                    <a:pt x="87" y="46"/>
                  </a:lnTo>
                  <a:lnTo>
                    <a:pt x="92" y="47"/>
                  </a:lnTo>
                  <a:lnTo>
                    <a:pt x="99" y="50"/>
                  </a:lnTo>
                  <a:lnTo>
                    <a:pt x="104" y="54"/>
                  </a:lnTo>
                  <a:lnTo>
                    <a:pt x="109" y="58"/>
                  </a:lnTo>
                  <a:lnTo>
                    <a:pt x="112" y="62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2" y="79"/>
                  </a:lnTo>
                  <a:lnTo>
                    <a:pt x="112" y="85"/>
                  </a:lnTo>
                  <a:lnTo>
                    <a:pt x="110" y="89"/>
                  </a:lnTo>
                  <a:lnTo>
                    <a:pt x="110" y="8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6" name="Freeform 1122"/>
            <p:cNvSpPr>
              <a:spLocks noEditPoints="1"/>
            </p:cNvSpPr>
            <p:nvPr/>
          </p:nvSpPr>
          <p:spPr bwMode="auto">
            <a:xfrm>
              <a:off x="4341813" y="4359275"/>
              <a:ext cx="60325" cy="5397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52" y="3"/>
                </a:cxn>
                <a:cxn ang="0">
                  <a:pos x="27" y="15"/>
                </a:cxn>
                <a:cxn ang="0">
                  <a:pos x="8" y="34"/>
                </a:cxn>
                <a:cxn ang="0">
                  <a:pos x="2" y="46"/>
                </a:cxn>
                <a:cxn ang="0">
                  <a:pos x="0" y="60"/>
                </a:cxn>
                <a:cxn ang="0">
                  <a:pos x="0" y="74"/>
                </a:cxn>
                <a:cxn ang="0">
                  <a:pos x="8" y="101"/>
                </a:cxn>
                <a:cxn ang="0">
                  <a:pos x="16" y="111"/>
                </a:cxn>
                <a:cxn ang="0">
                  <a:pos x="31" y="125"/>
                </a:cxn>
                <a:cxn ang="0">
                  <a:pos x="51" y="130"/>
                </a:cxn>
                <a:cxn ang="0">
                  <a:pos x="53" y="132"/>
                </a:cxn>
                <a:cxn ang="0">
                  <a:pos x="61" y="136"/>
                </a:cxn>
                <a:cxn ang="0">
                  <a:pos x="67" y="136"/>
                </a:cxn>
                <a:cxn ang="0">
                  <a:pos x="97" y="135"/>
                </a:cxn>
                <a:cxn ang="0">
                  <a:pos x="110" y="130"/>
                </a:cxn>
                <a:cxn ang="0">
                  <a:pos x="123" y="121"/>
                </a:cxn>
                <a:cxn ang="0">
                  <a:pos x="133" y="111"/>
                </a:cxn>
                <a:cxn ang="0">
                  <a:pos x="146" y="94"/>
                </a:cxn>
                <a:cxn ang="0">
                  <a:pos x="150" y="81"/>
                </a:cxn>
                <a:cxn ang="0">
                  <a:pos x="152" y="74"/>
                </a:cxn>
                <a:cxn ang="0">
                  <a:pos x="152" y="59"/>
                </a:cxn>
                <a:cxn ang="0">
                  <a:pos x="148" y="46"/>
                </a:cxn>
                <a:cxn ang="0">
                  <a:pos x="132" y="22"/>
                </a:cxn>
                <a:cxn ang="0">
                  <a:pos x="108" y="7"/>
                </a:cxn>
                <a:cxn ang="0">
                  <a:pos x="81" y="0"/>
                </a:cxn>
                <a:cxn ang="0">
                  <a:pos x="90" y="88"/>
                </a:cxn>
                <a:cxn ang="0">
                  <a:pos x="84" y="91"/>
                </a:cxn>
                <a:cxn ang="0">
                  <a:pos x="77" y="87"/>
                </a:cxn>
                <a:cxn ang="0">
                  <a:pos x="69" y="85"/>
                </a:cxn>
                <a:cxn ang="0">
                  <a:pos x="57" y="85"/>
                </a:cxn>
                <a:cxn ang="0">
                  <a:pos x="48" y="80"/>
                </a:cxn>
                <a:cxn ang="0">
                  <a:pos x="47" y="76"/>
                </a:cxn>
                <a:cxn ang="0">
                  <a:pos x="46" y="60"/>
                </a:cxn>
                <a:cxn ang="0">
                  <a:pos x="47" y="57"/>
                </a:cxn>
                <a:cxn ang="0">
                  <a:pos x="55" y="51"/>
                </a:cxn>
                <a:cxn ang="0">
                  <a:pos x="72" y="46"/>
                </a:cxn>
                <a:cxn ang="0">
                  <a:pos x="81" y="46"/>
                </a:cxn>
                <a:cxn ang="0">
                  <a:pos x="90" y="47"/>
                </a:cxn>
                <a:cxn ang="0">
                  <a:pos x="99" y="54"/>
                </a:cxn>
                <a:cxn ang="0">
                  <a:pos x="104" y="63"/>
                </a:cxn>
                <a:cxn ang="0">
                  <a:pos x="106" y="72"/>
                </a:cxn>
                <a:cxn ang="0">
                  <a:pos x="104" y="77"/>
                </a:cxn>
                <a:cxn ang="0">
                  <a:pos x="90" y="88"/>
                </a:cxn>
              </a:cxnLst>
              <a:rect l="0" t="0" r="r" b="b"/>
              <a:pathLst>
                <a:path w="152" h="136">
                  <a:moveTo>
                    <a:pt x="81" y="0"/>
                  </a:moveTo>
                  <a:lnTo>
                    <a:pt x="81" y="0"/>
                  </a:lnTo>
                  <a:lnTo>
                    <a:pt x="67" y="0"/>
                  </a:lnTo>
                  <a:lnTo>
                    <a:pt x="52" y="3"/>
                  </a:lnTo>
                  <a:lnTo>
                    <a:pt x="39" y="8"/>
                  </a:lnTo>
                  <a:lnTo>
                    <a:pt x="27" y="15"/>
                  </a:lnTo>
                  <a:lnTo>
                    <a:pt x="17" y="24"/>
                  </a:lnTo>
                  <a:lnTo>
                    <a:pt x="8" y="34"/>
                  </a:lnTo>
                  <a:lnTo>
                    <a:pt x="5" y="40"/>
                  </a:lnTo>
                  <a:lnTo>
                    <a:pt x="2" y="46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4"/>
                  </a:lnTo>
                  <a:lnTo>
                    <a:pt x="2" y="88"/>
                  </a:lnTo>
                  <a:lnTo>
                    <a:pt x="8" y="10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23" y="119"/>
                  </a:lnTo>
                  <a:lnTo>
                    <a:pt x="31" y="125"/>
                  </a:lnTo>
                  <a:lnTo>
                    <a:pt x="40" y="128"/>
                  </a:lnTo>
                  <a:lnTo>
                    <a:pt x="51" y="130"/>
                  </a:lnTo>
                  <a:lnTo>
                    <a:pt x="51" y="130"/>
                  </a:lnTo>
                  <a:lnTo>
                    <a:pt x="53" y="132"/>
                  </a:lnTo>
                  <a:lnTo>
                    <a:pt x="57" y="135"/>
                  </a:lnTo>
                  <a:lnTo>
                    <a:pt x="61" y="136"/>
                  </a:lnTo>
                  <a:lnTo>
                    <a:pt x="67" y="136"/>
                  </a:lnTo>
                  <a:lnTo>
                    <a:pt x="67" y="136"/>
                  </a:lnTo>
                  <a:lnTo>
                    <a:pt x="82" y="136"/>
                  </a:lnTo>
                  <a:lnTo>
                    <a:pt x="97" y="135"/>
                  </a:lnTo>
                  <a:lnTo>
                    <a:pt x="103" y="132"/>
                  </a:lnTo>
                  <a:lnTo>
                    <a:pt x="110" y="130"/>
                  </a:lnTo>
                  <a:lnTo>
                    <a:pt x="116" y="126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33" y="111"/>
                  </a:lnTo>
                  <a:lnTo>
                    <a:pt x="142" y="101"/>
                  </a:lnTo>
                  <a:lnTo>
                    <a:pt x="146" y="94"/>
                  </a:lnTo>
                  <a:lnTo>
                    <a:pt x="149" y="88"/>
                  </a:lnTo>
                  <a:lnTo>
                    <a:pt x="150" y="81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52" y="67"/>
                  </a:lnTo>
                  <a:lnTo>
                    <a:pt x="152" y="59"/>
                  </a:lnTo>
                  <a:lnTo>
                    <a:pt x="149" y="53"/>
                  </a:lnTo>
                  <a:lnTo>
                    <a:pt x="148" y="46"/>
                  </a:lnTo>
                  <a:lnTo>
                    <a:pt x="140" y="33"/>
                  </a:lnTo>
                  <a:lnTo>
                    <a:pt x="132" y="22"/>
                  </a:lnTo>
                  <a:lnTo>
                    <a:pt x="120" y="13"/>
                  </a:lnTo>
                  <a:lnTo>
                    <a:pt x="108" y="7"/>
                  </a:lnTo>
                  <a:lnTo>
                    <a:pt x="94" y="2"/>
                  </a:lnTo>
                  <a:lnTo>
                    <a:pt x="81" y="0"/>
                  </a:lnTo>
                  <a:lnTo>
                    <a:pt x="81" y="0"/>
                  </a:lnTo>
                  <a:close/>
                  <a:moveTo>
                    <a:pt x="90" y="88"/>
                  </a:moveTo>
                  <a:lnTo>
                    <a:pt x="90" y="88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77" y="87"/>
                  </a:lnTo>
                  <a:lnTo>
                    <a:pt x="73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57" y="85"/>
                  </a:lnTo>
                  <a:lnTo>
                    <a:pt x="52" y="84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7" y="76"/>
                  </a:lnTo>
                  <a:lnTo>
                    <a:pt x="46" y="71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7" y="57"/>
                  </a:lnTo>
                  <a:lnTo>
                    <a:pt x="50" y="54"/>
                  </a:lnTo>
                  <a:lnTo>
                    <a:pt x="55" y="51"/>
                  </a:lnTo>
                  <a:lnTo>
                    <a:pt x="60" y="49"/>
                  </a:lnTo>
                  <a:lnTo>
                    <a:pt x="72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5" y="46"/>
                  </a:lnTo>
                  <a:lnTo>
                    <a:pt x="90" y="47"/>
                  </a:lnTo>
                  <a:lnTo>
                    <a:pt x="94" y="50"/>
                  </a:lnTo>
                  <a:lnTo>
                    <a:pt x="99" y="54"/>
                  </a:lnTo>
                  <a:lnTo>
                    <a:pt x="102" y="58"/>
                  </a:lnTo>
                  <a:lnTo>
                    <a:pt x="104" y="63"/>
                  </a:lnTo>
                  <a:lnTo>
                    <a:pt x="106" y="68"/>
                  </a:lnTo>
                  <a:lnTo>
                    <a:pt x="106" y="72"/>
                  </a:lnTo>
                  <a:lnTo>
                    <a:pt x="106" y="72"/>
                  </a:lnTo>
                  <a:lnTo>
                    <a:pt x="104" y="77"/>
                  </a:lnTo>
                  <a:lnTo>
                    <a:pt x="99" y="81"/>
                  </a:lnTo>
                  <a:lnTo>
                    <a:pt x="90" y="88"/>
                  </a:lnTo>
                  <a:lnTo>
                    <a:pt x="90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7" name="Freeform 1123"/>
            <p:cNvSpPr>
              <a:spLocks noEditPoints="1"/>
            </p:cNvSpPr>
            <p:nvPr/>
          </p:nvSpPr>
          <p:spPr bwMode="auto">
            <a:xfrm>
              <a:off x="4740276" y="4354513"/>
              <a:ext cx="58738" cy="5556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67" y="0"/>
                </a:cxn>
                <a:cxn ang="0">
                  <a:pos x="39" y="10"/>
                </a:cxn>
                <a:cxn ang="0">
                  <a:pos x="17" y="28"/>
                </a:cxn>
                <a:cxn ang="0">
                  <a:pos x="2" y="52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8" y="105"/>
                </a:cxn>
                <a:cxn ang="0">
                  <a:pos x="23" y="125"/>
                </a:cxn>
                <a:cxn ang="0">
                  <a:pos x="48" y="135"/>
                </a:cxn>
                <a:cxn ang="0">
                  <a:pos x="64" y="138"/>
                </a:cxn>
                <a:cxn ang="0">
                  <a:pos x="65" y="138"/>
                </a:cxn>
                <a:cxn ang="0">
                  <a:pos x="67" y="138"/>
                </a:cxn>
                <a:cxn ang="0">
                  <a:pos x="94" y="137"/>
                </a:cxn>
                <a:cxn ang="0">
                  <a:pos x="112" y="129"/>
                </a:cxn>
                <a:cxn ang="0">
                  <a:pos x="118" y="125"/>
                </a:cxn>
                <a:cxn ang="0">
                  <a:pos x="137" y="105"/>
                </a:cxn>
                <a:cxn ang="0">
                  <a:pos x="142" y="93"/>
                </a:cxn>
                <a:cxn ang="0">
                  <a:pos x="146" y="80"/>
                </a:cxn>
                <a:cxn ang="0">
                  <a:pos x="146" y="74"/>
                </a:cxn>
                <a:cxn ang="0">
                  <a:pos x="141" y="53"/>
                </a:cxn>
                <a:cxn ang="0">
                  <a:pos x="127" y="29"/>
                </a:cxn>
                <a:cxn ang="0">
                  <a:pos x="104" y="11"/>
                </a:cxn>
                <a:cxn ang="0">
                  <a:pos x="80" y="0"/>
                </a:cxn>
                <a:cxn ang="0">
                  <a:pos x="67" y="92"/>
                </a:cxn>
                <a:cxn ang="0">
                  <a:pos x="64" y="92"/>
                </a:cxn>
                <a:cxn ang="0">
                  <a:pos x="64" y="92"/>
                </a:cxn>
                <a:cxn ang="0">
                  <a:pos x="57" y="91"/>
                </a:cxn>
                <a:cxn ang="0">
                  <a:pos x="48" y="87"/>
                </a:cxn>
                <a:cxn ang="0">
                  <a:pos x="44" y="79"/>
                </a:cxn>
                <a:cxn ang="0">
                  <a:pos x="46" y="70"/>
                </a:cxn>
                <a:cxn ang="0">
                  <a:pos x="53" y="57"/>
                </a:cxn>
                <a:cxn ang="0">
                  <a:pos x="60" y="50"/>
                </a:cxn>
                <a:cxn ang="0">
                  <a:pos x="69" y="46"/>
                </a:cxn>
                <a:cxn ang="0">
                  <a:pos x="77" y="49"/>
                </a:cxn>
                <a:cxn ang="0">
                  <a:pos x="85" y="53"/>
                </a:cxn>
                <a:cxn ang="0">
                  <a:pos x="98" y="66"/>
                </a:cxn>
                <a:cxn ang="0">
                  <a:pos x="101" y="75"/>
                </a:cxn>
                <a:cxn ang="0">
                  <a:pos x="99" y="80"/>
                </a:cxn>
                <a:cxn ang="0">
                  <a:pos x="93" y="88"/>
                </a:cxn>
                <a:cxn ang="0">
                  <a:pos x="77" y="92"/>
                </a:cxn>
                <a:cxn ang="0">
                  <a:pos x="67" y="92"/>
                </a:cxn>
              </a:cxnLst>
              <a:rect l="0" t="0" r="r" b="b"/>
              <a:pathLst>
                <a:path w="146" h="138">
                  <a:moveTo>
                    <a:pt x="80" y="0"/>
                  </a:moveTo>
                  <a:lnTo>
                    <a:pt x="80" y="0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52" y="4"/>
                  </a:lnTo>
                  <a:lnTo>
                    <a:pt x="39" y="10"/>
                  </a:lnTo>
                  <a:lnTo>
                    <a:pt x="27" y="17"/>
                  </a:lnTo>
                  <a:lnTo>
                    <a:pt x="17" y="28"/>
                  </a:lnTo>
                  <a:lnTo>
                    <a:pt x="8" y="40"/>
                  </a:lnTo>
                  <a:lnTo>
                    <a:pt x="2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80"/>
                  </a:lnTo>
                  <a:lnTo>
                    <a:pt x="2" y="93"/>
                  </a:lnTo>
                  <a:lnTo>
                    <a:pt x="8" y="105"/>
                  </a:lnTo>
                  <a:lnTo>
                    <a:pt x="14" y="117"/>
                  </a:lnTo>
                  <a:lnTo>
                    <a:pt x="23" y="125"/>
                  </a:lnTo>
                  <a:lnTo>
                    <a:pt x="35" y="131"/>
                  </a:lnTo>
                  <a:lnTo>
                    <a:pt x="48" y="135"/>
                  </a:lnTo>
                  <a:lnTo>
                    <a:pt x="64" y="138"/>
                  </a:lnTo>
                  <a:lnTo>
                    <a:pt x="64" y="138"/>
                  </a:lnTo>
                  <a:lnTo>
                    <a:pt x="65" y="138"/>
                  </a:lnTo>
                  <a:lnTo>
                    <a:pt x="65" y="138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81" y="138"/>
                  </a:lnTo>
                  <a:lnTo>
                    <a:pt x="94" y="137"/>
                  </a:lnTo>
                  <a:lnTo>
                    <a:pt x="106" y="133"/>
                  </a:lnTo>
                  <a:lnTo>
                    <a:pt x="112" y="129"/>
                  </a:lnTo>
                  <a:lnTo>
                    <a:pt x="118" y="125"/>
                  </a:lnTo>
                  <a:lnTo>
                    <a:pt x="118" y="125"/>
                  </a:lnTo>
                  <a:lnTo>
                    <a:pt x="128" y="116"/>
                  </a:lnTo>
                  <a:lnTo>
                    <a:pt x="137" y="105"/>
                  </a:lnTo>
                  <a:lnTo>
                    <a:pt x="140" y="100"/>
                  </a:lnTo>
                  <a:lnTo>
                    <a:pt x="142" y="93"/>
                  </a:lnTo>
                  <a:lnTo>
                    <a:pt x="145" y="87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6" y="74"/>
                  </a:lnTo>
                  <a:lnTo>
                    <a:pt x="145" y="66"/>
                  </a:lnTo>
                  <a:lnTo>
                    <a:pt x="141" y="53"/>
                  </a:lnTo>
                  <a:lnTo>
                    <a:pt x="136" y="41"/>
                  </a:lnTo>
                  <a:lnTo>
                    <a:pt x="127" y="29"/>
                  </a:lnTo>
                  <a:lnTo>
                    <a:pt x="116" y="19"/>
                  </a:lnTo>
                  <a:lnTo>
                    <a:pt x="104" y="11"/>
                  </a:lnTo>
                  <a:lnTo>
                    <a:pt x="93" y="4"/>
                  </a:lnTo>
                  <a:lnTo>
                    <a:pt x="80" y="0"/>
                  </a:lnTo>
                  <a:lnTo>
                    <a:pt x="80" y="0"/>
                  </a:lnTo>
                  <a:close/>
                  <a:moveTo>
                    <a:pt x="67" y="92"/>
                  </a:moveTo>
                  <a:lnTo>
                    <a:pt x="67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57" y="91"/>
                  </a:lnTo>
                  <a:lnTo>
                    <a:pt x="52" y="89"/>
                  </a:lnTo>
                  <a:lnTo>
                    <a:pt x="48" y="87"/>
                  </a:lnTo>
                  <a:lnTo>
                    <a:pt x="46" y="83"/>
                  </a:lnTo>
                  <a:lnTo>
                    <a:pt x="44" y="79"/>
                  </a:lnTo>
                  <a:lnTo>
                    <a:pt x="44" y="74"/>
                  </a:lnTo>
                  <a:lnTo>
                    <a:pt x="46" y="70"/>
                  </a:lnTo>
                  <a:lnTo>
                    <a:pt x="47" y="65"/>
                  </a:lnTo>
                  <a:lnTo>
                    <a:pt x="53" y="57"/>
                  </a:lnTo>
                  <a:lnTo>
                    <a:pt x="56" y="53"/>
                  </a:lnTo>
                  <a:lnTo>
                    <a:pt x="60" y="50"/>
                  </a:lnTo>
                  <a:lnTo>
                    <a:pt x="65" y="48"/>
                  </a:lnTo>
                  <a:lnTo>
                    <a:pt x="69" y="46"/>
                  </a:lnTo>
                  <a:lnTo>
                    <a:pt x="73" y="48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85" y="53"/>
                  </a:lnTo>
                  <a:lnTo>
                    <a:pt x="93" y="59"/>
                  </a:lnTo>
                  <a:lnTo>
                    <a:pt x="98" y="66"/>
                  </a:lnTo>
                  <a:lnTo>
                    <a:pt x="99" y="70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99" y="80"/>
                  </a:lnTo>
                  <a:lnTo>
                    <a:pt x="97" y="86"/>
                  </a:lnTo>
                  <a:lnTo>
                    <a:pt x="93" y="88"/>
                  </a:lnTo>
                  <a:lnTo>
                    <a:pt x="87" y="89"/>
                  </a:lnTo>
                  <a:lnTo>
                    <a:pt x="77" y="92"/>
                  </a:lnTo>
                  <a:lnTo>
                    <a:pt x="67" y="92"/>
                  </a:lnTo>
                  <a:lnTo>
                    <a:pt x="67" y="9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8" name="Freeform 1124"/>
            <p:cNvSpPr>
              <a:spLocks noEditPoints="1"/>
            </p:cNvSpPr>
            <p:nvPr/>
          </p:nvSpPr>
          <p:spPr bwMode="auto">
            <a:xfrm>
              <a:off x="4543426" y="4533900"/>
              <a:ext cx="63500" cy="55563"/>
            </a:xfrm>
            <a:custGeom>
              <a:avLst/>
              <a:gdLst/>
              <a:ahLst/>
              <a:cxnLst>
                <a:cxn ang="0">
                  <a:pos x="160" y="65"/>
                </a:cxn>
                <a:cxn ang="0">
                  <a:pos x="157" y="47"/>
                </a:cxn>
                <a:cxn ang="0">
                  <a:pos x="152" y="31"/>
                </a:cxn>
                <a:cxn ang="0">
                  <a:pos x="143" y="20"/>
                </a:cxn>
                <a:cxn ang="0">
                  <a:pos x="131" y="11"/>
                </a:cxn>
                <a:cxn ang="0">
                  <a:pos x="118" y="4"/>
                </a:cxn>
                <a:cxn ang="0">
                  <a:pos x="86" y="0"/>
                </a:cxn>
                <a:cxn ang="0">
                  <a:pos x="68" y="1"/>
                </a:cxn>
                <a:cxn ang="0">
                  <a:pos x="38" y="8"/>
                </a:cxn>
                <a:cxn ang="0">
                  <a:pos x="24" y="14"/>
                </a:cxn>
                <a:cxn ang="0">
                  <a:pos x="12" y="24"/>
                </a:cxn>
                <a:cxn ang="0">
                  <a:pos x="7" y="30"/>
                </a:cxn>
                <a:cxn ang="0">
                  <a:pos x="1" y="46"/>
                </a:cxn>
                <a:cxn ang="0">
                  <a:pos x="0" y="62"/>
                </a:cxn>
                <a:cxn ang="0">
                  <a:pos x="5" y="85"/>
                </a:cxn>
                <a:cxn ang="0">
                  <a:pos x="8" y="92"/>
                </a:cxn>
                <a:cxn ang="0">
                  <a:pos x="21" y="113"/>
                </a:cxn>
                <a:cxn ang="0">
                  <a:pos x="46" y="133"/>
                </a:cxn>
                <a:cxn ang="0">
                  <a:pos x="62" y="140"/>
                </a:cxn>
                <a:cxn ang="0">
                  <a:pos x="77" y="144"/>
                </a:cxn>
                <a:cxn ang="0">
                  <a:pos x="93" y="144"/>
                </a:cxn>
                <a:cxn ang="0">
                  <a:pos x="109" y="139"/>
                </a:cxn>
                <a:cxn ang="0">
                  <a:pos x="113" y="136"/>
                </a:cxn>
                <a:cxn ang="0">
                  <a:pos x="116" y="133"/>
                </a:cxn>
                <a:cxn ang="0">
                  <a:pos x="132" y="128"/>
                </a:cxn>
                <a:cxn ang="0">
                  <a:pos x="145" y="119"/>
                </a:cxn>
                <a:cxn ang="0">
                  <a:pos x="150" y="113"/>
                </a:cxn>
                <a:cxn ang="0">
                  <a:pos x="157" y="101"/>
                </a:cxn>
                <a:cxn ang="0">
                  <a:pos x="160" y="80"/>
                </a:cxn>
                <a:cxn ang="0">
                  <a:pos x="160" y="65"/>
                </a:cxn>
                <a:cxn ang="0">
                  <a:pos x="50" y="72"/>
                </a:cxn>
                <a:cxn ang="0">
                  <a:pos x="46" y="62"/>
                </a:cxn>
                <a:cxn ang="0">
                  <a:pos x="47" y="54"/>
                </a:cxn>
                <a:cxn ang="0">
                  <a:pos x="50" y="52"/>
                </a:cxn>
                <a:cxn ang="0">
                  <a:pos x="62" y="48"/>
                </a:cxn>
                <a:cxn ang="0">
                  <a:pos x="75" y="46"/>
                </a:cxn>
                <a:cxn ang="0">
                  <a:pos x="94" y="45"/>
                </a:cxn>
                <a:cxn ang="0">
                  <a:pos x="106" y="48"/>
                </a:cxn>
                <a:cxn ang="0">
                  <a:pos x="113" y="58"/>
                </a:cxn>
                <a:cxn ang="0">
                  <a:pos x="114" y="65"/>
                </a:cxn>
                <a:cxn ang="0">
                  <a:pos x="114" y="85"/>
                </a:cxn>
                <a:cxn ang="0">
                  <a:pos x="113" y="86"/>
                </a:cxn>
                <a:cxn ang="0">
                  <a:pos x="102" y="90"/>
                </a:cxn>
                <a:cxn ang="0">
                  <a:pos x="88" y="90"/>
                </a:cxn>
                <a:cxn ang="0">
                  <a:pos x="79" y="93"/>
                </a:cxn>
                <a:cxn ang="0">
                  <a:pos x="72" y="97"/>
                </a:cxn>
                <a:cxn ang="0">
                  <a:pos x="65" y="92"/>
                </a:cxn>
                <a:cxn ang="0">
                  <a:pos x="50" y="72"/>
                </a:cxn>
              </a:cxnLst>
              <a:rect l="0" t="0" r="r" b="b"/>
              <a:pathLst>
                <a:path w="160" h="144">
                  <a:moveTo>
                    <a:pt x="160" y="65"/>
                  </a:moveTo>
                  <a:lnTo>
                    <a:pt x="160" y="65"/>
                  </a:lnTo>
                  <a:lnTo>
                    <a:pt x="160" y="55"/>
                  </a:lnTo>
                  <a:lnTo>
                    <a:pt x="157" y="47"/>
                  </a:lnTo>
                  <a:lnTo>
                    <a:pt x="154" y="39"/>
                  </a:lnTo>
                  <a:lnTo>
                    <a:pt x="152" y="31"/>
                  </a:lnTo>
                  <a:lnTo>
                    <a:pt x="148" y="25"/>
                  </a:lnTo>
                  <a:lnTo>
                    <a:pt x="143" y="20"/>
                  </a:lnTo>
                  <a:lnTo>
                    <a:pt x="137" y="14"/>
                  </a:lnTo>
                  <a:lnTo>
                    <a:pt x="131" y="11"/>
                  </a:lnTo>
                  <a:lnTo>
                    <a:pt x="124" y="7"/>
                  </a:lnTo>
                  <a:lnTo>
                    <a:pt x="118" y="4"/>
                  </a:lnTo>
                  <a:lnTo>
                    <a:pt x="102" y="0"/>
                  </a:lnTo>
                  <a:lnTo>
                    <a:pt x="86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52" y="4"/>
                  </a:lnTo>
                  <a:lnTo>
                    <a:pt x="38" y="8"/>
                  </a:lnTo>
                  <a:lnTo>
                    <a:pt x="30" y="11"/>
                  </a:lnTo>
                  <a:lnTo>
                    <a:pt x="24" y="14"/>
                  </a:lnTo>
                  <a:lnTo>
                    <a:pt x="17" y="1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30"/>
                  </a:lnTo>
                  <a:lnTo>
                    <a:pt x="3" y="38"/>
                  </a:lnTo>
                  <a:lnTo>
                    <a:pt x="1" y="46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1" y="69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8" y="92"/>
                  </a:lnTo>
                  <a:lnTo>
                    <a:pt x="12" y="99"/>
                  </a:lnTo>
                  <a:lnTo>
                    <a:pt x="21" y="113"/>
                  </a:lnTo>
                  <a:lnTo>
                    <a:pt x="33" y="124"/>
                  </a:lnTo>
                  <a:lnTo>
                    <a:pt x="46" y="133"/>
                  </a:lnTo>
                  <a:lnTo>
                    <a:pt x="54" y="137"/>
                  </a:lnTo>
                  <a:lnTo>
                    <a:pt x="62" y="140"/>
                  </a:lnTo>
                  <a:lnTo>
                    <a:pt x="69" y="143"/>
                  </a:lnTo>
                  <a:lnTo>
                    <a:pt x="77" y="144"/>
                  </a:lnTo>
                  <a:lnTo>
                    <a:pt x="85" y="144"/>
                  </a:lnTo>
                  <a:lnTo>
                    <a:pt x="93" y="144"/>
                  </a:lnTo>
                  <a:lnTo>
                    <a:pt x="101" y="141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13" y="136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24" y="131"/>
                  </a:lnTo>
                  <a:lnTo>
                    <a:pt x="132" y="128"/>
                  </a:lnTo>
                  <a:lnTo>
                    <a:pt x="140" y="124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50" y="113"/>
                  </a:lnTo>
                  <a:lnTo>
                    <a:pt x="154" y="106"/>
                  </a:lnTo>
                  <a:lnTo>
                    <a:pt x="157" y="101"/>
                  </a:lnTo>
                  <a:lnTo>
                    <a:pt x="158" y="94"/>
                  </a:lnTo>
                  <a:lnTo>
                    <a:pt x="160" y="80"/>
                  </a:lnTo>
                  <a:lnTo>
                    <a:pt x="160" y="65"/>
                  </a:lnTo>
                  <a:lnTo>
                    <a:pt x="160" y="65"/>
                  </a:lnTo>
                  <a:close/>
                  <a:moveTo>
                    <a:pt x="50" y="72"/>
                  </a:moveTo>
                  <a:lnTo>
                    <a:pt x="50" y="72"/>
                  </a:lnTo>
                  <a:lnTo>
                    <a:pt x="47" y="67"/>
                  </a:lnTo>
                  <a:lnTo>
                    <a:pt x="46" y="62"/>
                  </a:lnTo>
                  <a:lnTo>
                    <a:pt x="46" y="56"/>
                  </a:lnTo>
                  <a:lnTo>
                    <a:pt x="47" y="54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5" y="50"/>
                  </a:lnTo>
                  <a:lnTo>
                    <a:pt x="62" y="48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88" y="45"/>
                  </a:lnTo>
                  <a:lnTo>
                    <a:pt x="94" y="45"/>
                  </a:lnTo>
                  <a:lnTo>
                    <a:pt x="101" y="46"/>
                  </a:lnTo>
                  <a:lnTo>
                    <a:pt x="106" y="48"/>
                  </a:lnTo>
                  <a:lnTo>
                    <a:pt x="110" y="52"/>
                  </a:lnTo>
                  <a:lnTo>
                    <a:pt x="113" y="58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114" y="75"/>
                  </a:lnTo>
                  <a:lnTo>
                    <a:pt x="114" y="85"/>
                  </a:lnTo>
                  <a:lnTo>
                    <a:pt x="114" y="85"/>
                  </a:lnTo>
                  <a:lnTo>
                    <a:pt x="113" y="86"/>
                  </a:lnTo>
                  <a:lnTo>
                    <a:pt x="110" y="89"/>
                  </a:lnTo>
                  <a:lnTo>
                    <a:pt x="102" y="9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84" y="92"/>
                  </a:lnTo>
                  <a:lnTo>
                    <a:pt x="79" y="93"/>
                  </a:lnTo>
                  <a:lnTo>
                    <a:pt x="76" y="94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65" y="92"/>
                  </a:lnTo>
                  <a:lnTo>
                    <a:pt x="59" y="85"/>
                  </a:lnTo>
                  <a:lnTo>
                    <a:pt x="50" y="72"/>
                  </a:lnTo>
                  <a:lnTo>
                    <a:pt x="50" y="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9" name="Freeform 1125"/>
            <p:cNvSpPr>
              <a:spLocks noEditPoints="1"/>
            </p:cNvSpPr>
            <p:nvPr/>
          </p:nvSpPr>
          <p:spPr bwMode="auto">
            <a:xfrm>
              <a:off x="4443413" y="4356100"/>
              <a:ext cx="173038" cy="66675"/>
            </a:xfrm>
            <a:custGeom>
              <a:avLst/>
              <a:gdLst/>
              <a:ahLst/>
              <a:cxnLst>
                <a:cxn ang="0">
                  <a:pos x="404" y="24"/>
                </a:cxn>
                <a:cxn ang="0">
                  <a:pos x="381" y="12"/>
                </a:cxn>
                <a:cxn ang="0">
                  <a:pos x="345" y="9"/>
                </a:cxn>
                <a:cxn ang="0">
                  <a:pos x="333" y="5"/>
                </a:cxn>
                <a:cxn ang="0">
                  <a:pos x="152" y="3"/>
                </a:cxn>
                <a:cxn ang="0">
                  <a:pos x="85" y="1"/>
                </a:cxn>
                <a:cxn ang="0">
                  <a:pos x="61" y="1"/>
                </a:cxn>
                <a:cxn ang="0">
                  <a:pos x="33" y="13"/>
                </a:cxn>
                <a:cxn ang="0">
                  <a:pos x="16" y="29"/>
                </a:cxn>
                <a:cxn ang="0">
                  <a:pos x="1" y="63"/>
                </a:cxn>
                <a:cxn ang="0">
                  <a:pos x="0" y="97"/>
                </a:cxn>
                <a:cxn ang="0">
                  <a:pos x="6" y="127"/>
                </a:cxn>
                <a:cxn ang="0">
                  <a:pos x="17" y="139"/>
                </a:cxn>
                <a:cxn ang="0">
                  <a:pos x="52" y="156"/>
                </a:cxn>
                <a:cxn ang="0">
                  <a:pos x="71" y="160"/>
                </a:cxn>
                <a:cxn ang="0">
                  <a:pos x="272" y="168"/>
                </a:cxn>
                <a:cxn ang="0">
                  <a:pos x="345" y="168"/>
                </a:cxn>
                <a:cxn ang="0">
                  <a:pos x="365" y="166"/>
                </a:cxn>
                <a:cxn ang="0">
                  <a:pos x="392" y="162"/>
                </a:cxn>
                <a:cxn ang="0">
                  <a:pos x="405" y="154"/>
                </a:cxn>
                <a:cxn ang="0">
                  <a:pos x="421" y="135"/>
                </a:cxn>
                <a:cxn ang="0">
                  <a:pos x="432" y="111"/>
                </a:cxn>
                <a:cxn ang="0">
                  <a:pos x="434" y="85"/>
                </a:cxn>
                <a:cxn ang="0">
                  <a:pos x="429" y="60"/>
                </a:cxn>
                <a:cxn ang="0">
                  <a:pos x="411" y="30"/>
                </a:cxn>
                <a:cxn ang="0">
                  <a:pos x="374" y="120"/>
                </a:cxn>
                <a:cxn ang="0">
                  <a:pos x="336" y="120"/>
                </a:cxn>
                <a:cxn ang="0">
                  <a:pos x="326" y="123"/>
                </a:cxn>
                <a:cxn ang="0">
                  <a:pos x="207" y="120"/>
                </a:cxn>
                <a:cxn ang="0">
                  <a:pos x="82" y="114"/>
                </a:cxn>
                <a:cxn ang="0">
                  <a:pos x="61" y="113"/>
                </a:cxn>
                <a:cxn ang="0">
                  <a:pos x="51" y="106"/>
                </a:cxn>
                <a:cxn ang="0">
                  <a:pos x="46" y="97"/>
                </a:cxn>
                <a:cxn ang="0">
                  <a:pos x="46" y="80"/>
                </a:cxn>
                <a:cxn ang="0">
                  <a:pos x="50" y="58"/>
                </a:cxn>
                <a:cxn ang="0">
                  <a:pos x="60" y="50"/>
                </a:cxn>
                <a:cxn ang="0">
                  <a:pos x="74" y="49"/>
                </a:cxn>
                <a:cxn ang="0">
                  <a:pos x="200" y="49"/>
                </a:cxn>
                <a:cxn ang="0">
                  <a:pos x="331" y="54"/>
                </a:cxn>
                <a:cxn ang="0">
                  <a:pos x="356" y="54"/>
                </a:cxn>
                <a:cxn ang="0">
                  <a:pos x="373" y="58"/>
                </a:cxn>
                <a:cxn ang="0">
                  <a:pos x="384" y="71"/>
                </a:cxn>
                <a:cxn ang="0">
                  <a:pos x="388" y="88"/>
                </a:cxn>
                <a:cxn ang="0">
                  <a:pos x="382" y="111"/>
                </a:cxn>
              </a:cxnLst>
              <a:rect l="0" t="0" r="r" b="b"/>
              <a:pathLst>
                <a:path w="434" h="169">
                  <a:moveTo>
                    <a:pt x="411" y="30"/>
                  </a:moveTo>
                  <a:lnTo>
                    <a:pt x="411" y="30"/>
                  </a:lnTo>
                  <a:lnTo>
                    <a:pt x="404" y="24"/>
                  </a:lnTo>
                  <a:lnTo>
                    <a:pt x="396" y="18"/>
                  </a:lnTo>
                  <a:lnTo>
                    <a:pt x="388" y="14"/>
                  </a:lnTo>
                  <a:lnTo>
                    <a:pt x="381" y="12"/>
                  </a:lnTo>
                  <a:lnTo>
                    <a:pt x="371" y="9"/>
                  </a:lnTo>
                  <a:lnTo>
                    <a:pt x="362" y="9"/>
                  </a:lnTo>
                  <a:lnTo>
                    <a:pt x="345" y="9"/>
                  </a:lnTo>
                  <a:lnTo>
                    <a:pt x="345" y="9"/>
                  </a:lnTo>
                  <a:lnTo>
                    <a:pt x="340" y="7"/>
                  </a:lnTo>
                  <a:lnTo>
                    <a:pt x="333" y="5"/>
                  </a:lnTo>
                  <a:lnTo>
                    <a:pt x="333" y="5"/>
                  </a:lnTo>
                  <a:lnTo>
                    <a:pt x="212" y="4"/>
                  </a:lnTo>
                  <a:lnTo>
                    <a:pt x="152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85" y="1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1" y="1"/>
                  </a:lnTo>
                  <a:lnTo>
                    <a:pt x="46" y="7"/>
                  </a:lnTo>
                  <a:lnTo>
                    <a:pt x="39" y="9"/>
                  </a:lnTo>
                  <a:lnTo>
                    <a:pt x="33" y="13"/>
                  </a:lnTo>
                  <a:lnTo>
                    <a:pt x="26" y="17"/>
                  </a:lnTo>
                  <a:lnTo>
                    <a:pt x="21" y="22"/>
                  </a:lnTo>
                  <a:lnTo>
                    <a:pt x="16" y="29"/>
                  </a:lnTo>
                  <a:lnTo>
                    <a:pt x="12" y="34"/>
                  </a:lnTo>
                  <a:lnTo>
                    <a:pt x="5" y="47"/>
                  </a:lnTo>
                  <a:lnTo>
                    <a:pt x="1" y="63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97"/>
                  </a:lnTo>
                  <a:lnTo>
                    <a:pt x="1" y="113"/>
                  </a:lnTo>
                  <a:lnTo>
                    <a:pt x="3" y="119"/>
                  </a:lnTo>
                  <a:lnTo>
                    <a:pt x="6" y="127"/>
                  </a:lnTo>
                  <a:lnTo>
                    <a:pt x="10" y="134"/>
                  </a:lnTo>
                  <a:lnTo>
                    <a:pt x="17" y="139"/>
                  </a:lnTo>
                  <a:lnTo>
                    <a:pt x="17" y="139"/>
                  </a:lnTo>
                  <a:lnTo>
                    <a:pt x="29" y="147"/>
                  </a:lnTo>
                  <a:lnTo>
                    <a:pt x="40" y="152"/>
                  </a:lnTo>
                  <a:lnTo>
                    <a:pt x="52" y="156"/>
                  </a:lnTo>
                  <a:lnTo>
                    <a:pt x="65" y="158"/>
                  </a:lnTo>
                  <a:lnTo>
                    <a:pt x="65" y="158"/>
                  </a:lnTo>
                  <a:lnTo>
                    <a:pt x="71" y="160"/>
                  </a:lnTo>
                  <a:lnTo>
                    <a:pt x="71" y="160"/>
                  </a:lnTo>
                  <a:lnTo>
                    <a:pt x="205" y="166"/>
                  </a:lnTo>
                  <a:lnTo>
                    <a:pt x="272" y="168"/>
                  </a:lnTo>
                  <a:lnTo>
                    <a:pt x="339" y="169"/>
                  </a:lnTo>
                  <a:lnTo>
                    <a:pt x="339" y="169"/>
                  </a:lnTo>
                  <a:lnTo>
                    <a:pt x="345" y="168"/>
                  </a:lnTo>
                  <a:lnTo>
                    <a:pt x="349" y="166"/>
                  </a:lnTo>
                  <a:lnTo>
                    <a:pt x="349" y="166"/>
                  </a:lnTo>
                  <a:lnTo>
                    <a:pt x="365" y="166"/>
                  </a:lnTo>
                  <a:lnTo>
                    <a:pt x="379" y="165"/>
                  </a:lnTo>
                  <a:lnTo>
                    <a:pt x="386" y="164"/>
                  </a:lnTo>
                  <a:lnTo>
                    <a:pt x="392" y="162"/>
                  </a:lnTo>
                  <a:lnTo>
                    <a:pt x="399" y="158"/>
                  </a:lnTo>
                  <a:lnTo>
                    <a:pt x="405" y="154"/>
                  </a:lnTo>
                  <a:lnTo>
                    <a:pt x="405" y="154"/>
                  </a:lnTo>
                  <a:lnTo>
                    <a:pt x="412" y="148"/>
                  </a:lnTo>
                  <a:lnTo>
                    <a:pt x="417" y="141"/>
                  </a:lnTo>
                  <a:lnTo>
                    <a:pt x="421" y="135"/>
                  </a:lnTo>
                  <a:lnTo>
                    <a:pt x="425" y="127"/>
                  </a:lnTo>
                  <a:lnTo>
                    <a:pt x="429" y="119"/>
                  </a:lnTo>
                  <a:lnTo>
                    <a:pt x="432" y="111"/>
                  </a:lnTo>
                  <a:lnTo>
                    <a:pt x="434" y="94"/>
                  </a:lnTo>
                  <a:lnTo>
                    <a:pt x="434" y="94"/>
                  </a:lnTo>
                  <a:lnTo>
                    <a:pt x="434" y="85"/>
                  </a:lnTo>
                  <a:lnTo>
                    <a:pt x="433" y="76"/>
                  </a:lnTo>
                  <a:lnTo>
                    <a:pt x="432" y="68"/>
                  </a:lnTo>
                  <a:lnTo>
                    <a:pt x="429" y="60"/>
                  </a:lnTo>
                  <a:lnTo>
                    <a:pt x="421" y="45"/>
                  </a:lnTo>
                  <a:lnTo>
                    <a:pt x="411" y="30"/>
                  </a:lnTo>
                  <a:lnTo>
                    <a:pt x="411" y="30"/>
                  </a:lnTo>
                  <a:close/>
                  <a:moveTo>
                    <a:pt x="378" y="118"/>
                  </a:moveTo>
                  <a:lnTo>
                    <a:pt x="378" y="118"/>
                  </a:lnTo>
                  <a:lnTo>
                    <a:pt x="374" y="120"/>
                  </a:lnTo>
                  <a:lnTo>
                    <a:pt x="369" y="122"/>
                  </a:lnTo>
                  <a:lnTo>
                    <a:pt x="358" y="122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1" y="120"/>
                  </a:lnTo>
                  <a:lnTo>
                    <a:pt x="326" y="123"/>
                  </a:lnTo>
                  <a:lnTo>
                    <a:pt x="326" y="123"/>
                  </a:lnTo>
                  <a:lnTo>
                    <a:pt x="265" y="122"/>
                  </a:lnTo>
                  <a:lnTo>
                    <a:pt x="207" y="120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2" y="114"/>
                  </a:lnTo>
                  <a:lnTo>
                    <a:pt x="82" y="114"/>
                  </a:lnTo>
                  <a:lnTo>
                    <a:pt x="68" y="114"/>
                  </a:lnTo>
                  <a:lnTo>
                    <a:pt x="61" y="113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1" y="106"/>
                  </a:lnTo>
                  <a:lnTo>
                    <a:pt x="48" y="103"/>
                  </a:lnTo>
                  <a:lnTo>
                    <a:pt x="46" y="101"/>
                  </a:lnTo>
                  <a:lnTo>
                    <a:pt x="46" y="97"/>
                  </a:lnTo>
                  <a:lnTo>
                    <a:pt x="44" y="89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7" y="68"/>
                  </a:lnTo>
                  <a:lnTo>
                    <a:pt x="48" y="63"/>
                  </a:lnTo>
                  <a:lnTo>
                    <a:pt x="50" y="58"/>
                  </a:lnTo>
                  <a:lnTo>
                    <a:pt x="52" y="55"/>
                  </a:lnTo>
                  <a:lnTo>
                    <a:pt x="56" y="51"/>
                  </a:lnTo>
                  <a:lnTo>
                    <a:pt x="60" y="50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137" y="49"/>
                  </a:lnTo>
                  <a:lnTo>
                    <a:pt x="200" y="49"/>
                  </a:lnTo>
                  <a:lnTo>
                    <a:pt x="326" y="51"/>
                  </a:lnTo>
                  <a:lnTo>
                    <a:pt x="326" y="51"/>
                  </a:lnTo>
                  <a:lnTo>
                    <a:pt x="331" y="54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56" y="54"/>
                  </a:lnTo>
                  <a:lnTo>
                    <a:pt x="365" y="54"/>
                  </a:lnTo>
                  <a:lnTo>
                    <a:pt x="370" y="55"/>
                  </a:lnTo>
                  <a:lnTo>
                    <a:pt x="373" y="58"/>
                  </a:lnTo>
                  <a:lnTo>
                    <a:pt x="373" y="58"/>
                  </a:lnTo>
                  <a:lnTo>
                    <a:pt x="379" y="64"/>
                  </a:lnTo>
                  <a:lnTo>
                    <a:pt x="384" y="71"/>
                  </a:lnTo>
                  <a:lnTo>
                    <a:pt x="387" y="80"/>
                  </a:lnTo>
                  <a:lnTo>
                    <a:pt x="388" y="88"/>
                  </a:lnTo>
                  <a:lnTo>
                    <a:pt x="388" y="88"/>
                  </a:lnTo>
                  <a:lnTo>
                    <a:pt x="388" y="96"/>
                  </a:lnTo>
                  <a:lnTo>
                    <a:pt x="386" y="105"/>
                  </a:lnTo>
                  <a:lnTo>
                    <a:pt x="382" y="111"/>
                  </a:lnTo>
                  <a:lnTo>
                    <a:pt x="378" y="118"/>
                  </a:lnTo>
                  <a:lnTo>
                    <a:pt x="378" y="11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0" name="Freeform 1126"/>
            <p:cNvSpPr/>
            <p:nvPr/>
          </p:nvSpPr>
          <p:spPr bwMode="auto">
            <a:xfrm>
              <a:off x="4570413" y="4238625"/>
              <a:ext cx="163513" cy="174625"/>
            </a:xfrm>
            <a:custGeom>
              <a:avLst/>
              <a:gdLst/>
              <a:ahLst/>
              <a:cxnLst>
                <a:cxn ang="0">
                  <a:pos x="386" y="25"/>
                </a:cxn>
                <a:cxn ang="0">
                  <a:pos x="373" y="13"/>
                </a:cxn>
                <a:cxn ang="0">
                  <a:pos x="357" y="6"/>
                </a:cxn>
                <a:cxn ang="0">
                  <a:pos x="323" y="0"/>
                </a:cxn>
                <a:cxn ang="0">
                  <a:pos x="314" y="0"/>
                </a:cxn>
                <a:cxn ang="0">
                  <a:pos x="297" y="5"/>
                </a:cxn>
                <a:cxn ang="0">
                  <a:pos x="283" y="14"/>
                </a:cxn>
                <a:cxn ang="0">
                  <a:pos x="263" y="34"/>
                </a:cxn>
                <a:cxn ang="0">
                  <a:pos x="259" y="36"/>
                </a:cxn>
                <a:cxn ang="0">
                  <a:pos x="254" y="40"/>
                </a:cxn>
                <a:cxn ang="0">
                  <a:pos x="59" y="248"/>
                </a:cxn>
                <a:cxn ang="0">
                  <a:pos x="6" y="308"/>
                </a:cxn>
                <a:cxn ang="0">
                  <a:pos x="0" y="311"/>
                </a:cxn>
                <a:cxn ang="0">
                  <a:pos x="29" y="312"/>
                </a:cxn>
                <a:cxn ang="0">
                  <a:pos x="57" y="319"/>
                </a:cxn>
                <a:cxn ang="0">
                  <a:pos x="113" y="257"/>
                </a:cxn>
                <a:cxn ang="0">
                  <a:pos x="282" y="77"/>
                </a:cxn>
                <a:cxn ang="0">
                  <a:pos x="287" y="74"/>
                </a:cxn>
                <a:cxn ang="0">
                  <a:pos x="292" y="70"/>
                </a:cxn>
                <a:cxn ang="0">
                  <a:pos x="312" y="48"/>
                </a:cxn>
                <a:cxn ang="0">
                  <a:pos x="320" y="46"/>
                </a:cxn>
                <a:cxn ang="0">
                  <a:pos x="327" y="44"/>
                </a:cxn>
                <a:cxn ang="0">
                  <a:pos x="344" y="50"/>
                </a:cxn>
                <a:cxn ang="0">
                  <a:pos x="352" y="55"/>
                </a:cxn>
                <a:cxn ang="0">
                  <a:pos x="361" y="68"/>
                </a:cxn>
                <a:cxn ang="0">
                  <a:pos x="367" y="84"/>
                </a:cxn>
                <a:cxn ang="0">
                  <a:pos x="367" y="87"/>
                </a:cxn>
                <a:cxn ang="0">
                  <a:pos x="356" y="101"/>
                </a:cxn>
                <a:cxn ang="0">
                  <a:pos x="340" y="115"/>
                </a:cxn>
                <a:cxn ang="0">
                  <a:pos x="335" y="125"/>
                </a:cxn>
                <a:cxn ang="0">
                  <a:pos x="223" y="244"/>
                </a:cxn>
                <a:cxn ang="0">
                  <a:pos x="101" y="371"/>
                </a:cxn>
                <a:cxn ang="0">
                  <a:pos x="101" y="379"/>
                </a:cxn>
                <a:cxn ang="0">
                  <a:pos x="102" y="392"/>
                </a:cxn>
                <a:cxn ang="0">
                  <a:pos x="100" y="422"/>
                </a:cxn>
                <a:cxn ang="0">
                  <a:pos x="96" y="438"/>
                </a:cxn>
                <a:cxn ang="0">
                  <a:pos x="104" y="431"/>
                </a:cxn>
                <a:cxn ang="0">
                  <a:pos x="109" y="429"/>
                </a:cxn>
                <a:cxn ang="0">
                  <a:pos x="245" y="288"/>
                </a:cxn>
                <a:cxn ang="0">
                  <a:pos x="378" y="145"/>
                </a:cxn>
                <a:cxn ang="0">
                  <a:pos x="381" y="141"/>
                </a:cxn>
                <a:cxn ang="0">
                  <a:pos x="384" y="136"/>
                </a:cxn>
                <a:cxn ang="0">
                  <a:pos x="402" y="114"/>
                </a:cxn>
                <a:cxn ang="0">
                  <a:pos x="409" y="102"/>
                </a:cxn>
                <a:cxn ang="0">
                  <a:pos x="412" y="87"/>
                </a:cxn>
                <a:cxn ang="0">
                  <a:pos x="412" y="78"/>
                </a:cxn>
                <a:cxn ang="0">
                  <a:pos x="409" y="61"/>
                </a:cxn>
                <a:cxn ang="0">
                  <a:pos x="402" y="46"/>
                </a:cxn>
                <a:cxn ang="0">
                  <a:pos x="386" y="25"/>
                </a:cxn>
              </a:cxnLst>
              <a:rect l="0" t="0" r="r" b="b"/>
              <a:pathLst>
                <a:path w="412" h="438">
                  <a:moveTo>
                    <a:pt x="386" y="25"/>
                  </a:moveTo>
                  <a:lnTo>
                    <a:pt x="386" y="25"/>
                  </a:lnTo>
                  <a:lnTo>
                    <a:pt x="380" y="18"/>
                  </a:lnTo>
                  <a:lnTo>
                    <a:pt x="373" y="13"/>
                  </a:lnTo>
                  <a:lnTo>
                    <a:pt x="365" y="9"/>
                  </a:lnTo>
                  <a:lnTo>
                    <a:pt x="357" y="6"/>
                  </a:lnTo>
                  <a:lnTo>
                    <a:pt x="342" y="1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4" y="0"/>
                  </a:lnTo>
                  <a:lnTo>
                    <a:pt x="305" y="1"/>
                  </a:lnTo>
                  <a:lnTo>
                    <a:pt x="297" y="5"/>
                  </a:lnTo>
                  <a:lnTo>
                    <a:pt x="289" y="9"/>
                  </a:lnTo>
                  <a:lnTo>
                    <a:pt x="283" y="14"/>
                  </a:lnTo>
                  <a:lnTo>
                    <a:pt x="276" y="21"/>
                  </a:lnTo>
                  <a:lnTo>
                    <a:pt x="263" y="34"/>
                  </a:lnTo>
                  <a:lnTo>
                    <a:pt x="263" y="34"/>
                  </a:lnTo>
                  <a:lnTo>
                    <a:pt x="259" y="36"/>
                  </a:lnTo>
                  <a:lnTo>
                    <a:pt x="254" y="40"/>
                  </a:lnTo>
                  <a:lnTo>
                    <a:pt x="254" y="40"/>
                  </a:lnTo>
                  <a:lnTo>
                    <a:pt x="130" y="174"/>
                  </a:lnTo>
                  <a:lnTo>
                    <a:pt x="59" y="248"/>
                  </a:lnTo>
                  <a:lnTo>
                    <a:pt x="6" y="308"/>
                  </a:lnTo>
                  <a:lnTo>
                    <a:pt x="6" y="308"/>
                  </a:lnTo>
                  <a:lnTo>
                    <a:pt x="0" y="311"/>
                  </a:lnTo>
                  <a:lnTo>
                    <a:pt x="0" y="311"/>
                  </a:lnTo>
                  <a:lnTo>
                    <a:pt x="15" y="311"/>
                  </a:lnTo>
                  <a:lnTo>
                    <a:pt x="29" y="312"/>
                  </a:lnTo>
                  <a:lnTo>
                    <a:pt x="44" y="315"/>
                  </a:lnTo>
                  <a:lnTo>
                    <a:pt x="57" y="319"/>
                  </a:lnTo>
                  <a:lnTo>
                    <a:pt x="57" y="319"/>
                  </a:lnTo>
                  <a:lnTo>
                    <a:pt x="113" y="257"/>
                  </a:lnTo>
                  <a:lnTo>
                    <a:pt x="176" y="191"/>
                  </a:lnTo>
                  <a:lnTo>
                    <a:pt x="282" y="77"/>
                  </a:lnTo>
                  <a:lnTo>
                    <a:pt x="282" y="77"/>
                  </a:lnTo>
                  <a:lnTo>
                    <a:pt x="287" y="74"/>
                  </a:lnTo>
                  <a:lnTo>
                    <a:pt x="292" y="70"/>
                  </a:lnTo>
                  <a:lnTo>
                    <a:pt x="292" y="70"/>
                  </a:lnTo>
                  <a:lnTo>
                    <a:pt x="304" y="56"/>
                  </a:lnTo>
                  <a:lnTo>
                    <a:pt x="312" y="48"/>
                  </a:lnTo>
                  <a:lnTo>
                    <a:pt x="316" y="47"/>
                  </a:lnTo>
                  <a:lnTo>
                    <a:pt x="320" y="46"/>
                  </a:lnTo>
                  <a:lnTo>
                    <a:pt x="320" y="46"/>
                  </a:lnTo>
                  <a:lnTo>
                    <a:pt x="327" y="44"/>
                  </a:lnTo>
                  <a:lnTo>
                    <a:pt x="337" y="47"/>
                  </a:lnTo>
                  <a:lnTo>
                    <a:pt x="344" y="50"/>
                  </a:lnTo>
                  <a:lnTo>
                    <a:pt x="352" y="55"/>
                  </a:lnTo>
                  <a:lnTo>
                    <a:pt x="352" y="55"/>
                  </a:lnTo>
                  <a:lnTo>
                    <a:pt x="357" y="60"/>
                  </a:lnTo>
                  <a:lnTo>
                    <a:pt x="361" y="68"/>
                  </a:lnTo>
                  <a:lnTo>
                    <a:pt x="365" y="76"/>
                  </a:lnTo>
                  <a:lnTo>
                    <a:pt x="367" y="84"/>
                  </a:lnTo>
                  <a:lnTo>
                    <a:pt x="367" y="84"/>
                  </a:lnTo>
                  <a:lnTo>
                    <a:pt x="367" y="87"/>
                  </a:lnTo>
                  <a:lnTo>
                    <a:pt x="364" y="91"/>
                  </a:lnTo>
                  <a:lnTo>
                    <a:pt x="356" y="101"/>
                  </a:lnTo>
                  <a:lnTo>
                    <a:pt x="340" y="115"/>
                  </a:lnTo>
                  <a:lnTo>
                    <a:pt x="340" y="115"/>
                  </a:lnTo>
                  <a:lnTo>
                    <a:pt x="337" y="120"/>
                  </a:lnTo>
                  <a:lnTo>
                    <a:pt x="335" y="125"/>
                  </a:lnTo>
                  <a:lnTo>
                    <a:pt x="335" y="125"/>
                  </a:lnTo>
                  <a:lnTo>
                    <a:pt x="223" y="244"/>
                  </a:lnTo>
                  <a:lnTo>
                    <a:pt x="156" y="314"/>
                  </a:lnTo>
                  <a:lnTo>
                    <a:pt x="101" y="371"/>
                  </a:lnTo>
                  <a:lnTo>
                    <a:pt x="101" y="371"/>
                  </a:lnTo>
                  <a:lnTo>
                    <a:pt x="101" y="379"/>
                  </a:lnTo>
                  <a:lnTo>
                    <a:pt x="101" y="379"/>
                  </a:lnTo>
                  <a:lnTo>
                    <a:pt x="102" y="392"/>
                  </a:lnTo>
                  <a:lnTo>
                    <a:pt x="101" y="408"/>
                  </a:lnTo>
                  <a:lnTo>
                    <a:pt x="100" y="422"/>
                  </a:lnTo>
                  <a:lnTo>
                    <a:pt x="96" y="438"/>
                  </a:lnTo>
                  <a:lnTo>
                    <a:pt x="96" y="438"/>
                  </a:lnTo>
                  <a:lnTo>
                    <a:pt x="104" y="431"/>
                  </a:lnTo>
                  <a:lnTo>
                    <a:pt x="104" y="431"/>
                  </a:lnTo>
                  <a:lnTo>
                    <a:pt x="109" y="429"/>
                  </a:lnTo>
                  <a:lnTo>
                    <a:pt x="109" y="429"/>
                  </a:lnTo>
                  <a:lnTo>
                    <a:pt x="169" y="367"/>
                  </a:lnTo>
                  <a:lnTo>
                    <a:pt x="245" y="288"/>
                  </a:lnTo>
                  <a:lnTo>
                    <a:pt x="320" y="209"/>
                  </a:lnTo>
                  <a:lnTo>
                    <a:pt x="378" y="145"/>
                  </a:lnTo>
                  <a:lnTo>
                    <a:pt x="378" y="145"/>
                  </a:lnTo>
                  <a:lnTo>
                    <a:pt x="381" y="141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94" y="125"/>
                  </a:lnTo>
                  <a:lnTo>
                    <a:pt x="402" y="114"/>
                  </a:lnTo>
                  <a:lnTo>
                    <a:pt x="406" y="108"/>
                  </a:lnTo>
                  <a:lnTo>
                    <a:pt x="409" y="102"/>
                  </a:lnTo>
                  <a:lnTo>
                    <a:pt x="411" y="94"/>
                  </a:lnTo>
                  <a:lnTo>
                    <a:pt x="412" y="87"/>
                  </a:lnTo>
                  <a:lnTo>
                    <a:pt x="412" y="87"/>
                  </a:lnTo>
                  <a:lnTo>
                    <a:pt x="412" y="78"/>
                  </a:lnTo>
                  <a:lnTo>
                    <a:pt x="411" y="70"/>
                  </a:lnTo>
                  <a:lnTo>
                    <a:pt x="409" y="61"/>
                  </a:lnTo>
                  <a:lnTo>
                    <a:pt x="406" y="53"/>
                  </a:lnTo>
                  <a:lnTo>
                    <a:pt x="402" y="46"/>
                  </a:lnTo>
                  <a:lnTo>
                    <a:pt x="398" y="38"/>
                  </a:lnTo>
                  <a:lnTo>
                    <a:pt x="386" y="25"/>
                  </a:lnTo>
                  <a:lnTo>
                    <a:pt x="386" y="2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1" name="Freeform 1127"/>
            <p:cNvSpPr/>
            <p:nvPr/>
          </p:nvSpPr>
          <p:spPr bwMode="auto">
            <a:xfrm>
              <a:off x="4305301" y="4733925"/>
              <a:ext cx="90488" cy="55563"/>
            </a:xfrm>
            <a:custGeom>
              <a:avLst/>
              <a:gdLst/>
              <a:ahLst/>
              <a:cxnLst>
                <a:cxn ang="0">
                  <a:pos x="228" y="29"/>
                </a:cxn>
                <a:cxn ang="0">
                  <a:pos x="226" y="18"/>
                </a:cxn>
                <a:cxn ang="0">
                  <a:pos x="221" y="12"/>
                </a:cxn>
                <a:cxn ang="0">
                  <a:pos x="213" y="8"/>
                </a:cxn>
                <a:cxn ang="0">
                  <a:pos x="196" y="8"/>
                </a:cxn>
                <a:cxn ang="0">
                  <a:pos x="190" y="12"/>
                </a:cxn>
                <a:cxn ang="0">
                  <a:pos x="184" y="18"/>
                </a:cxn>
                <a:cxn ang="0">
                  <a:pos x="182" y="29"/>
                </a:cxn>
                <a:cxn ang="0">
                  <a:pos x="183" y="45"/>
                </a:cxn>
                <a:cxn ang="0">
                  <a:pos x="179" y="67"/>
                </a:cxn>
                <a:cxn ang="0">
                  <a:pos x="173" y="81"/>
                </a:cxn>
                <a:cxn ang="0">
                  <a:pos x="166" y="86"/>
                </a:cxn>
                <a:cxn ang="0">
                  <a:pos x="153" y="92"/>
                </a:cxn>
                <a:cxn ang="0">
                  <a:pos x="126" y="94"/>
                </a:cxn>
                <a:cxn ang="0">
                  <a:pos x="112" y="94"/>
                </a:cxn>
                <a:cxn ang="0">
                  <a:pos x="82" y="89"/>
                </a:cxn>
                <a:cxn ang="0">
                  <a:pos x="61" y="75"/>
                </a:cxn>
                <a:cxn ang="0">
                  <a:pos x="50" y="52"/>
                </a:cxn>
                <a:cxn ang="0">
                  <a:pos x="46" y="22"/>
                </a:cxn>
                <a:cxn ang="0">
                  <a:pos x="44" y="17"/>
                </a:cxn>
                <a:cxn ang="0">
                  <a:pos x="41" y="9"/>
                </a:cxn>
                <a:cxn ang="0">
                  <a:pos x="35" y="4"/>
                </a:cxn>
                <a:cxn ang="0">
                  <a:pos x="22" y="0"/>
                </a:cxn>
                <a:cxn ang="0">
                  <a:pos x="10" y="4"/>
                </a:cxn>
                <a:cxn ang="0">
                  <a:pos x="4" y="9"/>
                </a:cxn>
                <a:cxn ang="0">
                  <a:pos x="0" y="17"/>
                </a:cxn>
                <a:cxn ang="0">
                  <a:pos x="0" y="22"/>
                </a:cxn>
                <a:cxn ang="0">
                  <a:pos x="1" y="46"/>
                </a:cxn>
                <a:cxn ang="0">
                  <a:pos x="6" y="67"/>
                </a:cxn>
                <a:cxn ang="0">
                  <a:pos x="14" y="86"/>
                </a:cxn>
                <a:cxn ang="0">
                  <a:pos x="26" y="103"/>
                </a:cxn>
                <a:cxn ang="0">
                  <a:pos x="41" y="119"/>
                </a:cxn>
                <a:cxn ang="0">
                  <a:pos x="58" y="130"/>
                </a:cxn>
                <a:cxn ang="0">
                  <a:pos x="78" y="137"/>
                </a:cxn>
                <a:cxn ang="0">
                  <a:pos x="102" y="140"/>
                </a:cxn>
                <a:cxn ang="0">
                  <a:pos x="127" y="140"/>
                </a:cxn>
                <a:cxn ang="0">
                  <a:pos x="152" y="137"/>
                </a:cxn>
                <a:cxn ang="0">
                  <a:pos x="174" y="132"/>
                </a:cxn>
                <a:cxn ang="0">
                  <a:pos x="196" y="120"/>
                </a:cxn>
                <a:cxn ang="0">
                  <a:pos x="207" y="111"/>
                </a:cxn>
                <a:cxn ang="0">
                  <a:pos x="220" y="90"/>
                </a:cxn>
                <a:cxn ang="0">
                  <a:pos x="226" y="67"/>
                </a:cxn>
                <a:cxn ang="0">
                  <a:pos x="228" y="29"/>
                </a:cxn>
              </a:cxnLst>
              <a:rect l="0" t="0" r="r" b="b"/>
              <a:pathLst>
                <a:path w="228" h="140">
                  <a:moveTo>
                    <a:pt x="228" y="29"/>
                  </a:moveTo>
                  <a:lnTo>
                    <a:pt x="228" y="29"/>
                  </a:lnTo>
                  <a:lnTo>
                    <a:pt x="228" y="24"/>
                  </a:lnTo>
                  <a:lnTo>
                    <a:pt x="226" y="18"/>
                  </a:lnTo>
                  <a:lnTo>
                    <a:pt x="224" y="15"/>
                  </a:lnTo>
                  <a:lnTo>
                    <a:pt x="221" y="12"/>
                  </a:lnTo>
                  <a:lnTo>
                    <a:pt x="217" y="9"/>
                  </a:lnTo>
                  <a:lnTo>
                    <a:pt x="213" y="8"/>
                  </a:lnTo>
                  <a:lnTo>
                    <a:pt x="205" y="7"/>
                  </a:lnTo>
                  <a:lnTo>
                    <a:pt x="196" y="8"/>
                  </a:lnTo>
                  <a:lnTo>
                    <a:pt x="192" y="9"/>
                  </a:lnTo>
                  <a:lnTo>
                    <a:pt x="190" y="12"/>
                  </a:lnTo>
                  <a:lnTo>
                    <a:pt x="187" y="15"/>
                  </a:lnTo>
                  <a:lnTo>
                    <a:pt x="184" y="18"/>
                  </a:lnTo>
                  <a:lnTo>
                    <a:pt x="183" y="24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3" y="45"/>
                  </a:lnTo>
                  <a:lnTo>
                    <a:pt x="182" y="60"/>
                  </a:lnTo>
                  <a:lnTo>
                    <a:pt x="179" y="67"/>
                  </a:lnTo>
                  <a:lnTo>
                    <a:pt x="177" y="75"/>
                  </a:lnTo>
                  <a:lnTo>
                    <a:pt x="173" y="81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0" y="90"/>
                  </a:lnTo>
                  <a:lnTo>
                    <a:pt x="153" y="92"/>
                  </a:lnTo>
                  <a:lnTo>
                    <a:pt x="140" y="94"/>
                  </a:lnTo>
                  <a:lnTo>
                    <a:pt x="126" y="94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97" y="93"/>
                  </a:lnTo>
                  <a:lnTo>
                    <a:pt x="82" y="89"/>
                  </a:lnTo>
                  <a:lnTo>
                    <a:pt x="71" y="83"/>
                  </a:lnTo>
                  <a:lnTo>
                    <a:pt x="61" y="75"/>
                  </a:lnTo>
                  <a:lnTo>
                    <a:pt x="55" y="64"/>
                  </a:lnTo>
                  <a:lnTo>
                    <a:pt x="50" y="52"/>
                  </a:lnTo>
                  <a:lnTo>
                    <a:pt x="46" y="38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1" y="9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1" y="3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6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" y="46"/>
                  </a:lnTo>
                  <a:lnTo>
                    <a:pt x="4" y="56"/>
                  </a:lnTo>
                  <a:lnTo>
                    <a:pt x="6" y="67"/>
                  </a:lnTo>
                  <a:lnTo>
                    <a:pt x="10" y="77"/>
                  </a:lnTo>
                  <a:lnTo>
                    <a:pt x="14" y="86"/>
                  </a:lnTo>
                  <a:lnTo>
                    <a:pt x="20" y="96"/>
                  </a:lnTo>
                  <a:lnTo>
                    <a:pt x="26" y="103"/>
                  </a:lnTo>
                  <a:lnTo>
                    <a:pt x="33" y="111"/>
                  </a:lnTo>
                  <a:lnTo>
                    <a:pt x="41" y="119"/>
                  </a:lnTo>
                  <a:lnTo>
                    <a:pt x="48" y="124"/>
                  </a:lnTo>
                  <a:lnTo>
                    <a:pt x="58" y="130"/>
                  </a:lnTo>
                  <a:lnTo>
                    <a:pt x="68" y="134"/>
                  </a:lnTo>
                  <a:lnTo>
                    <a:pt x="78" y="137"/>
                  </a:lnTo>
                  <a:lnTo>
                    <a:pt x="90" y="139"/>
                  </a:lnTo>
                  <a:lnTo>
                    <a:pt x="102" y="140"/>
                  </a:lnTo>
                  <a:lnTo>
                    <a:pt x="102" y="140"/>
                  </a:lnTo>
                  <a:lnTo>
                    <a:pt x="127" y="140"/>
                  </a:lnTo>
                  <a:lnTo>
                    <a:pt x="139" y="139"/>
                  </a:lnTo>
                  <a:lnTo>
                    <a:pt x="152" y="137"/>
                  </a:lnTo>
                  <a:lnTo>
                    <a:pt x="163" y="136"/>
                  </a:lnTo>
                  <a:lnTo>
                    <a:pt x="174" y="132"/>
                  </a:lnTo>
                  <a:lnTo>
                    <a:pt x="186" y="127"/>
                  </a:lnTo>
                  <a:lnTo>
                    <a:pt x="196" y="120"/>
                  </a:lnTo>
                  <a:lnTo>
                    <a:pt x="196" y="120"/>
                  </a:lnTo>
                  <a:lnTo>
                    <a:pt x="207" y="111"/>
                  </a:lnTo>
                  <a:lnTo>
                    <a:pt x="213" y="102"/>
                  </a:lnTo>
                  <a:lnTo>
                    <a:pt x="220" y="90"/>
                  </a:lnTo>
                  <a:lnTo>
                    <a:pt x="224" y="79"/>
                  </a:lnTo>
                  <a:lnTo>
                    <a:pt x="226" y="67"/>
                  </a:lnTo>
                  <a:lnTo>
                    <a:pt x="228" y="54"/>
                  </a:lnTo>
                  <a:lnTo>
                    <a:pt x="228" y="29"/>
                  </a:lnTo>
                  <a:lnTo>
                    <a:pt x="228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2" name="Freeform 1128"/>
            <p:cNvSpPr/>
            <p:nvPr/>
          </p:nvSpPr>
          <p:spPr bwMode="auto">
            <a:xfrm>
              <a:off x="4418013" y="4641850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1129"/>
            <p:cNvSpPr/>
            <p:nvPr/>
          </p:nvSpPr>
          <p:spPr bwMode="auto">
            <a:xfrm>
              <a:off x="4316413" y="4500563"/>
              <a:ext cx="153988" cy="254000"/>
            </a:xfrm>
            <a:custGeom>
              <a:avLst/>
              <a:gdLst/>
              <a:ahLst/>
              <a:cxnLst>
                <a:cxn ang="0">
                  <a:pos x="126" y="175"/>
                </a:cxn>
                <a:cxn ang="0">
                  <a:pos x="173" y="200"/>
                </a:cxn>
                <a:cxn ang="0">
                  <a:pos x="180" y="218"/>
                </a:cxn>
                <a:cxn ang="0">
                  <a:pos x="199" y="244"/>
                </a:cxn>
                <a:cxn ang="0">
                  <a:pos x="246" y="265"/>
                </a:cxn>
                <a:cxn ang="0">
                  <a:pos x="334" y="264"/>
                </a:cxn>
                <a:cxn ang="0">
                  <a:pos x="378" y="235"/>
                </a:cxn>
                <a:cxn ang="0">
                  <a:pos x="389" y="184"/>
                </a:cxn>
                <a:cxn ang="0">
                  <a:pos x="369" y="91"/>
                </a:cxn>
                <a:cxn ang="0">
                  <a:pos x="327" y="43"/>
                </a:cxn>
                <a:cxn ang="0">
                  <a:pos x="233" y="8"/>
                </a:cxn>
                <a:cxn ang="0">
                  <a:pos x="156" y="1"/>
                </a:cxn>
                <a:cxn ang="0">
                  <a:pos x="140" y="14"/>
                </a:cxn>
                <a:cxn ang="0">
                  <a:pos x="148" y="42"/>
                </a:cxn>
                <a:cxn ang="0">
                  <a:pos x="185" y="47"/>
                </a:cxn>
                <a:cxn ang="0">
                  <a:pos x="286" y="73"/>
                </a:cxn>
                <a:cxn ang="0">
                  <a:pos x="335" y="117"/>
                </a:cxn>
                <a:cxn ang="0">
                  <a:pos x="344" y="175"/>
                </a:cxn>
                <a:cxn ang="0">
                  <a:pos x="337" y="206"/>
                </a:cxn>
                <a:cxn ang="0">
                  <a:pos x="282" y="222"/>
                </a:cxn>
                <a:cxn ang="0">
                  <a:pos x="232" y="214"/>
                </a:cxn>
                <a:cxn ang="0">
                  <a:pos x="223" y="204"/>
                </a:cxn>
                <a:cxn ang="0">
                  <a:pos x="216" y="184"/>
                </a:cxn>
                <a:cxn ang="0">
                  <a:pos x="181" y="146"/>
                </a:cxn>
                <a:cxn ang="0">
                  <a:pos x="122" y="129"/>
                </a:cxn>
                <a:cxn ang="0">
                  <a:pos x="61" y="134"/>
                </a:cxn>
                <a:cxn ang="0">
                  <a:pos x="17" y="164"/>
                </a:cxn>
                <a:cxn ang="0">
                  <a:pos x="2" y="209"/>
                </a:cxn>
                <a:cxn ang="0">
                  <a:pos x="11" y="244"/>
                </a:cxn>
                <a:cxn ang="0">
                  <a:pos x="83" y="287"/>
                </a:cxn>
                <a:cxn ang="0">
                  <a:pos x="216" y="337"/>
                </a:cxn>
                <a:cxn ang="0">
                  <a:pos x="257" y="355"/>
                </a:cxn>
                <a:cxn ang="0">
                  <a:pos x="267" y="357"/>
                </a:cxn>
                <a:cxn ang="0">
                  <a:pos x="286" y="375"/>
                </a:cxn>
                <a:cxn ang="0">
                  <a:pos x="327" y="418"/>
                </a:cxn>
                <a:cxn ang="0">
                  <a:pos x="338" y="472"/>
                </a:cxn>
                <a:cxn ang="0">
                  <a:pos x="325" y="525"/>
                </a:cxn>
                <a:cxn ang="0">
                  <a:pos x="295" y="561"/>
                </a:cxn>
                <a:cxn ang="0">
                  <a:pos x="223" y="589"/>
                </a:cxn>
                <a:cxn ang="0">
                  <a:pos x="182" y="592"/>
                </a:cxn>
                <a:cxn ang="0">
                  <a:pos x="161" y="608"/>
                </a:cxn>
                <a:cxn ang="0">
                  <a:pos x="163" y="625"/>
                </a:cxn>
                <a:cxn ang="0">
                  <a:pos x="180" y="639"/>
                </a:cxn>
                <a:cxn ang="0">
                  <a:pos x="244" y="633"/>
                </a:cxn>
                <a:cxn ang="0">
                  <a:pos x="330" y="589"/>
                </a:cxn>
                <a:cxn ang="0">
                  <a:pos x="381" y="512"/>
                </a:cxn>
                <a:cxn ang="0">
                  <a:pos x="380" y="436"/>
                </a:cxn>
                <a:cxn ang="0">
                  <a:pos x="354" y="376"/>
                </a:cxn>
                <a:cxn ang="0">
                  <a:pos x="301" y="328"/>
                </a:cxn>
                <a:cxn ang="0">
                  <a:pos x="221" y="290"/>
                </a:cxn>
                <a:cxn ang="0">
                  <a:pos x="108" y="248"/>
                </a:cxn>
                <a:cxn ang="0">
                  <a:pos x="58" y="222"/>
                </a:cxn>
                <a:cxn ang="0">
                  <a:pos x="54" y="198"/>
                </a:cxn>
                <a:cxn ang="0">
                  <a:pos x="72" y="180"/>
                </a:cxn>
              </a:cxnLst>
              <a:rect l="0" t="0" r="r" b="b"/>
              <a:pathLst>
                <a:path w="389" h="639">
                  <a:moveTo>
                    <a:pt x="92" y="174"/>
                  </a:moveTo>
                  <a:lnTo>
                    <a:pt x="92" y="174"/>
                  </a:lnTo>
                  <a:lnTo>
                    <a:pt x="102" y="174"/>
                  </a:lnTo>
                  <a:lnTo>
                    <a:pt x="114" y="174"/>
                  </a:lnTo>
                  <a:lnTo>
                    <a:pt x="126" y="175"/>
                  </a:lnTo>
                  <a:lnTo>
                    <a:pt x="139" y="179"/>
                  </a:lnTo>
                  <a:lnTo>
                    <a:pt x="151" y="183"/>
                  </a:lnTo>
                  <a:lnTo>
                    <a:pt x="161" y="188"/>
                  </a:lnTo>
                  <a:lnTo>
                    <a:pt x="169" y="196"/>
                  </a:lnTo>
                  <a:lnTo>
                    <a:pt x="173" y="200"/>
                  </a:lnTo>
                  <a:lnTo>
                    <a:pt x="176" y="204"/>
                  </a:lnTo>
                  <a:lnTo>
                    <a:pt x="176" y="204"/>
                  </a:lnTo>
                  <a:lnTo>
                    <a:pt x="177" y="212"/>
                  </a:lnTo>
                  <a:lnTo>
                    <a:pt x="180" y="218"/>
                  </a:lnTo>
                  <a:lnTo>
                    <a:pt x="180" y="218"/>
                  </a:lnTo>
                  <a:lnTo>
                    <a:pt x="182" y="225"/>
                  </a:lnTo>
                  <a:lnTo>
                    <a:pt x="187" y="231"/>
                  </a:lnTo>
                  <a:lnTo>
                    <a:pt x="187" y="231"/>
                  </a:lnTo>
                  <a:lnTo>
                    <a:pt x="193" y="238"/>
                  </a:lnTo>
                  <a:lnTo>
                    <a:pt x="199" y="244"/>
                  </a:lnTo>
                  <a:lnTo>
                    <a:pt x="206" y="249"/>
                  </a:lnTo>
                  <a:lnTo>
                    <a:pt x="214" y="253"/>
                  </a:lnTo>
                  <a:lnTo>
                    <a:pt x="229" y="260"/>
                  </a:lnTo>
                  <a:lnTo>
                    <a:pt x="246" y="265"/>
                  </a:lnTo>
                  <a:lnTo>
                    <a:pt x="246" y="265"/>
                  </a:lnTo>
                  <a:lnTo>
                    <a:pt x="266" y="268"/>
                  </a:lnTo>
                  <a:lnTo>
                    <a:pt x="288" y="269"/>
                  </a:lnTo>
                  <a:lnTo>
                    <a:pt x="312" y="268"/>
                  </a:lnTo>
                  <a:lnTo>
                    <a:pt x="322" y="266"/>
                  </a:lnTo>
                  <a:lnTo>
                    <a:pt x="334" y="264"/>
                  </a:lnTo>
                  <a:lnTo>
                    <a:pt x="344" y="260"/>
                  </a:lnTo>
                  <a:lnTo>
                    <a:pt x="355" y="255"/>
                  </a:lnTo>
                  <a:lnTo>
                    <a:pt x="364" y="249"/>
                  </a:lnTo>
                  <a:lnTo>
                    <a:pt x="372" y="243"/>
                  </a:lnTo>
                  <a:lnTo>
                    <a:pt x="378" y="235"/>
                  </a:lnTo>
                  <a:lnTo>
                    <a:pt x="384" y="226"/>
                  </a:lnTo>
                  <a:lnTo>
                    <a:pt x="388" y="215"/>
                  </a:lnTo>
                  <a:lnTo>
                    <a:pt x="389" y="204"/>
                  </a:lnTo>
                  <a:lnTo>
                    <a:pt x="389" y="204"/>
                  </a:lnTo>
                  <a:lnTo>
                    <a:pt x="389" y="184"/>
                  </a:lnTo>
                  <a:lnTo>
                    <a:pt x="388" y="163"/>
                  </a:lnTo>
                  <a:lnTo>
                    <a:pt x="386" y="145"/>
                  </a:lnTo>
                  <a:lnTo>
                    <a:pt x="382" y="127"/>
                  </a:lnTo>
                  <a:lnTo>
                    <a:pt x="377" y="108"/>
                  </a:lnTo>
                  <a:lnTo>
                    <a:pt x="369" y="91"/>
                  </a:lnTo>
                  <a:lnTo>
                    <a:pt x="359" y="74"/>
                  </a:lnTo>
                  <a:lnTo>
                    <a:pt x="344" y="59"/>
                  </a:lnTo>
                  <a:lnTo>
                    <a:pt x="344" y="59"/>
                  </a:lnTo>
                  <a:lnTo>
                    <a:pt x="337" y="51"/>
                  </a:lnTo>
                  <a:lnTo>
                    <a:pt x="327" y="43"/>
                  </a:lnTo>
                  <a:lnTo>
                    <a:pt x="317" y="36"/>
                  </a:lnTo>
                  <a:lnTo>
                    <a:pt x="307" y="31"/>
                  </a:lnTo>
                  <a:lnTo>
                    <a:pt x="283" y="21"/>
                  </a:lnTo>
                  <a:lnTo>
                    <a:pt x="259" y="13"/>
                  </a:lnTo>
                  <a:lnTo>
                    <a:pt x="233" y="8"/>
                  </a:lnTo>
                  <a:lnTo>
                    <a:pt x="208" y="4"/>
                  </a:lnTo>
                  <a:lnTo>
                    <a:pt x="184" y="1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6" y="1"/>
                  </a:lnTo>
                  <a:lnTo>
                    <a:pt x="151" y="2"/>
                  </a:lnTo>
                  <a:lnTo>
                    <a:pt x="148" y="5"/>
                  </a:lnTo>
                  <a:lnTo>
                    <a:pt x="144" y="8"/>
                  </a:lnTo>
                  <a:lnTo>
                    <a:pt x="142" y="10"/>
                  </a:lnTo>
                  <a:lnTo>
                    <a:pt x="140" y="14"/>
                  </a:lnTo>
                  <a:lnTo>
                    <a:pt x="139" y="23"/>
                  </a:lnTo>
                  <a:lnTo>
                    <a:pt x="140" y="31"/>
                  </a:lnTo>
                  <a:lnTo>
                    <a:pt x="142" y="35"/>
                  </a:lnTo>
                  <a:lnTo>
                    <a:pt x="144" y="39"/>
                  </a:lnTo>
                  <a:lnTo>
                    <a:pt x="148" y="42"/>
                  </a:lnTo>
                  <a:lnTo>
                    <a:pt x="151" y="44"/>
                  </a:lnTo>
                  <a:lnTo>
                    <a:pt x="156" y="45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85" y="47"/>
                  </a:lnTo>
                  <a:lnTo>
                    <a:pt x="214" y="51"/>
                  </a:lnTo>
                  <a:lnTo>
                    <a:pt x="242" y="57"/>
                  </a:lnTo>
                  <a:lnTo>
                    <a:pt x="257" y="61"/>
                  </a:lnTo>
                  <a:lnTo>
                    <a:pt x="271" y="66"/>
                  </a:lnTo>
                  <a:lnTo>
                    <a:pt x="286" y="73"/>
                  </a:lnTo>
                  <a:lnTo>
                    <a:pt x="299" y="79"/>
                  </a:lnTo>
                  <a:lnTo>
                    <a:pt x="310" y="87"/>
                  </a:lnTo>
                  <a:lnTo>
                    <a:pt x="320" y="96"/>
                  </a:lnTo>
                  <a:lnTo>
                    <a:pt x="329" y="107"/>
                  </a:lnTo>
                  <a:lnTo>
                    <a:pt x="335" y="117"/>
                  </a:lnTo>
                  <a:lnTo>
                    <a:pt x="339" y="130"/>
                  </a:lnTo>
                  <a:lnTo>
                    <a:pt x="342" y="145"/>
                  </a:lnTo>
                  <a:lnTo>
                    <a:pt x="342" y="145"/>
                  </a:lnTo>
                  <a:lnTo>
                    <a:pt x="343" y="164"/>
                  </a:lnTo>
                  <a:lnTo>
                    <a:pt x="344" y="175"/>
                  </a:lnTo>
                  <a:lnTo>
                    <a:pt x="343" y="185"/>
                  </a:lnTo>
                  <a:lnTo>
                    <a:pt x="343" y="185"/>
                  </a:lnTo>
                  <a:lnTo>
                    <a:pt x="343" y="192"/>
                  </a:lnTo>
                  <a:lnTo>
                    <a:pt x="342" y="197"/>
                  </a:lnTo>
                  <a:lnTo>
                    <a:pt x="337" y="206"/>
                  </a:lnTo>
                  <a:lnTo>
                    <a:pt x="330" y="212"/>
                  </a:lnTo>
                  <a:lnTo>
                    <a:pt x="321" y="217"/>
                  </a:lnTo>
                  <a:lnTo>
                    <a:pt x="312" y="219"/>
                  </a:lnTo>
                  <a:lnTo>
                    <a:pt x="303" y="221"/>
                  </a:lnTo>
                  <a:lnTo>
                    <a:pt x="282" y="222"/>
                  </a:lnTo>
                  <a:lnTo>
                    <a:pt x="282" y="222"/>
                  </a:lnTo>
                  <a:lnTo>
                    <a:pt x="270" y="221"/>
                  </a:lnTo>
                  <a:lnTo>
                    <a:pt x="250" y="219"/>
                  </a:lnTo>
                  <a:lnTo>
                    <a:pt x="241" y="217"/>
                  </a:lnTo>
                  <a:lnTo>
                    <a:pt x="232" y="214"/>
                  </a:lnTo>
                  <a:lnTo>
                    <a:pt x="227" y="212"/>
                  </a:lnTo>
                  <a:lnTo>
                    <a:pt x="224" y="210"/>
                  </a:lnTo>
                  <a:lnTo>
                    <a:pt x="224" y="209"/>
                  </a:lnTo>
                  <a:lnTo>
                    <a:pt x="224" y="209"/>
                  </a:lnTo>
                  <a:lnTo>
                    <a:pt x="223" y="204"/>
                  </a:lnTo>
                  <a:lnTo>
                    <a:pt x="221" y="200"/>
                  </a:lnTo>
                  <a:lnTo>
                    <a:pt x="221" y="200"/>
                  </a:lnTo>
                  <a:lnTo>
                    <a:pt x="220" y="193"/>
                  </a:lnTo>
                  <a:lnTo>
                    <a:pt x="220" y="193"/>
                  </a:lnTo>
                  <a:lnTo>
                    <a:pt x="216" y="184"/>
                  </a:lnTo>
                  <a:lnTo>
                    <a:pt x="211" y="175"/>
                  </a:lnTo>
                  <a:lnTo>
                    <a:pt x="204" y="166"/>
                  </a:lnTo>
                  <a:lnTo>
                    <a:pt x="198" y="159"/>
                  </a:lnTo>
                  <a:lnTo>
                    <a:pt x="190" y="153"/>
                  </a:lnTo>
                  <a:lnTo>
                    <a:pt x="181" y="146"/>
                  </a:lnTo>
                  <a:lnTo>
                    <a:pt x="173" y="142"/>
                  </a:lnTo>
                  <a:lnTo>
                    <a:pt x="163" y="138"/>
                  </a:lnTo>
                  <a:lnTo>
                    <a:pt x="153" y="134"/>
                  </a:lnTo>
                  <a:lnTo>
                    <a:pt x="143" y="132"/>
                  </a:lnTo>
                  <a:lnTo>
                    <a:pt x="122" y="129"/>
                  </a:lnTo>
                  <a:lnTo>
                    <a:pt x="100" y="129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71" y="132"/>
                  </a:lnTo>
                  <a:lnTo>
                    <a:pt x="61" y="134"/>
                  </a:lnTo>
                  <a:lnTo>
                    <a:pt x="51" y="140"/>
                  </a:lnTo>
                  <a:lnTo>
                    <a:pt x="41" y="145"/>
                  </a:lnTo>
                  <a:lnTo>
                    <a:pt x="33" y="150"/>
                  </a:lnTo>
                  <a:lnTo>
                    <a:pt x="25" y="157"/>
                  </a:lnTo>
                  <a:lnTo>
                    <a:pt x="17" y="164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6" y="189"/>
                  </a:lnTo>
                  <a:lnTo>
                    <a:pt x="3" y="198"/>
                  </a:lnTo>
                  <a:lnTo>
                    <a:pt x="2" y="209"/>
                  </a:lnTo>
                  <a:lnTo>
                    <a:pt x="0" y="219"/>
                  </a:lnTo>
                  <a:lnTo>
                    <a:pt x="2" y="229"/>
                  </a:lnTo>
                  <a:lnTo>
                    <a:pt x="4" y="238"/>
                  </a:lnTo>
                  <a:lnTo>
                    <a:pt x="7" y="242"/>
                  </a:lnTo>
                  <a:lnTo>
                    <a:pt x="11" y="244"/>
                  </a:lnTo>
                  <a:lnTo>
                    <a:pt x="11" y="244"/>
                  </a:lnTo>
                  <a:lnTo>
                    <a:pt x="21" y="253"/>
                  </a:lnTo>
                  <a:lnTo>
                    <a:pt x="33" y="261"/>
                  </a:lnTo>
                  <a:lnTo>
                    <a:pt x="58" y="276"/>
                  </a:lnTo>
                  <a:lnTo>
                    <a:pt x="83" y="287"/>
                  </a:lnTo>
                  <a:lnTo>
                    <a:pt x="110" y="298"/>
                  </a:lnTo>
                  <a:lnTo>
                    <a:pt x="164" y="316"/>
                  </a:lnTo>
                  <a:lnTo>
                    <a:pt x="190" y="327"/>
                  </a:lnTo>
                  <a:lnTo>
                    <a:pt x="216" y="337"/>
                  </a:lnTo>
                  <a:lnTo>
                    <a:pt x="216" y="337"/>
                  </a:lnTo>
                  <a:lnTo>
                    <a:pt x="220" y="341"/>
                  </a:lnTo>
                  <a:lnTo>
                    <a:pt x="227" y="345"/>
                  </a:lnTo>
                  <a:lnTo>
                    <a:pt x="227" y="345"/>
                  </a:lnTo>
                  <a:lnTo>
                    <a:pt x="241" y="350"/>
                  </a:lnTo>
                  <a:lnTo>
                    <a:pt x="257" y="355"/>
                  </a:lnTo>
                  <a:lnTo>
                    <a:pt x="257" y="355"/>
                  </a:lnTo>
                  <a:lnTo>
                    <a:pt x="261" y="355"/>
                  </a:lnTo>
                  <a:lnTo>
                    <a:pt x="261" y="355"/>
                  </a:lnTo>
                  <a:lnTo>
                    <a:pt x="267" y="357"/>
                  </a:lnTo>
                  <a:lnTo>
                    <a:pt x="267" y="357"/>
                  </a:lnTo>
                  <a:lnTo>
                    <a:pt x="263" y="357"/>
                  </a:lnTo>
                  <a:lnTo>
                    <a:pt x="263" y="357"/>
                  </a:lnTo>
                  <a:lnTo>
                    <a:pt x="267" y="359"/>
                  </a:lnTo>
                  <a:lnTo>
                    <a:pt x="267" y="359"/>
                  </a:lnTo>
                  <a:lnTo>
                    <a:pt x="286" y="375"/>
                  </a:lnTo>
                  <a:lnTo>
                    <a:pt x="308" y="393"/>
                  </a:lnTo>
                  <a:lnTo>
                    <a:pt x="308" y="393"/>
                  </a:lnTo>
                  <a:lnTo>
                    <a:pt x="316" y="401"/>
                  </a:lnTo>
                  <a:lnTo>
                    <a:pt x="322" y="409"/>
                  </a:lnTo>
                  <a:lnTo>
                    <a:pt x="327" y="418"/>
                  </a:lnTo>
                  <a:lnTo>
                    <a:pt x="333" y="429"/>
                  </a:lnTo>
                  <a:lnTo>
                    <a:pt x="335" y="439"/>
                  </a:lnTo>
                  <a:lnTo>
                    <a:pt x="338" y="450"/>
                  </a:lnTo>
                  <a:lnTo>
                    <a:pt x="339" y="461"/>
                  </a:lnTo>
                  <a:lnTo>
                    <a:pt x="338" y="472"/>
                  </a:lnTo>
                  <a:lnTo>
                    <a:pt x="338" y="484"/>
                  </a:lnTo>
                  <a:lnTo>
                    <a:pt x="335" y="494"/>
                  </a:lnTo>
                  <a:lnTo>
                    <a:pt x="333" y="506"/>
                  </a:lnTo>
                  <a:lnTo>
                    <a:pt x="329" y="516"/>
                  </a:lnTo>
                  <a:lnTo>
                    <a:pt x="325" y="525"/>
                  </a:lnTo>
                  <a:lnTo>
                    <a:pt x="320" y="535"/>
                  </a:lnTo>
                  <a:lnTo>
                    <a:pt x="313" y="544"/>
                  </a:lnTo>
                  <a:lnTo>
                    <a:pt x="307" y="552"/>
                  </a:lnTo>
                  <a:lnTo>
                    <a:pt x="307" y="552"/>
                  </a:lnTo>
                  <a:lnTo>
                    <a:pt x="295" y="561"/>
                  </a:lnTo>
                  <a:lnTo>
                    <a:pt x="283" y="569"/>
                  </a:lnTo>
                  <a:lnTo>
                    <a:pt x="269" y="575"/>
                  </a:lnTo>
                  <a:lnTo>
                    <a:pt x="254" y="582"/>
                  </a:lnTo>
                  <a:lnTo>
                    <a:pt x="238" y="586"/>
                  </a:lnTo>
                  <a:lnTo>
                    <a:pt x="223" y="589"/>
                  </a:lnTo>
                  <a:lnTo>
                    <a:pt x="208" y="592"/>
                  </a:lnTo>
                  <a:lnTo>
                    <a:pt x="193" y="593"/>
                  </a:lnTo>
                  <a:lnTo>
                    <a:pt x="193" y="593"/>
                  </a:lnTo>
                  <a:lnTo>
                    <a:pt x="187" y="592"/>
                  </a:lnTo>
                  <a:lnTo>
                    <a:pt x="182" y="592"/>
                  </a:lnTo>
                  <a:lnTo>
                    <a:pt x="177" y="592"/>
                  </a:lnTo>
                  <a:lnTo>
                    <a:pt x="172" y="595"/>
                  </a:lnTo>
                  <a:lnTo>
                    <a:pt x="168" y="597"/>
                  </a:lnTo>
                  <a:lnTo>
                    <a:pt x="164" y="601"/>
                  </a:lnTo>
                  <a:lnTo>
                    <a:pt x="161" y="608"/>
                  </a:lnTo>
                  <a:lnTo>
                    <a:pt x="161" y="614"/>
                  </a:lnTo>
                  <a:lnTo>
                    <a:pt x="161" y="617"/>
                  </a:lnTo>
                  <a:lnTo>
                    <a:pt x="161" y="617"/>
                  </a:lnTo>
                  <a:lnTo>
                    <a:pt x="161" y="621"/>
                  </a:lnTo>
                  <a:lnTo>
                    <a:pt x="163" y="625"/>
                  </a:lnTo>
                  <a:lnTo>
                    <a:pt x="165" y="629"/>
                  </a:lnTo>
                  <a:lnTo>
                    <a:pt x="168" y="633"/>
                  </a:lnTo>
                  <a:lnTo>
                    <a:pt x="172" y="635"/>
                  </a:lnTo>
                  <a:lnTo>
                    <a:pt x="176" y="638"/>
                  </a:lnTo>
                  <a:lnTo>
                    <a:pt x="180" y="639"/>
                  </a:lnTo>
                  <a:lnTo>
                    <a:pt x="184" y="639"/>
                  </a:lnTo>
                  <a:lnTo>
                    <a:pt x="184" y="639"/>
                  </a:lnTo>
                  <a:lnTo>
                    <a:pt x="204" y="639"/>
                  </a:lnTo>
                  <a:lnTo>
                    <a:pt x="224" y="637"/>
                  </a:lnTo>
                  <a:lnTo>
                    <a:pt x="244" y="633"/>
                  </a:lnTo>
                  <a:lnTo>
                    <a:pt x="262" y="626"/>
                  </a:lnTo>
                  <a:lnTo>
                    <a:pt x="282" y="620"/>
                  </a:lnTo>
                  <a:lnTo>
                    <a:pt x="299" y="610"/>
                  </a:lnTo>
                  <a:lnTo>
                    <a:pt x="316" y="601"/>
                  </a:lnTo>
                  <a:lnTo>
                    <a:pt x="330" y="589"/>
                  </a:lnTo>
                  <a:lnTo>
                    <a:pt x="344" y="576"/>
                  </a:lnTo>
                  <a:lnTo>
                    <a:pt x="356" y="562"/>
                  </a:lnTo>
                  <a:lnTo>
                    <a:pt x="367" y="546"/>
                  </a:lnTo>
                  <a:lnTo>
                    <a:pt x="375" y="529"/>
                  </a:lnTo>
                  <a:lnTo>
                    <a:pt x="381" y="512"/>
                  </a:lnTo>
                  <a:lnTo>
                    <a:pt x="385" y="493"/>
                  </a:lnTo>
                  <a:lnTo>
                    <a:pt x="385" y="472"/>
                  </a:lnTo>
                  <a:lnTo>
                    <a:pt x="382" y="451"/>
                  </a:lnTo>
                  <a:lnTo>
                    <a:pt x="382" y="451"/>
                  </a:lnTo>
                  <a:lnTo>
                    <a:pt x="380" y="436"/>
                  </a:lnTo>
                  <a:lnTo>
                    <a:pt x="376" y="422"/>
                  </a:lnTo>
                  <a:lnTo>
                    <a:pt x="372" y="409"/>
                  </a:lnTo>
                  <a:lnTo>
                    <a:pt x="367" y="397"/>
                  </a:lnTo>
                  <a:lnTo>
                    <a:pt x="360" y="387"/>
                  </a:lnTo>
                  <a:lnTo>
                    <a:pt x="354" y="376"/>
                  </a:lnTo>
                  <a:lnTo>
                    <a:pt x="346" y="366"/>
                  </a:lnTo>
                  <a:lnTo>
                    <a:pt x="338" y="358"/>
                  </a:lnTo>
                  <a:lnTo>
                    <a:pt x="330" y="349"/>
                  </a:lnTo>
                  <a:lnTo>
                    <a:pt x="321" y="342"/>
                  </a:lnTo>
                  <a:lnTo>
                    <a:pt x="301" y="328"/>
                  </a:lnTo>
                  <a:lnTo>
                    <a:pt x="279" y="317"/>
                  </a:lnTo>
                  <a:lnTo>
                    <a:pt x="257" y="307"/>
                  </a:lnTo>
                  <a:lnTo>
                    <a:pt x="257" y="307"/>
                  </a:lnTo>
                  <a:lnTo>
                    <a:pt x="233" y="295"/>
                  </a:lnTo>
                  <a:lnTo>
                    <a:pt x="221" y="290"/>
                  </a:lnTo>
                  <a:lnTo>
                    <a:pt x="210" y="286"/>
                  </a:lnTo>
                  <a:lnTo>
                    <a:pt x="210" y="286"/>
                  </a:lnTo>
                  <a:lnTo>
                    <a:pt x="176" y="276"/>
                  </a:lnTo>
                  <a:lnTo>
                    <a:pt x="142" y="263"/>
                  </a:lnTo>
                  <a:lnTo>
                    <a:pt x="108" y="248"/>
                  </a:lnTo>
                  <a:lnTo>
                    <a:pt x="75" y="234"/>
                  </a:lnTo>
                  <a:lnTo>
                    <a:pt x="75" y="234"/>
                  </a:lnTo>
                  <a:lnTo>
                    <a:pt x="68" y="230"/>
                  </a:lnTo>
                  <a:lnTo>
                    <a:pt x="63" y="226"/>
                  </a:lnTo>
                  <a:lnTo>
                    <a:pt x="58" y="222"/>
                  </a:lnTo>
                  <a:lnTo>
                    <a:pt x="55" y="218"/>
                  </a:lnTo>
                  <a:lnTo>
                    <a:pt x="54" y="213"/>
                  </a:lnTo>
                  <a:lnTo>
                    <a:pt x="53" y="208"/>
                  </a:lnTo>
                  <a:lnTo>
                    <a:pt x="53" y="204"/>
                  </a:lnTo>
                  <a:lnTo>
                    <a:pt x="54" y="198"/>
                  </a:lnTo>
                  <a:lnTo>
                    <a:pt x="55" y="195"/>
                  </a:lnTo>
                  <a:lnTo>
                    <a:pt x="59" y="191"/>
                  </a:lnTo>
                  <a:lnTo>
                    <a:pt x="63" y="187"/>
                  </a:lnTo>
                  <a:lnTo>
                    <a:pt x="67" y="183"/>
                  </a:lnTo>
                  <a:lnTo>
                    <a:pt x="72" y="180"/>
                  </a:lnTo>
                  <a:lnTo>
                    <a:pt x="79" y="178"/>
                  </a:lnTo>
                  <a:lnTo>
                    <a:pt x="85" y="175"/>
                  </a:lnTo>
                  <a:lnTo>
                    <a:pt x="92" y="174"/>
                  </a:lnTo>
                  <a:lnTo>
                    <a:pt x="92" y="17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1130"/>
            <p:cNvSpPr/>
            <p:nvPr/>
          </p:nvSpPr>
          <p:spPr bwMode="auto">
            <a:xfrm>
              <a:off x="4273551" y="4613275"/>
              <a:ext cx="3175" cy="1588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7" h="2">
                  <a:moveTo>
                    <a:pt x="5" y="2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1131"/>
            <p:cNvSpPr/>
            <p:nvPr/>
          </p:nvSpPr>
          <p:spPr bwMode="auto">
            <a:xfrm>
              <a:off x="4224338" y="4500563"/>
              <a:ext cx="153988" cy="254000"/>
            </a:xfrm>
            <a:custGeom>
              <a:avLst/>
              <a:gdLst/>
              <a:ahLst/>
              <a:cxnLst>
                <a:cxn ang="0">
                  <a:pos x="261" y="464"/>
                </a:cxn>
                <a:cxn ang="0">
                  <a:pos x="214" y="440"/>
                </a:cxn>
                <a:cxn ang="0">
                  <a:pos x="209" y="422"/>
                </a:cxn>
                <a:cxn ang="0">
                  <a:pos x="189" y="396"/>
                </a:cxn>
                <a:cxn ang="0">
                  <a:pos x="141" y="375"/>
                </a:cxn>
                <a:cxn ang="0">
                  <a:pos x="53" y="376"/>
                </a:cxn>
                <a:cxn ang="0">
                  <a:pos x="9" y="404"/>
                </a:cxn>
                <a:cxn ang="0">
                  <a:pos x="0" y="456"/>
                </a:cxn>
                <a:cxn ang="0">
                  <a:pos x="18" y="548"/>
                </a:cxn>
                <a:cxn ang="0">
                  <a:pos x="61" y="596"/>
                </a:cxn>
                <a:cxn ang="0">
                  <a:pos x="154" y="633"/>
                </a:cxn>
                <a:cxn ang="0">
                  <a:pos x="232" y="639"/>
                </a:cxn>
                <a:cxn ang="0">
                  <a:pos x="247" y="625"/>
                </a:cxn>
                <a:cxn ang="0">
                  <a:pos x="240" y="599"/>
                </a:cxn>
                <a:cxn ang="0">
                  <a:pos x="202" y="592"/>
                </a:cxn>
                <a:cxn ang="0">
                  <a:pos x="103" y="567"/>
                </a:cxn>
                <a:cxn ang="0">
                  <a:pos x="53" y="521"/>
                </a:cxn>
                <a:cxn ang="0">
                  <a:pos x="44" y="465"/>
                </a:cxn>
                <a:cxn ang="0">
                  <a:pos x="52" y="434"/>
                </a:cxn>
                <a:cxn ang="0">
                  <a:pos x="106" y="418"/>
                </a:cxn>
                <a:cxn ang="0">
                  <a:pos x="155" y="425"/>
                </a:cxn>
                <a:cxn ang="0">
                  <a:pos x="164" y="435"/>
                </a:cxn>
                <a:cxn ang="0">
                  <a:pos x="172" y="456"/>
                </a:cxn>
                <a:cxn ang="0">
                  <a:pos x="206" y="493"/>
                </a:cxn>
                <a:cxn ang="0">
                  <a:pos x="266" y="510"/>
                </a:cxn>
                <a:cxn ang="0">
                  <a:pos x="327" y="504"/>
                </a:cxn>
                <a:cxn ang="0">
                  <a:pos x="370" y="474"/>
                </a:cxn>
                <a:cxn ang="0">
                  <a:pos x="387" y="430"/>
                </a:cxn>
                <a:cxn ang="0">
                  <a:pos x="378" y="395"/>
                </a:cxn>
                <a:cxn ang="0">
                  <a:pos x="304" y="351"/>
                </a:cxn>
                <a:cxn ang="0">
                  <a:pos x="172" y="302"/>
                </a:cxn>
                <a:cxn ang="0">
                  <a:pos x="130" y="285"/>
                </a:cxn>
                <a:cxn ang="0">
                  <a:pos x="121" y="282"/>
                </a:cxn>
                <a:cxn ang="0">
                  <a:pos x="102" y="264"/>
                </a:cxn>
                <a:cxn ang="0">
                  <a:pos x="60" y="221"/>
                </a:cxn>
                <a:cxn ang="0">
                  <a:pos x="49" y="167"/>
                </a:cxn>
                <a:cxn ang="0">
                  <a:pos x="64" y="113"/>
                </a:cxn>
                <a:cxn ang="0">
                  <a:pos x="92" y="79"/>
                </a:cxn>
                <a:cxn ang="0">
                  <a:pos x="164" y="49"/>
                </a:cxn>
                <a:cxn ang="0">
                  <a:pos x="205" y="48"/>
                </a:cxn>
                <a:cxn ang="0">
                  <a:pos x="226" y="32"/>
                </a:cxn>
                <a:cxn ang="0">
                  <a:pos x="225" y="14"/>
                </a:cxn>
                <a:cxn ang="0">
                  <a:pos x="209" y="1"/>
                </a:cxn>
                <a:cxn ang="0">
                  <a:pos x="145" y="8"/>
                </a:cxn>
                <a:cxn ang="0">
                  <a:pos x="57" y="51"/>
                </a:cxn>
                <a:cxn ang="0">
                  <a:pos x="7" y="128"/>
                </a:cxn>
                <a:cxn ang="0">
                  <a:pos x="7" y="204"/>
                </a:cxn>
                <a:cxn ang="0">
                  <a:pos x="35" y="264"/>
                </a:cxn>
                <a:cxn ang="0">
                  <a:pos x="87" y="311"/>
                </a:cxn>
                <a:cxn ang="0">
                  <a:pos x="166" y="349"/>
                </a:cxn>
                <a:cxn ang="0">
                  <a:pos x="280" y="391"/>
                </a:cxn>
                <a:cxn ang="0">
                  <a:pos x="329" y="418"/>
                </a:cxn>
                <a:cxn ang="0">
                  <a:pos x="334" y="440"/>
                </a:cxn>
                <a:cxn ang="0">
                  <a:pos x="315" y="460"/>
                </a:cxn>
              </a:cxnLst>
              <a:rect l="0" t="0" r="r" b="b"/>
              <a:pathLst>
                <a:path w="387" h="639">
                  <a:moveTo>
                    <a:pt x="295" y="465"/>
                  </a:moveTo>
                  <a:lnTo>
                    <a:pt x="295" y="465"/>
                  </a:lnTo>
                  <a:lnTo>
                    <a:pt x="286" y="465"/>
                  </a:lnTo>
                  <a:lnTo>
                    <a:pt x="274" y="465"/>
                  </a:lnTo>
                  <a:lnTo>
                    <a:pt x="261" y="464"/>
                  </a:lnTo>
                  <a:lnTo>
                    <a:pt x="249" y="461"/>
                  </a:lnTo>
                  <a:lnTo>
                    <a:pt x="238" y="457"/>
                  </a:lnTo>
                  <a:lnTo>
                    <a:pt x="226" y="451"/>
                  </a:lnTo>
                  <a:lnTo>
                    <a:pt x="218" y="444"/>
                  </a:lnTo>
                  <a:lnTo>
                    <a:pt x="214" y="440"/>
                  </a:lnTo>
                  <a:lnTo>
                    <a:pt x="213" y="435"/>
                  </a:lnTo>
                  <a:lnTo>
                    <a:pt x="213" y="435"/>
                  </a:lnTo>
                  <a:lnTo>
                    <a:pt x="211" y="427"/>
                  </a:lnTo>
                  <a:lnTo>
                    <a:pt x="209" y="422"/>
                  </a:lnTo>
                  <a:lnTo>
                    <a:pt x="209" y="422"/>
                  </a:lnTo>
                  <a:lnTo>
                    <a:pt x="205" y="414"/>
                  </a:lnTo>
                  <a:lnTo>
                    <a:pt x="201" y="408"/>
                  </a:lnTo>
                  <a:lnTo>
                    <a:pt x="201" y="408"/>
                  </a:lnTo>
                  <a:lnTo>
                    <a:pt x="196" y="401"/>
                  </a:lnTo>
                  <a:lnTo>
                    <a:pt x="189" y="396"/>
                  </a:lnTo>
                  <a:lnTo>
                    <a:pt x="181" y="391"/>
                  </a:lnTo>
                  <a:lnTo>
                    <a:pt x="175" y="387"/>
                  </a:lnTo>
                  <a:lnTo>
                    <a:pt x="158" y="379"/>
                  </a:lnTo>
                  <a:lnTo>
                    <a:pt x="141" y="375"/>
                  </a:lnTo>
                  <a:lnTo>
                    <a:pt x="141" y="375"/>
                  </a:lnTo>
                  <a:lnTo>
                    <a:pt x="123" y="371"/>
                  </a:lnTo>
                  <a:lnTo>
                    <a:pt x="100" y="370"/>
                  </a:lnTo>
                  <a:lnTo>
                    <a:pt x="77" y="371"/>
                  </a:lnTo>
                  <a:lnTo>
                    <a:pt x="65" y="374"/>
                  </a:lnTo>
                  <a:lnTo>
                    <a:pt x="53" y="376"/>
                  </a:lnTo>
                  <a:lnTo>
                    <a:pt x="43" y="380"/>
                  </a:lnTo>
                  <a:lnTo>
                    <a:pt x="32" y="384"/>
                  </a:lnTo>
                  <a:lnTo>
                    <a:pt x="23" y="389"/>
                  </a:lnTo>
                  <a:lnTo>
                    <a:pt x="15" y="396"/>
                  </a:lnTo>
                  <a:lnTo>
                    <a:pt x="9" y="404"/>
                  </a:lnTo>
                  <a:lnTo>
                    <a:pt x="4" y="413"/>
                  </a:lnTo>
                  <a:lnTo>
                    <a:pt x="1" y="423"/>
                  </a:lnTo>
                  <a:lnTo>
                    <a:pt x="0" y="435"/>
                  </a:lnTo>
                  <a:lnTo>
                    <a:pt x="0" y="435"/>
                  </a:lnTo>
                  <a:lnTo>
                    <a:pt x="0" y="456"/>
                  </a:lnTo>
                  <a:lnTo>
                    <a:pt x="0" y="476"/>
                  </a:lnTo>
                  <a:lnTo>
                    <a:pt x="2" y="495"/>
                  </a:lnTo>
                  <a:lnTo>
                    <a:pt x="5" y="514"/>
                  </a:lnTo>
                  <a:lnTo>
                    <a:pt x="10" y="531"/>
                  </a:lnTo>
                  <a:lnTo>
                    <a:pt x="18" y="548"/>
                  </a:lnTo>
                  <a:lnTo>
                    <a:pt x="30" y="565"/>
                  </a:lnTo>
                  <a:lnTo>
                    <a:pt x="43" y="582"/>
                  </a:lnTo>
                  <a:lnTo>
                    <a:pt x="43" y="582"/>
                  </a:lnTo>
                  <a:lnTo>
                    <a:pt x="52" y="589"/>
                  </a:lnTo>
                  <a:lnTo>
                    <a:pt x="61" y="596"/>
                  </a:lnTo>
                  <a:lnTo>
                    <a:pt x="70" y="603"/>
                  </a:lnTo>
                  <a:lnTo>
                    <a:pt x="82" y="609"/>
                  </a:lnTo>
                  <a:lnTo>
                    <a:pt x="104" y="620"/>
                  </a:lnTo>
                  <a:lnTo>
                    <a:pt x="129" y="627"/>
                  </a:lnTo>
                  <a:lnTo>
                    <a:pt x="154" y="633"/>
                  </a:lnTo>
                  <a:lnTo>
                    <a:pt x="179" y="637"/>
                  </a:lnTo>
                  <a:lnTo>
                    <a:pt x="204" y="639"/>
                  </a:lnTo>
                  <a:lnTo>
                    <a:pt x="227" y="639"/>
                  </a:lnTo>
                  <a:lnTo>
                    <a:pt x="227" y="639"/>
                  </a:lnTo>
                  <a:lnTo>
                    <a:pt x="232" y="639"/>
                  </a:lnTo>
                  <a:lnTo>
                    <a:pt x="236" y="638"/>
                  </a:lnTo>
                  <a:lnTo>
                    <a:pt x="240" y="635"/>
                  </a:lnTo>
                  <a:lnTo>
                    <a:pt x="243" y="633"/>
                  </a:lnTo>
                  <a:lnTo>
                    <a:pt x="246" y="629"/>
                  </a:lnTo>
                  <a:lnTo>
                    <a:pt x="247" y="625"/>
                  </a:lnTo>
                  <a:lnTo>
                    <a:pt x="249" y="617"/>
                  </a:lnTo>
                  <a:lnTo>
                    <a:pt x="247" y="608"/>
                  </a:lnTo>
                  <a:lnTo>
                    <a:pt x="246" y="604"/>
                  </a:lnTo>
                  <a:lnTo>
                    <a:pt x="243" y="601"/>
                  </a:lnTo>
                  <a:lnTo>
                    <a:pt x="240" y="599"/>
                  </a:lnTo>
                  <a:lnTo>
                    <a:pt x="236" y="596"/>
                  </a:lnTo>
                  <a:lnTo>
                    <a:pt x="232" y="595"/>
                  </a:lnTo>
                  <a:lnTo>
                    <a:pt x="227" y="593"/>
                  </a:lnTo>
                  <a:lnTo>
                    <a:pt x="227" y="593"/>
                  </a:lnTo>
                  <a:lnTo>
                    <a:pt x="202" y="592"/>
                  </a:lnTo>
                  <a:lnTo>
                    <a:pt x="175" y="589"/>
                  </a:lnTo>
                  <a:lnTo>
                    <a:pt x="145" y="583"/>
                  </a:lnTo>
                  <a:lnTo>
                    <a:pt x="130" y="579"/>
                  </a:lnTo>
                  <a:lnTo>
                    <a:pt x="116" y="574"/>
                  </a:lnTo>
                  <a:lnTo>
                    <a:pt x="103" y="567"/>
                  </a:lnTo>
                  <a:lnTo>
                    <a:pt x="90" y="561"/>
                  </a:lnTo>
                  <a:lnTo>
                    <a:pt x="78" y="552"/>
                  </a:lnTo>
                  <a:lnTo>
                    <a:pt x="68" y="542"/>
                  </a:lnTo>
                  <a:lnTo>
                    <a:pt x="60" y="533"/>
                  </a:lnTo>
                  <a:lnTo>
                    <a:pt x="53" y="521"/>
                  </a:lnTo>
                  <a:lnTo>
                    <a:pt x="48" y="508"/>
                  </a:lnTo>
                  <a:lnTo>
                    <a:pt x="47" y="495"/>
                  </a:lnTo>
                  <a:lnTo>
                    <a:pt x="47" y="495"/>
                  </a:lnTo>
                  <a:lnTo>
                    <a:pt x="44" y="474"/>
                  </a:lnTo>
                  <a:lnTo>
                    <a:pt x="44" y="465"/>
                  </a:lnTo>
                  <a:lnTo>
                    <a:pt x="44" y="453"/>
                  </a:lnTo>
                  <a:lnTo>
                    <a:pt x="44" y="453"/>
                  </a:lnTo>
                  <a:lnTo>
                    <a:pt x="45" y="448"/>
                  </a:lnTo>
                  <a:lnTo>
                    <a:pt x="47" y="443"/>
                  </a:lnTo>
                  <a:lnTo>
                    <a:pt x="52" y="434"/>
                  </a:lnTo>
                  <a:lnTo>
                    <a:pt x="58" y="427"/>
                  </a:lnTo>
                  <a:lnTo>
                    <a:pt x="66" y="423"/>
                  </a:lnTo>
                  <a:lnTo>
                    <a:pt x="75" y="419"/>
                  </a:lnTo>
                  <a:lnTo>
                    <a:pt x="86" y="418"/>
                  </a:lnTo>
                  <a:lnTo>
                    <a:pt x="106" y="418"/>
                  </a:lnTo>
                  <a:lnTo>
                    <a:pt x="106" y="418"/>
                  </a:lnTo>
                  <a:lnTo>
                    <a:pt x="117" y="418"/>
                  </a:lnTo>
                  <a:lnTo>
                    <a:pt x="137" y="421"/>
                  </a:lnTo>
                  <a:lnTo>
                    <a:pt x="147" y="422"/>
                  </a:lnTo>
                  <a:lnTo>
                    <a:pt x="155" y="425"/>
                  </a:lnTo>
                  <a:lnTo>
                    <a:pt x="162" y="427"/>
                  </a:lnTo>
                  <a:lnTo>
                    <a:pt x="163" y="429"/>
                  </a:lnTo>
                  <a:lnTo>
                    <a:pt x="164" y="431"/>
                  </a:lnTo>
                  <a:lnTo>
                    <a:pt x="164" y="431"/>
                  </a:lnTo>
                  <a:lnTo>
                    <a:pt x="164" y="435"/>
                  </a:lnTo>
                  <a:lnTo>
                    <a:pt x="167" y="440"/>
                  </a:lnTo>
                  <a:lnTo>
                    <a:pt x="167" y="440"/>
                  </a:lnTo>
                  <a:lnTo>
                    <a:pt x="167" y="446"/>
                  </a:lnTo>
                  <a:lnTo>
                    <a:pt x="167" y="446"/>
                  </a:lnTo>
                  <a:lnTo>
                    <a:pt x="172" y="456"/>
                  </a:lnTo>
                  <a:lnTo>
                    <a:pt x="177" y="465"/>
                  </a:lnTo>
                  <a:lnTo>
                    <a:pt x="183" y="473"/>
                  </a:lnTo>
                  <a:lnTo>
                    <a:pt x="191" y="481"/>
                  </a:lnTo>
                  <a:lnTo>
                    <a:pt x="198" y="487"/>
                  </a:lnTo>
                  <a:lnTo>
                    <a:pt x="206" y="493"/>
                  </a:lnTo>
                  <a:lnTo>
                    <a:pt x="215" y="498"/>
                  </a:lnTo>
                  <a:lnTo>
                    <a:pt x="225" y="502"/>
                  </a:lnTo>
                  <a:lnTo>
                    <a:pt x="235" y="504"/>
                  </a:lnTo>
                  <a:lnTo>
                    <a:pt x="246" y="507"/>
                  </a:lnTo>
                  <a:lnTo>
                    <a:pt x="266" y="510"/>
                  </a:lnTo>
                  <a:lnTo>
                    <a:pt x="287" y="511"/>
                  </a:lnTo>
                  <a:lnTo>
                    <a:pt x="308" y="510"/>
                  </a:lnTo>
                  <a:lnTo>
                    <a:pt x="308" y="510"/>
                  </a:lnTo>
                  <a:lnTo>
                    <a:pt x="317" y="507"/>
                  </a:lnTo>
                  <a:lnTo>
                    <a:pt x="327" y="504"/>
                  </a:lnTo>
                  <a:lnTo>
                    <a:pt x="337" y="501"/>
                  </a:lnTo>
                  <a:lnTo>
                    <a:pt x="346" y="495"/>
                  </a:lnTo>
                  <a:lnTo>
                    <a:pt x="355" y="489"/>
                  </a:lnTo>
                  <a:lnTo>
                    <a:pt x="363" y="482"/>
                  </a:lnTo>
                  <a:lnTo>
                    <a:pt x="370" y="474"/>
                  </a:lnTo>
                  <a:lnTo>
                    <a:pt x="375" y="467"/>
                  </a:lnTo>
                  <a:lnTo>
                    <a:pt x="375" y="467"/>
                  </a:lnTo>
                  <a:lnTo>
                    <a:pt x="382" y="450"/>
                  </a:lnTo>
                  <a:lnTo>
                    <a:pt x="384" y="440"/>
                  </a:lnTo>
                  <a:lnTo>
                    <a:pt x="387" y="430"/>
                  </a:lnTo>
                  <a:lnTo>
                    <a:pt x="387" y="421"/>
                  </a:lnTo>
                  <a:lnTo>
                    <a:pt x="387" y="410"/>
                  </a:lnTo>
                  <a:lnTo>
                    <a:pt x="383" y="402"/>
                  </a:lnTo>
                  <a:lnTo>
                    <a:pt x="380" y="399"/>
                  </a:lnTo>
                  <a:lnTo>
                    <a:pt x="378" y="395"/>
                  </a:lnTo>
                  <a:lnTo>
                    <a:pt x="378" y="395"/>
                  </a:lnTo>
                  <a:lnTo>
                    <a:pt x="366" y="385"/>
                  </a:lnTo>
                  <a:lnTo>
                    <a:pt x="354" y="378"/>
                  </a:lnTo>
                  <a:lnTo>
                    <a:pt x="329" y="363"/>
                  </a:lnTo>
                  <a:lnTo>
                    <a:pt x="304" y="351"/>
                  </a:lnTo>
                  <a:lnTo>
                    <a:pt x="278" y="342"/>
                  </a:lnTo>
                  <a:lnTo>
                    <a:pt x="225" y="323"/>
                  </a:lnTo>
                  <a:lnTo>
                    <a:pt x="198" y="314"/>
                  </a:lnTo>
                  <a:lnTo>
                    <a:pt x="172" y="302"/>
                  </a:lnTo>
                  <a:lnTo>
                    <a:pt x="172" y="302"/>
                  </a:lnTo>
                  <a:lnTo>
                    <a:pt x="167" y="298"/>
                  </a:lnTo>
                  <a:lnTo>
                    <a:pt x="162" y="295"/>
                  </a:lnTo>
                  <a:lnTo>
                    <a:pt x="162" y="295"/>
                  </a:lnTo>
                  <a:lnTo>
                    <a:pt x="146" y="290"/>
                  </a:lnTo>
                  <a:lnTo>
                    <a:pt x="130" y="285"/>
                  </a:lnTo>
                  <a:lnTo>
                    <a:pt x="130" y="285"/>
                  </a:lnTo>
                  <a:lnTo>
                    <a:pt x="126" y="283"/>
                  </a:lnTo>
                  <a:lnTo>
                    <a:pt x="126" y="283"/>
                  </a:lnTo>
                  <a:lnTo>
                    <a:pt x="121" y="282"/>
                  </a:lnTo>
                  <a:lnTo>
                    <a:pt x="121" y="282"/>
                  </a:lnTo>
                  <a:lnTo>
                    <a:pt x="125" y="283"/>
                  </a:lnTo>
                  <a:lnTo>
                    <a:pt x="125" y="283"/>
                  </a:lnTo>
                  <a:lnTo>
                    <a:pt x="120" y="281"/>
                  </a:lnTo>
                  <a:lnTo>
                    <a:pt x="120" y="281"/>
                  </a:lnTo>
                  <a:lnTo>
                    <a:pt x="102" y="264"/>
                  </a:lnTo>
                  <a:lnTo>
                    <a:pt x="81" y="246"/>
                  </a:lnTo>
                  <a:lnTo>
                    <a:pt x="81" y="246"/>
                  </a:lnTo>
                  <a:lnTo>
                    <a:pt x="73" y="239"/>
                  </a:lnTo>
                  <a:lnTo>
                    <a:pt x="65" y="230"/>
                  </a:lnTo>
                  <a:lnTo>
                    <a:pt x="60" y="221"/>
                  </a:lnTo>
                  <a:lnTo>
                    <a:pt x="56" y="210"/>
                  </a:lnTo>
                  <a:lnTo>
                    <a:pt x="52" y="201"/>
                  </a:lnTo>
                  <a:lnTo>
                    <a:pt x="51" y="189"/>
                  </a:lnTo>
                  <a:lnTo>
                    <a:pt x="49" y="179"/>
                  </a:lnTo>
                  <a:lnTo>
                    <a:pt x="49" y="167"/>
                  </a:lnTo>
                  <a:lnTo>
                    <a:pt x="51" y="157"/>
                  </a:lnTo>
                  <a:lnTo>
                    <a:pt x="52" y="145"/>
                  </a:lnTo>
                  <a:lnTo>
                    <a:pt x="55" y="134"/>
                  </a:lnTo>
                  <a:lnTo>
                    <a:pt x="58" y="124"/>
                  </a:lnTo>
                  <a:lnTo>
                    <a:pt x="64" y="113"/>
                  </a:lnTo>
                  <a:lnTo>
                    <a:pt x="69" y="104"/>
                  </a:lnTo>
                  <a:lnTo>
                    <a:pt x="75" y="96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92" y="79"/>
                  </a:lnTo>
                  <a:lnTo>
                    <a:pt x="106" y="70"/>
                  </a:lnTo>
                  <a:lnTo>
                    <a:pt x="119" y="64"/>
                  </a:lnTo>
                  <a:lnTo>
                    <a:pt x="133" y="59"/>
                  </a:lnTo>
                  <a:lnTo>
                    <a:pt x="149" y="53"/>
                  </a:lnTo>
                  <a:lnTo>
                    <a:pt x="164" y="49"/>
                  </a:lnTo>
                  <a:lnTo>
                    <a:pt x="180" y="48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200" y="48"/>
                  </a:lnTo>
                  <a:lnTo>
                    <a:pt x="205" y="48"/>
                  </a:lnTo>
                  <a:lnTo>
                    <a:pt x="210" y="47"/>
                  </a:lnTo>
                  <a:lnTo>
                    <a:pt x="215" y="45"/>
                  </a:lnTo>
                  <a:lnTo>
                    <a:pt x="221" y="42"/>
                  </a:lnTo>
                  <a:lnTo>
                    <a:pt x="223" y="38"/>
                  </a:lnTo>
                  <a:lnTo>
                    <a:pt x="226" y="32"/>
                  </a:lnTo>
                  <a:lnTo>
                    <a:pt x="227" y="26"/>
                  </a:lnTo>
                  <a:lnTo>
                    <a:pt x="227" y="23"/>
                  </a:lnTo>
                  <a:lnTo>
                    <a:pt x="227" y="23"/>
                  </a:lnTo>
                  <a:lnTo>
                    <a:pt x="226" y="18"/>
                  </a:lnTo>
                  <a:lnTo>
                    <a:pt x="225" y="14"/>
                  </a:lnTo>
                  <a:lnTo>
                    <a:pt x="223" y="10"/>
                  </a:lnTo>
                  <a:lnTo>
                    <a:pt x="219" y="6"/>
                  </a:lnTo>
                  <a:lnTo>
                    <a:pt x="217" y="4"/>
                  </a:lnTo>
                  <a:lnTo>
                    <a:pt x="213" y="2"/>
                  </a:lnTo>
                  <a:lnTo>
                    <a:pt x="209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184" y="1"/>
                  </a:lnTo>
                  <a:lnTo>
                    <a:pt x="164" y="4"/>
                  </a:lnTo>
                  <a:lnTo>
                    <a:pt x="145" y="8"/>
                  </a:lnTo>
                  <a:lnTo>
                    <a:pt x="125" y="13"/>
                  </a:lnTo>
                  <a:lnTo>
                    <a:pt x="107" y="21"/>
                  </a:lnTo>
                  <a:lnTo>
                    <a:pt x="89" y="28"/>
                  </a:lnTo>
                  <a:lnTo>
                    <a:pt x="73" y="39"/>
                  </a:lnTo>
                  <a:lnTo>
                    <a:pt x="57" y="51"/>
                  </a:lnTo>
                  <a:lnTo>
                    <a:pt x="43" y="62"/>
                  </a:lnTo>
                  <a:lnTo>
                    <a:pt x="31" y="77"/>
                  </a:lnTo>
                  <a:lnTo>
                    <a:pt x="21" y="93"/>
                  </a:lnTo>
                  <a:lnTo>
                    <a:pt x="13" y="110"/>
                  </a:lnTo>
                  <a:lnTo>
                    <a:pt x="7" y="128"/>
                  </a:lnTo>
                  <a:lnTo>
                    <a:pt x="4" y="147"/>
                  </a:lnTo>
                  <a:lnTo>
                    <a:pt x="2" y="167"/>
                  </a:lnTo>
                  <a:lnTo>
                    <a:pt x="5" y="189"/>
                  </a:lnTo>
                  <a:lnTo>
                    <a:pt x="5" y="189"/>
                  </a:lnTo>
                  <a:lnTo>
                    <a:pt x="7" y="204"/>
                  </a:lnTo>
                  <a:lnTo>
                    <a:pt x="11" y="217"/>
                  </a:lnTo>
                  <a:lnTo>
                    <a:pt x="17" y="230"/>
                  </a:lnTo>
                  <a:lnTo>
                    <a:pt x="22" y="242"/>
                  </a:lnTo>
                  <a:lnTo>
                    <a:pt x="27" y="253"/>
                  </a:lnTo>
                  <a:lnTo>
                    <a:pt x="35" y="264"/>
                  </a:lnTo>
                  <a:lnTo>
                    <a:pt x="41" y="273"/>
                  </a:lnTo>
                  <a:lnTo>
                    <a:pt x="49" y="282"/>
                  </a:lnTo>
                  <a:lnTo>
                    <a:pt x="58" y="290"/>
                  </a:lnTo>
                  <a:lnTo>
                    <a:pt x="68" y="298"/>
                  </a:lnTo>
                  <a:lnTo>
                    <a:pt x="87" y="311"/>
                  </a:lnTo>
                  <a:lnTo>
                    <a:pt x="108" y="323"/>
                  </a:lnTo>
                  <a:lnTo>
                    <a:pt x="132" y="332"/>
                  </a:lnTo>
                  <a:lnTo>
                    <a:pt x="132" y="332"/>
                  </a:lnTo>
                  <a:lnTo>
                    <a:pt x="154" y="345"/>
                  </a:lnTo>
                  <a:lnTo>
                    <a:pt x="166" y="349"/>
                  </a:lnTo>
                  <a:lnTo>
                    <a:pt x="177" y="353"/>
                  </a:lnTo>
                  <a:lnTo>
                    <a:pt x="177" y="353"/>
                  </a:lnTo>
                  <a:lnTo>
                    <a:pt x="213" y="365"/>
                  </a:lnTo>
                  <a:lnTo>
                    <a:pt x="247" y="378"/>
                  </a:lnTo>
                  <a:lnTo>
                    <a:pt x="280" y="391"/>
                  </a:lnTo>
                  <a:lnTo>
                    <a:pt x="314" y="406"/>
                  </a:lnTo>
                  <a:lnTo>
                    <a:pt x="314" y="406"/>
                  </a:lnTo>
                  <a:lnTo>
                    <a:pt x="320" y="409"/>
                  </a:lnTo>
                  <a:lnTo>
                    <a:pt x="325" y="413"/>
                  </a:lnTo>
                  <a:lnTo>
                    <a:pt x="329" y="418"/>
                  </a:lnTo>
                  <a:lnTo>
                    <a:pt x="332" y="422"/>
                  </a:lnTo>
                  <a:lnTo>
                    <a:pt x="334" y="426"/>
                  </a:lnTo>
                  <a:lnTo>
                    <a:pt x="336" y="431"/>
                  </a:lnTo>
                  <a:lnTo>
                    <a:pt x="334" y="436"/>
                  </a:lnTo>
                  <a:lnTo>
                    <a:pt x="334" y="440"/>
                  </a:lnTo>
                  <a:lnTo>
                    <a:pt x="332" y="444"/>
                  </a:lnTo>
                  <a:lnTo>
                    <a:pt x="329" y="450"/>
                  </a:lnTo>
                  <a:lnTo>
                    <a:pt x="325" y="453"/>
                  </a:lnTo>
                  <a:lnTo>
                    <a:pt x="320" y="456"/>
                  </a:lnTo>
                  <a:lnTo>
                    <a:pt x="315" y="460"/>
                  </a:lnTo>
                  <a:lnTo>
                    <a:pt x="310" y="463"/>
                  </a:lnTo>
                  <a:lnTo>
                    <a:pt x="303" y="464"/>
                  </a:lnTo>
                  <a:lnTo>
                    <a:pt x="295" y="465"/>
                  </a:lnTo>
                  <a:lnTo>
                    <a:pt x="295" y="4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1132"/>
            <p:cNvSpPr/>
            <p:nvPr/>
          </p:nvSpPr>
          <p:spPr bwMode="auto">
            <a:xfrm>
              <a:off x="4295776" y="4462463"/>
              <a:ext cx="95250" cy="55563"/>
            </a:xfrm>
            <a:custGeom>
              <a:avLst/>
              <a:gdLst/>
              <a:ahLst/>
              <a:cxnLst>
                <a:cxn ang="0">
                  <a:pos x="242" y="113"/>
                </a:cxn>
                <a:cxn ang="0">
                  <a:pos x="238" y="69"/>
                </a:cxn>
                <a:cxn ang="0">
                  <a:pos x="231" y="49"/>
                </a:cxn>
                <a:cxn ang="0">
                  <a:pos x="218" y="31"/>
                </a:cxn>
                <a:cxn ang="0">
                  <a:pos x="208" y="22"/>
                </a:cxn>
                <a:cxn ang="0">
                  <a:pos x="186" y="10"/>
                </a:cxn>
                <a:cxn ang="0">
                  <a:pos x="159" y="3"/>
                </a:cxn>
                <a:cxn ang="0">
                  <a:pos x="133" y="1"/>
                </a:cxn>
                <a:cxn ang="0">
                  <a:pos x="120" y="0"/>
                </a:cxn>
                <a:cxn ang="0">
                  <a:pos x="82" y="3"/>
                </a:cxn>
                <a:cxn ang="0">
                  <a:pos x="56" y="10"/>
                </a:cxn>
                <a:cxn ang="0">
                  <a:pos x="32" y="20"/>
                </a:cxn>
                <a:cxn ang="0">
                  <a:pos x="22" y="28"/>
                </a:cxn>
                <a:cxn ang="0">
                  <a:pos x="10" y="47"/>
                </a:cxn>
                <a:cxn ang="0">
                  <a:pos x="4" y="69"/>
                </a:cxn>
                <a:cxn ang="0">
                  <a:pos x="1" y="94"/>
                </a:cxn>
                <a:cxn ang="0">
                  <a:pos x="0" y="116"/>
                </a:cxn>
                <a:cxn ang="0">
                  <a:pos x="2" y="125"/>
                </a:cxn>
                <a:cxn ang="0">
                  <a:pos x="8" y="132"/>
                </a:cxn>
                <a:cxn ang="0">
                  <a:pos x="14" y="137"/>
                </a:cxn>
                <a:cxn ang="0">
                  <a:pos x="31" y="137"/>
                </a:cxn>
                <a:cxn ang="0">
                  <a:pos x="39" y="132"/>
                </a:cxn>
                <a:cxn ang="0">
                  <a:pos x="44" y="125"/>
                </a:cxn>
                <a:cxn ang="0">
                  <a:pos x="46" y="116"/>
                </a:cxn>
                <a:cxn ang="0">
                  <a:pos x="47" y="99"/>
                </a:cxn>
                <a:cxn ang="0">
                  <a:pos x="53" y="74"/>
                </a:cxn>
                <a:cxn ang="0">
                  <a:pos x="68" y="57"/>
                </a:cxn>
                <a:cxn ang="0">
                  <a:pos x="93" y="48"/>
                </a:cxn>
                <a:cxn ang="0">
                  <a:pos x="110" y="47"/>
                </a:cxn>
                <a:cxn ang="0">
                  <a:pos x="152" y="48"/>
                </a:cxn>
                <a:cxn ang="0">
                  <a:pos x="167" y="52"/>
                </a:cxn>
                <a:cxn ang="0">
                  <a:pos x="183" y="62"/>
                </a:cxn>
                <a:cxn ang="0">
                  <a:pos x="191" y="77"/>
                </a:cxn>
                <a:cxn ang="0">
                  <a:pos x="195" y="94"/>
                </a:cxn>
                <a:cxn ang="0">
                  <a:pos x="196" y="113"/>
                </a:cxn>
                <a:cxn ang="0">
                  <a:pos x="199" y="122"/>
                </a:cxn>
                <a:cxn ang="0">
                  <a:pos x="204" y="129"/>
                </a:cxn>
                <a:cxn ang="0">
                  <a:pos x="221" y="134"/>
                </a:cxn>
                <a:cxn ang="0">
                  <a:pos x="233" y="132"/>
                </a:cxn>
                <a:cxn ang="0">
                  <a:pos x="238" y="126"/>
                </a:cxn>
                <a:cxn ang="0">
                  <a:pos x="242" y="117"/>
                </a:cxn>
                <a:cxn ang="0">
                  <a:pos x="242" y="113"/>
                </a:cxn>
              </a:cxnLst>
              <a:rect l="0" t="0" r="r" b="b"/>
              <a:pathLst>
                <a:path w="242" h="138">
                  <a:moveTo>
                    <a:pt x="242" y="113"/>
                  </a:moveTo>
                  <a:lnTo>
                    <a:pt x="242" y="113"/>
                  </a:lnTo>
                  <a:lnTo>
                    <a:pt x="239" y="91"/>
                  </a:lnTo>
                  <a:lnTo>
                    <a:pt x="238" y="69"/>
                  </a:lnTo>
                  <a:lnTo>
                    <a:pt x="235" y="58"/>
                  </a:lnTo>
                  <a:lnTo>
                    <a:pt x="231" y="49"/>
                  </a:lnTo>
                  <a:lnTo>
                    <a:pt x="226" y="40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08" y="22"/>
                  </a:lnTo>
                  <a:lnTo>
                    <a:pt x="197" y="15"/>
                  </a:lnTo>
                  <a:lnTo>
                    <a:pt x="186" y="10"/>
                  </a:lnTo>
                  <a:lnTo>
                    <a:pt x="172" y="6"/>
                  </a:lnTo>
                  <a:lnTo>
                    <a:pt x="159" y="3"/>
                  </a:lnTo>
                  <a:lnTo>
                    <a:pt x="146" y="1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95" y="2"/>
                  </a:lnTo>
                  <a:lnTo>
                    <a:pt x="82" y="3"/>
                  </a:lnTo>
                  <a:lnTo>
                    <a:pt x="69" y="6"/>
                  </a:lnTo>
                  <a:lnTo>
                    <a:pt x="56" y="10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15" y="36"/>
                  </a:lnTo>
                  <a:lnTo>
                    <a:pt x="10" y="47"/>
                  </a:lnTo>
                  <a:lnTo>
                    <a:pt x="6" y="57"/>
                  </a:lnTo>
                  <a:lnTo>
                    <a:pt x="4" y="69"/>
                  </a:lnTo>
                  <a:lnTo>
                    <a:pt x="1" y="81"/>
                  </a:lnTo>
                  <a:lnTo>
                    <a:pt x="1" y="94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21"/>
                  </a:lnTo>
                  <a:lnTo>
                    <a:pt x="2" y="125"/>
                  </a:lnTo>
                  <a:lnTo>
                    <a:pt x="4" y="129"/>
                  </a:lnTo>
                  <a:lnTo>
                    <a:pt x="8" y="132"/>
                  </a:lnTo>
                  <a:lnTo>
                    <a:pt x="10" y="134"/>
                  </a:lnTo>
                  <a:lnTo>
                    <a:pt x="14" y="137"/>
                  </a:lnTo>
                  <a:lnTo>
                    <a:pt x="23" y="138"/>
                  </a:lnTo>
                  <a:lnTo>
                    <a:pt x="31" y="137"/>
                  </a:lnTo>
                  <a:lnTo>
                    <a:pt x="35" y="134"/>
                  </a:lnTo>
                  <a:lnTo>
                    <a:pt x="39" y="132"/>
                  </a:lnTo>
                  <a:lnTo>
                    <a:pt x="42" y="129"/>
                  </a:lnTo>
                  <a:lnTo>
                    <a:pt x="44" y="125"/>
                  </a:lnTo>
                  <a:lnTo>
                    <a:pt x="46" y="121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99"/>
                  </a:lnTo>
                  <a:lnTo>
                    <a:pt x="49" y="86"/>
                  </a:lnTo>
                  <a:lnTo>
                    <a:pt x="53" y="74"/>
                  </a:lnTo>
                  <a:lnTo>
                    <a:pt x="60" y="65"/>
                  </a:lnTo>
                  <a:lnTo>
                    <a:pt x="68" y="57"/>
                  </a:lnTo>
                  <a:lnTo>
                    <a:pt x="80" y="52"/>
                  </a:lnTo>
                  <a:lnTo>
                    <a:pt x="93" y="48"/>
                  </a:lnTo>
                  <a:lnTo>
                    <a:pt x="110" y="47"/>
                  </a:lnTo>
                  <a:lnTo>
                    <a:pt x="110" y="47"/>
                  </a:lnTo>
                  <a:lnTo>
                    <a:pt x="138" y="47"/>
                  </a:lnTo>
                  <a:lnTo>
                    <a:pt x="152" y="48"/>
                  </a:lnTo>
                  <a:lnTo>
                    <a:pt x="167" y="52"/>
                  </a:lnTo>
                  <a:lnTo>
                    <a:pt x="167" y="52"/>
                  </a:lnTo>
                  <a:lnTo>
                    <a:pt x="176" y="56"/>
                  </a:lnTo>
                  <a:lnTo>
                    <a:pt x="183" y="62"/>
                  </a:lnTo>
                  <a:lnTo>
                    <a:pt x="188" y="69"/>
                  </a:lnTo>
                  <a:lnTo>
                    <a:pt x="191" y="77"/>
                  </a:lnTo>
                  <a:lnTo>
                    <a:pt x="193" y="85"/>
                  </a:lnTo>
                  <a:lnTo>
                    <a:pt x="195" y="94"/>
                  </a:lnTo>
                  <a:lnTo>
                    <a:pt x="196" y="113"/>
                  </a:lnTo>
                  <a:lnTo>
                    <a:pt x="196" y="113"/>
                  </a:lnTo>
                  <a:lnTo>
                    <a:pt x="196" y="117"/>
                  </a:lnTo>
                  <a:lnTo>
                    <a:pt x="199" y="122"/>
                  </a:lnTo>
                  <a:lnTo>
                    <a:pt x="201" y="126"/>
                  </a:lnTo>
                  <a:lnTo>
                    <a:pt x="204" y="129"/>
                  </a:lnTo>
                  <a:lnTo>
                    <a:pt x="212" y="133"/>
                  </a:lnTo>
                  <a:lnTo>
                    <a:pt x="221" y="134"/>
                  </a:lnTo>
                  <a:lnTo>
                    <a:pt x="229" y="133"/>
                  </a:lnTo>
                  <a:lnTo>
                    <a:pt x="233" y="132"/>
                  </a:lnTo>
                  <a:lnTo>
                    <a:pt x="235" y="129"/>
                  </a:lnTo>
                  <a:lnTo>
                    <a:pt x="238" y="126"/>
                  </a:lnTo>
                  <a:lnTo>
                    <a:pt x="240" y="122"/>
                  </a:lnTo>
                  <a:lnTo>
                    <a:pt x="242" y="117"/>
                  </a:lnTo>
                  <a:lnTo>
                    <a:pt x="242" y="113"/>
                  </a:lnTo>
                  <a:lnTo>
                    <a:pt x="242" y="1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133"/>
            <p:cNvSpPr>
              <a:spLocks noEditPoints="1"/>
            </p:cNvSpPr>
            <p:nvPr/>
          </p:nvSpPr>
          <p:spPr bwMode="auto">
            <a:xfrm>
              <a:off x="4151313" y="4432300"/>
              <a:ext cx="385763" cy="382588"/>
            </a:xfrm>
            <a:custGeom>
              <a:avLst/>
              <a:gdLst/>
              <a:ahLst/>
              <a:cxnLst>
                <a:cxn ang="0">
                  <a:pos x="822" y="97"/>
                </a:cxn>
                <a:cxn ang="0">
                  <a:pos x="713" y="47"/>
                </a:cxn>
                <a:cxn ang="0">
                  <a:pos x="508" y="2"/>
                </a:cxn>
                <a:cxn ang="0">
                  <a:pos x="410" y="7"/>
                </a:cxn>
                <a:cxn ang="0">
                  <a:pos x="266" y="28"/>
                </a:cxn>
                <a:cxn ang="0">
                  <a:pos x="160" y="78"/>
                </a:cxn>
                <a:cxn ang="0">
                  <a:pos x="92" y="148"/>
                </a:cxn>
                <a:cxn ang="0">
                  <a:pos x="34" y="259"/>
                </a:cxn>
                <a:cxn ang="0">
                  <a:pos x="7" y="381"/>
                </a:cxn>
                <a:cxn ang="0">
                  <a:pos x="0" y="531"/>
                </a:cxn>
                <a:cxn ang="0">
                  <a:pos x="28" y="650"/>
                </a:cxn>
                <a:cxn ang="0">
                  <a:pos x="88" y="760"/>
                </a:cxn>
                <a:cxn ang="0">
                  <a:pos x="173" y="846"/>
                </a:cxn>
                <a:cxn ang="0">
                  <a:pos x="293" y="918"/>
                </a:cxn>
                <a:cxn ang="0">
                  <a:pos x="389" y="950"/>
                </a:cxn>
                <a:cxn ang="0">
                  <a:pos x="551" y="964"/>
                </a:cxn>
                <a:cxn ang="0">
                  <a:pos x="620" y="955"/>
                </a:cxn>
                <a:cxn ang="0">
                  <a:pos x="731" y="925"/>
                </a:cxn>
                <a:cxn ang="0">
                  <a:pos x="836" y="875"/>
                </a:cxn>
                <a:cxn ang="0">
                  <a:pos x="896" y="807"/>
                </a:cxn>
                <a:cxn ang="0">
                  <a:pos x="938" y="696"/>
                </a:cxn>
                <a:cxn ang="0">
                  <a:pos x="972" y="462"/>
                </a:cxn>
                <a:cxn ang="0">
                  <a:pos x="975" y="377"/>
                </a:cxn>
                <a:cxn ang="0">
                  <a:pos x="955" y="270"/>
                </a:cxn>
                <a:cxn ang="0">
                  <a:pos x="908" y="173"/>
                </a:cxn>
                <a:cxn ang="0">
                  <a:pos x="922" y="475"/>
                </a:cxn>
                <a:cxn ang="0">
                  <a:pos x="914" y="555"/>
                </a:cxn>
                <a:cxn ang="0">
                  <a:pos x="890" y="695"/>
                </a:cxn>
                <a:cxn ang="0">
                  <a:pos x="835" y="810"/>
                </a:cxn>
                <a:cxn ang="0">
                  <a:pos x="754" y="869"/>
                </a:cxn>
                <a:cxn ang="0">
                  <a:pos x="633" y="903"/>
                </a:cxn>
                <a:cxn ang="0">
                  <a:pos x="555" y="920"/>
                </a:cxn>
                <a:cxn ang="0">
                  <a:pos x="428" y="912"/>
                </a:cxn>
                <a:cxn ang="0">
                  <a:pos x="311" y="875"/>
                </a:cxn>
                <a:cxn ang="0">
                  <a:pos x="211" y="811"/>
                </a:cxn>
                <a:cxn ang="0">
                  <a:pos x="126" y="731"/>
                </a:cxn>
                <a:cxn ang="0">
                  <a:pos x="73" y="641"/>
                </a:cxn>
                <a:cxn ang="0">
                  <a:pos x="46" y="540"/>
                </a:cxn>
                <a:cxn ang="0">
                  <a:pos x="50" y="372"/>
                </a:cxn>
                <a:cxn ang="0">
                  <a:pos x="81" y="254"/>
                </a:cxn>
                <a:cxn ang="0">
                  <a:pos x="130" y="174"/>
                </a:cxn>
                <a:cxn ang="0">
                  <a:pos x="219" y="101"/>
                </a:cxn>
                <a:cxn ang="0">
                  <a:pos x="319" y="63"/>
                </a:cxn>
                <a:cxn ang="0">
                  <a:pos x="455" y="51"/>
                </a:cxn>
                <a:cxn ang="0">
                  <a:pos x="475" y="50"/>
                </a:cxn>
                <a:cxn ang="0">
                  <a:pos x="527" y="49"/>
                </a:cxn>
                <a:cxn ang="0">
                  <a:pos x="637" y="70"/>
                </a:cxn>
                <a:cxn ang="0">
                  <a:pos x="768" y="118"/>
                </a:cxn>
                <a:cxn ang="0">
                  <a:pos x="863" y="193"/>
                </a:cxn>
                <a:cxn ang="0">
                  <a:pos x="907" y="271"/>
                </a:cxn>
                <a:cxn ang="0">
                  <a:pos x="930" y="393"/>
                </a:cxn>
                <a:cxn ang="0">
                  <a:pos x="922" y="475"/>
                </a:cxn>
              </a:cxnLst>
              <a:rect l="0" t="0" r="r" b="b"/>
              <a:pathLst>
                <a:path w="975" h="964">
                  <a:moveTo>
                    <a:pt x="879" y="142"/>
                  </a:moveTo>
                  <a:lnTo>
                    <a:pt x="879" y="142"/>
                  </a:lnTo>
                  <a:lnTo>
                    <a:pt x="861" y="125"/>
                  </a:lnTo>
                  <a:lnTo>
                    <a:pt x="843" y="110"/>
                  </a:lnTo>
                  <a:lnTo>
                    <a:pt x="822" y="97"/>
                  </a:lnTo>
                  <a:lnTo>
                    <a:pt x="801" y="84"/>
                  </a:lnTo>
                  <a:lnTo>
                    <a:pt x="780" y="74"/>
                  </a:lnTo>
                  <a:lnTo>
                    <a:pt x="758" y="64"/>
                  </a:lnTo>
                  <a:lnTo>
                    <a:pt x="735" y="55"/>
                  </a:lnTo>
                  <a:lnTo>
                    <a:pt x="713" y="47"/>
                  </a:lnTo>
                  <a:lnTo>
                    <a:pt x="667" y="34"/>
                  </a:lnTo>
                  <a:lnTo>
                    <a:pt x="619" y="23"/>
                  </a:lnTo>
                  <a:lnTo>
                    <a:pt x="525" y="4"/>
                  </a:lnTo>
                  <a:lnTo>
                    <a:pt x="525" y="4"/>
                  </a:lnTo>
                  <a:lnTo>
                    <a:pt x="508" y="2"/>
                  </a:lnTo>
                  <a:lnTo>
                    <a:pt x="491" y="0"/>
                  </a:lnTo>
                  <a:lnTo>
                    <a:pt x="474" y="2"/>
                  </a:lnTo>
                  <a:lnTo>
                    <a:pt x="457" y="6"/>
                  </a:lnTo>
                  <a:lnTo>
                    <a:pt x="457" y="6"/>
                  </a:lnTo>
                  <a:lnTo>
                    <a:pt x="410" y="7"/>
                  </a:lnTo>
                  <a:lnTo>
                    <a:pt x="361" y="10"/>
                  </a:lnTo>
                  <a:lnTo>
                    <a:pt x="336" y="13"/>
                  </a:lnTo>
                  <a:lnTo>
                    <a:pt x="313" y="17"/>
                  </a:lnTo>
                  <a:lnTo>
                    <a:pt x="289" y="21"/>
                  </a:lnTo>
                  <a:lnTo>
                    <a:pt x="266" y="28"/>
                  </a:lnTo>
                  <a:lnTo>
                    <a:pt x="243" y="34"/>
                  </a:lnTo>
                  <a:lnTo>
                    <a:pt x="221" y="44"/>
                  </a:lnTo>
                  <a:lnTo>
                    <a:pt x="200" y="53"/>
                  </a:lnTo>
                  <a:lnTo>
                    <a:pt x="179" y="64"/>
                  </a:lnTo>
                  <a:lnTo>
                    <a:pt x="160" y="78"/>
                  </a:lnTo>
                  <a:lnTo>
                    <a:pt x="140" y="92"/>
                  </a:lnTo>
                  <a:lnTo>
                    <a:pt x="123" y="109"/>
                  </a:lnTo>
                  <a:lnTo>
                    <a:pt x="107" y="127"/>
                  </a:lnTo>
                  <a:lnTo>
                    <a:pt x="107" y="127"/>
                  </a:lnTo>
                  <a:lnTo>
                    <a:pt x="92" y="148"/>
                  </a:lnTo>
                  <a:lnTo>
                    <a:pt x="77" y="169"/>
                  </a:lnTo>
                  <a:lnTo>
                    <a:pt x="64" y="191"/>
                  </a:lnTo>
                  <a:lnTo>
                    <a:pt x="52" y="214"/>
                  </a:lnTo>
                  <a:lnTo>
                    <a:pt x="43" y="237"/>
                  </a:lnTo>
                  <a:lnTo>
                    <a:pt x="34" y="259"/>
                  </a:lnTo>
                  <a:lnTo>
                    <a:pt x="26" y="283"/>
                  </a:lnTo>
                  <a:lnTo>
                    <a:pt x="20" y="306"/>
                  </a:lnTo>
                  <a:lnTo>
                    <a:pt x="15" y="331"/>
                  </a:lnTo>
                  <a:lnTo>
                    <a:pt x="11" y="356"/>
                  </a:lnTo>
                  <a:lnTo>
                    <a:pt x="7" y="381"/>
                  </a:lnTo>
                  <a:lnTo>
                    <a:pt x="4" y="406"/>
                  </a:lnTo>
                  <a:lnTo>
                    <a:pt x="0" y="455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0" y="531"/>
                  </a:lnTo>
                  <a:lnTo>
                    <a:pt x="3" y="555"/>
                  </a:lnTo>
                  <a:lnTo>
                    <a:pt x="7" y="578"/>
                  </a:lnTo>
                  <a:lnTo>
                    <a:pt x="12" y="602"/>
                  </a:lnTo>
                  <a:lnTo>
                    <a:pt x="20" y="627"/>
                  </a:lnTo>
                  <a:lnTo>
                    <a:pt x="28" y="650"/>
                  </a:lnTo>
                  <a:lnTo>
                    <a:pt x="37" y="674"/>
                  </a:lnTo>
                  <a:lnTo>
                    <a:pt x="49" y="696"/>
                  </a:lnTo>
                  <a:lnTo>
                    <a:pt x="60" y="718"/>
                  </a:lnTo>
                  <a:lnTo>
                    <a:pt x="73" y="741"/>
                  </a:lnTo>
                  <a:lnTo>
                    <a:pt x="88" y="760"/>
                  </a:lnTo>
                  <a:lnTo>
                    <a:pt x="103" y="781"/>
                  </a:lnTo>
                  <a:lnTo>
                    <a:pt x="119" y="799"/>
                  </a:lnTo>
                  <a:lnTo>
                    <a:pt x="136" y="816"/>
                  </a:lnTo>
                  <a:lnTo>
                    <a:pt x="154" y="832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211" y="873"/>
                  </a:lnTo>
                  <a:lnTo>
                    <a:pt x="251" y="896"/>
                  </a:lnTo>
                  <a:lnTo>
                    <a:pt x="272" y="908"/>
                  </a:lnTo>
                  <a:lnTo>
                    <a:pt x="293" y="918"/>
                  </a:lnTo>
                  <a:lnTo>
                    <a:pt x="315" y="928"/>
                  </a:lnTo>
                  <a:lnTo>
                    <a:pt x="336" y="935"/>
                  </a:lnTo>
                  <a:lnTo>
                    <a:pt x="336" y="935"/>
                  </a:lnTo>
                  <a:lnTo>
                    <a:pt x="362" y="945"/>
                  </a:lnTo>
                  <a:lnTo>
                    <a:pt x="389" y="950"/>
                  </a:lnTo>
                  <a:lnTo>
                    <a:pt x="416" y="955"/>
                  </a:lnTo>
                  <a:lnTo>
                    <a:pt x="442" y="958"/>
                  </a:lnTo>
                  <a:lnTo>
                    <a:pt x="470" y="960"/>
                  </a:lnTo>
                  <a:lnTo>
                    <a:pt x="497" y="962"/>
                  </a:lnTo>
                  <a:lnTo>
                    <a:pt x="551" y="964"/>
                  </a:lnTo>
                  <a:lnTo>
                    <a:pt x="551" y="964"/>
                  </a:lnTo>
                  <a:lnTo>
                    <a:pt x="564" y="964"/>
                  </a:lnTo>
                  <a:lnTo>
                    <a:pt x="574" y="964"/>
                  </a:lnTo>
                  <a:lnTo>
                    <a:pt x="598" y="960"/>
                  </a:lnTo>
                  <a:lnTo>
                    <a:pt x="620" y="955"/>
                  </a:lnTo>
                  <a:lnTo>
                    <a:pt x="642" y="948"/>
                  </a:lnTo>
                  <a:lnTo>
                    <a:pt x="687" y="934"/>
                  </a:lnTo>
                  <a:lnTo>
                    <a:pt x="709" y="929"/>
                  </a:lnTo>
                  <a:lnTo>
                    <a:pt x="731" y="925"/>
                  </a:lnTo>
                  <a:lnTo>
                    <a:pt x="731" y="925"/>
                  </a:lnTo>
                  <a:lnTo>
                    <a:pt x="752" y="920"/>
                  </a:lnTo>
                  <a:lnTo>
                    <a:pt x="773" y="912"/>
                  </a:lnTo>
                  <a:lnTo>
                    <a:pt x="795" y="903"/>
                  </a:lnTo>
                  <a:lnTo>
                    <a:pt x="816" y="890"/>
                  </a:lnTo>
                  <a:lnTo>
                    <a:pt x="836" y="875"/>
                  </a:lnTo>
                  <a:lnTo>
                    <a:pt x="854" y="861"/>
                  </a:lnTo>
                  <a:lnTo>
                    <a:pt x="870" y="844"/>
                  </a:lnTo>
                  <a:lnTo>
                    <a:pt x="883" y="827"/>
                  </a:lnTo>
                  <a:lnTo>
                    <a:pt x="883" y="827"/>
                  </a:lnTo>
                  <a:lnTo>
                    <a:pt x="896" y="807"/>
                  </a:lnTo>
                  <a:lnTo>
                    <a:pt x="907" y="785"/>
                  </a:lnTo>
                  <a:lnTo>
                    <a:pt x="916" y="764"/>
                  </a:lnTo>
                  <a:lnTo>
                    <a:pt x="925" y="742"/>
                  </a:lnTo>
                  <a:lnTo>
                    <a:pt x="931" y="720"/>
                  </a:lnTo>
                  <a:lnTo>
                    <a:pt x="938" y="696"/>
                  </a:lnTo>
                  <a:lnTo>
                    <a:pt x="943" y="674"/>
                  </a:lnTo>
                  <a:lnTo>
                    <a:pt x="949" y="650"/>
                  </a:lnTo>
                  <a:lnTo>
                    <a:pt x="956" y="603"/>
                  </a:lnTo>
                  <a:lnTo>
                    <a:pt x="962" y="556"/>
                  </a:lnTo>
                  <a:lnTo>
                    <a:pt x="972" y="462"/>
                  </a:lnTo>
                  <a:lnTo>
                    <a:pt x="972" y="462"/>
                  </a:lnTo>
                  <a:lnTo>
                    <a:pt x="973" y="441"/>
                  </a:lnTo>
                  <a:lnTo>
                    <a:pt x="975" y="420"/>
                  </a:lnTo>
                  <a:lnTo>
                    <a:pt x="975" y="399"/>
                  </a:lnTo>
                  <a:lnTo>
                    <a:pt x="975" y="377"/>
                  </a:lnTo>
                  <a:lnTo>
                    <a:pt x="972" y="355"/>
                  </a:lnTo>
                  <a:lnTo>
                    <a:pt x="969" y="334"/>
                  </a:lnTo>
                  <a:lnTo>
                    <a:pt x="966" y="312"/>
                  </a:lnTo>
                  <a:lnTo>
                    <a:pt x="962" y="291"/>
                  </a:lnTo>
                  <a:lnTo>
                    <a:pt x="955" y="270"/>
                  </a:lnTo>
                  <a:lnTo>
                    <a:pt x="949" y="249"/>
                  </a:lnTo>
                  <a:lnTo>
                    <a:pt x="939" y="229"/>
                  </a:lnTo>
                  <a:lnTo>
                    <a:pt x="930" y="210"/>
                  </a:lnTo>
                  <a:lnTo>
                    <a:pt x="920" y="191"/>
                  </a:lnTo>
                  <a:lnTo>
                    <a:pt x="908" y="173"/>
                  </a:lnTo>
                  <a:lnTo>
                    <a:pt x="895" y="157"/>
                  </a:lnTo>
                  <a:lnTo>
                    <a:pt x="879" y="142"/>
                  </a:lnTo>
                  <a:lnTo>
                    <a:pt x="879" y="142"/>
                  </a:lnTo>
                  <a:close/>
                  <a:moveTo>
                    <a:pt x="922" y="475"/>
                  </a:moveTo>
                  <a:lnTo>
                    <a:pt x="922" y="475"/>
                  </a:lnTo>
                  <a:lnTo>
                    <a:pt x="920" y="486"/>
                  </a:lnTo>
                  <a:lnTo>
                    <a:pt x="918" y="495"/>
                  </a:lnTo>
                  <a:lnTo>
                    <a:pt x="918" y="514"/>
                  </a:lnTo>
                  <a:lnTo>
                    <a:pt x="917" y="534"/>
                  </a:lnTo>
                  <a:lnTo>
                    <a:pt x="914" y="555"/>
                  </a:lnTo>
                  <a:lnTo>
                    <a:pt x="914" y="555"/>
                  </a:lnTo>
                  <a:lnTo>
                    <a:pt x="904" y="624"/>
                  </a:lnTo>
                  <a:lnTo>
                    <a:pt x="897" y="659"/>
                  </a:lnTo>
                  <a:lnTo>
                    <a:pt x="890" y="695"/>
                  </a:lnTo>
                  <a:lnTo>
                    <a:pt x="890" y="695"/>
                  </a:lnTo>
                  <a:lnTo>
                    <a:pt x="882" y="721"/>
                  </a:lnTo>
                  <a:lnTo>
                    <a:pt x="873" y="746"/>
                  </a:lnTo>
                  <a:lnTo>
                    <a:pt x="862" y="769"/>
                  </a:lnTo>
                  <a:lnTo>
                    <a:pt x="849" y="790"/>
                  </a:lnTo>
                  <a:lnTo>
                    <a:pt x="835" y="810"/>
                  </a:lnTo>
                  <a:lnTo>
                    <a:pt x="816" y="828"/>
                  </a:lnTo>
                  <a:lnTo>
                    <a:pt x="797" y="845"/>
                  </a:lnTo>
                  <a:lnTo>
                    <a:pt x="772" y="860"/>
                  </a:lnTo>
                  <a:lnTo>
                    <a:pt x="772" y="860"/>
                  </a:lnTo>
                  <a:lnTo>
                    <a:pt x="754" y="869"/>
                  </a:lnTo>
                  <a:lnTo>
                    <a:pt x="735" y="877"/>
                  </a:lnTo>
                  <a:lnTo>
                    <a:pt x="714" y="883"/>
                  </a:lnTo>
                  <a:lnTo>
                    <a:pt x="695" y="888"/>
                  </a:lnTo>
                  <a:lnTo>
                    <a:pt x="654" y="897"/>
                  </a:lnTo>
                  <a:lnTo>
                    <a:pt x="633" y="903"/>
                  </a:lnTo>
                  <a:lnTo>
                    <a:pt x="614" y="909"/>
                  </a:lnTo>
                  <a:lnTo>
                    <a:pt x="614" y="909"/>
                  </a:lnTo>
                  <a:lnTo>
                    <a:pt x="595" y="916"/>
                  </a:lnTo>
                  <a:lnTo>
                    <a:pt x="576" y="918"/>
                  </a:lnTo>
                  <a:lnTo>
                    <a:pt x="555" y="920"/>
                  </a:lnTo>
                  <a:lnTo>
                    <a:pt x="534" y="920"/>
                  </a:lnTo>
                  <a:lnTo>
                    <a:pt x="493" y="917"/>
                  </a:lnTo>
                  <a:lnTo>
                    <a:pt x="453" y="913"/>
                  </a:lnTo>
                  <a:lnTo>
                    <a:pt x="453" y="913"/>
                  </a:lnTo>
                  <a:lnTo>
                    <a:pt x="428" y="912"/>
                  </a:lnTo>
                  <a:lnTo>
                    <a:pt x="404" y="908"/>
                  </a:lnTo>
                  <a:lnTo>
                    <a:pt x="379" y="901"/>
                  </a:lnTo>
                  <a:lnTo>
                    <a:pt x="356" y="895"/>
                  </a:lnTo>
                  <a:lnTo>
                    <a:pt x="334" y="886"/>
                  </a:lnTo>
                  <a:lnTo>
                    <a:pt x="311" y="875"/>
                  </a:lnTo>
                  <a:lnTo>
                    <a:pt x="291" y="863"/>
                  </a:lnTo>
                  <a:lnTo>
                    <a:pt x="268" y="850"/>
                  </a:lnTo>
                  <a:lnTo>
                    <a:pt x="268" y="850"/>
                  </a:lnTo>
                  <a:lnTo>
                    <a:pt x="229" y="824"/>
                  </a:lnTo>
                  <a:lnTo>
                    <a:pt x="211" y="811"/>
                  </a:lnTo>
                  <a:lnTo>
                    <a:pt x="192" y="798"/>
                  </a:lnTo>
                  <a:lnTo>
                    <a:pt x="174" y="784"/>
                  </a:lnTo>
                  <a:lnTo>
                    <a:pt x="157" y="768"/>
                  </a:lnTo>
                  <a:lnTo>
                    <a:pt x="141" y="751"/>
                  </a:lnTo>
                  <a:lnTo>
                    <a:pt x="126" y="731"/>
                  </a:lnTo>
                  <a:lnTo>
                    <a:pt x="126" y="731"/>
                  </a:lnTo>
                  <a:lnTo>
                    <a:pt x="111" y="712"/>
                  </a:lnTo>
                  <a:lnTo>
                    <a:pt x="98" y="690"/>
                  </a:lnTo>
                  <a:lnTo>
                    <a:pt x="85" y="666"/>
                  </a:lnTo>
                  <a:lnTo>
                    <a:pt x="73" y="641"/>
                  </a:lnTo>
                  <a:lnTo>
                    <a:pt x="63" y="615"/>
                  </a:lnTo>
                  <a:lnTo>
                    <a:pt x="55" y="590"/>
                  </a:lnTo>
                  <a:lnTo>
                    <a:pt x="49" y="564"/>
                  </a:lnTo>
                  <a:lnTo>
                    <a:pt x="46" y="540"/>
                  </a:lnTo>
                  <a:lnTo>
                    <a:pt x="46" y="540"/>
                  </a:lnTo>
                  <a:lnTo>
                    <a:pt x="43" y="495"/>
                  </a:lnTo>
                  <a:lnTo>
                    <a:pt x="45" y="446"/>
                  </a:lnTo>
                  <a:lnTo>
                    <a:pt x="46" y="421"/>
                  </a:lnTo>
                  <a:lnTo>
                    <a:pt x="47" y="397"/>
                  </a:lnTo>
                  <a:lnTo>
                    <a:pt x="50" y="372"/>
                  </a:lnTo>
                  <a:lnTo>
                    <a:pt x="55" y="348"/>
                  </a:lnTo>
                  <a:lnTo>
                    <a:pt x="59" y="323"/>
                  </a:lnTo>
                  <a:lnTo>
                    <a:pt x="66" y="300"/>
                  </a:lnTo>
                  <a:lnTo>
                    <a:pt x="73" y="276"/>
                  </a:lnTo>
                  <a:lnTo>
                    <a:pt x="81" y="254"/>
                  </a:lnTo>
                  <a:lnTo>
                    <a:pt x="92" y="232"/>
                  </a:lnTo>
                  <a:lnTo>
                    <a:pt x="103" y="211"/>
                  </a:lnTo>
                  <a:lnTo>
                    <a:pt x="115" y="191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47" y="156"/>
                  </a:lnTo>
                  <a:lnTo>
                    <a:pt x="164" y="139"/>
                  </a:lnTo>
                  <a:lnTo>
                    <a:pt x="182" y="125"/>
                  </a:lnTo>
                  <a:lnTo>
                    <a:pt x="199" y="112"/>
                  </a:lnTo>
                  <a:lnTo>
                    <a:pt x="219" y="101"/>
                  </a:lnTo>
                  <a:lnTo>
                    <a:pt x="238" y="91"/>
                  </a:lnTo>
                  <a:lnTo>
                    <a:pt x="258" y="81"/>
                  </a:lnTo>
                  <a:lnTo>
                    <a:pt x="277" y="75"/>
                  </a:lnTo>
                  <a:lnTo>
                    <a:pt x="298" y="68"/>
                  </a:lnTo>
                  <a:lnTo>
                    <a:pt x="319" y="63"/>
                  </a:lnTo>
                  <a:lnTo>
                    <a:pt x="342" y="59"/>
                  </a:lnTo>
                  <a:lnTo>
                    <a:pt x="362" y="57"/>
                  </a:lnTo>
                  <a:lnTo>
                    <a:pt x="408" y="53"/>
                  </a:lnTo>
                  <a:lnTo>
                    <a:pt x="455" y="51"/>
                  </a:lnTo>
                  <a:lnTo>
                    <a:pt x="455" y="51"/>
                  </a:lnTo>
                  <a:lnTo>
                    <a:pt x="462" y="51"/>
                  </a:lnTo>
                  <a:lnTo>
                    <a:pt x="462" y="51"/>
                  </a:lnTo>
                  <a:lnTo>
                    <a:pt x="467" y="51"/>
                  </a:lnTo>
                  <a:lnTo>
                    <a:pt x="467" y="51"/>
                  </a:lnTo>
                  <a:lnTo>
                    <a:pt x="475" y="50"/>
                  </a:lnTo>
                  <a:lnTo>
                    <a:pt x="480" y="47"/>
                  </a:lnTo>
                  <a:lnTo>
                    <a:pt x="480" y="47"/>
                  </a:lnTo>
                  <a:lnTo>
                    <a:pt x="492" y="46"/>
                  </a:lnTo>
                  <a:lnTo>
                    <a:pt x="504" y="46"/>
                  </a:lnTo>
                  <a:lnTo>
                    <a:pt x="527" y="49"/>
                  </a:lnTo>
                  <a:lnTo>
                    <a:pt x="572" y="55"/>
                  </a:lnTo>
                  <a:lnTo>
                    <a:pt x="572" y="55"/>
                  </a:lnTo>
                  <a:lnTo>
                    <a:pt x="594" y="58"/>
                  </a:lnTo>
                  <a:lnTo>
                    <a:pt x="615" y="63"/>
                  </a:lnTo>
                  <a:lnTo>
                    <a:pt x="637" y="70"/>
                  </a:lnTo>
                  <a:lnTo>
                    <a:pt x="661" y="76"/>
                  </a:lnTo>
                  <a:lnTo>
                    <a:pt x="704" y="91"/>
                  </a:lnTo>
                  <a:lnTo>
                    <a:pt x="746" y="108"/>
                  </a:lnTo>
                  <a:lnTo>
                    <a:pt x="746" y="108"/>
                  </a:lnTo>
                  <a:lnTo>
                    <a:pt x="768" y="118"/>
                  </a:lnTo>
                  <a:lnTo>
                    <a:pt x="789" y="130"/>
                  </a:lnTo>
                  <a:lnTo>
                    <a:pt x="810" y="143"/>
                  </a:lnTo>
                  <a:lnTo>
                    <a:pt x="829" y="159"/>
                  </a:lnTo>
                  <a:lnTo>
                    <a:pt x="848" y="174"/>
                  </a:lnTo>
                  <a:lnTo>
                    <a:pt x="863" y="193"/>
                  </a:lnTo>
                  <a:lnTo>
                    <a:pt x="879" y="212"/>
                  </a:lnTo>
                  <a:lnTo>
                    <a:pt x="891" y="233"/>
                  </a:lnTo>
                  <a:lnTo>
                    <a:pt x="891" y="233"/>
                  </a:lnTo>
                  <a:lnTo>
                    <a:pt x="900" y="251"/>
                  </a:lnTo>
                  <a:lnTo>
                    <a:pt x="907" y="271"/>
                  </a:lnTo>
                  <a:lnTo>
                    <a:pt x="913" y="291"/>
                  </a:lnTo>
                  <a:lnTo>
                    <a:pt x="918" y="312"/>
                  </a:lnTo>
                  <a:lnTo>
                    <a:pt x="922" y="333"/>
                  </a:lnTo>
                  <a:lnTo>
                    <a:pt x="925" y="352"/>
                  </a:lnTo>
                  <a:lnTo>
                    <a:pt x="930" y="393"/>
                  </a:lnTo>
                  <a:lnTo>
                    <a:pt x="930" y="393"/>
                  </a:lnTo>
                  <a:lnTo>
                    <a:pt x="930" y="414"/>
                  </a:lnTo>
                  <a:lnTo>
                    <a:pt x="929" y="435"/>
                  </a:lnTo>
                  <a:lnTo>
                    <a:pt x="926" y="455"/>
                  </a:lnTo>
                  <a:lnTo>
                    <a:pt x="922" y="475"/>
                  </a:lnTo>
                  <a:lnTo>
                    <a:pt x="922" y="47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138" name="组合 1275"/>
          <p:cNvGrpSpPr/>
          <p:nvPr/>
        </p:nvGrpSpPr>
        <p:grpSpPr>
          <a:xfrm>
            <a:off x="5675900" y="1181391"/>
            <a:ext cx="874184" cy="916517"/>
            <a:chOff x="4219576" y="1004888"/>
            <a:chExt cx="655638" cy="687388"/>
          </a:xfrm>
          <a:solidFill>
            <a:schemeClr val="tx1"/>
          </a:solidFill>
        </p:grpSpPr>
        <p:sp>
          <p:nvSpPr>
            <p:cNvPr id="139" name="Freeform 240"/>
            <p:cNvSpPr/>
            <p:nvPr/>
          </p:nvSpPr>
          <p:spPr bwMode="auto">
            <a:xfrm>
              <a:off x="4238626" y="1025526"/>
              <a:ext cx="84138" cy="85725"/>
            </a:xfrm>
            <a:custGeom>
              <a:avLst/>
              <a:gdLst/>
              <a:ahLst/>
              <a:cxnLst>
                <a:cxn ang="0">
                  <a:pos x="205" y="1"/>
                </a:cxn>
                <a:cxn ang="0">
                  <a:pos x="205" y="1"/>
                </a:cxn>
                <a:cxn ang="0">
                  <a:pos x="200" y="4"/>
                </a:cxn>
                <a:cxn ang="0">
                  <a:pos x="195" y="8"/>
                </a:cxn>
                <a:cxn ang="0">
                  <a:pos x="186" y="17"/>
                </a:cxn>
                <a:cxn ang="0">
                  <a:pos x="178" y="26"/>
                </a:cxn>
                <a:cxn ang="0">
                  <a:pos x="170" y="36"/>
                </a:cxn>
                <a:cxn ang="0">
                  <a:pos x="170" y="36"/>
                </a:cxn>
                <a:cxn ang="0">
                  <a:pos x="156" y="51"/>
                </a:cxn>
                <a:cxn ang="0">
                  <a:pos x="141" y="64"/>
                </a:cxn>
                <a:cxn ang="0">
                  <a:pos x="125" y="77"/>
                </a:cxn>
                <a:cxn ang="0">
                  <a:pos x="110" y="90"/>
                </a:cxn>
                <a:cxn ang="0">
                  <a:pos x="110" y="90"/>
                </a:cxn>
                <a:cxn ang="0">
                  <a:pos x="82" y="118"/>
                </a:cxn>
                <a:cxn ang="0">
                  <a:pos x="55" y="148"/>
                </a:cxn>
                <a:cxn ang="0">
                  <a:pos x="3" y="206"/>
                </a:cxn>
                <a:cxn ang="0">
                  <a:pos x="3" y="206"/>
                </a:cxn>
                <a:cxn ang="0">
                  <a:pos x="1" y="209"/>
                </a:cxn>
                <a:cxn ang="0">
                  <a:pos x="0" y="212"/>
                </a:cxn>
                <a:cxn ang="0">
                  <a:pos x="3" y="216"/>
                </a:cxn>
                <a:cxn ang="0">
                  <a:pos x="6" y="217"/>
                </a:cxn>
                <a:cxn ang="0">
                  <a:pos x="8" y="217"/>
                </a:cxn>
                <a:cxn ang="0">
                  <a:pos x="10" y="214"/>
                </a:cxn>
                <a:cxn ang="0">
                  <a:pos x="10" y="214"/>
                </a:cxn>
                <a:cxn ang="0">
                  <a:pos x="57" y="161"/>
                </a:cxn>
                <a:cxn ang="0">
                  <a:pos x="81" y="133"/>
                </a:cxn>
                <a:cxn ang="0">
                  <a:pos x="107" y="108"/>
                </a:cxn>
                <a:cxn ang="0">
                  <a:pos x="107" y="108"/>
                </a:cxn>
                <a:cxn ang="0">
                  <a:pos x="132" y="86"/>
                </a:cxn>
                <a:cxn ang="0">
                  <a:pos x="158" y="63"/>
                </a:cxn>
                <a:cxn ang="0">
                  <a:pos x="158" y="63"/>
                </a:cxn>
                <a:cxn ang="0">
                  <a:pos x="165" y="57"/>
                </a:cxn>
                <a:cxn ang="0">
                  <a:pos x="171" y="50"/>
                </a:cxn>
                <a:cxn ang="0">
                  <a:pos x="184" y="35"/>
                </a:cxn>
                <a:cxn ang="0">
                  <a:pos x="197" y="21"/>
                </a:cxn>
                <a:cxn ang="0">
                  <a:pos x="204" y="14"/>
                </a:cxn>
                <a:cxn ang="0">
                  <a:pos x="212" y="10"/>
                </a:cxn>
                <a:cxn ang="0">
                  <a:pos x="212" y="10"/>
                </a:cxn>
                <a:cxn ang="0">
                  <a:pos x="213" y="9"/>
                </a:cxn>
                <a:cxn ang="0">
                  <a:pos x="214" y="8"/>
                </a:cxn>
                <a:cxn ang="0">
                  <a:pos x="214" y="5"/>
                </a:cxn>
                <a:cxn ang="0">
                  <a:pos x="213" y="4"/>
                </a:cxn>
                <a:cxn ang="0">
                  <a:pos x="211" y="0"/>
                </a:cxn>
                <a:cxn ang="0">
                  <a:pos x="208" y="0"/>
                </a:cxn>
                <a:cxn ang="0">
                  <a:pos x="205" y="1"/>
                </a:cxn>
                <a:cxn ang="0">
                  <a:pos x="205" y="1"/>
                </a:cxn>
              </a:cxnLst>
              <a:rect l="0" t="0" r="r" b="b"/>
              <a:pathLst>
                <a:path w="214" h="217">
                  <a:moveTo>
                    <a:pt x="205" y="1"/>
                  </a:moveTo>
                  <a:lnTo>
                    <a:pt x="205" y="1"/>
                  </a:lnTo>
                  <a:lnTo>
                    <a:pt x="200" y="4"/>
                  </a:lnTo>
                  <a:lnTo>
                    <a:pt x="195" y="8"/>
                  </a:lnTo>
                  <a:lnTo>
                    <a:pt x="186" y="17"/>
                  </a:lnTo>
                  <a:lnTo>
                    <a:pt x="178" y="26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56" y="51"/>
                  </a:lnTo>
                  <a:lnTo>
                    <a:pt x="141" y="64"/>
                  </a:lnTo>
                  <a:lnTo>
                    <a:pt x="125" y="77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82" y="118"/>
                  </a:lnTo>
                  <a:lnTo>
                    <a:pt x="55" y="148"/>
                  </a:lnTo>
                  <a:lnTo>
                    <a:pt x="3" y="206"/>
                  </a:lnTo>
                  <a:lnTo>
                    <a:pt x="3" y="206"/>
                  </a:lnTo>
                  <a:lnTo>
                    <a:pt x="1" y="209"/>
                  </a:lnTo>
                  <a:lnTo>
                    <a:pt x="0" y="212"/>
                  </a:lnTo>
                  <a:lnTo>
                    <a:pt x="3" y="216"/>
                  </a:lnTo>
                  <a:lnTo>
                    <a:pt x="6" y="217"/>
                  </a:lnTo>
                  <a:lnTo>
                    <a:pt x="8" y="217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57" y="161"/>
                  </a:lnTo>
                  <a:lnTo>
                    <a:pt x="81" y="133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132" y="86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65" y="57"/>
                  </a:lnTo>
                  <a:lnTo>
                    <a:pt x="171" y="50"/>
                  </a:lnTo>
                  <a:lnTo>
                    <a:pt x="184" y="35"/>
                  </a:lnTo>
                  <a:lnTo>
                    <a:pt x="197" y="21"/>
                  </a:lnTo>
                  <a:lnTo>
                    <a:pt x="204" y="14"/>
                  </a:lnTo>
                  <a:lnTo>
                    <a:pt x="212" y="10"/>
                  </a:lnTo>
                  <a:lnTo>
                    <a:pt x="212" y="10"/>
                  </a:lnTo>
                  <a:lnTo>
                    <a:pt x="213" y="9"/>
                  </a:lnTo>
                  <a:lnTo>
                    <a:pt x="214" y="8"/>
                  </a:lnTo>
                  <a:lnTo>
                    <a:pt x="214" y="5"/>
                  </a:lnTo>
                  <a:lnTo>
                    <a:pt x="213" y="4"/>
                  </a:lnTo>
                  <a:lnTo>
                    <a:pt x="211" y="0"/>
                  </a:lnTo>
                  <a:lnTo>
                    <a:pt x="208" y="0"/>
                  </a:lnTo>
                  <a:lnTo>
                    <a:pt x="205" y="1"/>
                  </a:lnTo>
                  <a:lnTo>
                    <a:pt x="20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241"/>
            <p:cNvSpPr/>
            <p:nvPr/>
          </p:nvSpPr>
          <p:spPr bwMode="auto">
            <a:xfrm>
              <a:off x="4237039" y="1017588"/>
              <a:ext cx="152400" cy="133350"/>
            </a:xfrm>
            <a:custGeom>
              <a:avLst/>
              <a:gdLst/>
              <a:ahLst/>
              <a:cxnLst>
                <a:cxn ang="0">
                  <a:pos x="374" y="0"/>
                </a:cxn>
                <a:cxn ang="0">
                  <a:pos x="374" y="0"/>
                </a:cxn>
                <a:cxn ang="0">
                  <a:pos x="350" y="17"/>
                </a:cxn>
                <a:cxn ang="0">
                  <a:pos x="325" y="34"/>
                </a:cxn>
                <a:cxn ang="0">
                  <a:pos x="300" y="50"/>
                </a:cxn>
                <a:cxn ang="0">
                  <a:pos x="276" y="68"/>
                </a:cxn>
                <a:cxn ang="0">
                  <a:pos x="276" y="68"/>
                </a:cxn>
                <a:cxn ang="0">
                  <a:pos x="262" y="80"/>
                </a:cxn>
                <a:cxn ang="0">
                  <a:pos x="246" y="90"/>
                </a:cxn>
                <a:cxn ang="0">
                  <a:pos x="231" y="101"/>
                </a:cxn>
                <a:cxn ang="0">
                  <a:pos x="216" y="112"/>
                </a:cxn>
                <a:cxn ang="0">
                  <a:pos x="216" y="112"/>
                </a:cxn>
                <a:cxn ang="0">
                  <a:pos x="191" y="136"/>
                </a:cxn>
                <a:cxn ang="0">
                  <a:pos x="166" y="161"/>
                </a:cxn>
                <a:cxn ang="0">
                  <a:pos x="166" y="161"/>
                </a:cxn>
                <a:cxn ang="0">
                  <a:pos x="125" y="201"/>
                </a:cxn>
                <a:cxn ang="0">
                  <a:pos x="81" y="242"/>
                </a:cxn>
                <a:cxn ang="0">
                  <a:pos x="41" y="284"/>
                </a:cxn>
                <a:cxn ang="0">
                  <a:pos x="2" y="327"/>
                </a:cxn>
                <a:cxn ang="0">
                  <a:pos x="2" y="327"/>
                </a:cxn>
                <a:cxn ang="0">
                  <a:pos x="0" y="329"/>
                </a:cxn>
                <a:cxn ang="0">
                  <a:pos x="0" y="333"/>
                </a:cxn>
                <a:cxn ang="0">
                  <a:pos x="3" y="336"/>
                </a:cxn>
                <a:cxn ang="0">
                  <a:pos x="6" y="336"/>
                </a:cxn>
                <a:cxn ang="0">
                  <a:pos x="9" y="336"/>
                </a:cxn>
                <a:cxn ang="0">
                  <a:pos x="9" y="336"/>
                </a:cxn>
                <a:cxn ang="0">
                  <a:pos x="12" y="336"/>
                </a:cxn>
                <a:cxn ang="0">
                  <a:pos x="13" y="335"/>
                </a:cxn>
                <a:cxn ang="0">
                  <a:pos x="15" y="332"/>
                </a:cxn>
                <a:cxn ang="0">
                  <a:pos x="15" y="331"/>
                </a:cxn>
                <a:cxn ang="0">
                  <a:pos x="15" y="331"/>
                </a:cxn>
                <a:cxn ang="0">
                  <a:pos x="51" y="290"/>
                </a:cxn>
                <a:cxn ang="0">
                  <a:pos x="89" y="251"/>
                </a:cxn>
                <a:cxn ang="0">
                  <a:pos x="168" y="175"/>
                </a:cxn>
                <a:cxn ang="0">
                  <a:pos x="168" y="175"/>
                </a:cxn>
                <a:cxn ang="0">
                  <a:pos x="193" y="150"/>
                </a:cxn>
                <a:cxn ang="0">
                  <a:pos x="219" y="127"/>
                </a:cxn>
                <a:cxn ang="0">
                  <a:pos x="246" y="106"/>
                </a:cxn>
                <a:cxn ang="0">
                  <a:pos x="275" y="85"/>
                </a:cxn>
                <a:cxn ang="0">
                  <a:pos x="275" y="85"/>
                </a:cxn>
                <a:cxn ang="0">
                  <a:pos x="288" y="74"/>
                </a:cxn>
                <a:cxn ang="0">
                  <a:pos x="300" y="64"/>
                </a:cxn>
                <a:cxn ang="0">
                  <a:pos x="313" y="55"/>
                </a:cxn>
                <a:cxn ang="0">
                  <a:pos x="326" y="44"/>
                </a:cxn>
                <a:cxn ang="0">
                  <a:pos x="326" y="44"/>
                </a:cxn>
                <a:cxn ang="0">
                  <a:pos x="353" y="27"/>
                </a:cxn>
                <a:cxn ang="0">
                  <a:pos x="367" y="19"/>
                </a:cxn>
                <a:cxn ang="0">
                  <a:pos x="380" y="10"/>
                </a:cxn>
                <a:cxn ang="0">
                  <a:pos x="380" y="10"/>
                </a:cxn>
                <a:cxn ang="0">
                  <a:pos x="382" y="9"/>
                </a:cxn>
                <a:cxn ang="0">
                  <a:pos x="382" y="6"/>
                </a:cxn>
                <a:cxn ang="0">
                  <a:pos x="382" y="2"/>
                </a:cxn>
                <a:cxn ang="0">
                  <a:pos x="381" y="1"/>
                </a:cxn>
                <a:cxn ang="0">
                  <a:pos x="378" y="0"/>
                </a:cxn>
                <a:cxn ang="0">
                  <a:pos x="377" y="0"/>
                </a:cxn>
                <a:cxn ang="0">
                  <a:pos x="374" y="0"/>
                </a:cxn>
                <a:cxn ang="0">
                  <a:pos x="374" y="0"/>
                </a:cxn>
              </a:cxnLst>
              <a:rect l="0" t="0" r="r" b="b"/>
              <a:pathLst>
                <a:path w="382" h="336">
                  <a:moveTo>
                    <a:pt x="374" y="0"/>
                  </a:moveTo>
                  <a:lnTo>
                    <a:pt x="374" y="0"/>
                  </a:lnTo>
                  <a:lnTo>
                    <a:pt x="350" y="17"/>
                  </a:lnTo>
                  <a:lnTo>
                    <a:pt x="325" y="34"/>
                  </a:lnTo>
                  <a:lnTo>
                    <a:pt x="300" y="50"/>
                  </a:lnTo>
                  <a:lnTo>
                    <a:pt x="276" y="68"/>
                  </a:lnTo>
                  <a:lnTo>
                    <a:pt x="276" y="68"/>
                  </a:lnTo>
                  <a:lnTo>
                    <a:pt x="262" y="80"/>
                  </a:lnTo>
                  <a:lnTo>
                    <a:pt x="246" y="90"/>
                  </a:lnTo>
                  <a:lnTo>
                    <a:pt x="231" y="101"/>
                  </a:lnTo>
                  <a:lnTo>
                    <a:pt x="216" y="112"/>
                  </a:lnTo>
                  <a:lnTo>
                    <a:pt x="216" y="112"/>
                  </a:lnTo>
                  <a:lnTo>
                    <a:pt x="191" y="136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25" y="201"/>
                  </a:lnTo>
                  <a:lnTo>
                    <a:pt x="81" y="242"/>
                  </a:lnTo>
                  <a:lnTo>
                    <a:pt x="41" y="284"/>
                  </a:lnTo>
                  <a:lnTo>
                    <a:pt x="2" y="327"/>
                  </a:lnTo>
                  <a:lnTo>
                    <a:pt x="2" y="327"/>
                  </a:lnTo>
                  <a:lnTo>
                    <a:pt x="0" y="329"/>
                  </a:lnTo>
                  <a:lnTo>
                    <a:pt x="0" y="333"/>
                  </a:lnTo>
                  <a:lnTo>
                    <a:pt x="3" y="336"/>
                  </a:lnTo>
                  <a:lnTo>
                    <a:pt x="6" y="336"/>
                  </a:lnTo>
                  <a:lnTo>
                    <a:pt x="9" y="336"/>
                  </a:lnTo>
                  <a:lnTo>
                    <a:pt x="9" y="336"/>
                  </a:lnTo>
                  <a:lnTo>
                    <a:pt x="12" y="336"/>
                  </a:lnTo>
                  <a:lnTo>
                    <a:pt x="13" y="335"/>
                  </a:lnTo>
                  <a:lnTo>
                    <a:pt x="15" y="332"/>
                  </a:lnTo>
                  <a:lnTo>
                    <a:pt x="15" y="331"/>
                  </a:lnTo>
                  <a:lnTo>
                    <a:pt x="15" y="331"/>
                  </a:lnTo>
                  <a:lnTo>
                    <a:pt x="51" y="290"/>
                  </a:lnTo>
                  <a:lnTo>
                    <a:pt x="89" y="251"/>
                  </a:lnTo>
                  <a:lnTo>
                    <a:pt x="168" y="175"/>
                  </a:lnTo>
                  <a:lnTo>
                    <a:pt x="168" y="175"/>
                  </a:lnTo>
                  <a:lnTo>
                    <a:pt x="193" y="150"/>
                  </a:lnTo>
                  <a:lnTo>
                    <a:pt x="219" y="127"/>
                  </a:lnTo>
                  <a:lnTo>
                    <a:pt x="246" y="106"/>
                  </a:lnTo>
                  <a:lnTo>
                    <a:pt x="275" y="85"/>
                  </a:lnTo>
                  <a:lnTo>
                    <a:pt x="275" y="85"/>
                  </a:lnTo>
                  <a:lnTo>
                    <a:pt x="288" y="74"/>
                  </a:lnTo>
                  <a:lnTo>
                    <a:pt x="300" y="64"/>
                  </a:lnTo>
                  <a:lnTo>
                    <a:pt x="313" y="55"/>
                  </a:lnTo>
                  <a:lnTo>
                    <a:pt x="326" y="44"/>
                  </a:lnTo>
                  <a:lnTo>
                    <a:pt x="326" y="44"/>
                  </a:lnTo>
                  <a:lnTo>
                    <a:pt x="353" y="27"/>
                  </a:lnTo>
                  <a:lnTo>
                    <a:pt x="367" y="19"/>
                  </a:lnTo>
                  <a:lnTo>
                    <a:pt x="380" y="10"/>
                  </a:lnTo>
                  <a:lnTo>
                    <a:pt x="380" y="10"/>
                  </a:lnTo>
                  <a:lnTo>
                    <a:pt x="382" y="9"/>
                  </a:lnTo>
                  <a:lnTo>
                    <a:pt x="382" y="6"/>
                  </a:lnTo>
                  <a:lnTo>
                    <a:pt x="382" y="2"/>
                  </a:lnTo>
                  <a:lnTo>
                    <a:pt x="381" y="1"/>
                  </a:lnTo>
                  <a:lnTo>
                    <a:pt x="378" y="0"/>
                  </a:lnTo>
                  <a:lnTo>
                    <a:pt x="377" y="0"/>
                  </a:lnTo>
                  <a:lnTo>
                    <a:pt x="374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1" name="Freeform 242"/>
            <p:cNvSpPr/>
            <p:nvPr/>
          </p:nvSpPr>
          <p:spPr bwMode="auto">
            <a:xfrm>
              <a:off x="4335464" y="1012826"/>
              <a:ext cx="107950" cy="92075"/>
            </a:xfrm>
            <a:custGeom>
              <a:avLst/>
              <a:gdLst/>
              <a:ahLst/>
              <a:cxnLst>
                <a:cxn ang="0">
                  <a:pos x="266" y="2"/>
                </a:cxn>
                <a:cxn ang="0">
                  <a:pos x="266" y="2"/>
                </a:cxn>
                <a:cxn ang="0">
                  <a:pos x="244" y="15"/>
                </a:cxn>
                <a:cxn ang="0">
                  <a:pos x="224" y="29"/>
                </a:cxn>
                <a:cxn ang="0">
                  <a:pos x="203" y="45"/>
                </a:cxn>
                <a:cxn ang="0">
                  <a:pos x="185" y="61"/>
                </a:cxn>
                <a:cxn ang="0">
                  <a:pos x="145" y="93"/>
                </a:cxn>
                <a:cxn ang="0">
                  <a:pos x="107" y="126"/>
                </a:cxn>
                <a:cxn ang="0">
                  <a:pos x="107" y="126"/>
                </a:cxn>
                <a:cxn ang="0">
                  <a:pos x="67" y="159"/>
                </a:cxn>
                <a:cxn ang="0">
                  <a:pos x="47" y="176"/>
                </a:cxn>
                <a:cxn ang="0">
                  <a:pos x="28" y="191"/>
                </a:cxn>
                <a:cxn ang="0">
                  <a:pos x="28" y="191"/>
                </a:cxn>
                <a:cxn ang="0">
                  <a:pos x="19" y="199"/>
                </a:cxn>
                <a:cxn ang="0">
                  <a:pos x="9" y="206"/>
                </a:cxn>
                <a:cxn ang="0">
                  <a:pos x="5" y="211"/>
                </a:cxn>
                <a:cxn ang="0">
                  <a:pos x="3" y="215"/>
                </a:cxn>
                <a:cxn ang="0">
                  <a:pos x="0" y="220"/>
                </a:cxn>
                <a:cxn ang="0">
                  <a:pos x="0" y="225"/>
                </a:cxn>
                <a:cxn ang="0">
                  <a:pos x="0" y="225"/>
                </a:cxn>
                <a:cxn ang="0">
                  <a:pos x="0" y="228"/>
                </a:cxn>
                <a:cxn ang="0">
                  <a:pos x="2" y="229"/>
                </a:cxn>
                <a:cxn ang="0">
                  <a:pos x="5" y="232"/>
                </a:cxn>
                <a:cxn ang="0">
                  <a:pos x="9" y="229"/>
                </a:cxn>
                <a:cxn ang="0">
                  <a:pos x="11" y="228"/>
                </a:cxn>
                <a:cxn ang="0">
                  <a:pos x="11" y="225"/>
                </a:cxn>
                <a:cxn ang="0">
                  <a:pos x="11" y="225"/>
                </a:cxn>
                <a:cxn ang="0">
                  <a:pos x="12" y="220"/>
                </a:cxn>
                <a:cxn ang="0">
                  <a:pos x="16" y="215"/>
                </a:cxn>
                <a:cxn ang="0">
                  <a:pos x="21" y="210"/>
                </a:cxn>
                <a:cxn ang="0">
                  <a:pos x="26" y="206"/>
                </a:cxn>
                <a:cxn ang="0">
                  <a:pos x="39" y="197"/>
                </a:cxn>
                <a:cxn ang="0">
                  <a:pos x="49" y="189"/>
                </a:cxn>
                <a:cxn ang="0">
                  <a:pos x="49" y="189"/>
                </a:cxn>
                <a:cxn ang="0">
                  <a:pos x="87" y="157"/>
                </a:cxn>
                <a:cxn ang="0">
                  <a:pos x="123" y="127"/>
                </a:cxn>
                <a:cxn ang="0">
                  <a:pos x="123" y="127"/>
                </a:cxn>
                <a:cxn ang="0">
                  <a:pos x="160" y="97"/>
                </a:cxn>
                <a:cxn ang="0">
                  <a:pos x="195" y="66"/>
                </a:cxn>
                <a:cxn ang="0">
                  <a:pos x="213" y="51"/>
                </a:cxn>
                <a:cxn ang="0">
                  <a:pos x="232" y="37"/>
                </a:cxn>
                <a:cxn ang="0">
                  <a:pos x="251" y="24"/>
                </a:cxn>
                <a:cxn ang="0">
                  <a:pos x="271" y="11"/>
                </a:cxn>
                <a:cxn ang="0">
                  <a:pos x="271" y="11"/>
                </a:cxn>
                <a:cxn ang="0">
                  <a:pos x="272" y="10"/>
                </a:cxn>
                <a:cxn ang="0">
                  <a:pos x="274" y="7"/>
                </a:cxn>
                <a:cxn ang="0">
                  <a:pos x="274" y="3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6" y="2"/>
                </a:cxn>
                <a:cxn ang="0">
                  <a:pos x="266" y="2"/>
                </a:cxn>
              </a:cxnLst>
              <a:rect l="0" t="0" r="r" b="b"/>
              <a:pathLst>
                <a:path w="274" h="232">
                  <a:moveTo>
                    <a:pt x="266" y="2"/>
                  </a:moveTo>
                  <a:lnTo>
                    <a:pt x="266" y="2"/>
                  </a:lnTo>
                  <a:lnTo>
                    <a:pt x="244" y="15"/>
                  </a:lnTo>
                  <a:lnTo>
                    <a:pt x="224" y="29"/>
                  </a:lnTo>
                  <a:lnTo>
                    <a:pt x="203" y="45"/>
                  </a:lnTo>
                  <a:lnTo>
                    <a:pt x="185" y="61"/>
                  </a:lnTo>
                  <a:lnTo>
                    <a:pt x="145" y="93"/>
                  </a:lnTo>
                  <a:lnTo>
                    <a:pt x="107" y="126"/>
                  </a:lnTo>
                  <a:lnTo>
                    <a:pt x="107" y="126"/>
                  </a:lnTo>
                  <a:lnTo>
                    <a:pt x="67" y="159"/>
                  </a:lnTo>
                  <a:lnTo>
                    <a:pt x="47" y="176"/>
                  </a:lnTo>
                  <a:lnTo>
                    <a:pt x="28" y="191"/>
                  </a:lnTo>
                  <a:lnTo>
                    <a:pt x="28" y="191"/>
                  </a:lnTo>
                  <a:lnTo>
                    <a:pt x="19" y="199"/>
                  </a:lnTo>
                  <a:lnTo>
                    <a:pt x="9" y="206"/>
                  </a:lnTo>
                  <a:lnTo>
                    <a:pt x="5" y="211"/>
                  </a:lnTo>
                  <a:lnTo>
                    <a:pt x="3" y="215"/>
                  </a:lnTo>
                  <a:lnTo>
                    <a:pt x="0" y="220"/>
                  </a:lnTo>
                  <a:lnTo>
                    <a:pt x="0" y="225"/>
                  </a:lnTo>
                  <a:lnTo>
                    <a:pt x="0" y="225"/>
                  </a:lnTo>
                  <a:lnTo>
                    <a:pt x="0" y="228"/>
                  </a:lnTo>
                  <a:lnTo>
                    <a:pt x="2" y="229"/>
                  </a:lnTo>
                  <a:lnTo>
                    <a:pt x="5" y="232"/>
                  </a:lnTo>
                  <a:lnTo>
                    <a:pt x="9" y="229"/>
                  </a:lnTo>
                  <a:lnTo>
                    <a:pt x="11" y="228"/>
                  </a:lnTo>
                  <a:lnTo>
                    <a:pt x="11" y="225"/>
                  </a:lnTo>
                  <a:lnTo>
                    <a:pt x="11" y="225"/>
                  </a:lnTo>
                  <a:lnTo>
                    <a:pt x="12" y="220"/>
                  </a:lnTo>
                  <a:lnTo>
                    <a:pt x="16" y="215"/>
                  </a:lnTo>
                  <a:lnTo>
                    <a:pt x="21" y="210"/>
                  </a:lnTo>
                  <a:lnTo>
                    <a:pt x="26" y="206"/>
                  </a:lnTo>
                  <a:lnTo>
                    <a:pt x="39" y="197"/>
                  </a:lnTo>
                  <a:lnTo>
                    <a:pt x="49" y="189"/>
                  </a:lnTo>
                  <a:lnTo>
                    <a:pt x="49" y="189"/>
                  </a:lnTo>
                  <a:lnTo>
                    <a:pt x="87" y="157"/>
                  </a:lnTo>
                  <a:lnTo>
                    <a:pt x="123" y="127"/>
                  </a:lnTo>
                  <a:lnTo>
                    <a:pt x="123" y="127"/>
                  </a:lnTo>
                  <a:lnTo>
                    <a:pt x="160" y="97"/>
                  </a:lnTo>
                  <a:lnTo>
                    <a:pt x="195" y="66"/>
                  </a:lnTo>
                  <a:lnTo>
                    <a:pt x="213" y="51"/>
                  </a:lnTo>
                  <a:lnTo>
                    <a:pt x="232" y="37"/>
                  </a:lnTo>
                  <a:lnTo>
                    <a:pt x="251" y="24"/>
                  </a:lnTo>
                  <a:lnTo>
                    <a:pt x="271" y="11"/>
                  </a:lnTo>
                  <a:lnTo>
                    <a:pt x="271" y="11"/>
                  </a:lnTo>
                  <a:lnTo>
                    <a:pt x="272" y="10"/>
                  </a:lnTo>
                  <a:lnTo>
                    <a:pt x="274" y="7"/>
                  </a:lnTo>
                  <a:lnTo>
                    <a:pt x="274" y="3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6" y="2"/>
                  </a:lnTo>
                  <a:lnTo>
                    <a:pt x="26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2" name="Freeform 243"/>
            <p:cNvSpPr/>
            <p:nvPr/>
          </p:nvSpPr>
          <p:spPr bwMode="auto">
            <a:xfrm>
              <a:off x="4387851" y="1016001"/>
              <a:ext cx="107950" cy="87313"/>
            </a:xfrm>
            <a:custGeom>
              <a:avLst/>
              <a:gdLst/>
              <a:ahLst/>
              <a:cxnLst>
                <a:cxn ang="0">
                  <a:pos x="264" y="2"/>
                </a:cxn>
                <a:cxn ang="0">
                  <a:pos x="264" y="2"/>
                </a:cxn>
                <a:cxn ang="0">
                  <a:pos x="247" y="8"/>
                </a:cxn>
                <a:cxn ang="0">
                  <a:pos x="230" y="16"/>
                </a:cxn>
                <a:cxn ang="0">
                  <a:pos x="213" y="26"/>
                </a:cxn>
                <a:cxn ang="0">
                  <a:pos x="197" y="38"/>
                </a:cxn>
                <a:cxn ang="0">
                  <a:pos x="166" y="63"/>
                </a:cxn>
                <a:cxn ang="0">
                  <a:pos x="137" y="88"/>
                </a:cxn>
                <a:cxn ang="0">
                  <a:pos x="137" y="88"/>
                </a:cxn>
                <a:cxn ang="0">
                  <a:pos x="103" y="118"/>
                </a:cxn>
                <a:cxn ang="0">
                  <a:pos x="68" y="147"/>
                </a:cxn>
                <a:cxn ang="0">
                  <a:pos x="34" y="178"/>
                </a:cxn>
                <a:cxn ang="0">
                  <a:pos x="17" y="194"/>
                </a:cxn>
                <a:cxn ang="0">
                  <a:pos x="2" y="211"/>
                </a:cxn>
                <a:cxn ang="0">
                  <a:pos x="2" y="211"/>
                </a:cxn>
                <a:cxn ang="0">
                  <a:pos x="0" y="213"/>
                </a:cxn>
                <a:cxn ang="0">
                  <a:pos x="1" y="217"/>
                </a:cxn>
                <a:cxn ang="0">
                  <a:pos x="2" y="220"/>
                </a:cxn>
                <a:cxn ang="0">
                  <a:pos x="6" y="220"/>
                </a:cxn>
                <a:cxn ang="0">
                  <a:pos x="9" y="220"/>
                </a:cxn>
                <a:cxn ang="0">
                  <a:pos x="9" y="220"/>
                </a:cxn>
                <a:cxn ang="0">
                  <a:pos x="11" y="220"/>
                </a:cxn>
                <a:cxn ang="0">
                  <a:pos x="13" y="219"/>
                </a:cxn>
                <a:cxn ang="0">
                  <a:pos x="14" y="216"/>
                </a:cxn>
                <a:cxn ang="0">
                  <a:pos x="14" y="215"/>
                </a:cxn>
                <a:cxn ang="0">
                  <a:pos x="14" y="215"/>
                </a:cxn>
                <a:cxn ang="0">
                  <a:pos x="27" y="200"/>
                </a:cxn>
                <a:cxn ang="0">
                  <a:pos x="40" y="187"/>
                </a:cxn>
                <a:cxn ang="0">
                  <a:pos x="68" y="162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57" y="85"/>
                </a:cxn>
                <a:cxn ang="0">
                  <a:pos x="174" y="71"/>
                </a:cxn>
                <a:cxn ang="0">
                  <a:pos x="191" y="57"/>
                </a:cxn>
                <a:cxn ang="0">
                  <a:pos x="209" y="42"/>
                </a:cxn>
                <a:cxn ang="0">
                  <a:pos x="227" y="30"/>
                </a:cxn>
                <a:cxn ang="0">
                  <a:pos x="247" y="20"/>
                </a:cxn>
                <a:cxn ang="0">
                  <a:pos x="266" y="12"/>
                </a:cxn>
                <a:cxn ang="0">
                  <a:pos x="266" y="12"/>
                </a:cxn>
                <a:cxn ang="0">
                  <a:pos x="269" y="11"/>
                </a:cxn>
                <a:cxn ang="0">
                  <a:pos x="270" y="9"/>
                </a:cxn>
                <a:cxn ang="0">
                  <a:pos x="270" y="6"/>
                </a:cxn>
                <a:cxn ang="0">
                  <a:pos x="268" y="2"/>
                </a:cxn>
                <a:cxn ang="0">
                  <a:pos x="266" y="0"/>
                </a:cxn>
                <a:cxn ang="0">
                  <a:pos x="264" y="2"/>
                </a:cxn>
                <a:cxn ang="0">
                  <a:pos x="264" y="2"/>
                </a:cxn>
              </a:cxnLst>
              <a:rect l="0" t="0" r="r" b="b"/>
              <a:pathLst>
                <a:path w="270" h="220">
                  <a:moveTo>
                    <a:pt x="264" y="2"/>
                  </a:moveTo>
                  <a:lnTo>
                    <a:pt x="264" y="2"/>
                  </a:lnTo>
                  <a:lnTo>
                    <a:pt x="247" y="8"/>
                  </a:lnTo>
                  <a:lnTo>
                    <a:pt x="230" y="16"/>
                  </a:lnTo>
                  <a:lnTo>
                    <a:pt x="213" y="26"/>
                  </a:lnTo>
                  <a:lnTo>
                    <a:pt x="197" y="38"/>
                  </a:lnTo>
                  <a:lnTo>
                    <a:pt x="166" y="63"/>
                  </a:lnTo>
                  <a:lnTo>
                    <a:pt x="137" y="88"/>
                  </a:lnTo>
                  <a:lnTo>
                    <a:pt x="137" y="88"/>
                  </a:lnTo>
                  <a:lnTo>
                    <a:pt x="103" y="118"/>
                  </a:lnTo>
                  <a:lnTo>
                    <a:pt x="68" y="147"/>
                  </a:lnTo>
                  <a:lnTo>
                    <a:pt x="34" y="178"/>
                  </a:lnTo>
                  <a:lnTo>
                    <a:pt x="17" y="194"/>
                  </a:lnTo>
                  <a:lnTo>
                    <a:pt x="2" y="211"/>
                  </a:lnTo>
                  <a:lnTo>
                    <a:pt x="2" y="211"/>
                  </a:lnTo>
                  <a:lnTo>
                    <a:pt x="0" y="213"/>
                  </a:lnTo>
                  <a:lnTo>
                    <a:pt x="1" y="217"/>
                  </a:lnTo>
                  <a:lnTo>
                    <a:pt x="2" y="220"/>
                  </a:lnTo>
                  <a:lnTo>
                    <a:pt x="6" y="220"/>
                  </a:lnTo>
                  <a:lnTo>
                    <a:pt x="9" y="220"/>
                  </a:lnTo>
                  <a:lnTo>
                    <a:pt x="9" y="220"/>
                  </a:lnTo>
                  <a:lnTo>
                    <a:pt x="11" y="220"/>
                  </a:lnTo>
                  <a:lnTo>
                    <a:pt x="13" y="219"/>
                  </a:lnTo>
                  <a:lnTo>
                    <a:pt x="14" y="216"/>
                  </a:lnTo>
                  <a:lnTo>
                    <a:pt x="14" y="215"/>
                  </a:lnTo>
                  <a:lnTo>
                    <a:pt x="14" y="215"/>
                  </a:lnTo>
                  <a:lnTo>
                    <a:pt x="27" y="200"/>
                  </a:lnTo>
                  <a:lnTo>
                    <a:pt x="40" y="187"/>
                  </a:lnTo>
                  <a:lnTo>
                    <a:pt x="68" y="162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57" y="85"/>
                  </a:lnTo>
                  <a:lnTo>
                    <a:pt x="174" y="71"/>
                  </a:lnTo>
                  <a:lnTo>
                    <a:pt x="191" y="57"/>
                  </a:lnTo>
                  <a:lnTo>
                    <a:pt x="209" y="42"/>
                  </a:lnTo>
                  <a:lnTo>
                    <a:pt x="227" y="30"/>
                  </a:lnTo>
                  <a:lnTo>
                    <a:pt x="247" y="20"/>
                  </a:lnTo>
                  <a:lnTo>
                    <a:pt x="266" y="12"/>
                  </a:lnTo>
                  <a:lnTo>
                    <a:pt x="266" y="12"/>
                  </a:lnTo>
                  <a:lnTo>
                    <a:pt x="269" y="11"/>
                  </a:lnTo>
                  <a:lnTo>
                    <a:pt x="270" y="9"/>
                  </a:lnTo>
                  <a:lnTo>
                    <a:pt x="270" y="6"/>
                  </a:lnTo>
                  <a:lnTo>
                    <a:pt x="268" y="2"/>
                  </a:lnTo>
                  <a:lnTo>
                    <a:pt x="266" y="0"/>
                  </a:lnTo>
                  <a:lnTo>
                    <a:pt x="264" y="2"/>
                  </a:lnTo>
                  <a:lnTo>
                    <a:pt x="26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3" name="Freeform 244"/>
            <p:cNvSpPr/>
            <p:nvPr/>
          </p:nvSpPr>
          <p:spPr bwMode="auto">
            <a:xfrm>
              <a:off x="4448176" y="1009651"/>
              <a:ext cx="111125" cy="90488"/>
            </a:xfrm>
            <a:custGeom>
              <a:avLst/>
              <a:gdLst/>
              <a:ahLst/>
              <a:cxnLst>
                <a:cxn ang="0">
                  <a:pos x="274" y="1"/>
                </a:cxn>
                <a:cxn ang="0">
                  <a:pos x="274" y="1"/>
                </a:cxn>
                <a:cxn ang="0">
                  <a:pos x="253" y="16"/>
                </a:cxn>
                <a:cxn ang="0">
                  <a:pos x="232" y="31"/>
                </a:cxn>
                <a:cxn ang="0">
                  <a:pos x="190" y="64"/>
                </a:cxn>
                <a:cxn ang="0">
                  <a:pos x="148" y="97"/>
                </a:cxn>
                <a:cxn ang="0">
                  <a:pos x="108" y="129"/>
                </a:cxn>
                <a:cxn ang="0">
                  <a:pos x="108" y="129"/>
                </a:cxn>
                <a:cxn ang="0">
                  <a:pos x="68" y="157"/>
                </a:cxn>
                <a:cxn ang="0">
                  <a:pos x="29" y="184"/>
                </a:cxn>
                <a:cxn ang="0">
                  <a:pos x="29" y="184"/>
                </a:cxn>
                <a:cxn ang="0">
                  <a:pos x="19" y="191"/>
                </a:cxn>
                <a:cxn ang="0">
                  <a:pos x="10" y="199"/>
                </a:cxn>
                <a:cxn ang="0">
                  <a:pos x="6" y="204"/>
                </a:cxn>
                <a:cxn ang="0">
                  <a:pos x="3" y="209"/>
                </a:cxn>
                <a:cxn ang="0">
                  <a:pos x="2" y="214"/>
                </a:cxn>
                <a:cxn ang="0">
                  <a:pos x="0" y="221"/>
                </a:cxn>
                <a:cxn ang="0">
                  <a:pos x="0" y="221"/>
                </a:cxn>
                <a:cxn ang="0">
                  <a:pos x="0" y="222"/>
                </a:cxn>
                <a:cxn ang="0">
                  <a:pos x="2" y="225"/>
                </a:cxn>
                <a:cxn ang="0">
                  <a:pos x="6" y="226"/>
                </a:cxn>
                <a:cxn ang="0">
                  <a:pos x="10" y="225"/>
                </a:cxn>
                <a:cxn ang="0">
                  <a:pos x="11" y="222"/>
                </a:cxn>
                <a:cxn ang="0">
                  <a:pos x="12" y="221"/>
                </a:cxn>
                <a:cxn ang="0">
                  <a:pos x="12" y="221"/>
                </a:cxn>
                <a:cxn ang="0">
                  <a:pos x="12" y="217"/>
                </a:cxn>
                <a:cxn ang="0">
                  <a:pos x="13" y="214"/>
                </a:cxn>
                <a:cxn ang="0">
                  <a:pos x="19" y="207"/>
                </a:cxn>
                <a:cxn ang="0">
                  <a:pos x="25" y="200"/>
                </a:cxn>
                <a:cxn ang="0">
                  <a:pos x="34" y="192"/>
                </a:cxn>
                <a:cxn ang="0">
                  <a:pos x="51" y="180"/>
                </a:cxn>
                <a:cxn ang="0">
                  <a:pos x="66" y="171"/>
                </a:cxn>
                <a:cxn ang="0">
                  <a:pos x="66" y="171"/>
                </a:cxn>
                <a:cxn ang="0">
                  <a:pos x="101" y="146"/>
                </a:cxn>
                <a:cxn ang="0">
                  <a:pos x="136" y="122"/>
                </a:cxn>
                <a:cxn ang="0">
                  <a:pos x="136" y="122"/>
                </a:cxn>
                <a:cxn ang="0">
                  <a:pos x="173" y="94"/>
                </a:cxn>
                <a:cxn ang="0">
                  <a:pos x="208" y="65"/>
                </a:cxn>
                <a:cxn ang="0">
                  <a:pos x="244" y="38"/>
                </a:cxn>
                <a:cxn ang="0">
                  <a:pos x="280" y="12"/>
                </a:cxn>
                <a:cxn ang="0">
                  <a:pos x="280" y="12"/>
                </a:cxn>
                <a:cxn ang="0">
                  <a:pos x="282" y="9"/>
                </a:cxn>
                <a:cxn ang="0">
                  <a:pos x="283" y="8"/>
                </a:cxn>
                <a:cxn ang="0">
                  <a:pos x="282" y="4"/>
                </a:cxn>
                <a:cxn ang="0">
                  <a:pos x="279" y="1"/>
                </a:cxn>
                <a:cxn ang="0">
                  <a:pos x="276" y="0"/>
                </a:cxn>
                <a:cxn ang="0">
                  <a:pos x="274" y="1"/>
                </a:cxn>
                <a:cxn ang="0">
                  <a:pos x="274" y="1"/>
                </a:cxn>
              </a:cxnLst>
              <a:rect l="0" t="0" r="r" b="b"/>
              <a:pathLst>
                <a:path w="283" h="226">
                  <a:moveTo>
                    <a:pt x="274" y="1"/>
                  </a:moveTo>
                  <a:lnTo>
                    <a:pt x="274" y="1"/>
                  </a:lnTo>
                  <a:lnTo>
                    <a:pt x="253" y="16"/>
                  </a:lnTo>
                  <a:lnTo>
                    <a:pt x="232" y="31"/>
                  </a:lnTo>
                  <a:lnTo>
                    <a:pt x="190" y="64"/>
                  </a:lnTo>
                  <a:lnTo>
                    <a:pt x="148" y="97"/>
                  </a:lnTo>
                  <a:lnTo>
                    <a:pt x="108" y="129"/>
                  </a:lnTo>
                  <a:lnTo>
                    <a:pt x="108" y="129"/>
                  </a:lnTo>
                  <a:lnTo>
                    <a:pt x="68" y="157"/>
                  </a:lnTo>
                  <a:lnTo>
                    <a:pt x="29" y="184"/>
                  </a:lnTo>
                  <a:lnTo>
                    <a:pt x="29" y="184"/>
                  </a:lnTo>
                  <a:lnTo>
                    <a:pt x="19" y="191"/>
                  </a:lnTo>
                  <a:lnTo>
                    <a:pt x="10" y="199"/>
                  </a:lnTo>
                  <a:lnTo>
                    <a:pt x="6" y="204"/>
                  </a:lnTo>
                  <a:lnTo>
                    <a:pt x="3" y="209"/>
                  </a:lnTo>
                  <a:lnTo>
                    <a:pt x="2" y="21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222"/>
                  </a:lnTo>
                  <a:lnTo>
                    <a:pt x="2" y="225"/>
                  </a:lnTo>
                  <a:lnTo>
                    <a:pt x="6" y="226"/>
                  </a:lnTo>
                  <a:lnTo>
                    <a:pt x="10" y="225"/>
                  </a:lnTo>
                  <a:lnTo>
                    <a:pt x="11" y="222"/>
                  </a:lnTo>
                  <a:lnTo>
                    <a:pt x="12" y="221"/>
                  </a:lnTo>
                  <a:lnTo>
                    <a:pt x="12" y="221"/>
                  </a:lnTo>
                  <a:lnTo>
                    <a:pt x="12" y="217"/>
                  </a:lnTo>
                  <a:lnTo>
                    <a:pt x="13" y="214"/>
                  </a:lnTo>
                  <a:lnTo>
                    <a:pt x="19" y="207"/>
                  </a:lnTo>
                  <a:lnTo>
                    <a:pt x="25" y="200"/>
                  </a:lnTo>
                  <a:lnTo>
                    <a:pt x="34" y="192"/>
                  </a:lnTo>
                  <a:lnTo>
                    <a:pt x="51" y="180"/>
                  </a:lnTo>
                  <a:lnTo>
                    <a:pt x="66" y="171"/>
                  </a:lnTo>
                  <a:lnTo>
                    <a:pt x="66" y="171"/>
                  </a:lnTo>
                  <a:lnTo>
                    <a:pt x="101" y="146"/>
                  </a:lnTo>
                  <a:lnTo>
                    <a:pt x="136" y="122"/>
                  </a:lnTo>
                  <a:lnTo>
                    <a:pt x="136" y="122"/>
                  </a:lnTo>
                  <a:lnTo>
                    <a:pt x="173" y="94"/>
                  </a:lnTo>
                  <a:lnTo>
                    <a:pt x="208" y="65"/>
                  </a:lnTo>
                  <a:lnTo>
                    <a:pt x="244" y="38"/>
                  </a:lnTo>
                  <a:lnTo>
                    <a:pt x="280" y="12"/>
                  </a:lnTo>
                  <a:lnTo>
                    <a:pt x="280" y="12"/>
                  </a:lnTo>
                  <a:lnTo>
                    <a:pt x="282" y="9"/>
                  </a:lnTo>
                  <a:lnTo>
                    <a:pt x="283" y="8"/>
                  </a:lnTo>
                  <a:lnTo>
                    <a:pt x="282" y="4"/>
                  </a:lnTo>
                  <a:lnTo>
                    <a:pt x="279" y="1"/>
                  </a:lnTo>
                  <a:lnTo>
                    <a:pt x="276" y="0"/>
                  </a:lnTo>
                  <a:lnTo>
                    <a:pt x="274" y="1"/>
                  </a:lnTo>
                  <a:lnTo>
                    <a:pt x="27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4" name="Freeform 245"/>
            <p:cNvSpPr/>
            <p:nvPr/>
          </p:nvSpPr>
          <p:spPr bwMode="auto">
            <a:xfrm>
              <a:off x="4511676" y="1012826"/>
              <a:ext cx="106363" cy="80963"/>
            </a:xfrm>
            <a:custGeom>
              <a:avLst/>
              <a:gdLst/>
              <a:ahLst/>
              <a:cxnLst>
                <a:cxn ang="0">
                  <a:pos x="257" y="2"/>
                </a:cxn>
                <a:cxn ang="0">
                  <a:pos x="257" y="2"/>
                </a:cxn>
                <a:cxn ang="0">
                  <a:pos x="249" y="4"/>
                </a:cxn>
                <a:cxn ang="0">
                  <a:pos x="243" y="7"/>
                </a:cxn>
                <a:cxn ang="0">
                  <a:pos x="235" y="10"/>
                </a:cxn>
                <a:cxn ang="0">
                  <a:pos x="228" y="12"/>
                </a:cxn>
                <a:cxn ang="0">
                  <a:pos x="228" y="12"/>
                </a:cxn>
                <a:cxn ang="0">
                  <a:pos x="221" y="17"/>
                </a:cxn>
                <a:cxn ang="0">
                  <a:pos x="214" y="23"/>
                </a:cxn>
                <a:cxn ang="0">
                  <a:pos x="208" y="28"/>
                </a:cxn>
                <a:cxn ang="0">
                  <a:pos x="200" y="33"/>
                </a:cxn>
                <a:cxn ang="0">
                  <a:pos x="200" y="33"/>
                </a:cxn>
                <a:cxn ang="0">
                  <a:pos x="183" y="44"/>
                </a:cxn>
                <a:cxn ang="0">
                  <a:pos x="166" y="57"/>
                </a:cxn>
                <a:cxn ang="0">
                  <a:pos x="134" y="84"/>
                </a:cxn>
                <a:cxn ang="0">
                  <a:pos x="134" y="84"/>
                </a:cxn>
                <a:cxn ang="0">
                  <a:pos x="102" y="112"/>
                </a:cxn>
                <a:cxn ang="0">
                  <a:pos x="68" y="139"/>
                </a:cxn>
                <a:cxn ang="0">
                  <a:pos x="34" y="167"/>
                </a:cxn>
                <a:cxn ang="0">
                  <a:pos x="2" y="197"/>
                </a:cxn>
                <a:cxn ang="0">
                  <a:pos x="2" y="197"/>
                </a:cxn>
                <a:cxn ang="0">
                  <a:pos x="1" y="198"/>
                </a:cxn>
                <a:cxn ang="0">
                  <a:pos x="0" y="201"/>
                </a:cxn>
                <a:cxn ang="0">
                  <a:pos x="2" y="204"/>
                </a:cxn>
                <a:cxn ang="0">
                  <a:pos x="6" y="206"/>
                </a:cxn>
                <a:cxn ang="0">
                  <a:pos x="7" y="206"/>
                </a:cxn>
                <a:cxn ang="0">
                  <a:pos x="10" y="204"/>
                </a:cxn>
                <a:cxn ang="0">
                  <a:pos x="10" y="204"/>
                </a:cxn>
                <a:cxn ang="0">
                  <a:pos x="40" y="177"/>
                </a:cxn>
                <a:cxn ang="0">
                  <a:pos x="72" y="151"/>
                </a:cxn>
                <a:cxn ang="0">
                  <a:pos x="104" y="125"/>
                </a:cxn>
                <a:cxn ang="0">
                  <a:pos x="136" y="99"/>
                </a:cxn>
                <a:cxn ang="0">
                  <a:pos x="136" y="99"/>
                </a:cxn>
                <a:cxn ang="0">
                  <a:pos x="170" y="70"/>
                </a:cxn>
                <a:cxn ang="0">
                  <a:pos x="188" y="55"/>
                </a:cxn>
                <a:cxn ang="0">
                  <a:pos x="206" y="42"/>
                </a:cxn>
                <a:cxn ang="0">
                  <a:pos x="206" y="42"/>
                </a:cxn>
                <a:cxn ang="0">
                  <a:pos x="219" y="33"/>
                </a:cxn>
                <a:cxn ang="0">
                  <a:pos x="234" y="25"/>
                </a:cxn>
                <a:cxn ang="0">
                  <a:pos x="262" y="11"/>
                </a:cxn>
                <a:cxn ang="0">
                  <a:pos x="262" y="11"/>
                </a:cxn>
                <a:cxn ang="0">
                  <a:pos x="265" y="10"/>
                </a:cxn>
                <a:cxn ang="0">
                  <a:pos x="265" y="7"/>
                </a:cxn>
                <a:cxn ang="0">
                  <a:pos x="265" y="3"/>
                </a:cxn>
                <a:cxn ang="0">
                  <a:pos x="261" y="0"/>
                </a:cxn>
                <a:cxn ang="0">
                  <a:pos x="260" y="0"/>
                </a:cxn>
                <a:cxn ang="0">
                  <a:pos x="257" y="2"/>
                </a:cxn>
                <a:cxn ang="0">
                  <a:pos x="257" y="2"/>
                </a:cxn>
              </a:cxnLst>
              <a:rect l="0" t="0" r="r" b="b"/>
              <a:pathLst>
                <a:path w="265" h="206">
                  <a:moveTo>
                    <a:pt x="257" y="2"/>
                  </a:moveTo>
                  <a:lnTo>
                    <a:pt x="257" y="2"/>
                  </a:lnTo>
                  <a:lnTo>
                    <a:pt x="249" y="4"/>
                  </a:lnTo>
                  <a:lnTo>
                    <a:pt x="243" y="7"/>
                  </a:lnTo>
                  <a:lnTo>
                    <a:pt x="235" y="10"/>
                  </a:lnTo>
                  <a:lnTo>
                    <a:pt x="228" y="12"/>
                  </a:lnTo>
                  <a:lnTo>
                    <a:pt x="228" y="12"/>
                  </a:lnTo>
                  <a:lnTo>
                    <a:pt x="221" y="17"/>
                  </a:lnTo>
                  <a:lnTo>
                    <a:pt x="214" y="23"/>
                  </a:lnTo>
                  <a:lnTo>
                    <a:pt x="208" y="28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183" y="44"/>
                  </a:lnTo>
                  <a:lnTo>
                    <a:pt x="166" y="57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02" y="112"/>
                  </a:lnTo>
                  <a:lnTo>
                    <a:pt x="68" y="139"/>
                  </a:lnTo>
                  <a:lnTo>
                    <a:pt x="34" y="167"/>
                  </a:lnTo>
                  <a:lnTo>
                    <a:pt x="2" y="197"/>
                  </a:lnTo>
                  <a:lnTo>
                    <a:pt x="2" y="197"/>
                  </a:lnTo>
                  <a:lnTo>
                    <a:pt x="1" y="198"/>
                  </a:lnTo>
                  <a:lnTo>
                    <a:pt x="0" y="201"/>
                  </a:lnTo>
                  <a:lnTo>
                    <a:pt x="2" y="204"/>
                  </a:lnTo>
                  <a:lnTo>
                    <a:pt x="6" y="206"/>
                  </a:lnTo>
                  <a:lnTo>
                    <a:pt x="7" y="206"/>
                  </a:lnTo>
                  <a:lnTo>
                    <a:pt x="10" y="204"/>
                  </a:lnTo>
                  <a:lnTo>
                    <a:pt x="10" y="204"/>
                  </a:lnTo>
                  <a:lnTo>
                    <a:pt x="40" y="177"/>
                  </a:lnTo>
                  <a:lnTo>
                    <a:pt x="72" y="151"/>
                  </a:lnTo>
                  <a:lnTo>
                    <a:pt x="104" y="125"/>
                  </a:lnTo>
                  <a:lnTo>
                    <a:pt x="136" y="99"/>
                  </a:lnTo>
                  <a:lnTo>
                    <a:pt x="136" y="99"/>
                  </a:lnTo>
                  <a:lnTo>
                    <a:pt x="170" y="70"/>
                  </a:lnTo>
                  <a:lnTo>
                    <a:pt x="188" y="55"/>
                  </a:lnTo>
                  <a:lnTo>
                    <a:pt x="206" y="42"/>
                  </a:lnTo>
                  <a:lnTo>
                    <a:pt x="206" y="42"/>
                  </a:lnTo>
                  <a:lnTo>
                    <a:pt x="219" y="33"/>
                  </a:lnTo>
                  <a:lnTo>
                    <a:pt x="234" y="25"/>
                  </a:lnTo>
                  <a:lnTo>
                    <a:pt x="262" y="11"/>
                  </a:lnTo>
                  <a:lnTo>
                    <a:pt x="262" y="11"/>
                  </a:lnTo>
                  <a:lnTo>
                    <a:pt x="265" y="10"/>
                  </a:lnTo>
                  <a:lnTo>
                    <a:pt x="265" y="7"/>
                  </a:lnTo>
                  <a:lnTo>
                    <a:pt x="265" y="3"/>
                  </a:lnTo>
                  <a:lnTo>
                    <a:pt x="261" y="0"/>
                  </a:lnTo>
                  <a:lnTo>
                    <a:pt x="260" y="0"/>
                  </a:lnTo>
                  <a:lnTo>
                    <a:pt x="257" y="2"/>
                  </a:lnTo>
                  <a:lnTo>
                    <a:pt x="25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5" name="Freeform 246"/>
            <p:cNvSpPr/>
            <p:nvPr/>
          </p:nvSpPr>
          <p:spPr bwMode="auto">
            <a:xfrm>
              <a:off x="4545014" y="1014413"/>
              <a:ext cx="130175" cy="87313"/>
            </a:xfrm>
            <a:custGeom>
              <a:avLst/>
              <a:gdLst/>
              <a:ahLst/>
              <a:cxnLst>
                <a:cxn ang="0">
                  <a:pos x="319" y="1"/>
                </a:cxn>
                <a:cxn ang="0">
                  <a:pos x="319" y="1"/>
                </a:cxn>
                <a:cxn ang="0">
                  <a:pos x="237" y="48"/>
                </a:cxn>
                <a:cxn ang="0">
                  <a:pos x="197" y="73"/>
                </a:cxn>
                <a:cxn ang="0">
                  <a:pos x="155" y="96"/>
                </a:cxn>
                <a:cxn ang="0">
                  <a:pos x="114" y="123"/>
                </a:cxn>
                <a:cxn ang="0">
                  <a:pos x="75" y="150"/>
                </a:cxn>
                <a:cxn ang="0">
                  <a:pos x="37" y="179"/>
                </a:cxn>
                <a:cxn ang="0">
                  <a:pos x="19" y="195"/>
                </a:cxn>
                <a:cxn ang="0">
                  <a:pos x="2" y="210"/>
                </a:cxn>
                <a:cxn ang="0">
                  <a:pos x="2" y="210"/>
                </a:cxn>
                <a:cxn ang="0">
                  <a:pos x="0" y="212"/>
                </a:cxn>
                <a:cxn ang="0">
                  <a:pos x="0" y="214"/>
                </a:cxn>
                <a:cxn ang="0">
                  <a:pos x="2" y="218"/>
                </a:cxn>
                <a:cxn ang="0">
                  <a:pos x="6" y="219"/>
                </a:cxn>
                <a:cxn ang="0">
                  <a:pos x="7" y="219"/>
                </a:cxn>
                <a:cxn ang="0">
                  <a:pos x="9" y="218"/>
                </a:cxn>
                <a:cxn ang="0">
                  <a:pos x="9" y="218"/>
                </a:cxn>
                <a:cxn ang="0">
                  <a:pos x="26" y="202"/>
                </a:cxn>
                <a:cxn ang="0">
                  <a:pos x="45" y="187"/>
                </a:cxn>
                <a:cxn ang="0">
                  <a:pos x="83" y="158"/>
                </a:cxn>
                <a:cxn ang="0">
                  <a:pos x="122" y="132"/>
                </a:cxn>
                <a:cxn ang="0">
                  <a:pos x="161" y="106"/>
                </a:cxn>
                <a:cxn ang="0">
                  <a:pos x="203" y="82"/>
                </a:cxn>
                <a:cxn ang="0">
                  <a:pos x="244" y="57"/>
                </a:cxn>
                <a:cxn ang="0">
                  <a:pos x="325" y="10"/>
                </a:cxn>
                <a:cxn ang="0">
                  <a:pos x="325" y="10"/>
                </a:cxn>
                <a:cxn ang="0">
                  <a:pos x="327" y="9"/>
                </a:cxn>
                <a:cxn ang="0">
                  <a:pos x="327" y="8"/>
                </a:cxn>
                <a:cxn ang="0">
                  <a:pos x="327" y="2"/>
                </a:cxn>
                <a:cxn ang="0">
                  <a:pos x="323" y="0"/>
                </a:cxn>
                <a:cxn ang="0">
                  <a:pos x="322" y="0"/>
                </a:cxn>
                <a:cxn ang="0">
                  <a:pos x="319" y="1"/>
                </a:cxn>
                <a:cxn ang="0">
                  <a:pos x="319" y="1"/>
                </a:cxn>
              </a:cxnLst>
              <a:rect l="0" t="0" r="r" b="b"/>
              <a:pathLst>
                <a:path w="327" h="219">
                  <a:moveTo>
                    <a:pt x="319" y="1"/>
                  </a:moveTo>
                  <a:lnTo>
                    <a:pt x="319" y="1"/>
                  </a:lnTo>
                  <a:lnTo>
                    <a:pt x="237" y="48"/>
                  </a:lnTo>
                  <a:lnTo>
                    <a:pt x="197" y="73"/>
                  </a:lnTo>
                  <a:lnTo>
                    <a:pt x="155" y="96"/>
                  </a:lnTo>
                  <a:lnTo>
                    <a:pt x="114" y="123"/>
                  </a:lnTo>
                  <a:lnTo>
                    <a:pt x="75" y="150"/>
                  </a:lnTo>
                  <a:lnTo>
                    <a:pt x="37" y="179"/>
                  </a:lnTo>
                  <a:lnTo>
                    <a:pt x="19" y="195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0" y="212"/>
                  </a:lnTo>
                  <a:lnTo>
                    <a:pt x="0" y="214"/>
                  </a:lnTo>
                  <a:lnTo>
                    <a:pt x="2" y="218"/>
                  </a:lnTo>
                  <a:lnTo>
                    <a:pt x="6" y="219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9" y="218"/>
                  </a:lnTo>
                  <a:lnTo>
                    <a:pt x="26" y="202"/>
                  </a:lnTo>
                  <a:lnTo>
                    <a:pt x="45" y="187"/>
                  </a:lnTo>
                  <a:lnTo>
                    <a:pt x="83" y="158"/>
                  </a:lnTo>
                  <a:lnTo>
                    <a:pt x="122" y="132"/>
                  </a:lnTo>
                  <a:lnTo>
                    <a:pt x="161" y="106"/>
                  </a:lnTo>
                  <a:lnTo>
                    <a:pt x="203" y="82"/>
                  </a:lnTo>
                  <a:lnTo>
                    <a:pt x="244" y="57"/>
                  </a:lnTo>
                  <a:lnTo>
                    <a:pt x="325" y="10"/>
                  </a:lnTo>
                  <a:lnTo>
                    <a:pt x="325" y="10"/>
                  </a:lnTo>
                  <a:lnTo>
                    <a:pt x="327" y="9"/>
                  </a:lnTo>
                  <a:lnTo>
                    <a:pt x="327" y="8"/>
                  </a:lnTo>
                  <a:lnTo>
                    <a:pt x="327" y="2"/>
                  </a:lnTo>
                  <a:lnTo>
                    <a:pt x="323" y="0"/>
                  </a:lnTo>
                  <a:lnTo>
                    <a:pt x="322" y="0"/>
                  </a:lnTo>
                  <a:lnTo>
                    <a:pt x="319" y="1"/>
                  </a:lnTo>
                  <a:lnTo>
                    <a:pt x="31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6" name="Freeform 247"/>
            <p:cNvSpPr/>
            <p:nvPr/>
          </p:nvSpPr>
          <p:spPr bwMode="auto">
            <a:xfrm>
              <a:off x="4614864" y="1020763"/>
              <a:ext cx="92075" cy="73025"/>
            </a:xfrm>
            <a:custGeom>
              <a:avLst/>
              <a:gdLst/>
              <a:ahLst/>
              <a:cxnLst>
                <a:cxn ang="0">
                  <a:pos x="225" y="1"/>
                </a:cxn>
                <a:cxn ang="0">
                  <a:pos x="225" y="1"/>
                </a:cxn>
                <a:cxn ang="0">
                  <a:pos x="94" y="98"/>
                </a:cxn>
                <a:cxn ang="0">
                  <a:pos x="94" y="98"/>
                </a:cxn>
                <a:cxn ang="0">
                  <a:pos x="63" y="120"/>
                </a:cxn>
                <a:cxn ang="0">
                  <a:pos x="33" y="144"/>
                </a:cxn>
                <a:cxn ang="0">
                  <a:pos x="33" y="144"/>
                </a:cxn>
                <a:cxn ang="0">
                  <a:pos x="15" y="157"/>
                </a:cxn>
                <a:cxn ang="0">
                  <a:pos x="5" y="166"/>
                </a:cxn>
                <a:cxn ang="0">
                  <a:pos x="3" y="171"/>
                </a:cxn>
                <a:cxn ang="0">
                  <a:pos x="0" y="176"/>
                </a:cxn>
                <a:cxn ang="0">
                  <a:pos x="0" y="176"/>
                </a:cxn>
                <a:cxn ang="0">
                  <a:pos x="0" y="178"/>
                </a:cxn>
                <a:cxn ang="0">
                  <a:pos x="0" y="180"/>
                </a:cxn>
                <a:cxn ang="0">
                  <a:pos x="4" y="183"/>
                </a:cxn>
                <a:cxn ang="0">
                  <a:pos x="8" y="181"/>
                </a:cxn>
                <a:cxn ang="0">
                  <a:pos x="9" y="180"/>
                </a:cxn>
                <a:cxn ang="0">
                  <a:pos x="11" y="179"/>
                </a:cxn>
                <a:cxn ang="0">
                  <a:pos x="11" y="179"/>
                </a:cxn>
                <a:cxn ang="0">
                  <a:pos x="13" y="174"/>
                </a:cxn>
                <a:cxn ang="0">
                  <a:pos x="17" y="170"/>
                </a:cxn>
                <a:cxn ang="0">
                  <a:pos x="29" y="159"/>
                </a:cxn>
                <a:cxn ang="0">
                  <a:pos x="50" y="145"/>
                </a:cxn>
                <a:cxn ang="0">
                  <a:pos x="50" y="145"/>
                </a:cxn>
                <a:cxn ang="0">
                  <a:pos x="83" y="120"/>
                </a:cxn>
                <a:cxn ang="0">
                  <a:pos x="117" y="95"/>
                </a:cxn>
                <a:cxn ang="0">
                  <a:pos x="117" y="95"/>
                </a:cxn>
                <a:cxn ang="0">
                  <a:pos x="174" y="52"/>
                </a:cxn>
                <a:cxn ang="0">
                  <a:pos x="232" y="10"/>
                </a:cxn>
                <a:cxn ang="0">
                  <a:pos x="232" y="10"/>
                </a:cxn>
                <a:cxn ang="0">
                  <a:pos x="233" y="9"/>
                </a:cxn>
                <a:cxn ang="0">
                  <a:pos x="233" y="6"/>
                </a:cxn>
                <a:cxn ang="0">
                  <a:pos x="233" y="2"/>
                </a:cxn>
                <a:cxn ang="0">
                  <a:pos x="232" y="1"/>
                </a:cxn>
                <a:cxn ang="0">
                  <a:pos x="229" y="0"/>
                </a:cxn>
                <a:cxn ang="0">
                  <a:pos x="228" y="0"/>
                </a:cxn>
                <a:cxn ang="0">
                  <a:pos x="225" y="1"/>
                </a:cxn>
                <a:cxn ang="0">
                  <a:pos x="225" y="1"/>
                </a:cxn>
              </a:cxnLst>
              <a:rect l="0" t="0" r="r" b="b"/>
              <a:pathLst>
                <a:path w="233" h="183">
                  <a:moveTo>
                    <a:pt x="225" y="1"/>
                  </a:moveTo>
                  <a:lnTo>
                    <a:pt x="225" y="1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63" y="120"/>
                  </a:lnTo>
                  <a:lnTo>
                    <a:pt x="33" y="144"/>
                  </a:lnTo>
                  <a:lnTo>
                    <a:pt x="33" y="144"/>
                  </a:lnTo>
                  <a:lnTo>
                    <a:pt x="15" y="157"/>
                  </a:lnTo>
                  <a:lnTo>
                    <a:pt x="5" y="166"/>
                  </a:lnTo>
                  <a:lnTo>
                    <a:pt x="3" y="171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4" y="183"/>
                  </a:lnTo>
                  <a:lnTo>
                    <a:pt x="8" y="181"/>
                  </a:lnTo>
                  <a:lnTo>
                    <a:pt x="9" y="180"/>
                  </a:lnTo>
                  <a:lnTo>
                    <a:pt x="11" y="179"/>
                  </a:lnTo>
                  <a:lnTo>
                    <a:pt x="11" y="179"/>
                  </a:lnTo>
                  <a:lnTo>
                    <a:pt x="13" y="174"/>
                  </a:lnTo>
                  <a:lnTo>
                    <a:pt x="17" y="170"/>
                  </a:lnTo>
                  <a:lnTo>
                    <a:pt x="29" y="159"/>
                  </a:lnTo>
                  <a:lnTo>
                    <a:pt x="50" y="145"/>
                  </a:lnTo>
                  <a:lnTo>
                    <a:pt x="50" y="145"/>
                  </a:lnTo>
                  <a:lnTo>
                    <a:pt x="83" y="120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74" y="52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3" y="6"/>
                  </a:lnTo>
                  <a:lnTo>
                    <a:pt x="233" y="2"/>
                  </a:lnTo>
                  <a:lnTo>
                    <a:pt x="232" y="1"/>
                  </a:lnTo>
                  <a:lnTo>
                    <a:pt x="229" y="0"/>
                  </a:lnTo>
                  <a:lnTo>
                    <a:pt x="228" y="0"/>
                  </a:lnTo>
                  <a:lnTo>
                    <a:pt x="225" y="1"/>
                  </a:lnTo>
                  <a:lnTo>
                    <a:pt x="22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7" name="Freeform 248"/>
            <p:cNvSpPr/>
            <p:nvPr/>
          </p:nvSpPr>
          <p:spPr bwMode="auto">
            <a:xfrm>
              <a:off x="4668839" y="1020763"/>
              <a:ext cx="100013" cy="71438"/>
            </a:xfrm>
            <a:custGeom>
              <a:avLst/>
              <a:gdLst/>
              <a:ahLst/>
              <a:cxnLst>
                <a:cxn ang="0">
                  <a:pos x="244" y="1"/>
                </a:cxn>
                <a:cxn ang="0">
                  <a:pos x="244" y="1"/>
                </a:cxn>
                <a:cxn ang="0">
                  <a:pos x="217" y="17"/>
                </a:cxn>
                <a:cxn ang="0">
                  <a:pos x="191" y="32"/>
                </a:cxn>
                <a:cxn ang="0">
                  <a:pos x="191" y="32"/>
                </a:cxn>
                <a:cxn ang="0">
                  <a:pos x="174" y="42"/>
                </a:cxn>
                <a:cxn ang="0">
                  <a:pos x="157" y="52"/>
                </a:cxn>
                <a:cxn ang="0">
                  <a:pos x="126" y="76"/>
                </a:cxn>
                <a:cxn ang="0">
                  <a:pos x="126" y="76"/>
                </a:cxn>
                <a:cxn ang="0">
                  <a:pos x="63" y="121"/>
                </a:cxn>
                <a:cxn ang="0">
                  <a:pos x="3" y="167"/>
                </a:cxn>
                <a:cxn ang="0">
                  <a:pos x="3" y="167"/>
                </a:cxn>
                <a:cxn ang="0">
                  <a:pos x="2" y="170"/>
                </a:cxn>
                <a:cxn ang="0">
                  <a:pos x="0" y="171"/>
                </a:cxn>
                <a:cxn ang="0">
                  <a:pos x="2" y="174"/>
                </a:cxn>
                <a:cxn ang="0">
                  <a:pos x="3" y="175"/>
                </a:cxn>
                <a:cxn ang="0">
                  <a:pos x="7" y="176"/>
                </a:cxn>
                <a:cxn ang="0">
                  <a:pos x="8" y="176"/>
                </a:cxn>
                <a:cxn ang="0">
                  <a:pos x="11" y="175"/>
                </a:cxn>
                <a:cxn ang="0">
                  <a:pos x="11" y="175"/>
                </a:cxn>
                <a:cxn ang="0">
                  <a:pos x="71" y="129"/>
                </a:cxn>
                <a:cxn ang="0">
                  <a:pos x="101" y="107"/>
                </a:cxn>
                <a:cxn ang="0">
                  <a:pos x="131" y="86"/>
                </a:cxn>
                <a:cxn ang="0">
                  <a:pos x="131" y="86"/>
                </a:cxn>
                <a:cxn ang="0">
                  <a:pos x="161" y="65"/>
                </a:cxn>
                <a:cxn ang="0">
                  <a:pos x="190" y="45"/>
                </a:cxn>
                <a:cxn ang="0">
                  <a:pos x="190" y="45"/>
                </a:cxn>
                <a:cxn ang="0">
                  <a:pos x="204" y="36"/>
                </a:cxn>
                <a:cxn ang="0">
                  <a:pos x="219" y="27"/>
                </a:cxn>
                <a:cxn ang="0">
                  <a:pos x="234" y="19"/>
                </a:cxn>
                <a:cxn ang="0">
                  <a:pos x="249" y="10"/>
                </a:cxn>
                <a:cxn ang="0">
                  <a:pos x="249" y="10"/>
                </a:cxn>
                <a:cxn ang="0">
                  <a:pos x="251" y="9"/>
                </a:cxn>
                <a:cxn ang="0">
                  <a:pos x="251" y="8"/>
                </a:cxn>
                <a:cxn ang="0">
                  <a:pos x="251" y="2"/>
                </a:cxn>
                <a:cxn ang="0">
                  <a:pos x="248" y="0"/>
                </a:cxn>
                <a:cxn ang="0">
                  <a:pos x="246" y="0"/>
                </a:cxn>
                <a:cxn ang="0">
                  <a:pos x="244" y="1"/>
                </a:cxn>
                <a:cxn ang="0">
                  <a:pos x="244" y="1"/>
                </a:cxn>
              </a:cxnLst>
              <a:rect l="0" t="0" r="r" b="b"/>
              <a:pathLst>
                <a:path w="251" h="176">
                  <a:moveTo>
                    <a:pt x="244" y="1"/>
                  </a:moveTo>
                  <a:lnTo>
                    <a:pt x="244" y="1"/>
                  </a:lnTo>
                  <a:lnTo>
                    <a:pt x="217" y="17"/>
                  </a:lnTo>
                  <a:lnTo>
                    <a:pt x="191" y="32"/>
                  </a:lnTo>
                  <a:lnTo>
                    <a:pt x="191" y="32"/>
                  </a:lnTo>
                  <a:lnTo>
                    <a:pt x="174" y="42"/>
                  </a:lnTo>
                  <a:lnTo>
                    <a:pt x="157" y="52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63" y="121"/>
                  </a:lnTo>
                  <a:lnTo>
                    <a:pt x="3" y="167"/>
                  </a:lnTo>
                  <a:lnTo>
                    <a:pt x="3" y="167"/>
                  </a:lnTo>
                  <a:lnTo>
                    <a:pt x="2" y="170"/>
                  </a:lnTo>
                  <a:lnTo>
                    <a:pt x="0" y="171"/>
                  </a:lnTo>
                  <a:lnTo>
                    <a:pt x="2" y="174"/>
                  </a:lnTo>
                  <a:lnTo>
                    <a:pt x="3" y="175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71" y="129"/>
                  </a:lnTo>
                  <a:lnTo>
                    <a:pt x="101" y="107"/>
                  </a:lnTo>
                  <a:lnTo>
                    <a:pt x="131" y="86"/>
                  </a:lnTo>
                  <a:lnTo>
                    <a:pt x="131" y="86"/>
                  </a:lnTo>
                  <a:lnTo>
                    <a:pt x="161" y="65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204" y="36"/>
                  </a:lnTo>
                  <a:lnTo>
                    <a:pt x="219" y="27"/>
                  </a:lnTo>
                  <a:lnTo>
                    <a:pt x="234" y="19"/>
                  </a:lnTo>
                  <a:lnTo>
                    <a:pt x="249" y="10"/>
                  </a:lnTo>
                  <a:lnTo>
                    <a:pt x="249" y="10"/>
                  </a:lnTo>
                  <a:lnTo>
                    <a:pt x="251" y="9"/>
                  </a:lnTo>
                  <a:lnTo>
                    <a:pt x="251" y="8"/>
                  </a:lnTo>
                  <a:lnTo>
                    <a:pt x="251" y="2"/>
                  </a:lnTo>
                  <a:lnTo>
                    <a:pt x="248" y="0"/>
                  </a:lnTo>
                  <a:lnTo>
                    <a:pt x="246" y="0"/>
                  </a:lnTo>
                  <a:lnTo>
                    <a:pt x="244" y="1"/>
                  </a:lnTo>
                  <a:lnTo>
                    <a:pt x="24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8" name="Freeform 249"/>
            <p:cNvSpPr/>
            <p:nvPr/>
          </p:nvSpPr>
          <p:spPr bwMode="auto">
            <a:xfrm>
              <a:off x="4718051" y="1025526"/>
              <a:ext cx="98425" cy="69850"/>
            </a:xfrm>
            <a:custGeom>
              <a:avLst/>
              <a:gdLst/>
              <a:ahLst/>
              <a:cxnLst>
                <a:cxn ang="0">
                  <a:pos x="241" y="2"/>
                </a:cxn>
                <a:cxn ang="0">
                  <a:pos x="241" y="2"/>
                </a:cxn>
                <a:cxn ang="0">
                  <a:pos x="224" y="10"/>
                </a:cxn>
                <a:cxn ang="0">
                  <a:pos x="208" y="19"/>
                </a:cxn>
                <a:cxn ang="0">
                  <a:pos x="178" y="41"/>
                </a:cxn>
                <a:cxn ang="0">
                  <a:pos x="148" y="63"/>
                </a:cxn>
                <a:cxn ang="0">
                  <a:pos x="118" y="84"/>
                </a:cxn>
                <a:cxn ang="0">
                  <a:pos x="118" y="84"/>
                </a:cxn>
                <a:cxn ang="0">
                  <a:pos x="88" y="102"/>
                </a:cxn>
                <a:cxn ang="0">
                  <a:pos x="59" y="123"/>
                </a:cxn>
                <a:cxn ang="0">
                  <a:pos x="30" y="143"/>
                </a:cxn>
                <a:cxn ang="0">
                  <a:pos x="2" y="165"/>
                </a:cxn>
                <a:cxn ang="0">
                  <a:pos x="2" y="165"/>
                </a:cxn>
                <a:cxn ang="0">
                  <a:pos x="1" y="167"/>
                </a:cxn>
                <a:cxn ang="0">
                  <a:pos x="0" y="169"/>
                </a:cxn>
                <a:cxn ang="0">
                  <a:pos x="1" y="170"/>
                </a:cxn>
                <a:cxn ang="0">
                  <a:pos x="2" y="172"/>
                </a:cxn>
                <a:cxn ang="0">
                  <a:pos x="6" y="174"/>
                </a:cxn>
                <a:cxn ang="0">
                  <a:pos x="8" y="174"/>
                </a:cxn>
                <a:cxn ang="0">
                  <a:pos x="10" y="173"/>
                </a:cxn>
                <a:cxn ang="0">
                  <a:pos x="10" y="173"/>
                </a:cxn>
                <a:cxn ang="0">
                  <a:pos x="40" y="151"/>
                </a:cxn>
                <a:cxn ang="0">
                  <a:pos x="71" y="129"/>
                </a:cxn>
                <a:cxn ang="0">
                  <a:pos x="132" y="88"/>
                </a:cxn>
                <a:cxn ang="0">
                  <a:pos x="132" y="88"/>
                </a:cxn>
                <a:cxn ang="0">
                  <a:pos x="161" y="68"/>
                </a:cxn>
                <a:cxn ang="0">
                  <a:pos x="188" y="48"/>
                </a:cxn>
                <a:cxn ang="0">
                  <a:pos x="216" y="28"/>
                </a:cxn>
                <a:cxn ang="0">
                  <a:pos x="231" y="19"/>
                </a:cxn>
                <a:cxn ang="0">
                  <a:pos x="246" y="11"/>
                </a:cxn>
                <a:cxn ang="0">
                  <a:pos x="246" y="11"/>
                </a:cxn>
                <a:cxn ang="0">
                  <a:pos x="248" y="10"/>
                </a:cxn>
                <a:cxn ang="0">
                  <a:pos x="248" y="8"/>
                </a:cxn>
                <a:cxn ang="0">
                  <a:pos x="248" y="6"/>
                </a:cxn>
                <a:cxn ang="0">
                  <a:pos x="248" y="4"/>
                </a:cxn>
                <a:cxn ang="0">
                  <a:pos x="244" y="2"/>
                </a:cxn>
                <a:cxn ang="0">
                  <a:pos x="243" y="0"/>
                </a:cxn>
                <a:cxn ang="0">
                  <a:pos x="241" y="2"/>
                </a:cxn>
                <a:cxn ang="0">
                  <a:pos x="241" y="2"/>
                </a:cxn>
              </a:cxnLst>
              <a:rect l="0" t="0" r="r" b="b"/>
              <a:pathLst>
                <a:path w="248" h="174">
                  <a:moveTo>
                    <a:pt x="241" y="2"/>
                  </a:moveTo>
                  <a:lnTo>
                    <a:pt x="241" y="2"/>
                  </a:lnTo>
                  <a:lnTo>
                    <a:pt x="224" y="10"/>
                  </a:lnTo>
                  <a:lnTo>
                    <a:pt x="208" y="19"/>
                  </a:lnTo>
                  <a:lnTo>
                    <a:pt x="178" y="41"/>
                  </a:lnTo>
                  <a:lnTo>
                    <a:pt x="148" y="63"/>
                  </a:lnTo>
                  <a:lnTo>
                    <a:pt x="118" y="84"/>
                  </a:lnTo>
                  <a:lnTo>
                    <a:pt x="118" y="84"/>
                  </a:lnTo>
                  <a:lnTo>
                    <a:pt x="88" y="102"/>
                  </a:lnTo>
                  <a:lnTo>
                    <a:pt x="59" y="123"/>
                  </a:lnTo>
                  <a:lnTo>
                    <a:pt x="30" y="143"/>
                  </a:lnTo>
                  <a:lnTo>
                    <a:pt x="2" y="165"/>
                  </a:lnTo>
                  <a:lnTo>
                    <a:pt x="2" y="165"/>
                  </a:lnTo>
                  <a:lnTo>
                    <a:pt x="1" y="167"/>
                  </a:lnTo>
                  <a:lnTo>
                    <a:pt x="0" y="169"/>
                  </a:lnTo>
                  <a:lnTo>
                    <a:pt x="1" y="170"/>
                  </a:lnTo>
                  <a:lnTo>
                    <a:pt x="2" y="172"/>
                  </a:lnTo>
                  <a:lnTo>
                    <a:pt x="6" y="174"/>
                  </a:lnTo>
                  <a:lnTo>
                    <a:pt x="8" y="174"/>
                  </a:lnTo>
                  <a:lnTo>
                    <a:pt x="10" y="173"/>
                  </a:lnTo>
                  <a:lnTo>
                    <a:pt x="10" y="173"/>
                  </a:lnTo>
                  <a:lnTo>
                    <a:pt x="40" y="151"/>
                  </a:lnTo>
                  <a:lnTo>
                    <a:pt x="71" y="129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61" y="68"/>
                  </a:lnTo>
                  <a:lnTo>
                    <a:pt x="188" y="48"/>
                  </a:lnTo>
                  <a:lnTo>
                    <a:pt x="216" y="28"/>
                  </a:lnTo>
                  <a:lnTo>
                    <a:pt x="231" y="19"/>
                  </a:lnTo>
                  <a:lnTo>
                    <a:pt x="246" y="11"/>
                  </a:lnTo>
                  <a:lnTo>
                    <a:pt x="246" y="11"/>
                  </a:lnTo>
                  <a:lnTo>
                    <a:pt x="248" y="10"/>
                  </a:lnTo>
                  <a:lnTo>
                    <a:pt x="248" y="8"/>
                  </a:lnTo>
                  <a:lnTo>
                    <a:pt x="248" y="6"/>
                  </a:lnTo>
                  <a:lnTo>
                    <a:pt x="248" y="4"/>
                  </a:lnTo>
                  <a:lnTo>
                    <a:pt x="244" y="2"/>
                  </a:lnTo>
                  <a:lnTo>
                    <a:pt x="243" y="0"/>
                  </a:lnTo>
                  <a:lnTo>
                    <a:pt x="241" y="2"/>
                  </a:lnTo>
                  <a:lnTo>
                    <a:pt x="24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9" name="Freeform 250"/>
            <p:cNvSpPr/>
            <p:nvPr/>
          </p:nvSpPr>
          <p:spPr bwMode="auto">
            <a:xfrm>
              <a:off x="4757739" y="1044576"/>
              <a:ext cx="79375" cy="60325"/>
            </a:xfrm>
            <a:custGeom>
              <a:avLst/>
              <a:gdLst/>
              <a:ahLst/>
              <a:cxnLst>
                <a:cxn ang="0">
                  <a:pos x="194" y="1"/>
                </a:cxn>
                <a:cxn ang="0">
                  <a:pos x="194" y="1"/>
                </a:cxn>
                <a:cxn ang="0">
                  <a:pos x="141" y="33"/>
                </a:cxn>
                <a:cxn ang="0">
                  <a:pos x="115" y="50"/>
                </a:cxn>
                <a:cxn ang="0">
                  <a:pos x="90" y="67"/>
                </a:cxn>
                <a:cxn ang="0">
                  <a:pos x="90" y="67"/>
                </a:cxn>
                <a:cxn ang="0">
                  <a:pos x="43" y="101"/>
                </a:cxn>
                <a:cxn ang="0">
                  <a:pos x="21" y="119"/>
                </a:cxn>
                <a:cxn ang="0">
                  <a:pos x="10" y="128"/>
                </a:cxn>
                <a:cxn ang="0">
                  <a:pos x="1" y="138"/>
                </a:cxn>
                <a:cxn ang="0">
                  <a:pos x="1" y="138"/>
                </a:cxn>
                <a:cxn ang="0">
                  <a:pos x="0" y="141"/>
                </a:cxn>
                <a:cxn ang="0">
                  <a:pos x="0" y="144"/>
                </a:cxn>
                <a:cxn ang="0">
                  <a:pos x="1" y="146"/>
                </a:cxn>
                <a:cxn ang="0">
                  <a:pos x="4" y="148"/>
                </a:cxn>
                <a:cxn ang="0">
                  <a:pos x="5" y="149"/>
                </a:cxn>
                <a:cxn ang="0">
                  <a:pos x="8" y="149"/>
                </a:cxn>
                <a:cxn ang="0">
                  <a:pos x="9" y="146"/>
                </a:cxn>
                <a:cxn ang="0">
                  <a:pos x="9" y="146"/>
                </a:cxn>
                <a:cxn ang="0">
                  <a:pos x="20" y="136"/>
                </a:cxn>
                <a:cxn ang="0">
                  <a:pos x="30" y="125"/>
                </a:cxn>
                <a:cxn ang="0">
                  <a:pos x="54" y="107"/>
                </a:cxn>
                <a:cxn ang="0">
                  <a:pos x="103" y="70"/>
                </a:cxn>
                <a:cxn ang="0">
                  <a:pos x="103" y="70"/>
                </a:cxn>
                <a:cxn ang="0">
                  <a:pos x="127" y="55"/>
                </a:cxn>
                <a:cxn ang="0">
                  <a:pos x="150" y="39"/>
                </a:cxn>
                <a:cxn ang="0">
                  <a:pos x="200" y="10"/>
                </a:cxn>
                <a:cxn ang="0">
                  <a:pos x="200" y="10"/>
                </a:cxn>
                <a:cxn ang="0">
                  <a:pos x="201" y="9"/>
                </a:cxn>
                <a:cxn ang="0">
                  <a:pos x="203" y="8"/>
                </a:cxn>
                <a:cxn ang="0">
                  <a:pos x="201" y="2"/>
                </a:cxn>
                <a:cxn ang="0">
                  <a:pos x="199" y="0"/>
                </a:cxn>
                <a:cxn ang="0">
                  <a:pos x="196" y="0"/>
                </a:cxn>
                <a:cxn ang="0">
                  <a:pos x="194" y="1"/>
                </a:cxn>
                <a:cxn ang="0">
                  <a:pos x="194" y="1"/>
                </a:cxn>
              </a:cxnLst>
              <a:rect l="0" t="0" r="r" b="b"/>
              <a:pathLst>
                <a:path w="203" h="149">
                  <a:moveTo>
                    <a:pt x="194" y="1"/>
                  </a:moveTo>
                  <a:lnTo>
                    <a:pt x="194" y="1"/>
                  </a:lnTo>
                  <a:lnTo>
                    <a:pt x="141" y="33"/>
                  </a:lnTo>
                  <a:lnTo>
                    <a:pt x="115" y="50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43" y="101"/>
                  </a:lnTo>
                  <a:lnTo>
                    <a:pt x="21" y="119"/>
                  </a:lnTo>
                  <a:lnTo>
                    <a:pt x="10" y="128"/>
                  </a:lnTo>
                  <a:lnTo>
                    <a:pt x="1" y="138"/>
                  </a:lnTo>
                  <a:lnTo>
                    <a:pt x="1" y="138"/>
                  </a:lnTo>
                  <a:lnTo>
                    <a:pt x="0" y="141"/>
                  </a:lnTo>
                  <a:lnTo>
                    <a:pt x="0" y="144"/>
                  </a:lnTo>
                  <a:lnTo>
                    <a:pt x="1" y="146"/>
                  </a:lnTo>
                  <a:lnTo>
                    <a:pt x="4" y="148"/>
                  </a:lnTo>
                  <a:lnTo>
                    <a:pt x="5" y="149"/>
                  </a:lnTo>
                  <a:lnTo>
                    <a:pt x="8" y="149"/>
                  </a:lnTo>
                  <a:lnTo>
                    <a:pt x="9" y="146"/>
                  </a:lnTo>
                  <a:lnTo>
                    <a:pt x="9" y="146"/>
                  </a:lnTo>
                  <a:lnTo>
                    <a:pt x="20" y="136"/>
                  </a:lnTo>
                  <a:lnTo>
                    <a:pt x="30" y="125"/>
                  </a:lnTo>
                  <a:lnTo>
                    <a:pt x="54" y="107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27" y="55"/>
                  </a:lnTo>
                  <a:lnTo>
                    <a:pt x="150" y="39"/>
                  </a:lnTo>
                  <a:lnTo>
                    <a:pt x="200" y="10"/>
                  </a:lnTo>
                  <a:lnTo>
                    <a:pt x="200" y="10"/>
                  </a:lnTo>
                  <a:lnTo>
                    <a:pt x="201" y="9"/>
                  </a:lnTo>
                  <a:lnTo>
                    <a:pt x="203" y="8"/>
                  </a:lnTo>
                  <a:lnTo>
                    <a:pt x="201" y="2"/>
                  </a:lnTo>
                  <a:lnTo>
                    <a:pt x="199" y="0"/>
                  </a:lnTo>
                  <a:lnTo>
                    <a:pt x="196" y="0"/>
                  </a:lnTo>
                  <a:lnTo>
                    <a:pt x="194" y="1"/>
                  </a:lnTo>
                  <a:lnTo>
                    <a:pt x="19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0" name="Freeform 251"/>
            <p:cNvSpPr/>
            <p:nvPr/>
          </p:nvSpPr>
          <p:spPr bwMode="auto">
            <a:xfrm>
              <a:off x="4775201" y="1074738"/>
              <a:ext cx="73025" cy="53975"/>
            </a:xfrm>
            <a:custGeom>
              <a:avLst/>
              <a:gdLst/>
              <a:ahLst/>
              <a:cxnLst>
                <a:cxn ang="0">
                  <a:pos x="179" y="2"/>
                </a:cxn>
                <a:cxn ang="0">
                  <a:pos x="179" y="2"/>
                </a:cxn>
                <a:cxn ang="0">
                  <a:pos x="131" y="27"/>
                </a:cxn>
                <a:cxn ang="0">
                  <a:pos x="107" y="40"/>
                </a:cxn>
                <a:cxn ang="0">
                  <a:pos x="84" y="55"/>
                </a:cxn>
                <a:cxn ang="0">
                  <a:pos x="62" y="71"/>
                </a:cxn>
                <a:cxn ang="0">
                  <a:pos x="41" y="88"/>
                </a:cxn>
                <a:cxn ang="0">
                  <a:pos x="20" y="105"/>
                </a:cxn>
                <a:cxn ang="0">
                  <a:pos x="1" y="125"/>
                </a:cxn>
                <a:cxn ang="0">
                  <a:pos x="1" y="125"/>
                </a:cxn>
                <a:cxn ang="0">
                  <a:pos x="0" y="127"/>
                </a:cxn>
                <a:cxn ang="0">
                  <a:pos x="0" y="129"/>
                </a:cxn>
                <a:cxn ang="0">
                  <a:pos x="1" y="132"/>
                </a:cxn>
                <a:cxn ang="0">
                  <a:pos x="5" y="135"/>
                </a:cxn>
                <a:cxn ang="0">
                  <a:pos x="7" y="134"/>
                </a:cxn>
                <a:cxn ang="0">
                  <a:pos x="9" y="132"/>
                </a:cxn>
                <a:cxn ang="0">
                  <a:pos x="9" y="132"/>
                </a:cxn>
                <a:cxn ang="0">
                  <a:pos x="28" y="114"/>
                </a:cxn>
                <a:cxn ang="0">
                  <a:pos x="49" y="96"/>
                </a:cxn>
                <a:cxn ang="0">
                  <a:pos x="69" y="79"/>
                </a:cxn>
                <a:cxn ang="0">
                  <a:pos x="92" y="64"/>
                </a:cxn>
                <a:cxn ang="0">
                  <a:pos x="114" y="50"/>
                </a:cxn>
                <a:cxn ang="0">
                  <a:pos x="138" y="36"/>
                </a:cxn>
                <a:cxn ang="0">
                  <a:pos x="185" y="11"/>
                </a:cxn>
                <a:cxn ang="0">
                  <a:pos x="185" y="11"/>
                </a:cxn>
                <a:cxn ang="0">
                  <a:pos x="187" y="10"/>
                </a:cxn>
                <a:cxn ang="0">
                  <a:pos x="187" y="7"/>
                </a:cxn>
                <a:cxn ang="0">
                  <a:pos x="187" y="3"/>
                </a:cxn>
                <a:cxn ang="0">
                  <a:pos x="183" y="0"/>
                </a:cxn>
                <a:cxn ang="0">
                  <a:pos x="182" y="0"/>
                </a:cxn>
                <a:cxn ang="0">
                  <a:pos x="179" y="2"/>
                </a:cxn>
                <a:cxn ang="0">
                  <a:pos x="179" y="2"/>
                </a:cxn>
              </a:cxnLst>
              <a:rect l="0" t="0" r="r" b="b"/>
              <a:pathLst>
                <a:path w="187" h="135">
                  <a:moveTo>
                    <a:pt x="179" y="2"/>
                  </a:moveTo>
                  <a:lnTo>
                    <a:pt x="179" y="2"/>
                  </a:lnTo>
                  <a:lnTo>
                    <a:pt x="131" y="27"/>
                  </a:lnTo>
                  <a:lnTo>
                    <a:pt x="107" y="40"/>
                  </a:lnTo>
                  <a:lnTo>
                    <a:pt x="84" y="55"/>
                  </a:lnTo>
                  <a:lnTo>
                    <a:pt x="62" y="71"/>
                  </a:lnTo>
                  <a:lnTo>
                    <a:pt x="41" y="88"/>
                  </a:lnTo>
                  <a:lnTo>
                    <a:pt x="20" y="105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1" y="132"/>
                  </a:lnTo>
                  <a:lnTo>
                    <a:pt x="5" y="135"/>
                  </a:lnTo>
                  <a:lnTo>
                    <a:pt x="7" y="134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28" y="114"/>
                  </a:lnTo>
                  <a:lnTo>
                    <a:pt x="49" y="96"/>
                  </a:lnTo>
                  <a:lnTo>
                    <a:pt x="69" y="79"/>
                  </a:lnTo>
                  <a:lnTo>
                    <a:pt x="92" y="64"/>
                  </a:lnTo>
                  <a:lnTo>
                    <a:pt x="114" y="50"/>
                  </a:lnTo>
                  <a:lnTo>
                    <a:pt x="138" y="36"/>
                  </a:lnTo>
                  <a:lnTo>
                    <a:pt x="185" y="11"/>
                  </a:lnTo>
                  <a:lnTo>
                    <a:pt x="185" y="11"/>
                  </a:lnTo>
                  <a:lnTo>
                    <a:pt x="187" y="10"/>
                  </a:lnTo>
                  <a:lnTo>
                    <a:pt x="187" y="7"/>
                  </a:lnTo>
                  <a:lnTo>
                    <a:pt x="187" y="3"/>
                  </a:lnTo>
                  <a:lnTo>
                    <a:pt x="183" y="0"/>
                  </a:lnTo>
                  <a:lnTo>
                    <a:pt x="182" y="0"/>
                  </a:lnTo>
                  <a:lnTo>
                    <a:pt x="179" y="2"/>
                  </a:lnTo>
                  <a:lnTo>
                    <a:pt x="17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1" name="Freeform 252"/>
            <p:cNvSpPr/>
            <p:nvPr/>
          </p:nvSpPr>
          <p:spPr bwMode="auto">
            <a:xfrm>
              <a:off x="4778376" y="1106488"/>
              <a:ext cx="80963" cy="53975"/>
            </a:xfrm>
            <a:custGeom>
              <a:avLst/>
              <a:gdLst/>
              <a:ahLst/>
              <a:cxnLst>
                <a:cxn ang="0">
                  <a:pos x="198" y="1"/>
                </a:cxn>
                <a:cxn ang="0">
                  <a:pos x="198" y="1"/>
                </a:cxn>
                <a:cxn ang="0">
                  <a:pos x="173" y="17"/>
                </a:cxn>
                <a:cxn ang="0">
                  <a:pos x="149" y="33"/>
                </a:cxn>
                <a:cxn ang="0">
                  <a:pos x="99" y="64"/>
                </a:cxn>
                <a:cxn ang="0">
                  <a:pos x="51" y="94"/>
                </a:cxn>
                <a:cxn ang="0">
                  <a:pos x="26" y="110"/>
                </a:cxn>
                <a:cxn ang="0">
                  <a:pos x="3" y="127"/>
                </a:cxn>
                <a:cxn ang="0">
                  <a:pos x="3" y="127"/>
                </a:cxn>
                <a:cxn ang="0">
                  <a:pos x="1" y="128"/>
                </a:cxn>
                <a:cxn ang="0">
                  <a:pos x="0" y="131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7" y="137"/>
                </a:cxn>
                <a:cxn ang="0">
                  <a:pos x="9" y="136"/>
                </a:cxn>
                <a:cxn ang="0">
                  <a:pos x="9" y="136"/>
                </a:cxn>
                <a:cxn ang="0">
                  <a:pos x="33" y="120"/>
                </a:cxn>
                <a:cxn ang="0">
                  <a:pos x="56" y="105"/>
                </a:cxn>
                <a:cxn ang="0">
                  <a:pos x="106" y="73"/>
                </a:cxn>
                <a:cxn ang="0">
                  <a:pos x="154" y="43"/>
                </a:cxn>
                <a:cxn ang="0">
                  <a:pos x="179" y="28"/>
                </a:cxn>
                <a:cxn ang="0">
                  <a:pos x="203" y="11"/>
                </a:cxn>
                <a:cxn ang="0">
                  <a:pos x="203" y="11"/>
                </a:cxn>
                <a:cxn ang="0">
                  <a:pos x="204" y="9"/>
                </a:cxn>
                <a:cxn ang="0">
                  <a:pos x="205" y="7"/>
                </a:cxn>
                <a:cxn ang="0">
                  <a:pos x="204" y="3"/>
                </a:cxn>
                <a:cxn ang="0">
                  <a:pos x="203" y="1"/>
                </a:cxn>
                <a:cxn ang="0">
                  <a:pos x="201" y="0"/>
                </a:cxn>
                <a:cxn ang="0">
                  <a:pos x="199" y="0"/>
                </a:cxn>
                <a:cxn ang="0">
                  <a:pos x="198" y="1"/>
                </a:cxn>
                <a:cxn ang="0">
                  <a:pos x="198" y="1"/>
                </a:cxn>
              </a:cxnLst>
              <a:rect l="0" t="0" r="r" b="b"/>
              <a:pathLst>
                <a:path w="205" h="137">
                  <a:moveTo>
                    <a:pt x="198" y="1"/>
                  </a:moveTo>
                  <a:lnTo>
                    <a:pt x="198" y="1"/>
                  </a:lnTo>
                  <a:lnTo>
                    <a:pt x="173" y="17"/>
                  </a:lnTo>
                  <a:lnTo>
                    <a:pt x="149" y="33"/>
                  </a:lnTo>
                  <a:lnTo>
                    <a:pt x="99" y="64"/>
                  </a:lnTo>
                  <a:lnTo>
                    <a:pt x="51" y="94"/>
                  </a:lnTo>
                  <a:lnTo>
                    <a:pt x="26" y="110"/>
                  </a:lnTo>
                  <a:lnTo>
                    <a:pt x="3" y="127"/>
                  </a:lnTo>
                  <a:lnTo>
                    <a:pt x="3" y="127"/>
                  </a:lnTo>
                  <a:lnTo>
                    <a:pt x="1" y="128"/>
                  </a:lnTo>
                  <a:lnTo>
                    <a:pt x="0" y="131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7" y="137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33" y="120"/>
                  </a:lnTo>
                  <a:lnTo>
                    <a:pt x="56" y="105"/>
                  </a:lnTo>
                  <a:lnTo>
                    <a:pt x="106" y="73"/>
                  </a:lnTo>
                  <a:lnTo>
                    <a:pt x="154" y="43"/>
                  </a:lnTo>
                  <a:lnTo>
                    <a:pt x="179" y="28"/>
                  </a:lnTo>
                  <a:lnTo>
                    <a:pt x="203" y="11"/>
                  </a:lnTo>
                  <a:lnTo>
                    <a:pt x="203" y="11"/>
                  </a:lnTo>
                  <a:lnTo>
                    <a:pt x="204" y="9"/>
                  </a:lnTo>
                  <a:lnTo>
                    <a:pt x="205" y="7"/>
                  </a:lnTo>
                  <a:lnTo>
                    <a:pt x="204" y="3"/>
                  </a:lnTo>
                  <a:lnTo>
                    <a:pt x="203" y="1"/>
                  </a:lnTo>
                  <a:lnTo>
                    <a:pt x="201" y="0"/>
                  </a:lnTo>
                  <a:lnTo>
                    <a:pt x="199" y="0"/>
                  </a:lnTo>
                  <a:lnTo>
                    <a:pt x="198" y="1"/>
                  </a:lnTo>
                  <a:lnTo>
                    <a:pt x="19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2" name="Freeform 253"/>
            <p:cNvSpPr/>
            <p:nvPr/>
          </p:nvSpPr>
          <p:spPr bwMode="auto">
            <a:xfrm>
              <a:off x="4773614" y="1147763"/>
              <a:ext cx="80963" cy="50800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195" y="0"/>
                </a:cxn>
                <a:cxn ang="0">
                  <a:pos x="170" y="12"/>
                </a:cxn>
                <a:cxn ang="0">
                  <a:pos x="144" y="25"/>
                </a:cxn>
                <a:cxn ang="0">
                  <a:pos x="94" y="53"/>
                </a:cxn>
                <a:cxn ang="0">
                  <a:pos x="94" y="53"/>
                </a:cxn>
                <a:cxn ang="0">
                  <a:pos x="82" y="59"/>
                </a:cxn>
                <a:cxn ang="0">
                  <a:pos x="72" y="68"/>
                </a:cxn>
                <a:cxn ang="0">
                  <a:pos x="50" y="85"/>
                </a:cxn>
                <a:cxn ang="0">
                  <a:pos x="27" y="104"/>
                </a:cxn>
                <a:cxn ang="0">
                  <a:pos x="16" y="112"/>
                </a:cxn>
                <a:cxn ang="0">
                  <a:pos x="4" y="118"/>
                </a:cxn>
                <a:cxn ang="0">
                  <a:pos x="4" y="118"/>
                </a:cxn>
                <a:cxn ang="0">
                  <a:pos x="1" y="119"/>
                </a:cxn>
                <a:cxn ang="0">
                  <a:pos x="0" y="121"/>
                </a:cxn>
                <a:cxn ang="0">
                  <a:pos x="0" y="123"/>
                </a:cxn>
                <a:cxn ang="0">
                  <a:pos x="1" y="125"/>
                </a:cxn>
                <a:cxn ang="0">
                  <a:pos x="5" y="127"/>
                </a:cxn>
                <a:cxn ang="0">
                  <a:pos x="6" y="129"/>
                </a:cxn>
                <a:cxn ang="0">
                  <a:pos x="9" y="127"/>
                </a:cxn>
                <a:cxn ang="0">
                  <a:pos x="9" y="127"/>
                </a:cxn>
                <a:cxn ang="0">
                  <a:pos x="21" y="121"/>
                </a:cxn>
                <a:cxn ang="0">
                  <a:pos x="33" y="113"/>
                </a:cxn>
                <a:cxn ang="0">
                  <a:pos x="55" y="96"/>
                </a:cxn>
                <a:cxn ang="0">
                  <a:pos x="77" y="79"/>
                </a:cxn>
                <a:cxn ang="0">
                  <a:pos x="89" y="70"/>
                </a:cxn>
                <a:cxn ang="0">
                  <a:pos x="101" y="62"/>
                </a:cxn>
                <a:cxn ang="0">
                  <a:pos x="101" y="62"/>
                </a:cxn>
                <a:cxn ang="0">
                  <a:pos x="124" y="49"/>
                </a:cxn>
                <a:cxn ang="0">
                  <a:pos x="150" y="36"/>
                </a:cxn>
                <a:cxn ang="0">
                  <a:pos x="200" y="11"/>
                </a:cxn>
                <a:cxn ang="0">
                  <a:pos x="200" y="11"/>
                </a:cxn>
                <a:cxn ang="0">
                  <a:pos x="203" y="10"/>
                </a:cxn>
                <a:cxn ang="0">
                  <a:pos x="203" y="7"/>
                </a:cxn>
                <a:cxn ang="0">
                  <a:pos x="203" y="6"/>
                </a:cxn>
                <a:cxn ang="0">
                  <a:pos x="203" y="3"/>
                </a:cxn>
                <a:cxn ang="0">
                  <a:pos x="199" y="0"/>
                </a:cxn>
                <a:cxn ang="0">
                  <a:pos x="197" y="0"/>
                </a:cxn>
                <a:cxn ang="0">
                  <a:pos x="195" y="0"/>
                </a:cxn>
                <a:cxn ang="0">
                  <a:pos x="195" y="0"/>
                </a:cxn>
              </a:cxnLst>
              <a:rect l="0" t="0" r="r" b="b"/>
              <a:pathLst>
                <a:path w="203" h="129">
                  <a:moveTo>
                    <a:pt x="195" y="0"/>
                  </a:moveTo>
                  <a:lnTo>
                    <a:pt x="195" y="0"/>
                  </a:lnTo>
                  <a:lnTo>
                    <a:pt x="170" y="12"/>
                  </a:lnTo>
                  <a:lnTo>
                    <a:pt x="144" y="25"/>
                  </a:lnTo>
                  <a:lnTo>
                    <a:pt x="94" y="53"/>
                  </a:lnTo>
                  <a:lnTo>
                    <a:pt x="94" y="53"/>
                  </a:lnTo>
                  <a:lnTo>
                    <a:pt x="82" y="59"/>
                  </a:lnTo>
                  <a:lnTo>
                    <a:pt x="72" y="68"/>
                  </a:lnTo>
                  <a:lnTo>
                    <a:pt x="50" y="85"/>
                  </a:lnTo>
                  <a:lnTo>
                    <a:pt x="27" y="104"/>
                  </a:lnTo>
                  <a:lnTo>
                    <a:pt x="16" y="112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1" y="119"/>
                  </a:lnTo>
                  <a:lnTo>
                    <a:pt x="0" y="121"/>
                  </a:lnTo>
                  <a:lnTo>
                    <a:pt x="0" y="123"/>
                  </a:lnTo>
                  <a:lnTo>
                    <a:pt x="1" y="125"/>
                  </a:lnTo>
                  <a:lnTo>
                    <a:pt x="5" y="127"/>
                  </a:lnTo>
                  <a:lnTo>
                    <a:pt x="6" y="129"/>
                  </a:lnTo>
                  <a:lnTo>
                    <a:pt x="9" y="127"/>
                  </a:lnTo>
                  <a:lnTo>
                    <a:pt x="9" y="127"/>
                  </a:lnTo>
                  <a:lnTo>
                    <a:pt x="21" y="121"/>
                  </a:lnTo>
                  <a:lnTo>
                    <a:pt x="33" y="113"/>
                  </a:lnTo>
                  <a:lnTo>
                    <a:pt x="55" y="96"/>
                  </a:lnTo>
                  <a:lnTo>
                    <a:pt x="77" y="79"/>
                  </a:lnTo>
                  <a:lnTo>
                    <a:pt x="89" y="70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124" y="49"/>
                  </a:lnTo>
                  <a:lnTo>
                    <a:pt x="150" y="36"/>
                  </a:lnTo>
                  <a:lnTo>
                    <a:pt x="200" y="11"/>
                  </a:lnTo>
                  <a:lnTo>
                    <a:pt x="200" y="11"/>
                  </a:lnTo>
                  <a:lnTo>
                    <a:pt x="203" y="10"/>
                  </a:lnTo>
                  <a:lnTo>
                    <a:pt x="203" y="7"/>
                  </a:lnTo>
                  <a:lnTo>
                    <a:pt x="203" y="6"/>
                  </a:lnTo>
                  <a:lnTo>
                    <a:pt x="203" y="3"/>
                  </a:lnTo>
                  <a:lnTo>
                    <a:pt x="199" y="0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3" name="Freeform 254"/>
            <p:cNvSpPr/>
            <p:nvPr/>
          </p:nvSpPr>
          <p:spPr bwMode="auto">
            <a:xfrm>
              <a:off x="4710114" y="1185863"/>
              <a:ext cx="138113" cy="88900"/>
            </a:xfrm>
            <a:custGeom>
              <a:avLst/>
              <a:gdLst/>
              <a:ahLst/>
              <a:cxnLst>
                <a:cxn ang="0">
                  <a:pos x="340" y="0"/>
                </a:cxn>
                <a:cxn ang="0">
                  <a:pos x="340" y="0"/>
                </a:cxn>
                <a:cxn ang="0">
                  <a:pos x="331" y="2"/>
                </a:cxn>
                <a:cxn ang="0">
                  <a:pos x="322" y="5"/>
                </a:cxn>
                <a:cxn ang="0">
                  <a:pos x="314" y="11"/>
                </a:cxn>
                <a:cxn ang="0">
                  <a:pos x="305" y="16"/>
                </a:cxn>
                <a:cxn ang="0">
                  <a:pos x="289" y="29"/>
                </a:cxn>
                <a:cxn ang="0">
                  <a:pos x="275" y="41"/>
                </a:cxn>
                <a:cxn ang="0">
                  <a:pos x="275" y="41"/>
                </a:cxn>
                <a:cxn ang="0">
                  <a:pos x="251" y="56"/>
                </a:cxn>
                <a:cxn ang="0">
                  <a:pos x="227" y="71"/>
                </a:cxn>
                <a:cxn ang="0">
                  <a:pos x="177" y="100"/>
                </a:cxn>
                <a:cxn ang="0">
                  <a:pos x="177" y="100"/>
                </a:cxn>
                <a:cxn ang="0">
                  <a:pos x="126" y="127"/>
                </a:cxn>
                <a:cxn ang="0">
                  <a:pos x="100" y="141"/>
                </a:cxn>
                <a:cxn ang="0">
                  <a:pos x="75" y="157"/>
                </a:cxn>
                <a:cxn ang="0">
                  <a:pos x="75" y="157"/>
                </a:cxn>
                <a:cxn ang="0">
                  <a:pos x="50" y="175"/>
                </a:cxn>
                <a:cxn ang="0">
                  <a:pos x="26" y="194"/>
                </a:cxn>
                <a:cxn ang="0">
                  <a:pos x="26" y="194"/>
                </a:cxn>
                <a:cxn ang="0">
                  <a:pos x="13" y="203"/>
                </a:cxn>
                <a:cxn ang="0">
                  <a:pos x="7" y="208"/>
                </a:cxn>
                <a:cxn ang="0">
                  <a:pos x="2" y="213"/>
                </a:cxn>
                <a:cxn ang="0">
                  <a:pos x="2" y="213"/>
                </a:cxn>
                <a:cxn ang="0">
                  <a:pos x="0" y="216"/>
                </a:cxn>
                <a:cxn ang="0">
                  <a:pos x="0" y="219"/>
                </a:cxn>
                <a:cxn ang="0">
                  <a:pos x="2" y="220"/>
                </a:cxn>
                <a:cxn ang="0">
                  <a:pos x="3" y="221"/>
                </a:cxn>
                <a:cxn ang="0">
                  <a:pos x="7" y="223"/>
                </a:cxn>
                <a:cxn ang="0">
                  <a:pos x="9" y="221"/>
                </a:cxn>
                <a:cxn ang="0">
                  <a:pos x="11" y="220"/>
                </a:cxn>
                <a:cxn ang="0">
                  <a:pos x="11" y="220"/>
                </a:cxn>
                <a:cxn ang="0">
                  <a:pos x="20" y="212"/>
                </a:cxn>
                <a:cxn ang="0">
                  <a:pos x="29" y="204"/>
                </a:cxn>
                <a:cxn ang="0">
                  <a:pos x="49" y="191"/>
                </a:cxn>
                <a:cxn ang="0">
                  <a:pos x="49" y="191"/>
                </a:cxn>
                <a:cxn ang="0">
                  <a:pos x="70" y="175"/>
                </a:cxn>
                <a:cxn ang="0">
                  <a:pos x="89" y="161"/>
                </a:cxn>
                <a:cxn ang="0">
                  <a:pos x="89" y="161"/>
                </a:cxn>
                <a:cxn ang="0">
                  <a:pos x="110" y="148"/>
                </a:cxn>
                <a:cxn ang="0">
                  <a:pos x="131" y="136"/>
                </a:cxn>
                <a:cxn ang="0">
                  <a:pos x="174" y="114"/>
                </a:cxn>
                <a:cxn ang="0">
                  <a:pos x="174" y="114"/>
                </a:cxn>
                <a:cxn ang="0">
                  <a:pos x="216" y="92"/>
                </a:cxn>
                <a:cxn ang="0">
                  <a:pos x="255" y="67"/>
                </a:cxn>
                <a:cxn ang="0">
                  <a:pos x="255" y="67"/>
                </a:cxn>
                <a:cxn ang="0">
                  <a:pos x="276" y="54"/>
                </a:cxn>
                <a:cxn ang="0">
                  <a:pos x="296" y="39"/>
                </a:cxn>
                <a:cxn ang="0">
                  <a:pos x="296" y="39"/>
                </a:cxn>
                <a:cxn ang="0">
                  <a:pos x="317" y="22"/>
                </a:cxn>
                <a:cxn ang="0">
                  <a:pos x="329" y="15"/>
                </a:cxn>
                <a:cxn ang="0">
                  <a:pos x="335" y="12"/>
                </a:cxn>
                <a:cxn ang="0">
                  <a:pos x="340" y="12"/>
                </a:cxn>
                <a:cxn ang="0">
                  <a:pos x="340" y="12"/>
                </a:cxn>
                <a:cxn ang="0">
                  <a:pos x="343" y="11"/>
                </a:cxn>
                <a:cxn ang="0">
                  <a:pos x="344" y="9"/>
                </a:cxn>
                <a:cxn ang="0">
                  <a:pos x="346" y="5"/>
                </a:cxn>
                <a:cxn ang="0">
                  <a:pos x="346" y="3"/>
                </a:cxn>
                <a:cxn ang="0">
                  <a:pos x="344" y="2"/>
                </a:cxn>
                <a:cxn ang="0">
                  <a:pos x="343" y="0"/>
                </a:cxn>
                <a:cxn ang="0">
                  <a:pos x="340" y="0"/>
                </a:cxn>
                <a:cxn ang="0">
                  <a:pos x="340" y="0"/>
                </a:cxn>
              </a:cxnLst>
              <a:rect l="0" t="0" r="r" b="b"/>
              <a:pathLst>
                <a:path w="346" h="223">
                  <a:moveTo>
                    <a:pt x="340" y="0"/>
                  </a:moveTo>
                  <a:lnTo>
                    <a:pt x="340" y="0"/>
                  </a:lnTo>
                  <a:lnTo>
                    <a:pt x="331" y="2"/>
                  </a:lnTo>
                  <a:lnTo>
                    <a:pt x="322" y="5"/>
                  </a:lnTo>
                  <a:lnTo>
                    <a:pt x="314" y="11"/>
                  </a:lnTo>
                  <a:lnTo>
                    <a:pt x="305" y="16"/>
                  </a:lnTo>
                  <a:lnTo>
                    <a:pt x="289" y="29"/>
                  </a:lnTo>
                  <a:lnTo>
                    <a:pt x="275" y="41"/>
                  </a:lnTo>
                  <a:lnTo>
                    <a:pt x="275" y="41"/>
                  </a:lnTo>
                  <a:lnTo>
                    <a:pt x="251" y="56"/>
                  </a:lnTo>
                  <a:lnTo>
                    <a:pt x="227" y="71"/>
                  </a:lnTo>
                  <a:lnTo>
                    <a:pt x="177" y="100"/>
                  </a:lnTo>
                  <a:lnTo>
                    <a:pt x="177" y="100"/>
                  </a:lnTo>
                  <a:lnTo>
                    <a:pt x="126" y="127"/>
                  </a:lnTo>
                  <a:lnTo>
                    <a:pt x="100" y="141"/>
                  </a:lnTo>
                  <a:lnTo>
                    <a:pt x="75" y="157"/>
                  </a:lnTo>
                  <a:lnTo>
                    <a:pt x="75" y="157"/>
                  </a:lnTo>
                  <a:lnTo>
                    <a:pt x="50" y="175"/>
                  </a:lnTo>
                  <a:lnTo>
                    <a:pt x="26" y="194"/>
                  </a:lnTo>
                  <a:lnTo>
                    <a:pt x="26" y="194"/>
                  </a:lnTo>
                  <a:lnTo>
                    <a:pt x="13" y="203"/>
                  </a:lnTo>
                  <a:lnTo>
                    <a:pt x="7" y="208"/>
                  </a:lnTo>
                  <a:lnTo>
                    <a:pt x="2" y="213"/>
                  </a:lnTo>
                  <a:lnTo>
                    <a:pt x="2" y="213"/>
                  </a:lnTo>
                  <a:lnTo>
                    <a:pt x="0" y="216"/>
                  </a:lnTo>
                  <a:lnTo>
                    <a:pt x="0" y="219"/>
                  </a:lnTo>
                  <a:lnTo>
                    <a:pt x="2" y="220"/>
                  </a:lnTo>
                  <a:lnTo>
                    <a:pt x="3" y="221"/>
                  </a:lnTo>
                  <a:lnTo>
                    <a:pt x="7" y="223"/>
                  </a:lnTo>
                  <a:lnTo>
                    <a:pt x="9" y="221"/>
                  </a:lnTo>
                  <a:lnTo>
                    <a:pt x="11" y="220"/>
                  </a:lnTo>
                  <a:lnTo>
                    <a:pt x="11" y="220"/>
                  </a:lnTo>
                  <a:lnTo>
                    <a:pt x="20" y="212"/>
                  </a:lnTo>
                  <a:lnTo>
                    <a:pt x="29" y="204"/>
                  </a:lnTo>
                  <a:lnTo>
                    <a:pt x="49" y="191"/>
                  </a:lnTo>
                  <a:lnTo>
                    <a:pt x="49" y="191"/>
                  </a:lnTo>
                  <a:lnTo>
                    <a:pt x="70" y="175"/>
                  </a:lnTo>
                  <a:lnTo>
                    <a:pt x="89" y="161"/>
                  </a:lnTo>
                  <a:lnTo>
                    <a:pt x="89" y="161"/>
                  </a:lnTo>
                  <a:lnTo>
                    <a:pt x="110" y="148"/>
                  </a:lnTo>
                  <a:lnTo>
                    <a:pt x="131" y="136"/>
                  </a:lnTo>
                  <a:lnTo>
                    <a:pt x="174" y="114"/>
                  </a:lnTo>
                  <a:lnTo>
                    <a:pt x="174" y="114"/>
                  </a:lnTo>
                  <a:lnTo>
                    <a:pt x="216" y="92"/>
                  </a:lnTo>
                  <a:lnTo>
                    <a:pt x="255" y="67"/>
                  </a:lnTo>
                  <a:lnTo>
                    <a:pt x="255" y="67"/>
                  </a:lnTo>
                  <a:lnTo>
                    <a:pt x="276" y="54"/>
                  </a:lnTo>
                  <a:lnTo>
                    <a:pt x="296" y="39"/>
                  </a:lnTo>
                  <a:lnTo>
                    <a:pt x="296" y="39"/>
                  </a:lnTo>
                  <a:lnTo>
                    <a:pt x="317" y="22"/>
                  </a:lnTo>
                  <a:lnTo>
                    <a:pt x="329" y="15"/>
                  </a:lnTo>
                  <a:lnTo>
                    <a:pt x="335" y="12"/>
                  </a:lnTo>
                  <a:lnTo>
                    <a:pt x="340" y="12"/>
                  </a:lnTo>
                  <a:lnTo>
                    <a:pt x="340" y="12"/>
                  </a:lnTo>
                  <a:lnTo>
                    <a:pt x="343" y="11"/>
                  </a:lnTo>
                  <a:lnTo>
                    <a:pt x="344" y="9"/>
                  </a:lnTo>
                  <a:lnTo>
                    <a:pt x="346" y="5"/>
                  </a:lnTo>
                  <a:lnTo>
                    <a:pt x="346" y="3"/>
                  </a:lnTo>
                  <a:lnTo>
                    <a:pt x="344" y="2"/>
                  </a:lnTo>
                  <a:lnTo>
                    <a:pt x="343" y="0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4" name="Freeform 255"/>
            <p:cNvSpPr/>
            <p:nvPr/>
          </p:nvSpPr>
          <p:spPr bwMode="auto">
            <a:xfrm>
              <a:off x="4752976" y="1223963"/>
              <a:ext cx="82550" cy="52388"/>
            </a:xfrm>
            <a:custGeom>
              <a:avLst/>
              <a:gdLst/>
              <a:ahLst/>
              <a:cxnLst>
                <a:cxn ang="0">
                  <a:pos x="197" y="1"/>
                </a:cxn>
                <a:cxn ang="0">
                  <a:pos x="197" y="1"/>
                </a:cxn>
                <a:cxn ang="0">
                  <a:pos x="171" y="16"/>
                </a:cxn>
                <a:cxn ang="0">
                  <a:pos x="146" y="31"/>
                </a:cxn>
                <a:cxn ang="0">
                  <a:pos x="121" y="48"/>
                </a:cxn>
                <a:cxn ang="0">
                  <a:pos x="97" y="64"/>
                </a:cxn>
                <a:cxn ang="0">
                  <a:pos x="97" y="64"/>
                </a:cxn>
                <a:cxn ang="0">
                  <a:pos x="50" y="92"/>
                </a:cxn>
                <a:cxn ang="0">
                  <a:pos x="26" y="106"/>
                </a:cxn>
                <a:cxn ang="0">
                  <a:pos x="2" y="120"/>
                </a:cxn>
                <a:cxn ang="0">
                  <a:pos x="2" y="120"/>
                </a:cxn>
                <a:cxn ang="0">
                  <a:pos x="1" y="124"/>
                </a:cxn>
                <a:cxn ang="0">
                  <a:pos x="0" y="127"/>
                </a:cxn>
                <a:cxn ang="0">
                  <a:pos x="2" y="129"/>
                </a:cxn>
                <a:cxn ang="0">
                  <a:pos x="6" y="131"/>
                </a:cxn>
                <a:cxn ang="0">
                  <a:pos x="9" y="131"/>
                </a:cxn>
                <a:cxn ang="0">
                  <a:pos x="9" y="131"/>
                </a:cxn>
                <a:cxn ang="0">
                  <a:pos x="12" y="129"/>
                </a:cxn>
                <a:cxn ang="0">
                  <a:pos x="14" y="127"/>
                </a:cxn>
                <a:cxn ang="0">
                  <a:pos x="14" y="127"/>
                </a:cxn>
                <a:cxn ang="0">
                  <a:pos x="35" y="114"/>
                </a:cxn>
                <a:cxn ang="0">
                  <a:pos x="57" y="101"/>
                </a:cxn>
                <a:cxn ang="0">
                  <a:pos x="103" y="75"/>
                </a:cxn>
                <a:cxn ang="0">
                  <a:pos x="103" y="75"/>
                </a:cxn>
                <a:cxn ang="0">
                  <a:pos x="153" y="42"/>
                </a:cxn>
                <a:cxn ang="0">
                  <a:pos x="178" y="26"/>
                </a:cxn>
                <a:cxn ang="0">
                  <a:pos x="203" y="10"/>
                </a:cxn>
                <a:cxn ang="0">
                  <a:pos x="203" y="10"/>
                </a:cxn>
                <a:cxn ang="0">
                  <a:pos x="205" y="9"/>
                </a:cxn>
                <a:cxn ang="0">
                  <a:pos x="205" y="7"/>
                </a:cxn>
                <a:cxn ang="0">
                  <a:pos x="205" y="3"/>
                </a:cxn>
                <a:cxn ang="0">
                  <a:pos x="201" y="0"/>
                </a:cxn>
                <a:cxn ang="0">
                  <a:pos x="200" y="0"/>
                </a:cxn>
                <a:cxn ang="0">
                  <a:pos x="197" y="1"/>
                </a:cxn>
                <a:cxn ang="0">
                  <a:pos x="197" y="1"/>
                </a:cxn>
              </a:cxnLst>
              <a:rect l="0" t="0" r="r" b="b"/>
              <a:pathLst>
                <a:path w="205" h="131">
                  <a:moveTo>
                    <a:pt x="197" y="1"/>
                  </a:moveTo>
                  <a:lnTo>
                    <a:pt x="197" y="1"/>
                  </a:lnTo>
                  <a:lnTo>
                    <a:pt x="171" y="16"/>
                  </a:lnTo>
                  <a:lnTo>
                    <a:pt x="146" y="31"/>
                  </a:lnTo>
                  <a:lnTo>
                    <a:pt x="121" y="48"/>
                  </a:lnTo>
                  <a:lnTo>
                    <a:pt x="97" y="64"/>
                  </a:lnTo>
                  <a:lnTo>
                    <a:pt x="97" y="64"/>
                  </a:lnTo>
                  <a:lnTo>
                    <a:pt x="50" y="92"/>
                  </a:lnTo>
                  <a:lnTo>
                    <a:pt x="26" y="106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1" y="124"/>
                  </a:lnTo>
                  <a:lnTo>
                    <a:pt x="0" y="127"/>
                  </a:lnTo>
                  <a:lnTo>
                    <a:pt x="2" y="129"/>
                  </a:lnTo>
                  <a:lnTo>
                    <a:pt x="6" y="131"/>
                  </a:lnTo>
                  <a:lnTo>
                    <a:pt x="9" y="131"/>
                  </a:lnTo>
                  <a:lnTo>
                    <a:pt x="9" y="131"/>
                  </a:lnTo>
                  <a:lnTo>
                    <a:pt x="12" y="129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35" y="114"/>
                  </a:lnTo>
                  <a:lnTo>
                    <a:pt x="57" y="101"/>
                  </a:lnTo>
                  <a:lnTo>
                    <a:pt x="103" y="75"/>
                  </a:lnTo>
                  <a:lnTo>
                    <a:pt x="103" y="75"/>
                  </a:lnTo>
                  <a:lnTo>
                    <a:pt x="153" y="42"/>
                  </a:lnTo>
                  <a:lnTo>
                    <a:pt x="178" y="26"/>
                  </a:lnTo>
                  <a:lnTo>
                    <a:pt x="203" y="10"/>
                  </a:lnTo>
                  <a:lnTo>
                    <a:pt x="203" y="10"/>
                  </a:lnTo>
                  <a:lnTo>
                    <a:pt x="205" y="9"/>
                  </a:lnTo>
                  <a:lnTo>
                    <a:pt x="205" y="7"/>
                  </a:lnTo>
                  <a:lnTo>
                    <a:pt x="205" y="3"/>
                  </a:lnTo>
                  <a:lnTo>
                    <a:pt x="201" y="0"/>
                  </a:lnTo>
                  <a:lnTo>
                    <a:pt x="200" y="0"/>
                  </a:lnTo>
                  <a:lnTo>
                    <a:pt x="197" y="1"/>
                  </a:lnTo>
                  <a:lnTo>
                    <a:pt x="19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5" name="Freeform 256"/>
            <p:cNvSpPr/>
            <p:nvPr/>
          </p:nvSpPr>
          <p:spPr bwMode="auto">
            <a:xfrm>
              <a:off x="4802189" y="1249363"/>
              <a:ext cx="50800" cy="39688"/>
            </a:xfrm>
            <a:custGeom>
              <a:avLst/>
              <a:gdLst/>
              <a:ahLst/>
              <a:cxnLst>
                <a:cxn ang="0">
                  <a:pos x="119" y="1"/>
                </a:cxn>
                <a:cxn ang="0">
                  <a:pos x="119" y="1"/>
                </a:cxn>
                <a:cxn ang="0">
                  <a:pos x="87" y="22"/>
                </a:cxn>
                <a:cxn ang="0">
                  <a:pos x="70" y="32"/>
                </a:cxn>
                <a:cxn ang="0">
                  <a:pos x="54" y="44"/>
                </a:cxn>
                <a:cxn ang="0">
                  <a:pos x="54" y="44"/>
                </a:cxn>
                <a:cxn ang="0">
                  <a:pos x="25" y="68"/>
                </a:cxn>
                <a:cxn ang="0">
                  <a:pos x="12" y="80"/>
                </a:cxn>
                <a:cxn ang="0">
                  <a:pos x="5" y="86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7"/>
                </a:cxn>
                <a:cxn ang="0">
                  <a:pos x="0" y="98"/>
                </a:cxn>
                <a:cxn ang="0">
                  <a:pos x="3" y="102"/>
                </a:cxn>
                <a:cxn ang="0">
                  <a:pos x="7" y="102"/>
                </a:cxn>
                <a:cxn ang="0">
                  <a:pos x="9" y="102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16" y="93"/>
                </a:cxn>
                <a:cxn ang="0">
                  <a:pos x="21" y="86"/>
                </a:cxn>
                <a:cxn ang="0">
                  <a:pos x="34" y="74"/>
                </a:cxn>
                <a:cxn ang="0">
                  <a:pos x="49" y="64"/>
                </a:cxn>
                <a:cxn ang="0">
                  <a:pos x="62" y="52"/>
                </a:cxn>
                <a:cxn ang="0">
                  <a:pos x="62" y="52"/>
                </a:cxn>
                <a:cxn ang="0">
                  <a:pos x="77" y="40"/>
                </a:cxn>
                <a:cxn ang="0">
                  <a:pos x="93" y="30"/>
                </a:cxn>
                <a:cxn ang="0">
                  <a:pos x="110" y="21"/>
                </a:cxn>
                <a:cxn ang="0">
                  <a:pos x="126" y="10"/>
                </a:cxn>
                <a:cxn ang="0">
                  <a:pos x="126" y="10"/>
                </a:cxn>
                <a:cxn ang="0">
                  <a:pos x="127" y="9"/>
                </a:cxn>
                <a:cxn ang="0">
                  <a:pos x="128" y="6"/>
                </a:cxn>
                <a:cxn ang="0">
                  <a:pos x="127" y="2"/>
                </a:cxn>
                <a:cxn ang="0">
                  <a:pos x="126" y="1"/>
                </a:cxn>
                <a:cxn ang="0">
                  <a:pos x="124" y="0"/>
                </a:cxn>
                <a:cxn ang="0">
                  <a:pos x="122" y="0"/>
                </a:cxn>
                <a:cxn ang="0">
                  <a:pos x="119" y="1"/>
                </a:cxn>
                <a:cxn ang="0">
                  <a:pos x="119" y="1"/>
                </a:cxn>
              </a:cxnLst>
              <a:rect l="0" t="0" r="r" b="b"/>
              <a:pathLst>
                <a:path w="128" h="102">
                  <a:moveTo>
                    <a:pt x="119" y="1"/>
                  </a:moveTo>
                  <a:lnTo>
                    <a:pt x="119" y="1"/>
                  </a:lnTo>
                  <a:lnTo>
                    <a:pt x="87" y="22"/>
                  </a:lnTo>
                  <a:lnTo>
                    <a:pt x="70" y="3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25" y="68"/>
                  </a:lnTo>
                  <a:lnTo>
                    <a:pt x="12" y="80"/>
                  </a:lnTo>
                  <a:lnTo>
                    <a:pt x="5" y="86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7"/>
                  </a:lnTo>
                  <a:lnTo>
                    <a:pt x="0" y="98"/>
                  </a:lnTo>
                  <a:lnTo>
                    <a:pt x="3" y="102"/>
                  </a:lnTo>
                  <a:lnTo>
                    <a:pt x="7" y="102"/>
                  </a:lnTo>
                  <a:lnTo>
                    <a:pt x="9" y="102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6" y="93"/>
                  </a:lnTo>
                  <a:lnTo>
                    <a:pt x="21" y="86"/>
                  </a:lnTo>
                  <a:lnTo>
                    <a:pt x="34" y="74"/>
                  </a:lnTo>
                  <a:lnTo>
                    <a:pt x="49" y="64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77" y="40"/>
                  </a:lnTo>
                  <a:lnTo>
                    <a:pt x="93" y="30"/>
                  </a:lnTo>
                  <a:lnTo>
                    <a:pt x="110" y="21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7" y="9"/>
                  </a:lnTo>
                  <a:lnTo>
                    <a:pt x="128" y="6"/>
                  </a:lnTo>
                  <a:lnTo>
                    <a:pt x="127" y="2"/>
                  </a:lnTo>
                  <a:lnTo>
                    <a:pt x="126" y="1"/>
                  </a:lnTo>
                  <a:lnTo>
                    <a:pt x="124" y="0"/>
                  </a:lnTo>
                  <a:lnTo>
                    <a:pt x="122" y="0"/>
                  </a:lnTo>
                  <a:lnTo>
                    <a:pt x="119" y="1"/>
                  </a:lnTo>
                  <a:lnTo>
                    <a:pt x="11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6" name="Freeform 257"/>
            <p:cNvSpPr/>
            <p:nvPr/>
          </p:nvSpPr>
          <p:spPr bwMode="auto">
            <a:xfrm>
              <a:off x="4803776" y="1279526"/>
              <a:ext cx="50800" cy="38100"/>
            </a:xfrm>
            <a:custGeom>
              <a:avLst/>
              <a:gdLst/>
              <a:ahLst/>
              <a:cxnLst>
                <a:cxn ang="0">
                  <a:pos x="121" y="0"/>
                </a:cxn>
                <a:cxn ang="0">
                  <a:pos x="121" y="0"/>
                </a:cxn>
                <a:cxn ang="0">
                  <a:pos x="47" y="45"/>
                </a:cxn>
                <a:cxn ang="0">
                  <a:pos x="47" y="45"/>
                </a:cxn>
                <a:cxn ang="0">
                  <a:pos x="34" y="54"/>
                </a:cxn>
                <a:cxn ang="0">
                  <a:pos x="20" y="64"/>
                </a:cxn>
                <a:cxn ang="0">
                  <a:pos x="13" y="70"/>
                </a:cxn>
                <a:cxn ang="0">
                  <a:pos x="8" y="76"/>
                </a:cxn>
                <a:cxn ang="0">
                  <a:pos x="4" y="83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92"/>
                </a:cxn>
                <a:cxn ang="0">
                  <a:pos x="2" y="95"/>
                </a:cxn>
                <a:cxn ang="0">
                  <a:pos x="4" y="97"/>
                </a:cxn>
                <a:cxn ang="0">
                  <a:pos x="10" y="96"/>
                </a:cxn>
                <a:cxn ang="0">
                  <a:pos x="11" y="95"/>
                </a:cxn>
                <a:cxn ang="0">
                  <a:pos x="12" y="93"/>
                </a:cxn>
                <a:cxn ang="0">
                  <a:pos x="12" y="93"/>
                </a:cxn>
                <a:cxn ang="0">
                  <a:pos x="15" y="85"/>
                </a:cxn>
                <a:cxn ang="0">
                  <a:pos x="21" y="79"/>
                </a:cxn>
                <a:cxn ang="0">
                  <a:pos x="28" y="72"/>
                </a:cxn>
                <a:cxn ang="0">
                  <a:pos x="36" y="66"/>
                </a:cxn>
                <a:cxn ang="0">
                  <a:pos x="53" y="55"/>
                </a:cxn>
                <a:cxn ang="0">
                  <a:pos x="67" y="46"/>
                </a:cxn>
                <a:cxn ang="0">
                  <a:pos x="67" y="46"/>
                </a:cxn>
                <a:cxn ang="0">
                  <a:pos x="82" y="37"/>
                </a:cxn>
                <a:cxn ang="0">
                  <a:pos x="97" y="28"/>
                </a:cxn>
                <a:cxn ang="0">
                  <a:pos x="126" y="11"/>
                </a:cxn>
                <a:cxn ang="0">
                  <a:pos x="126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3"/>
                </a:cxn>
                <a:cxn ang="0">
                  <a:pos x="125" y="0"/>
                </a:cxn>
                <a:cxn ang="0">
                  <a:pos x="123" y="0"/>
                </a:cxn>
                <a:cxn ang="0">
                  <a:pos x="121" y="0"/>
                </a:cxn>
                <a:cxn ang="0">
                  <a:pos x="121" y="0"/>
                </a:cxn>
              </a:cxnLst>
              <a:rect l="0" t="0" r="r" b="b"/>
              <a:pathLst>
                <a:path w="129" h="97">
                  <a:moveTo>
                    <a:pt x="121" y="0"/>
                  </a:moveTo>
                  <a:lnTo>
                    <a:pt x="121" y="0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34" y="54"/>
                  </a:lnTo>
                  <a:lnTo>
                    <a:pt x="20" y="64"/>
                  </a:lnTo>
                  <a:lnTo>
                    <a:pt x="13" y="70"/>
                  </a:lnTo>
                  <a:lnTo>
                    <a:pt x="8" y="76"/>
                  </a:lnTo>
                  <a:lnTo>
                    <a:pt x="4" y="83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2"/>
                  </a:lnTo>
                  <a:lnTo>
                    <a:pt x="2" y="95"/>
                  </a:lnTo>
                  <a:lnTo>
                    <a:pt x="4" y="97"/>
                  </a:lnTo>
                  <a:lnTo>
                    <a:pt x="10" y="96"/>
                  </a:lnTo>
                  <a:lnTo>
                    <a:pt x="11" y="95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5" y="85"/>
                  </a:lnTo>
                  <a:lnTo>
                    <a:pt x="21" y="79"/>
                  </a:lnTo>
                  <a:lnTo>
                    <a:pt x="28" y="72"/>
                  </a:lnTo>
                  <a:lnTo>
                    <a:pt x="36" y="66"/>
                  </a:lnTo>
                  <a:lnTo>
                    <a:pt x="53" y="55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82" y="37"/>
                  </a:lnTo>
                  <a:lnTo>
                    <a:pt x="97" y="28"/>
                  </a:lnTo>
                  <a:lnTo>
                    <a:pt x="126" y="11"/>
                  </a:lnTo>
                  <a:lnTo>
                    <a:pt x="126" y="11"/>
                  </a:lnTo>
                  <a:lnTo>
                    <a:pt x="129" y="9"/>
                  </a:lnTo>
                  <a:lnTo>
                    <a:pt x="129" y="7"/>
                  </a:lnTo>
                  <a:lnTo>
                    <a:pt x="129" y="3"/>
                  </a:lnTo>
                  <a:lnTo>
                    <a:pt x="125" y="0"/>
                  </a:lnTo>
                  <a:lnTo>
                    <a:pt x="123" y="0"/>
                  </a:lnTo>
                  <a:lnTo>
                    <a:pt x="121" y="0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7" name="Freeform 258"/>
            <p:cNvSpPr/>
            <p:nvPr/>
          </p:nvSpPr>
          <p:spPr bwMode="auto">
            <a:xfrm>
              <a:off x="4799014" y="1304926"/>
              <a:ext cx="65088" cy="39688"/>
            </a:xfrm>
            <a:custGeom>
              <a:avLst/>
              <a:gdLst/>
              <a:ahLst/>
              <a:cxnLst>
                <a:cxn ang="0">
                  <a:pos x="154" y="1"/>
                </a:cxn>
                <a:cxn ang="0">
                  <a:pos x="154" y="1"/>
                </a:cxn>
                <a:cxn ang="0">
                  <a:pos x="134" y="13"/>
                </a:cxn>
                <a:cxn ang="0">
                  <a:pos x="113" y="22"/>
                </a:cxn>
                <a:cxn ang="0">
                  <a:pos x="93" y="32"/>
                </a:cxn>
                <a:cxn ang="0">
                  <a:pos x="73" y="44"/>
                </a:cxn>
                <a:cxn ang="0">
                  <a:pos x="73" y="44"/>
                </a:cxn>
                <a:cxn ang="0">
                  <a:pos x="36" y="66"/>
                </a:cxn>
                <a:cxn ang="0">
                  <a:pos x="18" y="80"/>
                </a:cxn>
                <a:cxn ang="0">
                  <a:pos x="2" y="93"/>
                </a:cxn>
                <a:cxn ang="0">
                  <a:pos x="2" y="93"/>
                </a:cxn>
                <a:cxn ang="0">
                  <a:pos x="1" y="95"/>
                </a:cxn>
                <a:cxn ang="0">
                  <a:pos x="0" y="97"/>
                </a:cxn>
                <a:cxn ang="0">
                  <a:pos x="1" y="99"/>
                </a:cxn>
                <a:cxn ang="0">
                  <a:pos x="2" y="100"/>
                </a:cxn>
                <a:cxn ang="0">
                  <a:pos x="6" y="102"/>
                </a:cxn>
                <a:cxn ang="0">
                  <a:pos x="7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28" y="87"/>
                </a:cxn>
                <a:cxn ang="0">
                  <a:pos x="47" y="73"/>
                </a:cxn>
                <a:cxn ang="0">
                  <a:pos x="86" y="49"/>
                </a:cxn>
                <a:cxn ang="0">
                  <a:pos x="86" y="49"/>
                </a:cxn>
                <a:cxn ang="0">
                  <a:pos x="104" y="39"/>
                </a:cxn>
                <a:cxn ang="0">
                  <a:pos x="124" y="30"/>
                </a:cxn>
                <a:cxn ang="0">
                  <a:pos x="142" y="21"/>
                </a:cxn>
                <a:cxn ang="0">
                  <a:pos x="161" y="10"/>
                </a:cxn>
                <a:cxn ang="0">
                  <a:pos x="161" y="10"/>
                </a:cxn>
                <a:cxn ang="0">
                  <a:pos x="162" y="9"/>
                </a:cxn>
                <a:cxn ang="0">
                  <a:pos x="163" y="6"/>
                </a:cxn>
                <a:cxn ang="0">
                  <a:pos x="162" y="2"/>
                </a:cxn>
                <a:cxn ang="0">
                  <a:pos x="159" y="0"/>
                </a:cxn>
                <a:cxn ang="0">
                  <a:pos x="157" y="0"/>
                </a:cxn>
                <a:cxn ang="0">
                  <a:pos x="154" y="1"/>
                </a:cxn>
                <a:cxn ang="0">
                  <a:pos x="154" y="1"/>
                </a:cxn>
              </a:cxnLst>
              <a:rect l="0" t="0" r="r" b="b"/>
              <a:pathLst>
                <a:path w="163" h="102">
                  <a:moveTo>
                    <a:pt x="154" y="1"/>
                  </a:moveTo>
                  <a:lnTo>
                    <a:pt x="154" y="1"/>
                  </a:lnTo>
                  <a:lnTo>
                    <a:pt x="134" y="13"/>
                  </a:lnTo>
                  <a:lnTo>
                    <a:pt x="113" y="22"/>
                  </a:lnTo>
                  <a:lnTo>
                    <a:pt x="93" y="32"/>
                  </a:lnTo>
                  <a:lnTo>
                    <a:pt x="73" y="44"/>
                  </a:lnTo>
                  <a:lnTo>
                    <a:pt x="73" y="44"/>
                  </a:lnTo>
                  <a:lnTo>
                    <a:pt x="36" y="66"/>
                  </a:lnTo>
                  <a:lnTo>
                    <a:pt x="18" y="80"/>
                  </a:lnTo>
                  <a:lnTo>
                    <a:pt x="2" y="93"/>
                  </a:lnTo>
                  <a:lnTo>
                    <a:pt x="2" y="93"/>
                  </a:lnTo>
                  <a:lnTo>
                    <a:pt x="1" y="95"/>
                  </a:lnTo>
                  <a:lnTo>
                    <a:pt x="0" y="97"/>
                  </a:lnTo>
                  <a:lnTo>
                    <a:pt x="1" y="99"/>
                  </a:lnTo>
                  <a:lnTo>
                    <a:pt x="2" y="100"/>
                  </a:lnTo>
                  <a:lnTo>
                    <a:pt x="6" y="102"/>
                  </a:lnTo>
                  <a:lnTo>
                    <a:pt x="7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28" y="87"/>
                  </a:lnTo>
                  <a:lnTo>
                    <a:pt x="47" y="73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104" y="39"/>
                  </a:lnTo>
                  <a:lnTo>
                    <a:pt x="124" y="30"/>
                  </a:lnTo>
                  <a:lnTo>
                    <a:pt x="142" y="21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62" y="9"/>
                  </a:lnTo>
                  <a:lnTo>
                    <a:pt x="163" y="6"/>
                  </a:lnTo>
                  <a:lnTo>
                    <a:pt x="162" y="2"/>
                  </a:lnTo>
                  <a:lnTo>
                    <a:pt x="159" y="0"/>
                  </a:lnTo>
                  <a:lnTo>
                    <a:pt x="157" y="0"/>
                  </a:lnTo>
                  <a:lnTo>
                    <a:pt x="154" y="1"/>
                  </a:lnTo>
                  <a:lnTo>
                    <a:pt x="15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8" name="Freeform 259"/>
            <p:cNvSpPr/>
            <p:nvPr/>
          </p:nvSpPr>
          <p:spPr bwMode="auto">
            <a:xfrm>
              <a:off x="4754564" y="1338263"/>
              <a:ext cx="100013" cy="66675"/>
            </a:xfrm>
            <a:custGeom>
              <a:avLst/>
              <a:gdLst/>
              <a:ahLst/>
              <a:cxnLst>
                <a:cxn ang="0">
                  <a:pos x="245" y="1"/>
                </a:cxn>
                <a:cxn ang="0">
                  <a:pos x="245" y="1"/>
                </a:cxn>
                <a:cxn ang="0">
                  <a:pos x="232" y="11"/>
                </a:cxn>
                <a:cxn ang="0">
                  <a:pos x="217" y="18"/>
                </a:cxn>
                <a:cxn ang="0">
                  <a:pos x="204" y="26"/>
                </a:cxn>
                <a:cxn ang="0">
                  <a:pos x="191" y="35"/>
                </a:cxn>
                <a:cxn ang="0">
                  <a:pos x="191" y="35"/>
                </a:cxn>
                <a:cxn ang="0">
                  <a:pos x="161" y="58"/>
                </a:cxn>
                <a:cxn ang="0">
                  <a:pos x="147" y="68"/>
                </a:cxn>
                <a:cxn ang="0">
                  <a:pos x="131" y="79"/>
                </a:cxn>
                <a:cxn ang="0">
                  <a:pos x="131" y="79"/>
                </a:cxn>
                <a:cxn ang="0">
                  <a:pos x="66" y="117"/>
                </a:cxn>
                <a:cxn ang="0">
                  <a:pos x="33" y="137"/>
                </a:cxn>
                <a:cxn ang="0">
                  <a:pos x="1" y="158"/>
                </a:cxn>
                <a:cxn ang="0">
                  <a:pos x="1" y="158"/>
                </a:cxn>
                <a:cxn ang="0">
                  <a:pos x="0" y="161"/>
                </a:cxn>
                <a:cxn ang="0">
                  <a:pos x="0" y="165"/>
                </a:cxn>
                <a:cxn ang="0">
                  <a:pos x="1" y="168"/>
                </a:cxn>
                <a:cxn ang="0">
                  <a:pos x="3" y="169"/>
                </a:cxn>
                <a:cxn ang="0">
                  <a:pos x="5" y="169"/>
                </a:cxn>
                <a:cxn ang="0">
                  <a:pos x="5" y="169"/>
                </a:cxn>
                <a:cxn ang="0">
                  <a:pos x="11" y="168"/>
                </a:cxn>
                <a:cxn ang="0">
                  <a:pos x="15" y="165"/>
                </a:cxn>
                <a:cxn ang="0">
                  <a:pos x="15" y="165"/>
                </a:cxn>
                <a:cxn ang="0">
                  <a:pos x="16" y="162"/>
                </a:cxn>
                <a:cxn ang="0">
                  <a:pos x="16" y="162"/>
                </a:cxn>
                <a:cxn ang="0">
                  <a:pos x="46" y="143"/>
                </a:cxn>
                <a:cxn ang="0">
                  <a:pos x="76" y="124"/>
                </a:cxn>
                <a:cxn ang="0">
                  <a:pos x="136" y="88"/>
                </a:cxn>
                <a:cxn ang="0">
                  <a:pos x="136" y="88"/>
                </a:cxn>
                <a:cxn ang="0">
                  <a:pos x="164" y="71"/>
                </a:cxn>
                <a:cxn ang="0">
                  <a:pos x="190" y="51"/>
                </a:cxn>
                <a:cxn ang="0">
                  <a:pos x="190" y="51"/>
                </a:cxn>
                <a:cxn ang="0">
                  <a:pos x="204" y="41"/>
                </a:cxn>
                <a:cxn ang="0">
                  <a:pos x="220" y="32"/>
                </a:cxn>
                <a:cxn ang="0">
                  <a:pos x="236" y="21"/>
                </a:cxn>
                <a:cxn ang="0">
                  <a:pos x="250" y="11"/>
                </a:cxn>
                <a:cxn ang="0">
                  <a:pos x="250" y="11"/>
                </a:cxn>
                <a:cxn ang="0">
                  <a:pos x="253" y="9"/>
                </a:cxn>
                <a:cxn ang="0">
                  <a:pos x="253" y="7"/>
                </a:cxn>
                <a:cxn ang="0">
                  <a:pos x="251" y="3"/>
                </a:cxn>
                <a:cxn ang="0">
                  <a:pos x="250" y="1"/>
                </a:cxn>
                <a:cxn ang="0">
                  <a:pos x="249" y="0"/>
                </a:cxn>
                <a:cxn ang="0">
                  <a:pos x="247" y="0"/>
                </a:cxn>
                <a:cxn ang="0">
                  <a:pos x="245" y="1"/>
                </a:cxn>
                <a:cxn ang="0">
                  <a:pos x="245" y="1"/>
                </a:cxn>
              </a:cxnLst>
              <a:rect l="0" t="0" r="r" b="b"/>
              <a:pathLst>
                <a:path w="253" h="169">
                  <a:moveTo>
                    <a:pt x="245" y="1"/>
                  </a:moveTo>
                  <a:lnTo>
                    <a:pt x="245" y="1"/>
                  </a:lnTo>
                  <a:lnTo>
                    <a:pt x="232" y="11"/>
                  </a:lnTo>
                  <a:lnTo>
                    <a:pt x="217" y="18"/>
                  </a:lnTo>
                  <a:lnTo>
                    <a:pt x="204" y="26"/>
                  </a:lnTo>
                  <a:lnTo>
                    <a:pt x="191" y="35"/>
                  </a:lnTo>
                  <a:lnTo>
                    <a:pt x="191" y="35"/>
                  </a:lnTo>
                  <a:lnTo>
                    <a:pt x="161" y="58"/>
                  </a:lnTo>
                  <a:lnTo>
                    <a:pt x="147" y="68"/>
                  </a:lnTo>
                  <a:lnTo>
                    <a:pt x="131" y="79"/>
                  </a:lnTo>
                  <a:lnTo>
                    <a:pt x="131" y="79"/>
                  </a:lnTo>
                  <a:lnTo>
                    <a:pt x="66" y="117"/>
                  </a:lnTo>
                  <a:lnTo>
                    <a:pt x="33" y="137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0" y="161"/>
                  </a:lnTo>
                  <a:lnTo>
                    <a:pt x="0" y="165"/>
                  </a:lnTo>
                  <a:lnTo>
                    <a:pt x="1" y="168"/>
                  </a:lnTo>
                  <a:lnTo>
                    <a:pt x="3" y="169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11" y="168"/>
                  </a:lnTo>
                  <a:lnTo>
                    <a:pt x="15" y="165"/>
                  </a:lnTo>
                  <a:lnTo>
                    <a:pt x="15" y="165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46" y="143"/>
                  </a:lnTo>
                  <a:lnTo>
                    <a:pt x="76" y="124"/>
                  </a:lnTo>
                  <a:lnTo>
                    <a:pt x="136" y="88"/>
                  </a:lnTo>
                  <a:lnTo>
                    <a:pt x="136" y="88"/>
                  </a:lnTo>
                  <a:lnTo>
                    <a:pt x="164" y="71"/>
                  </a:lnTo>
                  <a:lnTo>
                    <a:pt x="190" y="51"/>
                  </a:lnTo>
                  <a:lnTo>
                    <a:pt x="190" y="51"/>
                  </a:lnTo>
                  <a:lnTo>
                    <a:pt x="204" y="41"/>
                  </a:lnTo>
                  <a:lnTo>
                    <a:pt x="220" y="32"/>
                  </a:lnTo>
                  <a:lnTo>
                    <a:pt x="236" y="21"/>
                  </a:lnTo>
                  <a:lnTo>
                    <a:pt x="250" y="11"/>
                  </a:lnTo>
                  <a:lnTo>
                    <a:pt x="250" y="11"/>
                  </a:lnTo>
                  <a:lnTo>
                    <a:pt x="253" y="9"/>
                  </a:lnTo>
                  <a:lnTo>
                    <a:pt x="253" y="7"/>
                  </a:lnTo>
                  <a:lnTo>
                    <a:pt x="251" y="3"/>
                  </a:lnTo>
                  <a:lnTo>
                    <a:pt x="250" y="1"/>
                  </a:lnTo>
                  <a:lnTo>
                    <a:pt x="249" y="0"/>
                  </a:lnTo>
                  <a:lnTo>
                    <a:pt x="247" y="0"/>
                  </a:lnTo>
                  <a:lnTo>
                    <a:pt x="245" y="1"/>
                  </a:lnTo>
                  <a:lnTo>
                    <a:pt x="24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9" name="Freeform 260"/>
            <p:cNvSpPr/>
            <p:nvPr/>
          </p:nvSpPr>
          <p:spPr bwMode="auto">
            <a:xfrm>
              <a:off x="4789489" y="1381126"/>
              <a:ext cx="60325" cy="42863"/>
            </a:xfrm>
            <a:custGeom>
              <a:avLst/>
              <a:gdLst/>
              <a:ahLst/>
              <a:cxnLst>
                <a:cxn ang="0">
                  <a:pos x="145" y="1"/>
                </a:cxn>
                <a:cxn ang="0">
                  <a:pos x="145" y="1"/>
                </a:cxn>
                <a:cxn ang="0">
                  <a:pos x="104" y="22"/>
                </a:cxn>
                <a:cxn ang="0">
                  <a:pos x="65" y="47"/>
                </a:cxn>
                <a:cxn ang="0">
                  <a:pos x="65" y="47"/>
                </a:cxn>
                <a:cxn ang="0">
                  <a:pos x="48" y="57"/>
                </a:cxn>
                <a:cxn ang="0">
                  <a:pos x="31" y="70"/>
                </a:cxn>
                <a:cxn ang="0">
                  <a:pos x="15" y="83"/>
                </a:cxn>
                <a:cxn ang="0">
                  <a:pos x="1" y="99"/>
                </a:cxn>
                <a:cxn ang="0">
                  <a:pos x="1" y="99"/>
                </a:cxn>
                <a:cxn ang="0">
                  <a:pos x="0" y="100"/>
                </a:cxn>
                <a:cxn ang="0">
                  <a:pos x="0" y="103"/>
                </a:cxn>
                <a:cxn ang="0">
                  <a:pos x="2" y="107"/>
                </a:cxn>
                <a:cxn ang="0">
                  <a:pos x="4" y="108"/>
                </a:cxn>
                <a:cxn ang="0">
                  <a:pos x="5" y="108"/>
                </a:cxn>
                <a:cxn ang="0">
                  <a:pos x="8" y="108"/>
                </a:cxn>
                <a:cxn ang="0">
                  <a:pos x="9" y="107"/>
                </a:cxn>
                <a:cxn ang="0">
                  <a:pos x="9" y="107"/>
                </a:cxn>
                <a:cxn ang="0">
                  <a:pos x="22" y="93"/>
                </a:cxn>
                <a:cxn ang="0">
                  <a:pos x="39" y="79"/>
                </a:cxn>
                <a:cxn ang="0">
                  <a:pos x="55" y="66"/>
                </a:cxn>
                <a:cxn ang="0">
                  <a:pos x="70" y="56"/>
                </a:cxn>
                <a:cxn ang="0">
                  <a:pos x="70" y="56"/>
                </a:cxn>
                <a:cxn ang="0">
                  <a:pos x="90" y="44"/>
                </a:cxn>
                <a:cxn ang="0">
                  <a:pos x="110" y="32"/>
                </a:cxn>
                <a:cxn ang="0">
                  <a:pos x="152" y="10"/>
                </a:cxn>
                <a:cxn ang="0">
                  <a:pos x="152" y="10"/>
                </a:cxn>
                <a:cxn ang="0">
                  <a:pos x="153" y="9"/>
                </a:cxn>
                <a:cxn ang="0">
                  <a:pos x="154" y="8"/>
                </a:cxn>
                <a:cxn ang="0">
                  <a:pos x="153" y="4"/>
                </a:cxn>
                <a:cxn ang="0">
                  <a:pos x="150" y="1"/>
                </a:cxn>
                <a:cxn ang="0">
                  <a:pos x="148" y="0"/>
                </a:cxn>
                <a:cxn ang="0">
                  <a:pos x="145" y="1"/>
                </a:cxn>
                <a:cxn ang="0">
                  <a:pos x="145" y="1"/>
                </a:cxn>
              </a:cxnLst>
              <a:rect l="0" t="0" r="r" b="b"/>
              <a:pathLst>
                <a:path w="154" h="108">
                  <a:moveTo>
                    <a:pt x="145" y="1"/>
                  </a:moveTo>
                  <a:lnTo>
                    <a:pt x="145" y="1"/>
                  </a:lnTo>
                  <a:lnTo>
                    <a:pt x="104" y="22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48" y="57"/>
                  </a:lnTo>
                  <a:lnTo>
                    <a:pt x="31" y="70"/>
                  </a:lnTo>
                  <a:lnTo>
                    <a:pt x="15" y="83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2" y="107"/>
                  </a:lnTo>
                  <a:lnTo>
                    <a:pt x="4" y="108"/>
                  </a:lnTo>
                  <a:lnTo>
                    <a:pt x="5" y="108"/>
                  </a:lnTo>
                  <a:lnTo>
                    <a:pt x="8" y="108"/>
                  </a:lnTo>
                  <a:lnTo>
                    <a:pt x="9" y="107"/>
                  </a:lnTo>
                  <a:lnTo>
                    <a:pt x="9" y="107"/>
                  </a:lnTo>
                  <a:lnTo>
                    <a:pt x="22" y="93"/>
                  </a:lnTo>
                  <a:lnTo>
                    <a:pt x="39" y="79"/>
                  </a:lnTo>
                  <a:lnTo>
                    <a:pt x="55" y="6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90" y="44"/>
                  </a:lnTo>
                  <a:lnTo>
                    <a:pt x="110" y="32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3" y="9"/>
                  </a:lnTo>
                  <a:lnTo>
                    <a:pt x="154" y="8"/>
                  </a:lnTo>
                  <a:lnTo>
                    <a:pt x="153" y="4"/>
                  </a:lnTo>
                  <a:lnTo>
                    <a:pt x="150" y="1"/>
                  </a:lnTo>
                  <a:lnTo>
                    <a:pt x="148" y="0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0" name="Freeform 261"/>
            <p:cNvSpPr/>
            <p:nvPr/>
          </p:nvSpPr>
          <p:spPr bwMode="auto">
            <a:xfrm>
              <a:off x="4797426" y="1409701"/>
              <a:ext cx="53975" cy="38100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126" y="0"/>
                </a:cxn>
                <a:cxn ang="0">
                  <a:pos x="109" y="9"/>
                </a:cxn>
                <a:cxn ang="0">
                  <a:pos x="92" y="18"/>
                </a:cxn>
                <a:cxn ang="0">
                  <a:pos x="76" y="28"/>
                </a:cxn>
                <a:cxn ang="0">
                  <a:pos x="60" y="39"/>
                </a:cxn>
                <a:cxn ang="0">
                  <a:pos x="44" y="51"/>
                </a:cxn>
                <a:cxn ang="0">
                  <a:pos x="30" y="64"/>
                </a:cxn>
                <a:cxn ang="0">
                  <a:pos x="3" y="90"/>
                </a:cxn>
                <a:cxn ang="0">
                  <a:pos x="3" y="90"/>
                </a:cxn>
                <a:cxn ang="0">
                  <a:pos x="1" y="91"/>
                </a:cxn>
                <a:cxn ang="0">
                  <a:pos x="0" y="94"/>
                </a:cxn>
                <a:cxn ang="0">
                  <a:pos x="3" y="98"/>
                </a:cxn>
                <a:cxn ang="0">
                  <a:pos x="7" y="99"/>
                </a:cxn>
                <a:cxn ang="0">
                  <a:pos x="8" y="99"/>
                </a:cxn>
                <a:cxn ang="0">
                  <a:pos x="10" y="98"/>
                </a:cxn>
                <a:cxn ang="0">
                  <a:pos x="10" y="98"/>
                </a:cxn>
                <a:cxn ang="0">
                  <a:pos x="38" y="72"/>
                </a:cxn>
                <a:cxn ang="0">
                  <a:pos x="67" y="48"/>
                </a:cxn>
                <a:cxn ang="0">
                  <a:pos x="82" y="38"/>
                </a:cxn>
                <a:cxn ang="0">
                  <a:pos x="98" y="27"/>
                </a:cxn>
                <a:cxn ang="0">
                  <a:pos x="115" y="18"/>
                </a:cxn>
                <a:cxn ang="0">
                  <a:pos x="132" y="10"/>
                </a:cxn>
                <a:cxn ang="0">
                  <a:pos x="132" y="10"/>
                </a:cxn>
                <a:cxn ang="0">
                  <a:pos x="133" y="9"/>
                </a:cxn>
                <a:cxn ang="0">
                  <a:pos x="135" y="6"/>
                </a:cxn>
                <a:cxn ang="0">
                  <a:pos x="135" y="5"/>
                </a:cxn>
                <a:cxn ang="0">
                  <a:pos x="133" y="2"/>
                </a:cxn>
                <a:cxn ang="0">
                  <a:pos x="131" y="0"/>
                </a:cxn>
                <a:cxn ang="0">
                  <a:pos x="128" y="0"/>
                </a:cxn>
                <a:cxn ang="0">
                  <a:pos x="126" y="0"/>
                </a:cxn>
                <a:cxn ang="0">
                  <a:pos x="126" y="0"/>
                </a:cxn>
              </a:cxnLst>
              <a:rect l="0" t="0" r="r" b="b"/>
              <a:pathLst>
                <a:path w="135" h="99">
                  <a:moveTo>
                    <a:pt x="126" y="0"/>
                  </a:moveTo>
                  <a:lnTo>
                    <a:pt x="126" y="0"/>
                  </a:lnTo>
                  <a:lnTo>
                    <a:pt x="109" y="9"/>
                  </a:lnTo>
                  <a:lnTo>
                    <a:pt x="92" y="18"/>
                  </a:lnTo>
                  <a:lnTo>
                    <a:pt x="76" y="28"/>
                  </a:lnTo>
                  <a:lnTo>
                    <a:pt x="60" y="39"/>
                  </a:lnTo>
                  <a:lnTo>
                    <a:pt x="44" y="51"/>
                  </a:lnTo>
                  <a:lnTo>
                    <a:pt x="30" y="64"/>
                  </a:lnTo>
                  <a:lnTo>
                    <a:pt x="3" y="90"/>
                  </a:lnTo>
                  <a:lnTo>
                    <a:pt x="3" y="90"/>
                  </a:lnTo>
                  <a:lnTo>
                    <a:pt x="1" y="91"/>
                  </a:lnTo>
                  <a:lnTo>
                    <a:pt x="0" y="94"/>
                  </a:lnTo>
                  <a:lnTo>
                    <a:pt x="3" y="98"/>
                  </a:lnTo>
                  <a:lnTo>
                    <a:pt x="7" y="99"/>
                  </a:lnTo>
                  <a:lnTo>
                    <a:pt x="8" y="99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38" y="72"/>
                  </a:lnTo>
                  <a:lnTo>
                    <a:pt x="67" y="48"/>
                  </a:lnTo>
                  <a:lnTo>
                    <a:pt x="82" y="38"/>
                  </a:lnTo>
                  <a:lnTo>
                    <a:pt x="98" y="27"/>
                  </a:lnTo>
                  <a:lnTo>
                    <a:pt x="115" y="18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3" y="9"/>
                  </a:lnTo>
                  <a:lnTo>
                    <a:pt x="135" y="6"/>
                  </a:lnTo>
                  <a:lnTo>
                    <a:pt x="135" y="5"/>
                  </a:lnTo>
                  <a:lnTo>
                    <a:pt x="133" y="2"/>
                  </a:lnTo>
                  <a:lnTo>
                    <a:pt x="131" y="0"/>
                  </a:lnTo>
                  <a:lnTo>
                    <a:pt x="128" y="0"/>
                  </a:ln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1" name="Freeform 262"/>
            <p:cNvSpPr/>
            <p:nvPr/>
          </p:nvSpPr>
          <p:spPr bwMode="auto">
            <a:xfrm>
              <a:off x="4800601" y="1444626"/>
              <a:ext cx="61913" cy="42863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128" y="9"/>
                </a:cxn>
                <a:cxn ang="0">
                  <a:pos x="108" y="19"/>
                </a:cxn>
                <a:cxn ang="0">
                  <a:pos x="89" y="30"/>
                </a:cxn>
                <a:cxn ang="0">
                  <a:pos x="70" y="41"/>
                </a:cxn>
                <a:cxn ang="0">
                  <a:pos x="52" y="54"/>
                </a:cxn>
                <a:cxn ang="0">
                  <a:pos x="34" y="68"/>
                </a:cxn>
                <a:cxn ang="0">
                  <a:pos x="17" y="82"/>
                </a:cxn>
                <a:cxn ang="0">
                  <a:pos x="1" y="98"/>
                </a:cxn>
                <a:cxn ang="0">
                  <a:pos x="1" y="98"/>
                </a:cxn>
                <a:cxn ang="0">
                  <a:pos x="0" y="99"/>
                </a:cxn>
                <a:cxn ang="0">
                  <a:pos x="0" y="102"/>
                </a:cxn>
                <a:cxn ang="0">
                  <a:pos x="1" y="105"/>
                </a:cxn>
                <a:cxn ang="0">
                  <a:pos x="5" y="107"/>
                </a:cxn>
                <a:cxn ang="0">
                  <a:pos x="7" y="107"/>
                </a:cxn>
                <a:cxn ang="0">
                  <a:pos x="9" y="105"/>
                </a:cxn>
                <a:cxn ang="0">
                  <a:pos x="9" y="105"/>
                </a:cxn>
                <a:cxn ang="0">
                  <a:pos x="24" y="91"/>
                </a:cxn>
                <a:cxn ang="0">
                  <a:pos x="41" y="77"/>
                </a:cxn>
                <a:cxn ang="0">
                  <a:pos x="58" y="64"/>
                </a:cxn>
                <a:cxn ang="0">
                  <a:pos x="77" y="51"/>
                </a:cxn>
                <a:cxn ang="0">
                  <a:pos x="95" y="39"/>
                </a:cxn>
                <a:cxn ang="0">
                  <a:pos x="113" y="28"/>
                </a:cxn>
                <a:cxn ang="0">
                  <a:pos x="133" y="18"/>
                </a:cxn>
                <a:cxn ang="0">
                  <a:pos x="154" y="10"/>
                </a:cxn>
                <a:cxn ang="0">
                  <a:pos x="154" y="10"/>
                </a:cxn>
                <a:cxn ang="0">
                  <a:pos x="155" y="7"/>
                </a:cxn>
                <a:cxn ang="0">
                  <a:pos x="157" y="6"/>
                </a:cxn>
                <a:cxn ang="0">
                  <a:pos x="157" y="5"/>
                </a:cxn>
                <a:cxn ang="0">
                  <a:pos x="155" y="2"/>
                </a:cxn>
                <a:cxn ang="0">
                  <a:pos x="153" y="0"/>
                </a:cxn>
                <a:cxn ang="0">
                  <a:pos x="150" y="0"/>
                </a:cxn>
                <a:cxn ang="0">
                  <a:pos x="147" y="0"/>
                </a:cxn>
                <a:cxn ang="0">
                  <a:pos x="147" y="0"/>
                </a:cxn>
              </a:cxnLst>
              <a:rect l="0" t="0" r="r" b="b"/>
              <a:pathLst>
                <a:path w="157" h="107">
                  <a:moveTo>
                    <a:pt x="147" y="0"/>
                  </a:moveTo>
                  <a:lnTo>
                    <a:pt x="147" y="0"/>
                  </a:lnTo>
                  <a:lnTo>
                    <a:pt x="128" y="9"/>
                  </a:lnTo>
                  <a:lnTo>
                    <a:pt x="108" y="19"/>
                  </a:lnTo>
                  <a:lnTo>
                    <a:pt x="89" y="30"/>
                  </a:lnTo>
                  <a:lnTo>
                    <a:pt x="70" y="41"/>
                  </a:lnTo>
                  <a:lnTo>
                    <a:pt x="52" y="54"/>
                  </a:lnTo>
                  <a:lnTo>
                    <a:pt x="34" y="68"/>
                  </a:lnTo>
                  <a:lnTo>
                    <a:pt x="17" y="82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5" y="107"/>
                  </a:lnTo>
                  <a:lnTo>
                    <a:pt x="7" y="107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24" y="91"/>
                  </a:lnTo>
                  <a:lnTo>
                    <a:pt x="41" y="77"/>
                  </a:lnTo>
                  <a:lnTo>
                    <a:pt x="58" y="64"/>
                  </a:lnTo>
                  <a:lnTo>
                    <a:pt x="77" y="51"/>
                  </a:lnTo>
                  <a:lnTo>
                    <a:pt x="95" y="39"/>
                  </a:lnTo>
                  <a:lnTo>
                    <a:pt x="113" y="28"/>
                  </a:lnTo>
                  <a:lnTo>
                    <a:pt x="133" y="18"/>
                  </a:lnTo>
                  <a:lnTo>
                    <a:pt x="154" y="10"/>
                  </a:lnTo>
                  <a:lnTo>
                    <a:pt x="154" y="10"/>
                  </a:lnTo>
                  <a:lnTo>
                    <a:pt x="155" y="7"/>
                  </a:lnTo>
                  <a:lnTo>
                    <a:pt x="157" y="6"/>
                  </a:lnTo>
                  <a:lnTo>
                    <a:pt x="157" y="5"/>
                  </a:lnTo>
                  <a:lnTo>
                    <a:pt x="155" y="2"/>
                  </a:lnTo>
                  <a:lnTo>
                    <a:pt x="153" y="0"/>
                  </a:lnTo>
                  <a:lnTo>
                    <a:pt x="150" y="0"/>
                  </a:lnTo>
                  <a:lnTo>
                    <a:pt x="147" y="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2" name="Freeform 263"/>
            <p:cNvSpPr/>
            <p:nvPr/>
          </p:nvSpPr>
          <p:spPr bwMode="auto">
            <a:xfrm>
              <a:off x="4799014" y="1479551"/>
              <a:ext cx="74613" cy="55563"/>
            </a:xfrm>
            <a:custGeom>
              <a:avLst/>
              <a:gdLst/>
              <a:ahLst/>
              <a:cxnLst>
                <a:cxn ang="0">
                  <a:pos x="179" y="1"/>
                </a:cxn>
                <a:cxn ang="0">
                  <a:pos x="179" y="1"/>
                </a:cxn>
                <a:cxn ang="0">
                  <a:pos x="82" y="60"/>
                </a:cxn>
                <a:cxn ang="0">
                  <a:pos x="82" y="60"/>
                </a:cxn>
                <a:cxn ang="0">
                  <a:pos x="59" y="76"/>
                </a:cxn>
                <a:cxn ang="0">
                  <a:pos x="39" y="93"/>
                </a:cxn>
                <a:cxn ang="0">
                  <a:pos x="20" y="110"/>
                </a:cxn>
                <a:cxn ang="0">
                  <a:pos x="1" y="131"/>
                </a:cxn>
                <a:cxn ang="0">
                  <a:pos x="1" y="131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8"/>
                </a:cxn>
                <a:cxn ang="0">
                  <a:pos x="3" y="140"/>
                </a:cxn>
                <a:cxn ang="0">
                  <a:pos x="5" y="140"/>
                </a:cxn>
                <a:cxn ang="0">
                  <a:pos x="6" y="140"/>
                </a:cxn>
                <a:cxn ang="0">
                  <a:pos x="9" y="138"/>
                </a:cxn>
                <a:cxn ang="0">
                  <a:pos x="9" y="138"/>
                </a:cxn>
                <a:cxn ang="0">
                  <a:pos x="22" y="123"/>
                </a:cxn>
                <a:cxn ang="0">
                  <a:pos x="35" y="108"/>
                </a:cxn>
                <a:cxn ang="0">
                  <a:pos x="35" y="108"/>
                </a:cxn>
                <a:cxn ang="0">
                  <a:pos x="47" y="97"/>
                </a:cxn>
                <a:cxn ang="0">
                  <a:pos x="60" y="87"/>
                </a:cxn>
                <a:cxn ang="0">
                  <a:pos x="88" y="70"/>
                </a:cxn>
                <a:cxn ang="0">
                  <a:pos x="88" y="70"/>
                </a:cxn>
                <a:cxn ang="0">
                  <a:pos x="136" y="40"/>
                </a:cxn>
                <a:cxn ang="0">
                  <a:pos x="184" y="10"/>
                </a:cxn>
                <a:cxn ang="0">
                  <a:pos x="184" y="10"/>
                </a:cxn>
                <a:cxn ang="0">
                  <a:pos x="187" y="9"/>
                </a:cxn>
                <a:cxn ang="0">
                  <a:pos x="187" y="6"/>
                </a:cxn>
                <a:cxn ang="0">
                  <a:pos x="187" y="2"/>
                </a:cxn>
                <a:cxn ang="0">
                  <a:pos x="183" y="0"/>
                </a:cxn>
                <a:cxn ang="0">
                  <a:pos x="182" y="0"/>
                </a:cxn>
                <a:cxn ang="0">
                  <a:pos x="179" y="1"/>
                </a:cxn>
                <a:cxn ang="0">
                  <a:pos x="179" y="1"/>
                </a:cxn>
              </a:cxnLst>
              <a:rect l="0" t="0" r="r" b="b"/>
              <a:pathLst>
                <a:path w="187" h="140">
                  <a:moveTo>
                    <a:pt x="179" y="1"/>
                  </a:moveTo>
                  <a:lnTo>
                    <a:pt x="179" y="1"/>
                  </a:lnTo>
                  <a:lnTo>
                    <a:pt x="82" y="60"/>
                  </a:lnTo>
                  <a:lnTo>
                    <a:pt x="82" y="60"/>
                  </a:lnTo>
                  <a:lnTo>
                    <a:pt x="59" y="76"/>
                  </a:lnTo>
                  <a:lnTo>
                    <a:pt x="39" y="93"/>
                  </a:lnTo>
                  <a:lnTo>
                    <a:pt x="20" y="110"/>
                  </a:lnTo>
                  <a:lnTo>
                    <a:pt x="1" y="131"/>
                  </a:lnTo>
                  <a:lnTo>
                    <a:pt x="1" y="131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8"/>
                  </a:lnTo>
                  <a:lnTo>
                    <a:pt x="3" y="140"/>
                  </a:lnTo>
                  <a:lnTo>
                    <a:pt x="5" y="140"/>
                  </a:lnTo>
                  <a:lnTo>
                    <a:pt x="6" y="140"/>
                  </a:lnTo>
                  <a:lnTo>
                    <a:pt x="9" y="138"/>
                  </a:lnTo>
                  <a:lnTo>
                    <a:pt x="9" y="138"/>
                  </a:lnTo>
                  <a:lnTo>
                    <a:pt x="22" y="123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47" y="97"/>
                  </a:lnTo>
                  <a:lnTo>
                    <a:pt x="60" y="87"/>
                  </a:lnTo>
                  <a:lnTo>
                    <a:pt x="88" y="70"/>
                  </a:lnTo>
                  <a:lnTo>
                    <a:pt x="88" y="70"/>
                  </a:lnTo>
                  <a:lnTo>
                    <a:pt x="136" y="40"/>
                  </a:lnTo>
                  <a:lnTo>
                    <a:pt x="184" y="10"/>
                  </a:lnTo>
                  <a:lnTo>
                    <a:pt x="184" y="10"/>
                  </a:lnTo>
                  <a:lnTo>
                    <a:pt x="187" y="9"/>
                  </a:lnTo>
                  <a:lnTo>
                    <a:pt x="187" y="6"/>
                  </a:lnTo>
                  <a:lnTo>
                    <a:pt x="187" y="2"/>
                  </a:lnTo>
                  <a:lnTo>
                    <a:pt x="183" y="0"/>
                  </a:lnTo>
                  <a:lnTo>
                    <a:pt x="182" y="0"/>
                  </a:lnTo>
                  <a:lnTo>
                    <a:pt x="179" y="1"/>
                  </a:lnTo>
                  <a:lnTo>
                    <a:pt x="17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3" name="Freeform 264"/>
            <p:cNvSpPr/>
            <p:nvPr/>
          </p:nvSpPr>
          <p:spPr bwMode="auto">
            <a:xfrm>
              <a:off x="4789489" y="1530351"/>
              <a:ext cx="57150" cy="46038"/>
            </a:xfrm>
            <a:custGeom>
              <a:avLst/>
              <a:gdLst/>
              <a:ahLst/>
              <a:cxnLst>
                <a:cxn ang="0">
                  <a:pos x="137" y="2"/>
                </a:cxn>
                <a:cxn ang="0">
                  <a:pos x="137" y="2"/>
                </a:cxn>
                <a:cxn ang="0">
                  <a:pos x="115" y="16"/>
                </a:cxn>
                <a:cxn ang="0">
                  <a:pos x="93" y="29"/>
                </a:cxn>
                <a:cxn ang="0">
                  <a:pos x="70" y="42"/>
                </a:cxn>
                <a:cxn ang="0">
                  <a:pos x="48" y="57"/>
                </a:cxn>
                <a:cxn ang="0">
                  <a:pos x="48" y="57"/>
                </a:cxn>
                <a:cxn ang="0">
                  <a:pos x="34" y="68"/>
                </a:cxn>
                <a:cxn ang="0">
                  <a:pos x="19" y="80"/>
                </a:cxn>
                <a:cxn ang="0">
                  <a:pos x="13" y="87"/>
                </a:cxn>
                <a:cxn ang="0">
                  <a:pos x="8" y="93"/>
                </a:cxn>
                <a:cxn ang="0">
                  <a:pos x="2" y="101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3"/>
                </a:cxn>
                <a:cxn ang="0">
                  <a:pos x="1" y="115"/>
                </a:cxn>
                <a:cxn ang="0">
                  <a:pos x="4" y="117"/>
                </a:cxn>
                <a:cxn ang="0">
                  <a:pos x="8" y="117"/>
                </a:cxn>
                <a:cxn ang="0">
                  <a:pos x="10" y="115"/>
                </a:cxn>
                <a:cxn ang="0">
                  <a:pos x="10" y="113"/>
                </a:cxn>
                <a:cxn ang="0">
                  <a:pos x="10" y="113"/>
                </a:cxn>
                <a:cxn ang="0">
                  <a:pos x="14" y="104"/>
                </a:cxn>
                <a:cxn ang="0">
                  <a:pos x="21" y="96"/>
                </a:cxn>
                <a:cxn ang="0">
                  <a:pos x="27" y="87"/>
                </a:cxn>
                <a:cxn ang="0">
                  <a:pos x="35" y="80"/>
                </a:cxn>
                <a:cxn ang="0">
                  <a:pos x="53" y="66"/>
                </a:cxn>
                <a:cxn ang="0">
                  <a:pos x="70" y="54"/>
                </a:cxn>
                <a:cxn ang="0">
                  <a:pos x="70" y="54"/>
                </a:cxn>
                <a:cxn ang="0">
                  <a:pos x="89" y="43"/>
                </a:cxn>
                <a:cxn ang="0">
                  <a:pos x="107" y="33"/>
                </a:cxn>
                <a:cxn ang="0">
                  <a:pos x="125" y="23"/>
                </a:cxn>
                <a:cxn ang="0">
                  <a:pos x="142" y="11"/>
                </a:cxn>
                <a:cxn ang="0">
                  <a:pos x="142" y="11"/>
                </a:cxn>
                <a:cxn ang="0">
                  <a:pos x="144" y="9"/>
                </a:cxn>
                <a:cxn ang="0">
                  <a:pos x="145" y="7"/>
                </a:cxn>
                <a:cxn ang="0">
                  <a:pos x="144" y="3"/>
                </a:cxn>
                <a:cxn ang="0">
                  <a:pos x="142" y="2"/>
                </a:cxn>
                <a:cxn ang="0">
                  <a:pos x="141" y="0"/>
                </a:cxn>
                <a:cxn ang="0">
                  <a:pos x="138" y="0"/>
                </a:cxn>
                <a:cxn ang="0">
                  <a:pos x="137" y="2"/>
                </a:cxn>
                <a:cxn ang="0">
                  <a:pos x="137" y="2"/>
                </a:cxn>
              </a:cxnLst>
              <a:rect l="0" t="0" r="r" b="b"/>
              <a:pathLst>
                <a:path w="145" h="117">
                  <a:moveTo>
                    <a:pt x="137" y="2"/>
                  </a:moveTo>
                  <a:lnTo>
                    <a:pt x="137" y="2"/>
                  </a:lnTo>
                  <a:lnTo>
                    <a:pt x="115" y="16"/>
                  </a:lnTo>
                  <a:lnTo>
                    <a:pt x="93" y="29"/>
                  </a:lnTo>
                  <a:lnTo>
                    <a:pt x="70" y="42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34" y="68"/>
                  </a:lnTo>
                  <a:lnTo>
                    <a:pt x="19" y="80"/>
                  </a:lnTo>
                  <a:lnTo>
                    <a:pt x="13" y="87"/>
                  </a:lnTo>
                  <a:lnTo>
                    <a:pt x="8" y="93"/>
                  </a:lnTo>
                  <a:lnTo>
                    <a:pt x="2" y="101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3"/>
                  </a:lnTo>
                  <a:lnTo>
                    <a:pt x="1" y="115"/>
                  </a:lnTo>
                  <a:lnTo>
                    <a:pt x="4" y="117"/>
                  </a:lnTo>
                  <a:lnTo>
                    <a:pt x="8" y="117"/>
                  </a:lnTo>
                  <a:lnTo>
                    <a:pt x="10" y="115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4" y="104"/>
                  </a:lnTo>
                  <a:lnTo>
                    <a:pt x="21" y="96"/>
                  </a:lnTo>
                  <a:lnTo>
                    <a:pt x="27" y="87"/>
                  </a:lnTo>
                  <a:lnTo>
                    <a:pt x="35" y="80"/>
                  </a:lnTo>
                  <a:lnTo>
                    <a:pt x="53" y="66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89" y="43"/>
                  </a:lnTo>
                  <a:lnTo>
                    <a:pt x="107" y="33"/>
                  </a:lnTo>
                  <a:lnTo>
                    <a:pt x="125" y="23"/>
                  </a:lnTo>
                  <a:lnTo>
                    <a:pt x="142" y="11"/>
                  </a:lnTo>
                  <a:lnTo>
                    <a:pt x="142" y="11"/>
                  </a:lnTo>
                  <a:lnTo>
                    <a:pt x="144" y="9"/>
                  </a:lnTo>
                  <a:lnTo>
                    <a:pt x="145" y="7"/>
                  </a:lnTo>
                  <a:lnTo>
                    <a:pt x="144" y="3"/>
                  </a:lnTo>
                  <a:lnTo>
                    <a:pt x="142" y="2"/>
                  </a:lnTo>
                  <a:lnTo>
                    <a:pt x="141" y="0"/>
                  </a:lnTo>
                  <a:lnTo>
                    <a:pt x="138" y="0"/>
                  </a:lnTo>
                  <a:lnTo>
                    <a:pt x="137" y="2"/>
                  </a:lnTo>
                  <a:lnTo>
                    <a:pt x="13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4" name="Freeform 265"/>
            <p:cNvSpPr/>
            <p:nvPr/>
          </p:nvSpPr>
          <p:spPr bwMode="auto">
            <a:xfrm>
              <a:off x="4697414" y="1552576"/>
              <a:ext cx="163513" cy="125413"/>
            </a:xfrm>
            <a:custGeom>
              <a:avLst/>
              <a:gdLst/>
              <a:ahLst/>
              <a:cxnLst>
                <a:cxn ang="0">
                  <a:pos x="406" y="0"/>
                </a:cxn>
                <a:cxn ang="0">
                  <a:pos x="406" y="0"/>
                </a:cxn>
                <a:cxn ang="0">
                  <a:pos x="393" y="8"/>
                </a:cxn>
                <a:cxn ang="0">
                  <a:pos x="381" y="17"/>
                </a:cxn>
                <a:cxn ang="0">
                  <a:pos x="356" y="36"/>
                </a:cxn>
                <a:cxn ang="0">
                  <a:pos x="312" y="78"/>
                </a:cxn>
                <a:cxn ang="0">
                  <a:pos x="312" y="78"/>
                </a:cxn>
                <a:cxn ang="0">
                  <a:pos x="285" y="101"/>
                </a:cxn>
                <a:cxn ang="0">
                  <a:pos x="259" y="121"/>
                </a:cxn>
                <a:cxn ang="0">
                  <a:pos x="206" y="162"/>
                </a:cxn>
                <a:cxn ang="0">
                  <a:pos x="206" y="162"/>
                </a:cxn>
                <a:cxn ang="0">
                  <a:pos x="178" y="183"/>
                </a:cxn>
                <a:cxn ang="0">
                  <a:pos x="149" y="203"/>
                </a:cxn>
                <a:cxn ang="0">
                  <a:pos x="119" y="221"/>
                </a:cxn>
                <a:cxn ang="0">
                  <a:pos x="89" y="238"/>
                </a:cxn>
                <a:cxn ang="0">
                  <a:pos x="89" y="238"/>
                </a:cxn>
                <a:cxn ang="0">
                  <a:pos x="66" y="252"/>
                </a:cxn>
                <a:cxn ang="0">
                  <a:pos x="41" y="268"/>
                </a:cxn>
                <a:cxn ang="0">
                  <a:pos x="29" y="277"/>
                </a:cxn>
                <a:cxn ang="0">
                  <a:pos x="17" y="286"/>
                </a:cxn>
                <a:cxn ang="0">
                  <a:pos x="8" y="297"/>
                </a:cxn>
                <a:cxn ang="0">
                  <a:pos x="2" y="308"/>
                </a:cxn>
                <a:cxn ang="0">
                  <a:pos x="2" y="308"/>
                </a:cxn>
                <a:cxn ang="0">
                  <a:pos x="0" y="310"/>
                </a:cxn>
                <a:cxn ang="0">
                  <a:pos x="0" y="312"/>
                </a:cxn>
                <a:cxn ang="0">
                  <a:pos x="3" y="315"/>
                </a:cxn>
                <a:cxn ang="0">
                  <a:pos x="8" y="316"/>
                </a:cxn>
                <a:cxn ang="0">
                  <a:pos x="9" y="315"/>
                </a:cxn>
                <a:cxn ang="0">
                  <a:pos x="11" y="314"/>
                </a:cxn>
                <a:cxn ang="0">
                  <a:pos x="11" y="314"/>
                </a:cxn>
                <a:cxn ang="0">
                  <a:pos x="20" y="302"/>
                </a:cxn>
                <a:cxn ang="0">
                  <a:pos x="30" y="290"/>
                </a:cxn>
                <a:cxn ang="0">
                  <a:pos x="43" y="280"/>
                </a:cxn>
                <a:cxn ang="0">
                  <a:pos x="56" y="271"/>
                </a:cxn>
                <a:cxn ang="0">
                  <a:pos x="85" y="254"/>
                </a:cxn>
                <a:cxn ang="0">
                  <a:pos x="113" y="239"/>
                </a:cxn>
                <a:cxn ang="0">
                  <a:pos x="113" y="239"/>
                </a:cxn>
                <a:cxn ang="0">
                  <a:pos x="136" y="225"/>
                </a:cxn>
                <a:cxn ang="0">
                  <a:pos x="160" y="209"/>
                </a:cxn>
                <a:cxn ang="0">
                  <a:pos x="183" y="193"/>
                </a:cxn>
                <a:cxn ang="0">
                  <a:pos x="206" y="176"/>
                </a:cxn>
                <a:cxn ang="0">
                  <a:pos x="206" y="176"/>
                </a:cxn>
                <a:cxn ang="0">
                  <a:pos x="255" y="138"/>
                </a:cxn>
                <a:cxn ang="0">
                  <a:pos x="304" y="101"/>
                </a:cxn>
                <a:cxn ang="0">
                  <a:pos x="304" y="101"/>
                </a:cxn>
                <a:cxn ang="0">
                  <a:pos x="352" y="57"/>
                </a:cxn>
                <a:cxn ang="0">
                  <a:pos x="352" y="57"/>
                </a:cxn>
                <a:cxn ang="0">
                  <a:pos x="381" y="33"/>
                </a:cxn>
                <a:cxn ang="0">
                  <a:pos x="395" y="21"/>
                </a:cxn>
                <a:cxn ang="0">
                  <a:pos x="411" y="10"/>
                </a:cxn>
                <a:cxn ang="0">
                  <a:pos x="411" y="10"/>
                </a:cxn>
                <a:cxn ang="0">
                  <a:pos x="414" y="9"/>
                </a:cxn>
                <a:cxn ang="0">
                  <a:pos x="414" y="6"/>
                </a:cxn>
                <a:cxn ang="0">
                  <a:pos x="414" y="2"/>
                </a:cxn>
                <a:cxn ang="0">
                  <a:pos x="410" y="0"/>
                </a:cxn>
                <a:cxn ang="0">
                  <a:pos x="408" y="0"/>
                </a:cxn>
                <a:cxn ang="0">
                  <a:pos x="406" y="0"/>
                </a:cxn>
                <a:cxn ang="0">
                  <a:pos x="406" y="0"/>
                </a:cxn>
              </a:cxnLst>
              <a:rect l="0" t="0" r="r" b="b"/>
              <a:pathLst>
                <a:path w="414" h="316">
                  <a:moveTo>
                    <a:pt x="406" y="0"/>
                  </a:moveTo>
                  <a:lnTo>
                    <a:pt x="406" y="0"/>
                  </a:lnTo>
                  <a:lnTo>
                    <a:pt x="393" y="8"/>
                  </a:lnTo>
                  <a:lnTo>
                    <a:pt x="381" y="17"/>
                  </a:lnTo>
                  <a:lnTo>
                    <a:pt x="356" y="36"/>
                  </a:lnTo>
                  <a:lnTo>
                    <a:pt x="312" y="78"/>
                  </a:lnTo>
                  <a:lnTo>
                    <a:pt x="312" y="78"/>
                  </a:lnTo>
                  <a:lnTo>
                    <a:pt x="285" y="101"/>
                  </a:lnTo>
                  <a:lnTo>
                    <a:pt x="259" y="121"/>
                  </a:lnTo>
                  <a:lnTo>
                    <a:pt x="206" y="162"/>
                  </a:lnTo>
                  <a:lnTo>
                    <a:pt x="206" y="162"/>
                  </a:lnTo>
                  <a:lnTo>
                    <a:pt x="178" y="183"/>
                  </a:lnTo>
                  <a:lnTo>
                    <a:pt x="149" y="203"/>
                  </a:lnTo>
                  <a:lnTo>
                    <a:pt x="119" y="221"/>
                  </a:lnTo>
                  <a:lnTo>
                    <a:pt x="89" y="238"/>
                  </a:lnTo>
                  <a:lnTo>
                    <a:pt x="89" y="238"/>
                  </a:lnTo>
                  <a:lnTo>
                    <a:pt x="66" y="252"/>
                  </a:lnTo>
                  <a:lnTo>
                    <a:pt x="41" y="268"/>
                  </a:lnTo>
                  <a:lnTo>
                    <a:pt x="29" y="277"/>
                  </a:lnTo>
                  <a:lnTo>
                    <a:pt x="17" y="286"/>
                  </a:lnTo>
                  <a:lnTo>
                    <a:pt x="8" y="297"/>
                  </a:lnTo>
                  <a:lnTo>
                    <a:pt x="2" y="308"/>
                  </a:lnTo>
                  <a:lnTo>
                    <a:pt x="2" y="308"/>
                  </a:lnTo>
                  <a:lnTo>
                    <a:pt x="0" y="310"/>
                  </a:lnTo>
                  <a:lnTo>
                    <a:pt x="0" y="312"/>
                  </a:lnTo>
                  <a:lnTo>
                    <a:pt x="3" y="315"/>
                  </a:lnTo>
                  <a:lnTo>
                    <a:pt x="8" y="316"/>
                  </a:lnTo>
                  <a:lnTo>
                    <a:pt x="9" y="315"/>
                  </a:lnTo>
                  <a:lnTo>
                    <a:pt x="11" y="314"/>
                  </a:lnTo>
                  <a:lnTo>
                    <a:pt x="11" y="314"/>
                  </a:lnTo>
                  <a:lnTo>
                    <a:pt x="20" y="302"/>
                  </a:lnTo>
                  <a:lnTo>
                    <a:pt x="30" y="290"/>
                  </a:lnTo>
                  <a:lnTo>
                    <a:pt x="43" y="280"/>
                  </a:lnTo>
                  <a:lnTo>
                    <a:pt x="56" y="271"/>
                  </a:lnTo>
                  <a:lnTo>
                    <a:pt x="85" y="254"/>
                  </a:lnTo>
                  <a:lnTo>
                    <a:pt x="113" y="239"/>
                  </a:lnTo>
                  <a:lnTo>
                    <a:pt x="113" y="239"/>
                  </a:lnTo>
                  <a:lnTo>
                    <a:pt x="136" y="225"/>
                  </a:lnTo>
                  <a:lnTo>
                    <a:pt x="160" y="209"/>
                  </a:lnTo>
                  <a:lnTo>
                    <a:pt x="183" y="193"/>
                  </a:lnTo>
                  <a:lnTo>
                    <a:pt x="206" y="176"/>
                  </a:lnTo>
                  <a:lnTo>
                    <a:pt x="206" y="176"/>
                  </a:lnTo>
                  <a:lnTo>
                    <a:pt x="255" y="138"/>
                  </a:lnTo>
                  <a:lnTo>
                    <a:pt x="304" y="101"/>
                  </a:lnTo>
                  <a:lnTo>
                    <a:pt x="304" y="101"/>
                  </a:lnTo>
                  <a:lnTo>
                    <a:pt x="352" y="57"/>
                  </a:lnTo>
                  <a:lnTo>
                    <a:pt x="352" y="57"/>
                  </a:lnTo>
                  <a:lnTo>
                    <a:pt x="381" y="33"/>
                  </a:lnTo>
                  <a:lnTo>
                    <a:pt x="395" y="21"/>
                  </a:lnTo>
                  <a:lnTo>
                    <a:pt x="411" y="10"/>
                  </a:lnTo>
                  <a:lnTo>
                    <a:pt x="411" y="10"/>
                  </a:lnTo>
                  <a:lnTo>
                    <a:pt x="414" y="9"/>
                  </a:lnTo>
                  <a:lnTo>
                    <a:pt x="414" y="6"/>
                  </a:lnTo>
                  <a:lnTo>
                    <a:pt x="414" y="2"/>
                  </a:lnTo>
                  <a:lnTo>
                    <a:pt x="410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5" name="Freeform 266"/>
            <p:cNvSpPr/>
            <p:nvPr/>
          </p:nvSpPr>
          <p:spPr bwMode="auto">
            <a:xfrm>
              <a:off x="4745039" y="1595438"/>
              <a:ext cx="112713" cy="84138"/>
            </a:xfrm>
            <a:custGeom>
              <a:avLst/>
              <a:gdLst/>
              <a:ahLst/>
              <a:cxnLst>
                <a:cxn ang="0">
                  <a:pos x="272" y="2"/>
                </a:cxn>
                <a:cxn ang="0">
                  <a:pos x="272" y="2"/>
                </a:cxn>
                <a:cxn ang="0">
                  <a:pos x="257" y="17"/>
                </a:cxn>
                <a:cxn ang="0">
                  <a:pos x="242" y="33"/>
                </a:cxn>
                <a:cxn ang="0">
                  <a:pos x="226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134" y="105"/>
                </a:cxn>
                <a:cxn ang="0">
                  <a:pos x="134" y="105"/>
                </a:cxn>
                <a:cxn ang="0">
                  <a:pos x="96" y="129"/>
                </a:cxn>
                <a:cxn ang="0">
                  <a:pos x="77" y="142"/>
                </a:cxn>
                <a:cxn ang="0">
                  <a:pos x="58" y="155"/>
                </a:cxn>
                <a:cxn ang="0">
                  <a:pos x="58" y="155"/>
                </a:cxn>
                <a:cxn ang="0">
                  <a:pos x="47" y="164"/>
                </a:cxn>
                <a:cxn ang="0">
                  <a:pos x="35" y="174"/>
                </a:cxn>
                <a:cxn ang="0">
                  <a:pos x="22" y="185"/>
                </a:cxn>
                <a:cxn ang="0">
                  <a:pos x="10" y="195"/>
                </a:cxn>
                <a:cxn ang="0">
                  <a:pos x="10" y="195"/>
                </a:cxn>
                <a:cxn ang="0">
                  <a:pos x="7" y="194"/>
                </a:cxn>
                <a:cxn ang="0">
                  <a:pos x="4" y="195"/>
                </a:cxn>
                <a:cxn ang="0">
                  <a:pos x="4" y="195"/>
                </a:cxn>
                <a:cxn ang="0">
                  <a:pos x="1" y="200"/>
                </a:cxn>
                <a:cxn ang="0">
                  <a:pos x="0" y="206"/>
                </a:cxn>
                <a:cxn ang="0">
                  <a:pos x="0" y="206"/>
                </a:cxn>
                <a:cxn ang="0">
                  <a:pos x="0" y="208"/>
                </a:cxn>
                <a:cxn ang="0">
                  <a:pos x="2" y="211"/>
                </a:cxn>
                <a:cxn ang="0">
                  <a:pos x="5" y="211"/>
                </a:cxn>
                <a:cxn ang="0">
                  <a:pos x="7" y="211"/>
                </a:cxn>
                <a:cxn ang="0">
                  <a:pos x="7" y="211"/>
                </a:cxn>
                <a:cxn ang="0">
                  <a:pos x="21" y="202"/>
                </a:cxn>
                <a:cxn ang="0">
                  <a:pos x="34" y="191"/>
                </a:cxn>
                <a:cxn ang="0">
                  <a:pos x="57" y="169"/>
                </a:cxn>
                <a:cxn ang="0">
                  <a:pos x="57" y="169"/>
                </a:cxn>
                <a:cxn ang="0">
                  <a:pos x="79" y="153"/>
                </a:cxn>
                <a:cxn ang="0">
                  <a:pos x="102" y="139"/>
                </a:cxn>
                <a:cxn ang="0">
                  <a:pos x="149" y="110"/>
                </a:cxn>
                <a:cxn ang="0">
                  <a:pos x="149" y="110"/>
                </a:cxn>
                <a:cxn ang="0">
                  <a:pos x="221" y="64"/>
                </a:cxn>
                <a:cxn ang="0">
                  <a:pos x="221" y="64"/>
                </a:cxn>
                <a:cxn ang="0">
                  <a:pos x="238" y="53"/>
                </a:cxn>
                <a:cxn ang="0">
                  <a:pos x="252" y="40"/>
                </a:cxn>
                <a:cxn ang="0">
                  <a:pos x="281" y="10"/>
                </a:cxn>
                <a:cxn ang="0">
                  <a:pos x="281" y="10"/>
                </a:cxn>
                <a:cxn ang="0">
                  <a:pos x="282" y="8"/>
                </a:cxn>
                <a:cxn ang="0">
                  <a:pos x="282" y="6"/>
                </a:cxn>
                <a:cxn ang="0">
                  <a:pos x="280" y="2"/>
                </a:cxn>
                <a:cxn ang="0">
                  <a:pos x="276" y="0"/>
                </a:cxn>
                <a:cxn ang="0">
                  <a:pos x="274" y="0"/>
                </a:cxn>
                <a:cxn ang="0">
                  <a:pos x="272" y="2"/>
                </a:cxn>
                <a:cxn ang="0">
                  <a:pos x="272" y="2"/>
                </a:cxn>
              </a:cxnLst>
              <a:rect l="0" t="0" r="r" b="b"/>
              <a:pathLst>
                <a:path w="282" h="211">
                  <a:moveTo>
                    <a:pt x="272" y="2"/>
                  </a:moveTo>
                  <a:lnTo>
                    <a:pt x="272" y="2"/>
                  </a:lnTo>
                  <a:lnTo>
                    <a:pt x="257" y="17"/>
                  </a:lnTo>
                  <a:lnTo>
                    <a:pt x="242" y="33"/>
                  </a:lnTo>
                  <a:lnTo>
                    <a:pt x="226" y="46"/>
                  </a:lnTo>
                  <a:lnTo>
                    <a:pt x="208" y="59"/>
                  </a:lnTo>
                  <a:lnTo>
                    <a:pt x="208" y="59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96" y="129"/>
                  </a:lnTo>
                  <a:lnTo>
                    <a:pt x="77" y="142"/>
                  </a:lnTo>
                  <a:lnTo>
                    <a:pt x="58" y="155"/>
                  </a:lnTo>
                  <a:lnTo>
                    <a:pt x="58" y="155"/>
                  </a:lnTo>
                  <a:lnTo>
                    <a:pt x="47" y="164"/>
                  </a:lnTo>
                  <a:lnTo>
                    <a:pt x="35" y="174"/>
                  </a:lnTo>
                  <a:lnTo>
                    <a:pt x="22" y="185"/>
                  </a:lnTo>
                  <a:lnTo>
                    <a:pt x="10" y="195"/>
                  </a:lnTo>
                  <a:lnTo>
                    <a:pt x="10" y="195"/>
                  </a:lnTo>
                  <a:lnTo>
                    <a:pt x="7" y="194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1" y="20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2" y="211"/>
                  </a:lnTo>
                  <a:lnTo>
                    <a:pt x="5" y="211"/>
                  </a:lnTo>
                  <a:lnTo>
                    <a:pt x="7" y="211"/>
                  </a:lnTo>
                  <a:lnTo>
                    <a:pt x="7" y="211"/>
                  </a:lnTo>
                  <a:lnTo>
                    <a:pt x="21" y="202"/>
                  </a:lnTo>
                  <a:lnTo>
                    <a:pt x="34" y="191"/>
                  </a:lnTo>
                  <a:lnTo>
                    <a:pt x="57" y="169"/>
                  </a:lnTo>
                  <a:lnTo>
                    <a:pt x="57" y="169"/>
                  </a:lnTo>
                  <a:lnTo>
                    <a:pt x="79" y="153"/>
                  </a:lnTo>
                  <a:lnTo>
                    <a:pt x="102" y="139"/>
                  </a:lnTo>
                  <a:lnTo>
                    <a:pt x="149" y="110"/>
                  </a:lnTo>
                  <a:lnTo>
                    <a:pt x="149" y="110"/>
                  </a:lnTo>
                  <a:lnTo>
                    <a:pt x="221" y="64"/>
                  </a:lnTo>
                  <a:lnTo>
                    <a:pt x="221" y="64"/>
                  </a:lnTo>
                  <a:lnTo>
                    <a:pt x="238" y="53"/>
                  </a:lnTo>
                  <a:lnTo>
                    <a:pt x="252" y="40"/>
                  </a:lnTo>
                  <a:lnTo>
                    <a:pt x="281" y="10"/>
                  </a:lnTo>
                  <a:lnTo>
                    <a:pt x="281" y="10"/>
                  </a:lnTo>
                  <a:lnTo>
                    <a:pt x="282" y="8"/>
                  </a:lnTo>
                  <a:lnTo>
                    <a:pt x="282" y="6"/>
                  </a:lnTo>
                  <a:lnTo>
                    <a:pt x="280" y="2"/>
                  </a:lnTo>
                  <a:lnTo>
                    <a:pt x="276" y="0"/>
                  </a:lnTo>
                  <a:lnTo>
                    <a:pt x="274" y="0"/>
                  </a:lnTo>
                  <a:lnTo>
                    <a:pt x="272" y="2"/>
                  </a:lnTo>
                  <a:lnTo>
                    <a:pt x="27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6" name="Freeform 267"/>
            <p:cNvSpPr/>
            <p:nvPr/>
          </p:nvSpPr>
          <p:spPr bwMode="auto">
            <a:xfrm>
              <a:off x="4625976" y="1595438"/>
              <a:ext cx="120650" cy="82550"/>
            </a:xfrm>
            <a:custGeom>
              <a:avLst/>
              <a:gdLst/>
              <a:ahLst/>
              <a:cxnLst>
                <a:cxn ang="0">
                  <a:pos x="293" y="0"/>
                </a:cxn>
                <a:cxn ang="0">
                  <a:pos x="293" y="0"/>
                </a:cxn>
                <a:cxn ang="0">
                  <a:pos x="218" y="49"/>
                </a:cxn>
                <a:cxn ang="0">
                  <a:pos x="143" y="98"/>
                </a:cxn>
                <a:cxn ang="0">
                  <a:pos x="143" y="98"/>
                </a:cxn>
                <a:cxn ang="0">
                  <a:pos x="107" y="123"/>
                </a:cxn>
                <a:cxn ang="0">
                  <a:pos x="73" y="148"/>
                </a:cxn>
                <a:cxn ang="0">
                  <a:pos x="39" y="173"/>
                </a:cxn>
                <a:cxn ang="0">
                  <a:pos x="21" y="185"/>
                </a:cxn>
                <a:cxn ang="0">
                  <a:pos x="3" y="195"/>
                </a:cxn>
                <a:cxn ang="0">
                  <a:pos x="3" y="195"/>
                </a:cxn>
                <a:cxn ang="0">
                  <a:pos x="0" y="197"/>
                </a:cxn>
                <a:cxn ang="0">
                  <a:pos x="0" y="198"/>
                </a:cxn>
                <a:cxn ang="0">
                  <a:pos x="0" y="203"/>
                </a:cxn>
                <a:cxn ang="0">
                  <a:pos x="4" y="206"/>
                </a:cxn>
                <a:cxn ang="0">
                  <a:pos x="5" y="206"/>
                </a:cxn>
                <a:cxn ang="0">
                  <a:pos x="8" y="204"/>
                </a:cxn>
                <a:cxn ang="0">
                  <a:pos x="8" y="204"/>
                </a:cxn>
                <a:cxn ang="0">
                  <a:pos x="26" y="194"/>
                </a:cxn>
                <a:cxn ang="0">
                  <a:pos x="45" y="183"/>
                </a:cxn>
                <a:cxn ang="0">
                  <a:pos x="80" y="159"/>
                </a:cxn>
                <a:cxn ang="0">
                  <a:pos x="114" y="132"/>
                </a:cxn>
                <a:cxn ang="0">
                  <a:pos x="148" y="108"/>
                </a:cxn>
                <a:cxn ang="0">
                  <a:pos x="148" y="108"/>
                </a:cxn>
                <a:cxn ang="0">
                  <a:pos x="224" y="59"/>
                </a:cxn>
                <a:cxn ang="0">
                  <a:pos x="300" y="11"/>
                </a:cxn>
                <a:cxn ang="0">
                  <a:pos x="300" y="11"/>
                </a:cxn>
                <a:cxn ang="0">
                  <a:pos x="301" y="10"/>
                </a:cxn>
                <a:cxn ang="0">
                  <a:pos x="302" y="7"/>
                </a:cxn>
                <a:cxn ang="0">
                  <a:pos x="301" y="3"/>
                </a:cxn>
                <a:cxn ang="0">
                  <a:pos x="298" y="0"/>
                </a:cxn>
                <a:cxn ang="0">
                  <a:pos x="296" y="0"/>
                </a:cxn>
                <a:cxn ang="0">
                  <a:pos x="293" y="0"/>
                </a:cxn>
                <a:cxn ang="0">
                  <a:pos x="293" y="0"/>
                </a:cxn>
              </a:cxnLst>
              <a:rect l="0" t="0" r="r" b="b"/>
              <a:pathLst>
                <a:path w="302" h="206">
                  <a:moveTo>
                    <a:pt x="293" y="0"/>
                  </a:moveTo>
                  <a:lnTo>
                    <a:pt x="293" y="0"/>
                  </a:lnTo>
                  <a:lnTo>
                    <a:pt x="218" y="49"/>
                  </a:lnTo>
                  <a:lnTo>
                    <a:pt x="143" y="98"/>
                  </a:lnTo>
                  <a:lnTo>
                    <a:pt x="143" y="98"/>
                  </a:lnTo>
                  <a:lnTo>
                    <a:pt x="107" y="123"/>
                  </a:lnTo>
                  <a:lnTo>
                    <a:pt x="73" y="148"/>
                  </a:lnTo>
                  <a:lnTo>
                    <a:pt x="39" y="173"/>
                  </a:lnTo>
                  <a:lnTo>
                    <a:pt x="21" y="185"/>
                  </a:lnTo>
                  <a:lnTo>
                    <a:pt x="3" y="195"/>
                  </a:lnTo>
                  <a:lnTo>
                    <a:pt x="3" y="195"/>
                  </a:lnTo>
                  <a:lnTo>
                    <a:pt x="0" y="197"/>
                  </a:lnTo>
                  <a:lnTo>
                    <a:pt x="0" y="198"/>
                  </a:lnTo>
                  <a:lnTo>
                    <a:pt x="0" y="203"/>
                  </a:lnTo>
                  <a:lnTo>
                    <a:pt x="4" y="206"/>
                  </a:lnTo>
                  <a:lnTo>
                    <a:pt x="5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26" y="194"/>
                  </a:lnTo>
                  <a:lnTo>
                    <a:pt x="45" y="183"/>
                  </a:lnTo>
                  <a:lnTo>
                    <a:pt x="80" y="159"/>
                  </a:lnTo>
                  <a:lnTo>
                    <a:pt x="114" y="132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224" y="59"/>
                  </a:lnTo>
                  <a:lnTo>
                    <a:pt x="300" y="11"/>
                  </a:lnTo>
                  <a:lnTo>
                    <a:pt x="300" y="11"/>
                  </a:lnTo>
                  <a:lnTo>
                    <a:pt x="301" y="10"/>
                  </a:lnTo>
                  <a:lnTo>
                    <a:pt x="302" y="7"/>
                  </a:lnTo>
                  <a:lnTo>
                    <a:pt x="301" y="3"/>
                  </a:lnTo>
                  <a:lnTo>
                    <a:pt x="298" y="0"/>
                  </a:lnTo>
                  <a:lnTo>
                    <a:pt x="296" y="0"/>
                  </a:lnTo>
                  <a:lnTo>
                    <a:pt x="293" y="0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7" name="Freeform 268"/>
            <p:cNvSpPr/>
            <p:nvPr/>
          </p:nvSpPr>
          <p:spPr bwMode="auto">
            <a:xfrm>
              <a:off x="4568826" y="1585913"/>
              <a:ext cx="114300" cy="87313"/>
            </a:xfrm>
            <a:custGeom>
              <a:avLst/>
              <a:gdLst/>
              <a:ahLst/>
              <a:cxnLst>
                <a:cxn ang="0">
                  <a:pos x="280" y="2"/>
                </a:cxn>
                <a:cxn ang="0">
                  <a:pos x="280" y="2"/>
                </a:cxn>
                <a:cxn ang="0">
                  <a:pos x="246" y="30"/>
                </a:cxn>
                <a:cxn ang="0">
                  <a:pos x="212" y="58"/>
                </a:cxn>
                <a:cxn ang="0">
                  <a:pos x="176" y="85"/>
                </a:cxn>
                <a:cxn ang="0">
                  <a:pos x="141" y="113"/>
                </a:cxn>
                <a:cxn ang="0">
                  <a:pos x="141" y="113"/>
                </a:cxn>
                <a:cxn ang="0">
                  <a:pos x="121" y="128"/>
                </a:cxn>
                <a:cxn ang="0">
                  <a:pos x="102" y="143"/>
                </a:cxn>
                <a:cxn ang="0">
                  <a:pos x="59" y="169"/>
                </a:cxn>
                <a:cxn ang="0">
                  <a:pos x="59" y="169"/>
                </a:cxn>
                <a:cxn ang="0">
                  <a:pos x="29" y="187"/>
                </a:cxn>
                <a:cxn ang="0">
                  <a:pos x="13" y="198"/>
                </a:cxn>
                <a:cxn ang="0">
                  <a:pos x="6" y="204"/>
                </a:cxn>
                <a:cxn ang="0">
                  <a:pos x="1" y="211"/>
                </a:cxn>
                <a:cxn ang="0">
                  <a:pos x="1" y="211"/>
                </a:cxn>
                <a:cxn ang="0">
                  <a:pos x="0" y="212"/>
                </a:cxn>
                <a:cxn ang="0">
                  <a:pos x="0" y="215"/>
                </a:cxn>
                <a:cxn ang="0">
                  <a:pos x="1" y="219"/>
                </a:cxn>
                <a:cxn ang="0">
                  <a:pos x="2" y="220"/>
                </a:cxn>
                <a:cxn ang="0">
                  <a:pos x="5" y="220"/>
                </a:cxn>
                <a:cxn ang="0">
                  <a:pos x="6" y="220"/>
                </a:cxn>
                <a:cxn ang="0">
                  <a:pos x="9" y="219"/>
                </a:cxn>
                <a:cxn ang="0">
                  <a:pos x="9" y="219"/>
                </a:cxn>
                <a:cxn ang="0">
                  <a:pos x="16" y="212"/>
                </a:cxn>
                <a:cxn ang="0">
                  <a:pos x="22" y="206"/>
                </a:cxn>
                <a:cxn ang="0">
                  <a:pos x="39" y="194"/>
                </a:cxn>
                <a:cxn ang="0">
                  <a:pos x="73" y="174"/>
                </a:cxn>
                <a:cxn ang="0">
                  <a:pos x="73" y="174"/>
                </a:cxn>
                <a:cxn ang="0">
                  <a:pos x="108" y="152"/>
                </a:cxn>
                <a:cxn ang="0">
                  <a:pos x="125" y="140"/>
                </a:cxn>
                <a:cxn ang="0">
                  <a:pos x="141" y="127"/>
                </a:cxn>
                <a:cxn ang="0">
                  <a:pos x="141" y="127"/>
                </a:cxn>
                <a:cxn ang="0">
                  <a:pos x="216" y="70"/>
                </a:cxn>
                <a:cxn ang="0">
                  <a:pos x="252" y="39"/>
                </a:cxn>
                <a:cxn ang="0">
                  <a:pos x="289" y="11"/>
                </a:cxn>
                <a:cxn ang="0">
                  <a:pos x="289" y="11"/>
                </a:cxn>
                <a:cxn ang="0">
                  <a:pos x="290" y="8"/>
                </a:cxn>
                <a:cxn ang="0">
                  <a:pos x="290" y="7"/>
                </a:cxn>
                <a:cxn ang="0">
                  <a:pos x="290" y="4"/>
                </a:cxn>
                <a:cxn ang="0">
                  <a:pos x="289" y="3"/>
                </a:cxn>
                <a:cxn ang="0">
                  <a:pos x="285" y="0"/>
                </a:cxn>
                <a:cxn ang="0">
                  <a:pos x="282" y="2"/>
                </a:cxn>
                <a:cxn ang="0">
                  <a:pos x="280" y="2"/>
                </a:cxn>
                <a:cxn ang="0">
                  <a:pos x="280" y="2"/>
                </a:cxn>
              </a:cxnLst>
              <a:rect l="0" t="0" r="r" b="b"/>
              <a:pathLst>
                <a:path w="290" h="220">
                  <a:moveTo>
                    <a:pt x="280" y="2"/>
                  </a:moveTo>
                  <a:lnTo>
                    <a:pt x="280" y="2"/>
                  </a:lnTo>
                  <a:lnTo>
                    <a:pt x="246" y="30"/>
                  </a:lnTo>
                  <a:lnTo>
                    <a:pt x="212" y="58"/>
                  </a:lnTo>
                  <a:lnTo>
                    <a:pt x="176" y="85"/>
                  </a:lnTo>
                  <a:lnTo>
                    <a:pt x="141" y="113"/>
                  </a:lnTo>
                  <a:lnTo>
                    <a:pt x="141" y="113"/>
                  </a:lnTo>
                  <a:lnTo>
                    <a:pt x="121" y="128"/>
                  </a:lnTo>
                  <a:lnTo>
                    <a:pt x="102" y="143"/>
                  </a:lnTo>
                  <a:lnTo>
                    <a:pt x="59" y="169"/>
                  </a:lnTo>
                  <a:lnTo>
                    <a:pt x="59" y="169"/>
                  </a:lnTo>
                  <a:lnTo>
                    <a:pt x="29" y="187"/>
                  </a:lnTo>
                  <a:lnTo>
                    <a:pt x="13" y="198"/>
                  </a:lnTo>
                  <a:lnTo>
                    <a:pt x="6" y="204"/>
                  </a:lnTo>
                  <a:lnTo>
                    <a:pt x="1" y="211"/>
                  </a:lnTo>
                  <a:lnTo>
                    <a:pt x="1" y="211"/>
                  </a:lnTo>
                  <a:lnTo>
                    <a:pt x="0" y="212"/>
                  </a:lnTo>
                  <a:lnTo>
                    <a:pt x="0" y="215"/>
                  </a:lnTo>
                  <a:lnTo>
                    <a:pt x="1" y="219"/>
                  </a:lnTo>
                  <a:lnTo>
                    <a:pt x="2" y="220"/>
                  </a:lnTo>
                  <a:lnTo>
                    <a:pt x="5" y="220"/>
                  </a:lnTo>
                  <a:lnTo>
                    <a:pt x="6" y="220"/>
                  </a:lnTo>
                  <a:lnTo>
                    <a:pt x="9" y="219"/>
                  </a:lnTo>
                  <a:lnTo>
                    <a:pt x="9" y="219"/>
                  </a:lnTo>
                  <a:lnTo>
                    <a:pt x="16" y="212"/>
                  </a:lnTo>
                  <a:lnTo>
                    <a:pt x="22" y="206"/>
                  </a:lnTo>
                  <a:lnTo>
                    <a:pt x="39" y="194"/>
                  </a:lnTo>
                  <a:lnTo>
                    <a:pt x="73" y="174"/>
                  </a:lnTo>
                  <a:lnTo>
                    <a:pt x="73" y="174"/>
                  </a:lnTo>
                  <a:lnTo>
                    <a:pt x="108" y="152"/>
                  </a:lnTo>
                  <a:lnTo>
                    <a:pt x="125" y="140"/>
                  </a:lnTo>
                  <a:lnTo>
                    <a:pt x="141" y="127"/>
                  </a:lnTo>
                  <a:lnTo>
                    <a:pt x="141" y="127"/>
                  </a:lnTo>
                  <a:lnTo>
                    <a:pt x="216" y="70"/>
                  </a:lnTo>
                  <a:lnTo>
                    <a:pt x="252" y="39"/>
                  </a:lnTo>
                  <a:lnTo>
                    <a:pt x="289" y="11"/>
                  </a:lnTo>
                  <a:lnTo>
                    <a:pt x="289" y="11"/>
                  </a:lnTo>
                  <a:lnTo>
                    <a:pt x="290" y="8"/>
                  </a:lnTo>
                  <a:lnTo>
                    <a:pt x="290" y="7"/>
                  </a:lnTo>
                  <a:lnTo>
                    <a:pt x="290" y="4"/>
                  </a:lnTo>
                  <a:lnTo>
                    <a:pt x="289" y="3"/>
                  </a:lnTo>
                  <a:lnTo>
                    <a:pt x="285" y="0"/>
                  </a:lnTo>
                  <a:lnTo>
                    <a:pt x="282" y="2"/>
                  </a:lnTo>
                  <a:lnTo>
                    <a:pt x="280" y="2"/>
                  </a:lnTo>
                  <a:lnTo>
                    <a:pt x="28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8" name="Freeform 269"/>
            <p:cNvSpPr/>
            <p:nvPr/>
          </p:nvSpPr>
          <p:spPr bwMode="auto">
            <a:xfrm>
              <a:off x="4497389" y="1541463"/>
              <a:ext cx="179388" cy="134938"/>
            </a:xfrm>
            <a:custGeom>
              <a:avLst/>
              <a:gdLst/>
              <a:ahLst/>
              <a:cxnLst>
                <a:cxn ang="0">
                  <a:pos x="441" y="3"/>
                </a:cxn>
                <a:cxn ang="0">
                  <a:pos x="429" y="13"/>
                </a:cxn>
                <a:cxn ang="0">
                  <a:pos x="417" y="18"/>
                </a:cxn>
                <a:cxn ang="0">
                  <a:pos x="411" y="22"/>
                </a:cxn>
                <a:cxn ang="0">
                  <a:pos x="394" y="39"/>
                </a:cxn>
                <a:cxn ang="0">
                  <a:pos x="365" y="65"/>
                </a:cxn>
                <a:cxn ang="0">
                  <a:pos x="334" y="92"/>
                </a:cxn>
                <a:cxn ang="0">
                  <a:pos x="284" y="130"/>
                </a:cxn>
                <a:cxn ang="0">
                  <a:pos x="246" y="156"/>
                </a:cxn>
                <a:cxn ang="0">
                  <a:pos x="231" y="164"/>
                </a:cxn>
                <a:cxn ang="0">
                  <a:pos x="201" y="181"/>
                </a:cxn>
                <a:cxn ang="0">
                  <a:pos x="145" y="222"/>
                </a:cxn>
                <a:cxn ang="0">
                  <a:pos x="116" y="243"/>
                </a:cxn>
                <a:cxn ang="0">
                  <a:pos x="1" y="330"/>
                </a:cxn>
                <a:cxn ang="0">
                  <a:pos x="0" y="332"/>
                </a:cxn>
                <a:cxn ang="0">
                  <a:pos x="0" y="336"/>
                </a:cxn>
                <a:cxn ang="0">
                  <a:pos x="5" y="339"/>
                </a:cxn>
                <a:cxn ang="0">
                  <a:pos x="9" y="337"/>
                </a:cxn>
                <a:cxn ang="0">
                  <a:pos x="75" y="289"/>
                </a:cxn>
                <a:cxn ang="0">
                  <a:pos x="140" y="241"/>
                </a:cxn>
                <a:cxn ang="0">
                  <a:pos x="196" y="196"/>
                </a:cxn>
                <a:cxn ang="0">
                  <a:pos x="212" y="187"/>
                </a:cxn>
                <a:cxn ang="0">
                  <a:pos x="262" y="161"/>
                </a:cxn>
                <a:cxn ang="0">
                  <a:pos x="273" y="154"/>
                </a:cxn>
                <a:cxn ang="0">
                  <a:pos x="303" y="130"/>
                </a:cxn>
                <a:cxn ang="0">
                  <a:pos x="319" y="116"/>
                </a:cxn>
                <a:cxn ang="0">
                  <a:pos x="365" y="81"/>
                </a:cxn>
                <a:cxn ang="0">
                  <a:pos x="391" y="58"/>
                </a:cxn>
                <a:cxn ang="0">
                  <a:pos x="416" y="34"/>
                </a:cxn>
                <a:cxn ang="0">
                  <a:pos x="434" y="22"/>
                </a:cxn>
                <a:cxn ang="0">
                  <a:pos x="447" y="13"/>
                </a:cxn>
                <a:cxn ang="0">
                  <a:pos x="450" y="9"/>
                </a:cxn>
                <a:cxn ang="0">
                  <a:pos x="451" y="4"/>
                </a:cxn>
                <a:cxn ang="0">
                  <a:pos x="443" y="0"/>
                </a:cxn>
                <a:cxn ang="0">
                  <a:pos x="441" y="3"/>
                </a:cxn>
              </a:cxnLst>
              <a:rect l="0" t="0" r="r" b="b"/>
              <a:pathLst>
                <a:path w="451" h="339">
                  <a:moveTo>
                    <a:pt x="441" y="3"/>
                  </a:moveTo>
                  <a:lnTo>
                    <a:pt x="441" y="3"/>
                  </a:lnTo>
                  <a:lnTo>
                    <a:pt x="436" y="9"/>
                  </a:lnTo>
                  <a:lnTo>
                    <a:pt x="429" y="13"/>
                  </a:lnTo>
                  <a:lnTo>
                    <a:pt x="424" y="14"/>
                  </a:lnTo>
                  <a:lnTo>
                    <a:pt x="417" y="18"/>
                  </a:lnTo>
                  <a:lnTo>
                    <a:pt x="417" y="18"/>
                  </a:lnTo>
                  <a:lnTo>
                    <a:pt x="411" y="22"/>
                  </a:lnTo>
                  <a:lnTo>
                    <a:pt x="405" y="28"/>
                  </a:lnTo>
                  <a:lnTo>
                    <a:pt x="394" y="39"/>
                  </a:lnTo>
                  <a:lnTo>
                    <a:pt x="394" y="39"/>
                  </a:lnTo>
                  <a:lnTo>
                    <a:pt x="365" y="65"/>
                  </a:lnTo>
                  <a:lnTo>
                    <a:pt x="349" y="79"/>
                  </a:lnTo>
                  <a:lnTo>
                    <a:pt x="334" y="92"/>
                  </a:lnTo>
                  <a:lnTo>
                    <a:pt x="334" y="92"/>
                  </a:lnTo>
                  <a:lnTo>
                    <a:pt x="284" y="130"/>
                  </a:lnTo>
                  <a:lnTo>
                    <a:pt x="259" y="148"/>
                  </a:lnTo>
                  <a:lnTo>
                    <a:pt x="246" y="156"/>
                  </a:lnTo>
                  <a:lnTo>
                    <a:pt x="231" y="164"/>
                  </a:lnTo>
                  <a:lnTo>
                    <a:pt x="231" y="164"/>
                  </a:lnTo>
                  <a:lnTo>
                    <a:pt x="216" y="171"/>
                  </a:lnTo>
                  <a:lnTo>
                    <a:pt x="201" y="181"/>
                  </a:lnTo>
                  <a:lnTo>
                    <a:pt x="173" y="200"/>
                  </a:lnTo>
                  <a:lnTo>
                    <a:pt x="145" y="222"/>
                  </a:lnTo>
                  <a:lnTo>
                    <a:pt x="116" y="243"/>
                  </a:lnTo>
                  <a:lnTo>
                    <a:pt x="116" y="243"/>
                  </a:lnTo>
                  <a:lnTo>
                    <a:pt x="59" y="286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0" y="336"/>
                  </a:lnTo>
                  <a:lnTo>
                    <a:pt x="1" y="337"/>
                  </a:lnTo>
                  <a:lnTo>
                    <a:pt x="5" y="339"/>
                  </a:lnTo>
                  <a:lnTo>
                    <a:pt x="8" y="339"/>
                  </a:lnTo>
                  <a:lnTo>
                    <a:pt x="9" y="337"/>
                  </a:lnTo>
                  <a:lnTo>
                    <a:pt x="9" y="337"/>
                  </a:lnTo>
                  <a:lnTo>
                    <a:pt x="75" y="289"/>
                  </a:lnTo>
                  <a:lnTo>
                    <a:pt x="140" y="241"/>
                  </a:lnTo>
                  <a:lnTo>
                    <a:pt x="140" y="241"/>
                  </a:lnTo>
                  <a:lnTo>
                    <a:pt x="169" y="218"/>
                  </a:lnTo>
                  <a:lnTo>
                    <a:pt x="196" y="196"/>
                  </a:lnTo>
                  <a:lnTo>
                    <a:pt x="196" y="196"/>
                  </a:lnTo>
                  <a:lnTo>
                    <a:pt x="212" y="187"/>
                  </a:lnTo>
                  <a:lnTo>
                    <a:pt x="229" y="178"/>
                  </a:lnTo>
                  <a:lnTo>
                    <a:pt x="262" y="161"/>
                  </a:lnTo>
                  <a:lnTo>
                    <a:pt x="262" y="161"/>
                  </a:lnTo>
                  <a:lnTo>
                    <a:pt x="273" y="154"/>
                  </a:lnTo>
                  <a:lnTo>
                    <a:pt x="284" y="147"/>
                  </a:lnTo>
                  <a:lnTo>
                    <a:pt x="303" y="130"/>
                  </a:lnTo>
                  <a:lnTo>
                    <a:pt x="303" y="130"/>
                  </a:lnTo>
                  <a:lnTo>
                    <a:pt x="319" y="116"/>
                  </a:lnTo>
                  <a:lnTo>
                    <a:pt x="335" y="105"/>
                  </a:lnTo>
                  <a:lnTo>
                    <a:pt x="365" y="81"/>
                  </a:lnTo>
                  <a:lnTo>
                    <a:pt x="365" y="81"/>
                  </a:lnTo>
                  <a:lnTo>
                    <a:pt x="391" y="58"/>
                  </a:lnTo>
                  <a:lnTo>
                    <a:pt x="416" y="34"/>
                  </a:lnTo>
                  <a:lnTo>
                    <a:pt x="416" y="34"/>
                  </a:lnTo>
                  <a:lnTo>
                    <a:pt x="425" y="28"/>
                  </a:lnTo>
                  <a:lnTo>
                    <a:pt x="434" y="22"/>
                  </a:lnTo>
                  <a:lnTo>
                    <a:pt x="443" y="17"/>
                  </a:lnTo>
                  <a:lnTo>
                    <a:pt x="447" y="13"/>
                  </a:lnTo>
                  <a:lnTo>
                    <a:pt x="450" y="9"/>
                  </a:lnTo>
                  <a:lnTo>
                    <a:pt x="450" y="9"/>
                  </a:lnTo>
                  <a:lnTo>
                    <a:pt x="451" y="7"/>
                  </a:lnTo>
                  <a:lnTo>
                    <a:pt x="451" y="4"/>
                  </a:lnTo>
                  <a:lnTo>
                    <a:pt x="449" y="1"/>
                  </a:lnTo>
                  <a:lnTo>
                    <a:pt x="443" y="0"/>
                  </a:lnTo>
                  <a:lnTo>
                    <a:pt x="442" y="1"/>
                  </a:lnTo>
                  <a:lnTo>
                    <a:pt x="441" y="3"/>
                  </a:lnTo>
                  <a:lnTo>
                    <a:pt x="441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9" name="Freeform 270"/>
            <p:cNvSpPr/>
            <p:nvPr/>
          </p:nvSpPr>
          <p:spPr bwMode="auto">
            <a:xfrm>
              <a:off x="4437064" y="1593851"/>
              <a:ext cx="104775" cy="84138"/>
            </a:xfrm>
            <a:custGeom>
              <a:avLst/>
              <a:gdLst/>
              <a:ahLst/>
              <a:cxnLst>
                <a:cxn ang="0">
                  <a:pos x="254" y="2"/>
                </a:cxn>
                <a:cxn ang="0">
                  <a:pos x="254" y="2"/>
                </a:cxn>
                <a:cxn ang="0">
                  <a:pos x="238" y="16"/>
                </a:cxn>
                <a:cxn ang="0">
                  <a:pos x="224" y="29"/>
                </a:cxn>
                <a:cxn ang="0">
                  <a:pos x="191" y="53"/>
                </a:cxn>
                <a:cxn ang="0">
                  <a:pos x="158" y="78"/>
                </a:cxn>
                <a:cxn ang="0">
                  <a:pos x="127" y="103"/>
                </a:cxn>
                <a:cxn ang="0">
                  <a:pos x="127" y="103"/>
                </a:cxn>
                <a:cxn ang="0">
                  <a:pos x="64" y="155"/>
                </a:cxn>
                <a:cxn ang="0">
                  <a:pos x="64" y="155"/>
                </a:cxn>
                <a:cxn ang="0">
                  <a:pos x="49" y="167"/>
                </a:cxn>
                <a:cxn ang="0">
                  <a:pos x="32" y="179"/>
                </a:cxn>
                <a:cxn ang="0">
                  <a:pos x="16" y="191"/>
                </a:cxn>
                <a:cxn ang="0">
                  <a:pos x="9" y="197"/>
                </a:cxn>
                <a:cxn ang="0">
                  <a:pos x="3" y="205"/>
                </a:cxn>
                <a:cxn ang="0">
                  <a:pos x="3" y="205"/>
                </a:cxn>
                <a:cxn ang="0">
                  <a:pos x="2" y="206"/>
                </a:cxn>
                <a:cxn ang="0">
                  <a:pos x="0" y="209"/>
                </a:cxn>
                <a:cxn ang="0">
                  <a:pos x="3" y="213"/>
                </a:cxn>
                <a:cxn ang="0">
                  <a:pos x="4" y="214"/>
                </a:cxn>
                <a:cxn ang="0">
                  <a:pos x="7" y="214"/>
                </a:cxn>
                <a:cxn ang="0">
                  <a:pos x="8" y="2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22" y="201"/>
                </a:cxn>
                <a:cxn ang="0">
                  <a:pos x="37" y="191"/>
                </a:cxn>
                <a:cxn ang="0">
                  <a:pos x="64" y="170"/>
                </a:cxn>
                <a:cxn ang="0">
                  <a:pos x="64" y="170"/>
                </a:cxn>
                <a:cxn ang="0">
                  <a:pos x="101" y="141"/>
                </a:cxn>
                <a:cxn ang="0">
                  <a:pos x="135" y="112"/>
                </a:cxn>
                <a:cxn ang="0">
                  <a:pos x="135" y="112"/>
                </a:cxn>
                <a:cxn ang="0">
                  <a:pos x="151" y="98"/>
                </a:cxn>
                <a:cxn ang="0">
                  <a:pos x="166" y="86"/>
                </a:cxn>
                <a:cxn ang="0">
                  <a:pos x="199" y="61"/>
                </a:cxn>
                <a:cxn ang="0">
                  <a:pos x="232" y="36"/>
                </a:cxn>
                <a:cxn ang="0">
                  <a:pos x="247" y="25"/>
                </a:cxn>
                <a:cxn ang="0">
                  <a:pos x="262" y="10"/>
                </a:cxn>
                <a:cxn ang="0">
                  <a:pos x="262" y="10"/>
                </a:cxn>
                <a:cxn ang="0">
                  <a:pos x="263" y="8"/>
                </a:cxn>
                <a:cxn ang="0">
                  <a:pos x="263" y="6"/>
                </a:cxn>
                <a:cxn ang="0">
                  <a:pos x="262" y="2"/>
                </a:cxn>
                <a:cxn ang="0">
                  <a:pos x="258" y="0"/>
                </a:cxn>
                <a:cxn ang="0">
                  <a:pos x="255" y="1"/>
                </a:cxn>
                <a:cxn ang="0">
                  <a:pos x="254" y="2"/>
                </a:cxn>
                <a:cxn ang="0">
                  <a:pos x="254" y="2"/>
                </a:cxn>
              </a:cxnLst>
              <a:rect l="0" t="0" r="r" b="b"/>
              <a:pathLst>
                <a:path w="263" h="214">
                  <a:moveTo>
                    <a:pt x="254" y="2"/>
                  </a:moveTo>
                  <a:lnTo>
                    <a:pt x="254" y="2"/>
                  </a:lnTo>
                  <a:lnTo>
                    <a:pt x="238" y="16"/>
                  </a:lnTo>
                  <a:lnTo>
                    <a:pt x="224" y="29"/>
                  </a:lnTo>
                  <a:lnTo>
                    <a:pt x="191" y="53"/>
                  </a:lnTo>
                  <a:lnTo>
                    <a:pt x="158" y="78"/>
                  </a:lnTo>
                  <a:lnTo>
                    <a:pt x="127" y="103"/>
                  </a:lnTo>
                  <a:lnTo>
                    <a:pt x="127" y="103"/>
                  </a:lnTo>
                  <a:lnTo>
                    <a:pt x="64" y="155"/>
                  </a:lnTo>
                  <a:lnTo>
                    <a:pt x="64" y="155"/>
                  </a:lnTo>
                  <a:lnTo>
                    <a:pt x="49" y="167"/>
                  </a:lnTo>
                  <a:lnTo>
                    <a:pt x="32" y="179"/>
                  </a:lnTo>
                  <a:lnTo>
                    <a:pt x="16" y="191"/>
                  </a:lnTo>
                  <a:lnTo>
                    <a:pt x="9" y="197"/>
                  </a:lnTo>
                  <a:lnTo>
                    <a:pt x="3" y="205"/>
                  </a:lnTo>
                  <a:lnTo>
                    <a:pt x="3" y="205"/>
                  </a:lnTo>
                  <a:lnTo>
                    <a:pt x="2" y="206"/>
                  </a:lnTo>
                  <a:lnTo>
                    <a:pt x="0" y="209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7" y="214"/>
                  </a:lnTo>
                  <a:lnTo>
                    <a:pt x="8" y="2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22" y="201"/>
                  </a:lnTo>
                  <a:lnTo>
                    <a:pt x="37" y="191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101" y="141"/>
                  </a:lnTo>
                  <a:lnTo>
                    <a:pt x="135" y="112"/>
                  </a:lnTo>
                  <a:lnTo>
                    <a:pt x="135" y="112"/>
                  </a:lnTo>
                  <a:lnTo>
                    <a:pt x="151" y="98"/>
                  </a:lnTo>
                  <a:lnTo>
                    <a:pt x="166" y="86"/>
                  </a:lnTo>
                  <a:lnTo>
                    <a:pt x="199" y="61"/>
                  </a:lnTo>
                  <a:lnTo>
                    <a:pt x="232" y="36"/>
                  </a:lnTo>
                  <a:lnTo>
                    <a:pt x="247" y="25"/>
                  </a:lnTo>
                  <a:lnTo>
                    <a:pt x="262" y="10"/>
                  </a:lnTo>
                  <a:lnTo>
                    <a:pt x="262" y="10"/>
                  </a:lnTo>
                  <a:lnTo>
                    <a:pt x="263" y="8"/>
                  </a:lnTo>
                  <a:lnTo>
                    <a:pt x="263" y="6"/>
                  </a:lnTo>
                  <a:lnTo>
                    <a:pt x="262" y="2"/>
                  </a:lnTo>
                  <a:lnTo>
                    <a:pt x="258" y="0"/>
                  </a:lnTo>
                  <a:lnTo>
                    <a:pt x="255" y="1"/>
                  </a:lnTo>
                  <a:lnTo>
                    <a:pt x="254" y="2"/>
                  </a:lnTo>
                  <a:lnTo>
                    <a:pt x="25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0" name="Freeform 271"/>
            <p:cNvSpPr/>
            <p:nvPr/>
          </p:nvSpPr>
          <p:spPr bwMode="auto">
            <a:xfrm>
              <a:off x="4367214" y="1581151"/>
              <a:ext cx="134938" cy="93663"/>
            </a:xfrm>
            <a:custGeom>
              <a:avLst/>
              <a:gdLst/>
              <a:ahLst/>
              <a:cxnLst>
                <a:cxn ang="0">
                  <a:pos x="331" y="2"/>
                </a:cxn>
                <a:cxn ang="0">
                  <a:pos x="331" y="2"/>
                </a:cxn>
                <a:cxn ang="0">
                  <a:pos x="294" y="29"/>
                </a:cxn>
                <a:cxn ang="0">
                  <a:pos x="255" y="57"/>
                </a:cxn>
                <a:cxn ang="0">
                  <a:pos x="255" y="57"/>
                </a:cxn>
                <a:cxn ang="0">
                  <a:pos x="234" y="70"/>
                </a:cxn>
                <a:cxn ang="0">
                  <a:pos x="212" y="82"/>
                </a:cxn>
                <a:cxn ang="0">
                  <a:pos x="189" y="95"/>
                </a:cxn>
                <a:cxn ang="0">
                  <a:pos x="168" y="108"/>
                </a:cxn>
                <a:cxn ang="0">
                  <a:pos x="168" y="108"/>
                </a:cxn>
                <a:cxn ang="0">
                  <a:pos x="85" y="165"/>
                </a:cxn>
                <a:cxn ang="0">
                  <a:pos x="2" y="224"/>
                </a:cxn>
                <a:cxn ang="0">
                  <a:pos x="2" y="224"/>
                </a:cxn>
                <a:cxn ang="0">
                  <a:pos x="1" y="227"/>
                </a:cxn>
                <a:cxn ang="0">
                  <a:pos x="0" y="228"/>
                </a:cxn>
                <a:cxn ang="0">
                  <a:pos x="1" y="232"/>
                </a:cxn>
                <a:cxn ang="0">
                  <a:pos x="2" y="235"/>
                </a:cxn>
                <a:cxn ang="0">
                  <a:pos x="4" y="235"/>
                </a:cxn>
                <a:cxn ang="0">
                  <a:pos x="6" y="236"/>
                </a:cxn>
                <a:cxn ang="0">
                  <a:pos x="9" y="235"/>
                </a:cxn>
                <a:cxn ang="0">
                  <a:pos x="9" y="235"/>
                </a:cxn>
                <a:cxn ang="0">
                  <a:pos x="91" y="176"/>
                </a:cxn>
                <a:cxn ang="0">
                  <a:pos x="174" y="117"/>
                </a:cxn>
                <a:cxn ang="0">
                  <a:pos x="174" y="117"/>
                </a:cxn>
                <a:cxn ang="0">
                  <a:pos x="195" y="104"/>
                </a:cxn>
                <a:cxn ang="0">
                  <a:pos x="217" y="91"/>
                </a:cxn>
                <a:cxn ang="0">
                  <a:pos x="261" y="66"/>
                </a:cxn>
                <a:cxn ang="0">
                  <a:pos x="261" y="66"/>
                </a:cxn>
                <a:cxn ang="0">
                  <a:pos x="281" y="54"/>
                </a:cxn>
                <a:cxn ang="0">
                  <a:pos x="299" y="40"/>
                </a:cxn>
                <a:cxn ang="0">
                  <a:pos x="337" y="12"/>
                </a:cxn>
                <a:cxn ang="0">
                  <a:pos x="337" y="12"/>
                </a:cxn>
                <a:cxn ang="0">
                  <a:pos x="338" y="10"/>
                </a:cxn>
                <a:cxn ang="0">
                  <a:pos x="338" y="7"/>
                </a:cxn>
                <a:cxn ang="0">
                  <a:pos x="338" y="3"/>
                </a:cxn>
                <a:cxn ang="0">
                  <a:pos x="337" y="2"/>
                </a:cxn>
                <a:cxn ang="0">
                  <a:pos x="334" y="0"/>
                </a:cxn>
                <a:cxn ang="0">
                  <a:pos x="333" y="0"/>
                </a:cxn>
                <a:cxn ang="0">
                  <a:pos x="331" y="2"/>
                </a:cxn>
                <a:cxn ang="0">
                  <a:pos x="331" y="2"/>
                </a:cxn>
              </a:cxnLst>
              <a:rect l="0" t="0" r="r" b="b"/>
              <a:pathLst>
                <a:path w="338" h="236">
                  <a:moveTo>
                    <a:pt x="331" y="2"/>
                  </a:moveTo>
                  <a:lnTo>
                    <a:pt x="331" y="2"/>
                  </a:lnTo>
                  <a:lnTo>
                    <a:pt x="294" y="29"/>
                  </a:lnTo>
                  <a:lnTo>
                    <a:pt x="255" y="57"/>
                  </a:lnTo>
                  <a:lnTo>
                    <a:pt x="255" y="57"/>
                  </a:lnTo>
                  <a:lnTo>
                    <a:pt x="234" y="70"/>
                  </a:lnTo>
                  <a:lnTo>
                    <a:pt x="212" y="82"/>
                  </a:lnTo>
                  <a:lnTo>
                    <a:pt x="189" y="95"/>
                  </a:lnTo>
                  <a:lnTo>
                    <a:pt x="168" y="108"/>
                  </a:lnTo>
                  <a:lnTo>
                    <a:pt x="168" y="108"/>
                  </a:lnTo>
                  <a:lnTo>
                    <a:pt x="85" y="165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1" y="227"/>
                  </a:lnTo>
                  <a:lnTo>
                    <a:pt x="0" y="228"/>
                  </a:lnTo>
                  <a:lnTo>
                    <a:pt x="1" y="232"/>
                  </a:lnTo>
                  <a:lnTo>
                    <a:pt x="2" y="235"/>
                  </a:lnTo>
                  <a:lnTo>
                    <a:pt x="4" y="235"/>
                  </a:lnTo>
                  <a:lnTo>
                    <a:pt x="6" y="236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91" y="176"/>
                  </a:lnTo>
                  <a:lnTo>
                    <a:pt x="174" y="117"/>
                  </a:lnTo>
                  <a:lnTo>
                    <a:pt x="174" y="117"/>
                  </a:lnTo>
                  <a:lnTo>
                    <a:pt x="195" y="104"/>
                  </a:lnTo>
                  <a:lnTo>
                    <a:pt x="217" y="91"/>
                  </a:lnTo>
                  <a:lnTo>
                    <a:pt x="261" y="66"/>
                  </a:lnTo>
                  <a:lnTo>
                    <a:pt x="261" y="66"/>
                  </a:lnTo>
                  <a:lnTo>
                    <a:pt x="281" y="54"/>
                  </a:lnTo>
                  <a:lnTo>
                    <a:pt x="299" y="40"/>
                  </a:lnTo>
                  <a:lnTo>
                    <a:pt x="337" y="12"/>
                  </a:lnTo>
                  <a:lnTo>
                    <a:pt x="337" y="12"/>
                  </a:lnTo>
                  <a:lnTo>
                    <a:pt x="338" y="10"/>
                  </a:lnTo>
                  <a:lnTo>
                    <a:pt x="338" y="7"/>
                  </a:lnTo>
                  <a:lnTo>
                    <a:pt x="338" y="3"/>
                  </a:lnTo>
                  <a:lnTo>
                    <a:pt x="337" y="2"/>
                  </a:lnTo>
                  <a:lnTo>
                    <a:pt x="334" y="0"/>
                  </a:lnTo>
                  <a:lnTo>
                    <a:pt x="333" y="0"/>
                  </a:lnTo>
                  <a:lnTo>
                    <a:pt x="331" y="2"/>
                  </a:lnTo>
                  <a:lnTo>
                    <a:pt x="33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1" name="Freeform 272"/>
            <p:cNvSpPr/>
            <p:nvPr/>
          </p:nvSpPr>
          <p:spPr bwMode="auto">
            <a:xfrm>
              <a:off x="4308476" y="1592263"/>
              <a:ext cx="100013" cy="69850"/>
            </a:xfrm>
            <a:custGeom>
              <a:avLst/>
              <a:gdLst/>
              <a:ahLst/>
              <a:cxnLst>
                <a:cxn ang="0">
                  <a:pos x="247" y="2"/>
                </a:cxn>
                <a:cxn ang="0">
                  <a:pos x="247" y="2"/>
                </a:cxn>
                <a:cxn ang="0">
                  <a:pos x="217" y="24"/>
                </a:cxn>
                <a:cxn ang="0">
                  <a:pos x="186" y="46"/>
                </a:cxn>
                <a:cxn ang="0">
                  <a:pos x="186" y="46"/>
                </a:cxn>
                <a:cxn ang="0">
                  <a:pos x="172" y="56"/>
                </a:cxn>
                <a:cxn ang="0">
                  <a:pos x="157" y="67"/>
                </a:cxn>
                <a:cxn ang="0">
                  <a:pos x="143" y="77"/>
                </a:cxn>
                <a:cxn ang="0">
                  <a:pos x="128" y="87"/>
                </a:cxn>
                <a:cxn ang="0">
                  <a:pos x="128" y="87"/>
                </a:cxn>
                <a:cxn ang="0">
                  <a:pos x="113" y="96"/>
                </a:cxn>
                <a:cxn ang="0">
                  <a:pos x="97" y="105"/>
                </a:cxn>
                <a:cxn ang="0">
                  <a:pos x="67" y="124"/>
                </a:cxn>
                <a:cxn ang="0">
                  <a:pos x="67" y="124"/>
                </a:cxn>
                <a:cxn ang="0">
                  <a:pos x="51" y="135"/>
                </a:cxn>
                <a:cxn ang="0">
                  <a:pos x="34" y="144"/>
                </a:cxn>
                <a:cxn ang="0">
                  <a:pos x="18" y="153"/>
                </a:cxn>
                <a:cxn ang="0">
                  <a:pos x="3" y="164"/>
                </a:cxn>
                <a:cxn ang="0">
                  <a:pos x="3" y="164"/>
                </a:cxn>
                <a:cxn ang="0">
                  <a:pos x="0" y="166"/>
                </a:cxn>
                <a:cxn ang="0">
                  <a:pos x="0" y="168"/>
                </a:cxn>
                <a:cxn ang="0">
                  <a:pos x="0" y="173"/>
                </a:cxn>
                <a:cxn ang="0">
                  <a:pos x="1" y="174"/>
                </a:cxn>
                <a:cxn ang="0">
                  <a:pos x="4" y="174"/>
                </a:cxn>
                <a:cxn ang="0">
                  <a:pos x="5" y="175"/>
                </a:cxn>
                <a:cxn ang="0">
                  <a:pos x="8" y="174"/>
                </a:cxn>
                <a:cxn ang="0">
                  <a:pos x="8" y="174"/>
                </a:cxn>
                <a:cxn ang="0">
                  <a:pos x="21" y="165"/>
                </a:cxn>
                <a:cxn ang="0">
                  <a:pos x="37" y="156"/>
                </a:cxn>
                <a:cxn ang="0">
                  <a:pos x="66" y="140"/>
                </a:cxn>
                <a:cxn ang="0">
                  <a:pos x="66" y="140"/>
                </a:cxn>
                <a:cxn ang="0">
                  <a:pos x="81" y="130"/>
                </a:cxn>
                <a:cxn ang="0">
                  <a:pos x="96" y="121"/>
                </a:cxn>
                <a:cxn ang="0">
                  <a:pos x="110" y="110"/>
                </a:cxn>
                <a:cxn ang="0">
                  <a:pos x="126" y="101"/>
                </a:cxn>
                <a:cxn ang="0">
                  <a:pos x="126" y="101"/>
                </a:cxn>
                <a:cxn ang="0">
                  <a:pos x="158" y="81"/>
                </a:cxn>
                <a:cxn ang="0">
                  <a:pos x="191" y="59"/>
                </a:cxn>
                <a:cxn ang="0">
                  <a:pos x="223" y="36"/>
                </a:cxn>
                <a:cxn ang="0">
                  <a:pos x="254" y="11"/>
                </a:cxn>
                <a:cxn ang="0">
                  <a:pos x="254" y="11"/>
                </a:cxn>
                <a:cxn ang="0">
                  <a:pos x="255" y="9"/>
                </a:cxn>
                <a:cxn ang="0">
                  <a:pos x="255" y="7"/>
                </a:cxn>
                <a:cxn ang="0">
                  <a:pos x="255" y="3"/>
                </a:cxn>
                <a:cxn ang="0">
                  <a:pos x="254" y="2"/>
                </a:cxn>
                <a:cxn ang="0">
                  <a:pos x="251" y="0"/>
                </a:cxn>
                <a:cxn ang="0">
                  <a:pos x="250" y="0"/>
                </a:cxn>
                <a:cxn ang="0">
                  <a:pos x="247" y="2"/>
                </a:cxn>
                <a:cxn ang="0">
                  <a:pos x="247" y="2"/>
                </a:cxn>
              </a:cxnLst>
              <a:rect l="0" t="0" r="r" b="b"/>
              <a:pathLst>
                <a:path w="255" h="175">
                  <a:moveTo>
                    <a:pt x="247" y="2"/>
                  </a:moveTo>
                  <a:lnTo>
                    <a:pt x="247" y="2"/>
                  </a:lnTo>
                  <a:lnTo>
                    <a:pt x="217" y="24"/>
                  </a:lnTo>
                  <a:lnTo>
                    <a:pt x="186" y="46"/>
                  </a:lnTo>
                  <a:lnTo>
                    <a:pt x="186" y="46"/>
                  </a:lnTo>
                  <a:lnTo>
                    <a:pt x="172" y="56"/>
                  </a:lnTo>
                  <a:lnTo>
                    <a:pt x="157" y="67"/>
                  </a:lnTo>
                  <a:lnTo>
                    <a:pt x="143" y="77"/>
                  </a:lnTo>
                  <a:lnTo>
                    <a:pt x="128" y="87"/>
                  </a:lnTo>
                  <a:lnTo>
                    <a:pt x="128" y="87"/>
                  </a:lnTo>
                  <a:lnTo>
                    <a:pt x="113" y="96"/>
                  </a:lnTo>
                  <a:lnTo>
                    <a:pt x="97" y="105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51" y="135"/>
                  </a:lnTo>
                  <a:lnTo>
                    <a:pt x="34" y="144"/>
                  </a:lnTo>
                  <a:lnTo>
                    <a:pt x="18" y="153"/>
                  </a:lnTo>
                  <a:lnTo>
                    <a:pt x="3" y="164"/>
                  </a:lnTo>
                  <a:lnTo>
                    <a:pt x="3" y="164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1" y="174"/>
                  </a:lnTo>
                  <a:lnTo>
                    <a:pt x="4" y="174"/>
                  </a:lnTo>
                  <a:lnTo>
                    <a:pt x="5" y="175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21" y="165"/>
                  </a:lnTo>
                  <a:lnTo>
                    <a:pt x="37" y="156"/>
                  </a:lnTo>
                  <a:lnTo>
                    <a:pt x="66" y="140"/>
                  </a:lnTo>
                  <a:lnTo>
                    <a:pt x="66" y="140"/>
                  </a:lnTo>
                  <a:lnTo>
                    <a:pt x="81" y="130"/>
                  </a:lnTo>
                  <a:lnTo>
                    <a:pt x="96" y="121"/>
                  </a:lnTo>
                  <a:lnTo>
                    <a:pt x="110" y="110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58" y="81"/>
                  </a:lnTo>
                  <a:lnTo>
                    <a:pt x="191" y="59"/>
                  </a:lnTo>
                  <a:lnTo>
                    <a:pt x="223" y="36"/>
                  </a:lnTo>
                  <a:lnTo>
                    <a:pt x="254" y="11"/>
                  </a:lnTo>
                  <a:lnTo>
                    <a:pt x="254" y="11"/>
                  </a:lnTo>
                  <a:lnTo>
                    <a:pt x="255" y="9"/>
                  </a:lnTo>
                  <a:lnTo>
                    <a:pt x="255" y="7"/>
                  </a:lnTo>
                  <a:lnTo>
                    <a:pt x="255" y="3"/>
                  </a:lnTo>
                  <a:lnTo>
                    <a:pt x="254" y="2"/>
                  </a:lnTo>
                  <a:lnTo>
                    <a:pt x="251" y="0"/>
                  </a:lnTo>
                  <a:lnTo>
                    <a:pt x="250" y="0"/>
                  </a:lnTo>
                  <a:lnTo>
                    <a:pt x="247" y="2"/>
                  </a:lnTo>
                  <a:lnTo>
                    <a:pt x="24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2" name="Freeform 273"/>
            <p:cNvSpPr/>
            <p:nvPr/>
          </p:nvSpPr>
          <p:spPr bwMode="auto">
            <a:xfrm>
              <a:off x="4438651" y="1476376"/>
              <a:ext cx="128588" cy="92075"/>
            </a:xfrm>
            <a:custGeom>
              <a:avLst/>
              <a:gdLst/>
              <a:ahLst/>
              <a:cxnLst>
                <a:cxn ang="0">
                  <a:pos x="313" y="4"/>
                </a:cxn>
                <a:cxn ang="0">
                  <a:pos x="308" y="9"/>
                </a:cxn>
                <a:cxn ang="0">
                  <a:pos x="287" y="23"/>
                </a:cxn>
                <a:cxn ang="0">
                  <a:pos x="277" y="29"/>
                </a:cxn>
                <a:cxn ang="0">
                  <a:pos x="257" y="45"/>
                </a:cxn>
                <a:cxn ang="0">
                  <a:pos x="247" y="51"/>
                </a:cxn>
                <a:cxn ang="0">
                  <a:pos x="211" y="79"/>
                </a:cxn>
                <a:cxn ang="0">
                  <a:pos x="179" y="111"/>
                </a:cxn>
                <a:cxn ang="0">
                  <a:pos x="170" y="121"/>
                </a:cxn>
                <a:cxn ang="0">
                  <a:pos x="136" y="144"/>
                </a:cxn>
                <a:cxn ang="0">
                  <a:pos x="90" y="173"/>
                </a:cxn>
                <a:cxn ang="0">
                  <a:pos x="69" y="186"/>
                </a:cxn>
                <a:cxn ang="0">
                  <a:pos x="36" y="208"/>
                </a:cxn>
                <a:cxn ang="0">
                  <a:pos x="14" y="219"/>
                </a:cxn>
                <a:cxn ang="0">
                  <a:pos x="3" y="223"/>
                </a:cxn>
                <a:cxn ang="0">
                  <a:pos x="0" y="225"/>
                </a:cxn>
                <a:cxn ang="0">
                  <a:pos x="1" y="233"/>
                </a:cxn>
                <a:cxn ang="0">
                  <a:pos x="6" y="233"/>
                </a:cxn>
                <a:cxn ang="0">
                  <a:pos x="17" y="230"/>
                </a:cxn>
                <a:cxn ang="0">
                  <a:pos x="48" y="215"/>
                </a:cxn>
                <a:cxn ang="0">
                  <a:pos x="86" y="189"/>
                </a:cxn>
                <a:cxn ang="0">
                  <a:pos x="132" y="159"/>
                </a:cxn>
                <a:cxn ang="0">
                  <a:pos x="156" y="143"/>
                </a:cxn>
                <a:cxn ang="0">
                  <a:pos x="180" y="126"/>
                </a:cxn>
                <a:cxn ang="0">
                  <a:pos x="197" y="109"/>
                </a:cxn>
                <a:cxn ang="0">
                  <a:pos x="214" y="91"/>
                </a:cxn>
                <a:cxn ang="0">
                  <a:pos x="239" y="72"/>
                </a:cxn>
                <a:cxn ang="0">
                  <a:pos x="262" y="55"/>
                </a:cxn>
                <a:cxn ang="0">
                  <a:pos x="269" y="50"/>
                </a:cxn>
                <a:cxn ang="0">
                  <a:pos x="296" y="33"/>
                </a:cxn>
                <a:cxn ang="0">
                  <a:pos x="312" y="21"/>
                </a:cxn>
                <a:cxn ang="0">
                  <a:pos x="324" y="7"/>
                </a:cxn>
                <a:cxn ang="0">
                  <a:pos x="324" y="4"/>
                </a:cxn>
                <a:cxn ang="0">
                  <a:pos x="323" y="2"/>
                </a:cxn>
                <a:cxn ang="0">
                  <a:pos x="316" y="0"/>
                </a:cxn>
                <a:cxn ang="0">
                  <a:pos x="313" y="4"/>
                </a:cxn>
              </a:cxnLst>
              <a:rect l="0" t="0" r="r" b="b"/>
              <a:pathLst>
                <a:path w="324" h="233">
                  <a:moveTo>
                    <a:pt x="313" y="4"/>
                  </a:moveTo>
                  <a:lnTo>
                    <a:pt x="313" y="4"/>
                  </a:lnTo>
                  <a:lnTo>
                    <a:pt x="311" y="7"/>
                  </a:lnTo>
                  <a:lnTo>
                    <a:pt x="308" y="9"/>
                  </a:lnTo>
                  <a:lnTo>
                    <a:pt x="302" y="15"/>
                  </a:lnTo>
                  <a:lnTo>
                    <a:pt x="287" y="23"/>
                  </a:lnTo>
                  <a:lnTo>
                    <a:pt x="287" y="23"/>
                  </a:lnTo>
                  <a:lnTo>
                    <a:pt x="277" y="29"/>
                  </a:lnTo>
                  <a:lnTo>
                    <a:pt x="266" y="37"/>
                  </a:lnTo>
                  <a:lnTo>
                    <a:pt x="257" y="45"/>
                  </a:lnTo>
                  <a:lnTo>
                    <a:pt x="247" y="51"/>
                  </a:lnTo>
                  <a:lnTo>
                    <a:pt x="247" y="51"/>
                  </a:lnTo>
                  <a:lnTo>
                    <a:pt x="228" y="64"/>
                  </a:lnTo>
                  <a:lnTo>
                    <a:pt x="211" y="79"/>
                  </a:lnTo>
                  <a:lnTo>
                    <a:pt x="194" y="94"/>
                  </a:lnTo>
                  <a:lnTo>
                    <a:pt x="179" y="111"/>
                  </a:lnTo>
                  <a:lnTo>
                    <a:pt x="179" y="111"/>
                  </a:lnTo>
                  <a:lnTo>
                    <a:pt x="170" y="121"/>
                  </a:lnTo>
                  <a:lnTo>
                    <a:pt x="159" y="128"/>
                  </a:lnTo>
                  <a:lnTo>
                    <a:pt x="136" y="144"/>
                  </a:lnTo>
                  <a:lnTo>
                    <a:pt x="112" y="159"/>
                  </a:lnTo>
                  <a:lnTo>
                    <a:pt x="90" y="173"/>
                  </a:lnTo>
                  <a:lnTo>
                    <a:pt x="90" y="173"/>
                  </a:lnTo>
                  <a:lnTo>
                    <a:pt x="69" y="186"/>
                  </a:lnTo>
                  <a:lnTo>
                    <a:pt x="48" y="202"/>
                  </a:lnTo>
                  <a:lnTo>
                    <a:pt x="36" y="208"/>
                  </a:lnTo>
                  <a:lnTo>
                    <a:pt x="26" y="213"/>
                  </a:lnTo>
                  <a:lnTo>
                    <a:pt x="14" y="219"/>
                  </a:lnTo>
                  <a:lnTo>
                    <a:pt x="3" y="223"/>
                  </a:lnTo>
                  <a:lnTo>
                    <a:pt x="3" y="223"/>
                  </a:lnTo>
                  <a:lnTo>
                    <a:pt x="1" y="224"/>
                  </a:lnTo>
                  <a:lnTo>
                    <a:pt x="0" y="225"/>
                  </a:lnTo>
                  <a:lnTo>
                    <a:pt x="0" y="229"/>
                  </a:lnTo>
                  <a:lnTo>
                    <a:pt x="1" y="233"/>
                  </a:lnTo>
                  <a:lnTo>
                    <a:pt x="3" y="233"/>
                  </a:lnTo>
                  <a:lnTo>
                    <a:pt x="6" y="233"/>
                  </a:lnTo>
                  <a:lnTo>
                    <a:pt x="6" y="233"/>
                  </a:lnTo>
                  <a:lnTo>
                    <a:pt x="17" y="230"/>
                  </a:lnTo>
                  <a:lnTo>
                    <a:pt x="27" y="225"/>
                  </a:lnTo>
                  <a:lnTo>
                    <a:pt x="48" y="215"/>
                  </a:lnTo>
                  <a:lnTo>
                    <a:pt x="68" y="202"/>
                  </a:lnTo>
                  <a:lnTo>
                    <a:pt x="86" y="189"/>
                  </a:lnTo>
                  <a:lnTo>
                    <a:pt x="86" y="189"/>
                  </a:lnTo>
                  <a:lnTo>
                    <a:pt x="132" y="159"/>
                  </a:lnTo>
                  <a:lnTo>
                    <a:pt x="132" y="159"/>
                  </a:lnTo>
                  <a:lnTo>
                    <a:pt x="156" y="143"/>
                  </a:lnTo>
                  <a:lnTo>
                    <a:pt x="170" y="135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97" y="109"/>
                  </a:lnTo>
                  <a:lnTo>
                    <a:pt x="214" y="91"/>
                  </a:lnTo>
                  <a:lnTo>
                    <a:pt x="214" y="91"/>
                  </a:lnTo>
                  <a:lnTo>
                    <a:pt x="226" y="81"/>
                  </a:lnTo>
                  <a:lnTo>
                    <a:pt x="239" y="72"/>
                  </a:lnTo>
                  <a:lnTo>
                    <a:pt x="251" y="64"/>
                  </a:lnTo>
                  <a:lnTo>
                    <a:pt x="262" y="55"/>
                  </a:lnTo>
                  <a:lnTo>
                    <a:pt x="262" y="55"/>
                  </a:lnTo>
                  <a:lnTo>
                    <a:pt x="269" y="50"/>
                  </a:lnTo>
                  <a:lnTo>
                    <a:pt x="278" y="45"/>
                  </a:lnTo>
                  <a:lnTo>
                    <a:pt x="296" y="33"/>
                  </a:lnTo>
                  <a:lnTo>
                    <a:pt x="304" y="28"/>
                  </a:lnTo>
                  <a:lnTo>
                    <a:pt x="312" y="21"/>
                  </a:lnTo>
                  <a:lnTo>
                    <a:pt x="319" y="15"/>
                  </a:lnTo>
                  <a:lnTo>
                    <a:pt x="324" y="7"/>
                  </a:lnTo>
                  <a:lnTo>
                    <a:pt x="324" y="7"/>
                  </a:lnTo>
                  <a:lnTo>
                    <a:pt x="324" y="4"/>
                  </a:lnTo>
                  <a:lnTo>
                    <a:pt x="324" y="3"/>
                  </a:lnTo>
                  <a:lnTo>
                    <a:pt x="323" y="2"/>
                  </a:lnTo>
                  <a:lnTo>
                    <a:pt x="320" y="0"/>
                  </a:lnTo>
                  <a:lnTo>
                    <a:pt x="316" y="0"/>
                  </a:lnTo>
                  <a:lnTo>
                    <a:pt x="315" y="2"/>
                  </a:lnTo>
                  <a:lnTo>
                    <a:pt x="313" y="4"/>
                  </a:lnTo>
                  <a:lnTo>
                    <a:pt x="31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3" name="Freeform 274"/>
            <p:cNvSpPr/>
            <p:nvPr/>
          </p:nvSpPr>
          <p:spPr bwMode="auto">
            <a:xfrm>
              <a:off x="4579939" y="1454151"/>
              <a:ext cx="90488" cy="65088"/>
            </a:xfrm>
            <a:custGeom>
              <a:avLst/>
              <a:gdLst/>
              <a:ahLst/>
              <a:cxnLst>
                <a:cxn ang="0">
                  <a:pos x="218" y="2"/>
                </a:cxn>
                <a:cxn ang="0">
                  <a:pos x="218" y="2"/>
                </a:cxn>
                <a:cxn ang="0">
                  <a:pos x="214" y="7"/>
                </a:cxn>
                <a:cxn ang="0">
                  <a:pos x="208" y="11"/>
                </a:cxn>
                <a:cxn ang="0">
                  <a:pos x="197" y="17"/>
                </a:cxn>
                <a:cxn ang="0">
                  <a:pos x="186" y="24"/>
                </a:cxn>
                <a:cxn ang="0">
                  <a:pos x="175" y="32"/>
                </a:cxn>
                <a:cxn ang="0">
                  <a:pos x="175" y="32"/>
                </a:cxn>
                <a:cxn ang="0">
                  <a:pos x="166" y="38"/>
                </a:cxn>
                <a:cxn ang="0">
                  <a:pos x="156" y="45"/>
                </a:cxn>
                <a:cxn ang="0">
                  <a:pos x="136" y="55"/>
                </a:cxn>
                <a:cxn ang="0">
                  <a:pos x="136" y="55"/>
                </a:cxn>
                <a:cxn ang="0">
                  <a:pos x="94" y="83"/>
                </a:cxn>
                <a:cxn ang="0">
                  <a:pos x="94" y="83"/>
                </a:cxn>
                <a:cxn ang="0">
                  <a:pos x="57" y="109"/>
                </a:cxn>
                <a:cxn ang="0">
                  <a:pos x="22" y="135"/>
                </a:cxn>
                <a:cxn ang="0">
                  <a:pos x="22" y="135"/>
                </a:cxn>
                <a:cxn ang="0">
                  <a:pos x="8" y="144"/>
                </a:cxn>
                <a:cxn ang="0">
                  <a:pos x="5" y="147"/>
                </a:cxn>
                <a:cxn ang="0">
                  <a:pos x="3" y="149"/>
                </a:cxn>
                <a:cxn ang="0">
                  <a:pos x="1" y="153"/>
                </a:cxn>
                <a:cxn ang="0">
                  <a:pos x="0" y="157"/>
                </a:cxn>
                <a:cxn ang="0">
                  <a:pos x="0" y="157"/>
                </a:cxn>
                <a:cxn ang="0">
                  <a:pos x="1" y="160"/>
                </a:cxn>
                <a:cxn ang="0">
                  <a:pos x="1" y="161"/>
                </a:cxn>
                <a:cxn ang="0">
                  <a:pos x="4" y="163"/>
                </a:cxn>
                <a:cxn ang="0">
                  <a:pos x="5" y="163"/>
                </a:cxn>
                <a:cxn ang="0">
                  <a:pos x="9" y="161"/>
                </a:cxn>
                <a:cxn ang="0">
                  <a:pos x="12" y="160"/>
                </a:cxn>
                <a:cxn ang="0">
                  <a:pos x="12" y="157"/>
                </a:cxn>
                <a:cxn ang="0">
                  <a:pos x="12" y="157"/>
                </a:cxn>
                <a:cxn ang="0">
                  <a:pos x="13" y="153"/>
                </a:cxn>
                <a:cxn ang="0">
                  <a:pos x="18" y="149"/>
                </a:cxn>
                <a:cxn ang="0">
                  <a:pos x="33" y="139"/>
                </a:cxn>
                <a:cxn ang="0">
                  <a:pos x="57" y="123"/>
                </a:cxn>
                <a:cxn ang="0">
                  <a:pos x="57" y="123"/>
                </a:cxn>
                <a:cxn ang="0">
                  <a:pos x="91" y="100"/>
                </a:cxn>
                <a:cxn ang="0">
                  <a:pos x="126" y="78"/>
                </a:cxn>
                <a:cxn ang="0">
                  <a:pos x="126" y="78"/>
                </a:cxn>
                <a:cxn ang="0">
                  <a:pos x="154" y="59"/>
                </a:cxn>
                <a:cxn ang="0">
                  <a:pos x="169" y="50"/>
                </a:cxn>
                <a:cxn ang="0">
                  <a:pos x="183" y="40"/>
                </a:cxn>
                <a:cxn ang="0">
                  <a:pos x="183" y="40"/>
                </a:cxn>
                <a:cxn ang="0">
                  <a:pos x="194" y="32"/>
                </a:cxn>
                <a:cxn ang="0">
                  <a:pos x="205" y="25"/>
                </a:cxn>
                <a:cxn ang="0">
                  <a:pos x="217" y="19"/>
                </a:cxn>
                <a:cxn ang="0">
                  <a:pos x="228" y="10"/>
                </a:cxn>
                <a:cxn ang="0">
                  <a:pos x="228" y="10"/>
                </a:cxn>
                <a:cxn ang="0">
                  <a:pos x="229" y="8"/>
                </a:cxn>
                <a:cxn ang="0">
                  <a:pos x="229" y="6"/>
                </a:cxn>
                <a:cxn ang="0">
                  <a:pos x="228" y="2"/>
                </a:cxn>
                <a:cxn ang="0">
                  <a:pos x="224" y="0"/>
                </a:cxn>
                <a:cxn ang="0">
                  <a:pos x="221" y="0"/>
                </a:cxn>
                <a:cxn ang="0">
                  <a:pos x="218" y="2"/>
                </a:cxn>
                <a:cxn ang="0">
                  <a:pos x="218" y="2"/>
                </a:cxn>
              </a:cxnLst>
              <a:rect l="0" t="0" r="r" b="b"/>
              <a:pathLst>
                <a:path w="229" h="163">
                  <a:moveTo>
                    <a:pt x="218" y="2"/>
                  </a:moveTo>
                  <a:lnTo>
                    <a:pt x="218" y="2"/>
                  </a:lnTo>
                  <a:lnTo>
                    <a:pt x="214" y="7"/>
                  </a:lnTo>
                  <a:lnTo>
                    <a:pt x="208" y="11"/>
                  </a:lnTo>
                  <a:lnTo>
                    <a:pt x="197" y="17"/>
                  </a:lnTo>
                  <a:lnTo>
                    <a:pt x="186" y="24"/>
                  </a:lnTo>
                  <a:lnTo>
                    <a:pt x="175" y="32"/>
                  </a:lnTo>
                  <a:lnTo>
                    <a:pt x="175" y="32"/>
                  </a:lnTo>
                  <a:lnTo>
                    <a:pt x="166" y="38"/>
                  </a:lnTo>
                  <a:lnTo>
                    <a:pt x="156" y="45"/>
                  </a:lnTo>
                  <a:lnTo>
                    <a:pt x="136" y="55"/>
                  </a:lnTo>
                  <a:lnTo>
                    <a:pt x="136" y="55"/>
                  </a:lnTo>
                  <a:lnTo>
                    <a:pt x="94" y="83"/>
                  </a:lnTo>
                  <a:lnTo>
                    <a:pt x="94" y="83"/>
                  </a:lnTo>
                  <a:lnTo>
                    <a:pt x="57" y="109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8" y="144"/>
                  </a:lnTo>
                  <a:lnTo>
                    <a:pt x="5" y="147"/>
                  </a:lnTo>
                  <a:lnTo>
                    <a:pt x="3" y="149"/>
                  </a:lnTo>
                  <a:lnTo>
                    <a:pt x="1" y="153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160"/>
                  </a:lnTo>
                  <a:lnTo>
                    <a:pt x="1" y="161"/>
                  </a:lnTo>
                  <a:lnTo>
                    <a:pt x="4" y="163"/>
                  </a:lnTo>
                  <a:lnTo>
                    <a:pt x="5" y="163"/>
                  </a:lnTo>
                  <a:lnTo>
                    <a:pt x="9" y="161"/>
                  </a:lnTo>
                  <a:lnTo>
                    <a:pt x="12" y="160"/>
                  </a:lnTo>
                  <a:lnTo>
                    <a:pt x="12" y="157"/>
                  </a:lnTo>
                  <a:lnTo>
                    <a:pt x="12" y="157"/>
                  </a:lnTo>
                  <a:lnTo>
                    <a:pt x="13" y="153"/>
                  </a:lnTo>
                  <a:lnTo>
                    <a:pt x="18" y="149"/>
                  </a:lnTo>
                  <a:lnTo>
                    <a:pt x="33" y="139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91" y="100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54" y="59"/>
                  </a:lnTo>
                  <a:lnTo>
                    <a:pt x="169" y="50"/>
                  </a:lnTo>
                  <a:lnTo>
                    <a:pt x="183" y="40"/>
                  </a:lnTo>
                  <a:lnTo>
                    <a:pt x="183" y="40"/>
                  </a:lnTo>
                  <a:lnTo>
                    <a:pt x="194" y="32"/>
                  </a:lnTo>
                  <a:lnTo>
                    <a:pt x="205" y="25"/>
                  </a:lnTo>
                  <a:lnTo>
                    <a:pt x="217" y="19"/>
                  </a:lnTo>
                  <a:lnTo>
                    <a:pt x="228" y="10"/>
                  </a:lnTo>
                  <a:lnTo>
                    <a:pt x="228" y="10"/>
                  </a:lnTo>
                  <a:lnTo>
                    <a:pt x="229" y="8"/>
                  </a:lnTo>
                  <a:lnTo>
                    <a:pt x="229" y="6"/>
                  </a:lnTo>
                  <a:lnTo>
                    <a:pt x="228" y="2"/>
                  </a:lnTo>
                  <a:lnTo>
                    <a:pt x="224" y="0"/>
                  </a:lnTo>
                  <a:lnTo>
                    <a:pt x="221" y="0"/>
                  </a:lnTo>
                  <a:lnTo>
                    <a:pt x="218" y="2"/>
                  </a:lnTo>
                  <a:lnTo>
                    <a:pt x="21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4" name="Freeform 275"/>
            <p:cNvSpPr/>
            <p:nvPr/>
          </p:nvSpPr>
          <p:spPr bwMode="auto">
            <a:xfrm>
              <a:off x="4616451" y="1493838"/>
              <a:ext cx="63500" cy="41275"/>
            </a:xfrm>
            <a:custGeom>
              <a:avLst/>
              <a:gdLst/>
              <a:ahLst/>
              <a:cxnLst>
                <a:cxn ang="0">
                  <a:pos x="151" y="1"/>
                </a:cxn>
                <a:cxn ang="0">
                  <a:pos x="151" y="1"/>
                </a:cxn>
                <a:cxn ang="0">
                  <a:pos x="142" y="8"/>
                </a:cxn>
                <a:cxn ang="0">
                  <a:pos x="133" y="14"/>
                </a:cxn>
                <a:cxn ang="0">
                  <a:pos x="113" y="25"/>
                </a:cxn>
                <a:cxn ang="0">
                  <a:pos x="93" y="35"/>
                </a:cxn>
                <a:cxn ang="0">
                  <a:pos x="74" y="47"/>
                </a:cxn>
                <a:cxn ang="0">
                  <a:pos x="74" y="47"/>
                </a:cxn>
                <a:cxn ang="0">
                  <a:pos x="3" y="92"/>
                </a:cxn>
                <a:cxn ang="0">
                  <a:pos x="3" y="92"/>
                </a:cxn>
                <a:cxn ang="0">
                  <a:pos x="2" y="93"/>
                </a:cxn>
                <a:cxn ang="0">
                  <a:pos x="0" y="96"/>
                </a:cxn>
                <a:cxn ang="0">
                  <a:pos x="2" y="99"/>
                </a:cxn>
                <a:cxn ang="0">
                  <a:pos x="4" y="102"/>
                </a:cxn>
                <a:cxn ang="0">
                  <a:pos x="7" y="102"/>
                </a:cxn>
                <a:cxn ang="0">
                  <a:pos x="10" y="101"/>
                </a:cxn>
                <a:cxn ang="0">
                  <a:pos x="10" y="101"/>
                </a:cxn>
                <a:cxn ang="0">
                  <a:pos x="79" y="56"/>
                </a:cxn>
                <a:cxn ang="0">
                  <a:pos x="79" y="56"/>
                </a:cxn>
                <a:cxn ang="0">
                  <a:pos x="100" y="46"/>
                </a:cxn>
                <a:cxn ang="0">
                  <a:pos x="121" y="34"/>
                </a:cxn>
                <a:cxn ang="0">
                  <a:pos x="140" y="22"/>
                </a:cxn>
                <a:cxn ang="0">
                  <a:pos x="150" y="16"/>
                </a:cxn>
                <a:cxn ang="0">
                  <a:pos x="159" y="9"/>
                </a:cxn>
                <a:cxn ang="0">
                  <a:pos x="159" y="9"/>
                </a:cxn>
                <a:cxn ang="0">
                  <a:pos x="160" y="7"/>
                </a:cxn>
                <a:cxn ang="0">
                  <a:pos x="160" y="5"/>
                </a:cxn>
                <a:cxn ang="0">
                  <a:pos x="160" y="3"/>
                </a:cxn>
                <a:cxn ang="0">
                  <a:pos x="159" y="1"/>
                </a:cxn>
                <a:cxn ang="0">
                  <a:pos x="155" y="0"/>
                </a:cxn>
                <a:cxn ang="0">
                  <a:pos x="154" y="0"/>
                </a:cxn>
                <a:cxn ang="0">
                  <a:pos x="151" y="1"/>
                </a:cxn>
                <a:cxn ang="0">
                  <a:pos x="151" y="1"/>
                </a:cxn>
              </a:cxnLst>
              <a:rect l="0" t="0" r="r" b="b"/>
              <a:pathLst>
                <a:path w="160" h="102">
                  <a:moveTo>
                    <a:pt x="151" y="1"/>
                  </a:moveTo>
                  <a:lnTo>
                    <a:pt x="151" y="1"/>
                  </a:lnTo>
                  <a:lnTo>
                    <a:pt x="142" y="8"/>
                  </a:lnTo>
                  <a:lnTo>
                    <a:pt x="133" y="14"/>
                  </a:lnTo>
                  <a:lnTo>
                    <a:pt x="113" y="25"/>
                  </a:lnTo>
                  <a:lnTo>
                    <a:pt x="93" y="35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3" y="92"/>
                  </a:lnTo>
                  <a:lnTo>
                    <a:pt x="3" y="92"/>
                  </a:lnTo>
                  <a:lnTo>
                    <a:pt x="2" y="93"/>
                  </a:lnTo>
                  <a:lnTo>
                    <a:pt x="0" y="96"/>
                  </a:lnTo>
                  <a:lnTo>
                    <a:pt x="2" y="99"/>
                  </a:lnTo>
                  <a:lnTo>
                    <a:pt x="4" y="102"/>
                  </a:lnTo>
                  <a:lnTo>
                    <a:pt x="7" y="102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100" y="46"/>
                  </a:lnTo>
                  <a:lnTo>
                    <a:pt x="121" y="34"/>
                  </a:lnTo>
                  <a:lnTo>
                    <a:pt x="140" y="22"/>
                  </a:lnTo>
                  <a:lnTo>
                    <a:pt x="150" y="16"/>
                  </a:lnTo>
                  <a:lnTo>
                    <a:pt x="159" y="9"/>
                  </a:lnTo>
                  <a:lnTo>
                    <a:pt x="159" y="9"/>
                  </a:lnTo>
                  <a:lnTo>
                    <a:pt x="160" y="7"/>
                  </a:lnTo>
                  <a:lnTo>
                    <a:pt x="160" y="5"/>
                  </a:lnTo>
                  <a:lnTo>
                    <a:pt x="160" y="3"/>
                  </a:lnTo>
                  <a:lnTo>
                    <a:pt x="159" y="1"/>
                  </a:lnTo>
                  <a:lnTo>
                    <a:pt x="155" y="0"/>
                  </a:lnTo>
                  <a:lnTo>
                    <a:pt x="154" y="0"/>
                  </a:lnTo>
                  <a:lnTo>
                    <a:pt x="151" y="1"/>
                  </a:lnTo>
                  <a:lnTo>
                    <a:pt x="15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5" name="Freeform 276"/>
            <p:cNvSpPr/>
            <p:nvPr/>
          </p:nvSpPr>
          <p:spPr bwMode="auto">
            <a:xfrm>
              <a:off x="4630739" y="1352551"/>
              <a:ext cx="119063" cy="82550"/>
            </a:xfrm>
            <a:custGeom>
              <a:avLst/>
              <a:gdLst/>
              <a:ahLst/>
              <a:cxnLst>
                <a:cxn ang="0">
                  <a:pos x="291" y="0"/>
                </a:cxn>
                <a:cxn ang="0">
                  <a:pos x="289" y="0"/>
                </a:cxn>
                <a:cxn ang="0">
                  <a:pos x="286" y="4"/>
                </a:cxn>
                <a:cxn ang="0">
                  <a:pos x="276" y="11"/>
                </a:cxn>
                <a:cxn ang="0">
                  <a:pos x="265" y="17"/>
                </a:cxn>
                <a:cxn ang="0">
                  <a:pos x="240" y="35"/>
                </a:cxn>
                <a:cxn ang="0">
                  <a:pos x="232" y="41"/>
                </a:cxn>
                <a:cxn ang="0">
                  <a:pos x="215" y="56"/>
                </a:cxn>
                <a:cxn ang="0">
                  <a:pos x="154" y="93"/>
                </a:cxn>
                <a:cxn ang="0">
                  <a:pos x="115" y="119"/>
                </a:cxn>
                <a:cxn ang="0">
                  <a:pos x="75" y="147"/>
                </a:cxn>
                <a:cxn ang="0">
                  <a:pos x="19" y="184"/>
                </a:cxn>
                <a:cxn ang="0">
                  <a:pos x="2" y="198"/>
                </a:cxn>
                <a:cxn ang="0">
                  <a:pos x="1" y="204"/>
                </a:cxn>
                <a:cxn ang="0">
                  <a:pos x="6" y="208"/>
                </a:cxn>
                <a:cxn ang="0">
                  <a:pos x="9" y="208"/>
                </a:cxn>
                <a:cxn ang="0">
                  <a:pos x="13" y="207"/>
                </a:cxn>
                <a:cxn ang="0">
                  <a:pos x="14" y="203"/>
                </a:cxn>
                <a:cxn ang="0">
                  <a:pos x="48" y="179"/>
                </a:cxn>
                <a:cxn ang="0">
                  <a:pos x="82" y="156"/>
                </a:cxn>
                <a:cxn ang="0">
                  <a:pos x="99" y="144"/>
                </a:cxn>
                <a:cxn ang="0">
                  <a:pos x="154" y="107"/>
                </a:cxn>
                <a:cxn ang="0">
                  <a:pos x="187" y="85"/>
                </a:cxn>
                <a:cxn ang="0">
                  <a:pos x="219" y="67"/>
                </a:cxn>
                <a:cxn ang="0">
                  <a:pos x="230" y="62"/>
                </a:cxn>
                <a:cxn ang="0">
                  <a:pos x="248" y="47"/>
                </a:cxn>
                <a:cxn ang="0">
                  <a:pos x="256" y="39"/>
                </a:cxn>
                <a:cxn ang="0">
                  <a:pos x="277" y="24"/>
                </a:cxn>
                <a:cxn ang="0">
                  <a:pos x="298" y="11"/>
                </a:cxn>
                <a:cxn ang="0">
                  <a:pos x="302" y="8"/>
                </a:cxn>
                <a:cxn ang="0">
                  <a:pos x="300" y="1"/>
                </a:cxn>
                <a:cxn ang="0">
                  <a:pos x="296" y="0"/>
                </a:cxn>
              </a:cxnLst>
              <a:rect l="0" t="0" r="r" b="b"/>
              <a:pathLst>
                <a:path w="302" h="208">
                  <a:moveTo>
                    <a:pt x="296" y="0"/>
                  </a:moveTo>
                  <a:lnTo>
                    <a:pt x="291" y="0"/>
                  </a:lnTo>
                  <a:lnTo>
                    <a:pt x="291" y="0"/>
                  </a:lnTo>
                  <a:lnTo>
                    <a:pt x="289" y="0"/>
                  </a:lnTo>
                  <a:lnTo>
                    <a:pt x="287" y="1"/>
                  </a:lnTo>
                  <a:lnTo>
                    <a:pt x="286" y="4"/>
                  </a:lnTo>
                  <a:lnTo>
                    <a:pt x="286" y="4"/>
                  </a:lnTo>
                  <a:lnTo>
                    <a:pt x="276" y="11"/>
                  </a:lnTo>
                  <a:lnTo>
                    <a:pt x="265" y="17"/>
                  </a:lnTo>
                  <a:lnTo>
                    <a:pt x="265" y="17"/>
                  </a:lnTo>
                  <a:lnTo>
                    <a:pt x="248" y="29"/>
                  </a:lnTo>
                  <a:lnTo>
                    <a:pt x="240" y="35"/>
                  </a:lnTo>
                  <a:lnTo>
                    <a:pt x="232" y="41"/>
                  </a:lnTo>
                  <a:lnTo>
                    <a:pt x="232" y="41"/>
                  </a:lnTo>
                  <a:lnTo>
                    <a:pt x="224" y="48"/>
                  </a:lnTo>
                  <a:lnTo>
                    <a:pt x="215" y="56"/>
                  </a:lnTo>
                  <a:lnTo>
                    <a:pt x="196" y="69"/>
                  </a:lnTo>
                  <a:lnTo>
                    <a:pt x="154" y="93"/>
                  </a:lnTo>
                  <a:lnTo>
                    <a:pt x="154" y="93"/>
                  </a:lnTo>
                  <a:lnTo>
                    <a:pt x="115" y="119"/>
                  </a:lnTo>
                  <a:lnTo>
                    <a:pt x="75" y="147"/>
                  </a:lnTo>
                  <a:lnTo>
                    <a:pt x="75" y="147"/>
                  </a:lnTo>
                  <a:lnTo>
                    <a:pt x="37" y="171"/>
                  </a:lnTo>
                  <a:lnTo>
                    <a:pt x="19" y="184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0" y="201"/>
                  </a:lnTo>
                  <a:lnTo>
                    <a:pt x="1" y="204"/>
                  </a:lnTo>
                  <a:lnTo>
                    <a:pt x="2" y="207"/>
                  </a:lnTo>
                  <a:lnTo>
                    <a:pt x="6" y="208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1" y="208"/>
                  </a:lnTo>
                  <a:lnTo>
                    <a:pt x="13" y="207"/>
                  </a:lnTo>
                  <a:lnTo>
                    <a:pt x="14" y="203"/>
                  </a:lnTo>
                  <a:lnTo>
                    <a:pt x="14" y="203"/>
                  </a:lnTo>
                  <a:lnTo>
                    <a:pt x="30" y="190"/>
                  </a:lnTo>
                  <a:lnTo>
                    <a:pt x="48" y="179"/>
                  </a:lnTo>
                  <a:lnTo>
                    <a:pt x="65" y="167"/>
                  </a:lnTo>
                  <a:lnTo>
                    <a:pt x="82" y="156"/>
                  </a:lnTo>
                  <a:lnTo>
                    <a:pt x="82" y="156"/>
                  </a:lnTo>
                  <a:lnTo>
                    <a:pt x="99" y="144"/>
                  </a:lnTo>
                  <a:lnTo>
                    <a:pt x="117" y="132"/>
                  </a:lnTo>
                  <a:lnTo>
                    <a:pt x="154" y="107"/>
                  </a:lnTo>
                  <a:lnTo>
                    <a:pt x="154" y="107"/>
                  </a:lnTo>
                  <a:lnTo>
                    <a:pt x="187" y="85"/>
                  </a:lnTo>
                  <a:lnTo>
                    <a:pt x="202" y="76"/>
                  </a:lnTo>
                  <a:lnTo>
                    <a:pt x="219" y="67"/>
                  </a:lnTo>
                  <a:lnTo>
                    <a:pt x="219" y="67"/>
                  </a:lnTo>
                  <a:lnTo>
                    <a:pt x="230" y="62"/>
                  </a:lnTo>
                  <a:lnTo>
                    <a:pt x="239" y="55"/>
                  </a:lnTo>
                  <a:lnTo>
                    <a:pt x="248" y="47"/>
                  </a:lnTo>
                  <a:lnTo>
                    <a:pt x="256" y="39"/>
                  </a:lnTo>
                  <a:lnTo>
                    <a:pt x="256" y="39"/>
                  </a:lnTo>
                  <a:lnTo>
                    <a:pt x="266" y="31"/>
                  </a:lnTo>
                  <a:lnTo>
                    <a:pt x="277" y="24"/>
                  </a:lnTo>
                  <a:lnTo>
                    <a:pt x="287" y="17"/>
                  </a:lnTo>
                  <a:lnTo>
                    <a:pt x="298" y="11"/>
                  </a:lnTo>
                  <a:lnTo>
                    <a:pt x="298" y="11"/>
                  </a:lnTo>
                  <a:lnTo>
                    <a:pt x="302" y="8"/>
                  </a:lnTo>
                  <a:lnTo>
                    <a:pt x="302" y="4"/>
                  </a:lnTo>
                  <a:lnTo>
                    <a:pt x="300" y="1"/>
                  </a:lnTo>
                  <a:lnTo>
                    <a:pt x="299" y="0"/>
                  </a:lnTo>
                  <a:lnTo>
                    <a:pt x="296" y="0"/>
                  </a:lnTo>
                  <a:lnTo>
                    <a:pt x="29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6" name="Freeform 277"/>
            <p:cNvSpPr/>
            <p:nvPr/>
          </p:nvSpPr>
          <p:spPr bwMode="auto">
            <a:xfrm>
              <a:off x="4608514" y="1355726"/>
              <a:ext cx="74613" cy="49213"/>
            </a:xfrm>
            <a:custGeom>
              <a:avLst/>
              <a:gdLst/>
              <a:ahLst/>
              <a:cxnLst>
                <a:cxn ang="0">
                  <a:pos x="178" y="1"/>
                </a:cxn>
                <a:cxn ang="0">
                  <a:pos x="178" y="1"/>
                </a:cxn>
                <a:cxn ang="0">
                  <a:pos x="168" y="12"/>
                </a:cxn>
                <a:cxn ang="0">
                  <a:pos x="156" y="21"/>
                </a:cxn>
                <a:cxn ang="0">
                  <a:pos x="131" y="38"/>
                </a:cxn>
                <a:cxn ang="0">
                  <a:pos x="105" y="54"/>
                </a:cxn>
                <a:cxn ang="0">
                  <a:pos x="80" y="69"/>
                </a:cxn>
                <a:cxn ang="0">
                  <a:pos x="80" y="69"/>
                </a:cxn>
                <a:cxn ang="0">
                  <a:pos x="54" y="85"/>
                </a:cxn>
                <a:cxn ang="0">
                  <a:pos x="41" y="93"/>
                </a:cxn>
                <a:cxn ang="0">
                  <a:pos x="28" y="99"/>
                </a:cxn>
                <a:cxn ang="0">
                  <a:pos x="28" y="99"/>
                </a:cxn>
                <a:cxn ang="0">
                  <a:pos x="12" y="106"/>
                </a:cxn>
                <a:cxn ang="0">
                  <a:pos x="5" y="111"/>
                </a:cxn>
                <a:cxn ang="0">
                  <a:pos x="3" y="114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19"/>
                </a:cxn>
                <a:cxn ang="0">
                  <a:pos x="0" y="122"/>
                </a:cxn>
                <a:cxn ang="0">
                  <a:pos x="3" y="125"/>
                </a:cxn>
                <a:cxn ang="0">
                  <a:pos x="5" y="125"/>
                </a:cxn>
                <a:cxn ang="0">
                  <a:pos x="7" y="125"/>
                </a:cxn>
                <a:cxn ang="0">
                  <a:pos x="9" y="124"/>
                </a:cxn>
                <a:cxn ang="0">
                  <a:pos x="11" y="123"/>
                </a:cxn>
                <a:cxn ang="0">
                  <a:pos x="11" y="123"/>
                </a:cxn>
                <a:cxn ang="0">
                  <a:pos x="13" y="120"/>
                </a:cxn>
                <a:cxn ang="0">
                  <a:pos x="16" y="116"/>
                </a:cxn>
                <a:cxn ang="0">
                  <a:pos x="26" y="111"/>
                </a:cxn>
                <a:cxn ang="0">
                  <a:pos x="46" y="103"/>
                </a:cxn>
                <a:cxn ang="0">
                  <a:pos x="46" y="103"/>
                </a:cxn>
                <a:cxn ang="0">
                  <a:pos x="60" y="95"/>
                </a:cxn>
                <a:cxn ang="0">
                  <a:pos x="75" y="86"/>
                </a:cxn>
                <a:cxn ang="0">
                  <a:pos x="102" y="68"/>
                </a:cxn>
                <a:cxn ang="0">
                  <a:pos x="102" y="68"/>
                </a:cxn>
                <a:cxn ang="0">
                  <a:pos x="147" y="40"/>
                </a:cxn>
                <a:cxn ang="0">
                  <a:pos x="168" y="26"/>
                </a:cxn>
                <a:cxn ang="0">
                  <a:pos x="177" y="18"/>
                </a:cxn>
                <a:cxn ang="0">
                  <a:pos x="186" y="10"/>
                </a:cxn>
                <a:cxn ang="0">
                  <a:pos x="186" y="10"/>
                </a:cxn>
                <a:cxn ang="0">
                  <a:pos x="187" y="8"/>
                </a:cxn>
                <a:cxn ang="0">
                  <a:pos x="189" y="5"/>
                </a:cxn>
                <a:cxn ang="0">
                  <a:pos x="186" y="3"/>
                </a:cxn>
                <a:cxn ang="0">
                  <a:pos x="182" y="0"/>
                </a:cxn>
                <a:cxn ang="0">
                  <a:pos x="181" y="0"/>
                </a:cxn>
                <a:cxn ang="0">
                  <a:pos x="178" y="1"/>
                </a:cxn>
                <a:cxn ang="0">
                  <a:pos x="178" y="1"/>
                </a:cxn>
              </a:cxnLst>
              <a:rect l="0" t="0" r="r" b="b"/>
              <a:pathLst>
                <a:path w="189" h="125">
                  <a:moveTo>
                    <a:pt x="178" y="1"/>
                  </a:moveTo>
                  <a:lnTo>
                    <a:pt x="178" y="1"/>
                  </a:lnTo>
                  <a:lnTo>
                    <a:pt x="168" y="12"/>
                  </a:lnTo>
                  <a:lnTo>
                    <a:pt x="156" y="21"/>
                  </a:lnTo>
                  <a:lnTo>
                    <a:pt x="131" y="38"/>
                  </a:lnTo>
                  <a:lnTo>
                    <a:pt x="105" y="54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54" y="85"/>
                  </a:lnTo>
                  <a:lnTo>
                    <a:pt x="41" y="93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12" y="106"/>
                  </a:lnTo>
                  <a:lnTo>
                    <a:pt x="5" y="111"/>
                  </a:lnTo>
                  <a:lnTo>
                    <a:pt x="3" y="114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9"/>
                  </a:lnTo>
                  <a:lnTo>
                    <a:pt x="0" y="122"/>
                  </a:lnTo>
                  <a:lnTo>
                    <a:pt x="3" y="125"/>
                  </a:lnTo>
                  <a:lnTo>
                    <a:pt x="5" y="125"/>
                  </a:lnTo>
                  <a:lnTo>
                    <a:pt x="7" y="125"/>
                  </a:lnTo>
                  <a:lnTo>
                    <a:pt x="9" y="124"/>
                  </a:lnTo>
                  <a:lnTo>
                    <a:pt x="11" y="123"/>
                  </a:lnTo>
                  <a:lnTo>
                    <a:pt x="11" y="123"/>
                  </a:lnTo>
                  <a:lnTo>
                    <a:pt x="13" y="120"/>
                  </a:lnTo>
                  <a:lnTo>
                    <a:pt x="16" y="116"/>
                  </a:lnTo>
                  <a:lnTo>
                    <a:pt x="26" y="111"/>
                  </a:lnTo>
                  <a:lnTo>
                    <a:pt x="46" y="103"/>
                  </a:lnTo>
                  <a:lnTo>
                    <a:pt x="46" y="103"/>
                  </a:lnTo>
                  <a:lnTo>
                    <a:pt x="60" y="95"/>
                  </a:lnTo>
                  <a:lnTo>
                    <a:pt x="75" y="86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47" y="40"/>
                  </a:lnTo>
                  <a:lnTo>
                    <a:pt x="168" y="26"/>
                  </a:lnTo>
                  <a:lnTo>
                    <a:pt x="177" y="18"/>
                  </a:lnTo>
                  <a:lnTo>
                    <a:pt x="186" y="10"/>
                  </a:lnTo>
                  <a:lnTo>
                    <a:pt x="186" y="10"/>
                  </a:lnTo>
                  <a:lnTo>
                    <a:pt x="187" y="8"/>
                  </a:lnTo>
                  <a:lnTo>
                    <a:pt x="189" y="5"/>
                  </a:lnTo>
                  <a:lnTo>
                    <a:pt x="186" y="3"/>
                  </a:lnTo>
                  <a:lnTo>
                    <a:pt x="182" y="0"/>
                  </a:lnTo>
                  <a:lnTo>
                    <a:pt x="181" y="0"/>
                  </a:lnTo>
                  <a:lnTo>
                    <a:pt x="178" y="1"/>
                  </a:lnTo>
                  <a:lnTo>
                    <a:pt x="17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7" name="Freeform 278"/>
            <p:cNvSpPr/>
            <p:nvPr/>
          </p:nvSpPr>
          <p:spPr bwMode="auto">
            <a:xfrm>
              <a:off x="4559301" y="1325563"/>
              <a:ext cx="111125" cy="77788"/>
            </a:xfrm>
            <a:custGeom>
              <a:avLst/>
              <a:gdLst/>
              <a:ahLst/>
              <a:cxnLst>
                <a:cxn ang="0">
                  <a:pos x="270" y="3"/>
                </a:cxn>
                <a:cxn ang="0">
                  <a:pos x="270" y="3"/>
                </a:cxn>
                <a:cxn ang="0">
                  <a:pos x="266" y="7"/>
                </a:cxn>
                <a:cxn ang="0">
                  <a:pos x="259" y="10"/>
                </a:cxn>
                <a:cxn ang="0">
                  <a:pos x="249" y="16"/>
                </a:cxn>
                <a:cxn ang="0">
                  <a:pos x="249" y="16"/>
                </a:cxn>
                <a:cxn ang="0">
                  <a:pos x="231" y="30"/>
                </a:cxn>
                <a:cxn ang="0">
                  <a:pos x="212" y="45"/>
                </a:cxn>
                <a:cxn ang="0">
                  <a:pos x="212" y="45"/>
                </a:cxn>
                <a:cxn ang="0">
                  <a:pos x="194" y="57"/>
                </a:cxn>
                <a:cxn ang="0">
                  <a:pos x="176" y="67"/>
                </a:cxn>
                <a:cxn ang="0">
                  <a:pos x="156" y="79"/>
                </a:cxn>
                <a:cxn ang="0">
                  <a:pos x="138" y="91"/>
                </a:cxn>
                <a:cxn ang="0">
                  <a:pos x="138" y="91"/>
                </a:cxn>
                <a:cxn ang="0">
                  <a:pos x="102" y="113"/>
                </a:cxn>
                <a:cxn ang="0">
                  <a:pos x="68" y="135"/>
                </a:cxn>
                <a:cxn ang="0">
                  <a:pos x="33" y="159"/>
                </a:cxn>
                <a:cxn ang="0">
                  <a:pos x="17" y="172"/>
                </a:cxn>
                <a:cxn ang="0">
                  <a:pos x="2" y="185"/>
                </a:cxn>
                <a:cxn ang="0">
                  <a:pos x="2" y="185"/>
                </a:cxn>
                <a:cxn ang="0">
                  <a:pos x="0" y="189"/>
                </a:cxn>
                <a:cxn ang="0">
                  <a:pos x="0" y="191"/>
                </a:cxn>
                <a:cxn ang="0">
                  <a:pos x="3" y="194"/>
                </a:cxn>
                <a:cxn ang="0">
                  <a:pos x="6" y="195"/>
                </a:cxn>
                <a:cxn ang="0">
                  <a:pos x="8" y="195"/>
                </a:cxn>
                <a:cxn ang="0">
                  <a:pos x="8" y="195"/>
                </a:cxn>
                <a:cxn ang="0">
                  <a:pos x="11" y="194"/>
                </a:cxn>
                <a:cxn ang="0">
                  <a:pos x="12" y="194"/>
                </a:cxn>
                <a:cxn ang="0">
                  <a:pos x="15" y="190"/>
                </a:cxn>
                <a:cxn ang="0">
                  <a:pos x="15" y="190"/>
                </a:cxn>
                <a:cxn ang="0">
                  <a:pos x="30" y="177"/>
                </a:cxn>
                <a:cxn ang="0">
                  <a:pos x="46" y="164"/>
                </a:cxn>
                <a:cxn ang="0">
                  <a:pos x="81" y="140"/>
                </a:cxn>
                <a:cxn ang="0">
                  <a:pos x="117" y="117"/>
                </a:cxn>
                <a:cxn ang="0">
                  <a:pos x="152" y="95"/>
                </a:cxn>
                <a:cxn ang="0">
                  <a:pos x="152" y="95"/>
                </a:cxn>
                <a:cxn ang="0">
                  <a:pos x="170" y="83"/>
                </a:cxn>
                <a:cxn ang="0">
                  <a:pos x="189" y="72"/>
                </a:cxn>
                <a:cxn ang="0">
                  <a:pos x="208" y="61"/>
                </a:cxn>
                <a:cxn ang="0">
                  <a:pos x="227" y="49"/>
                </a:cxn>
                <a:cxn ang="0">
                  <a:pos x="227" y="49"/>
                </a:cxn>
                <a:cxn ang="0">
                  <a:pos x="241" y="37"/>
                </a:cxn>
                <a:cxn ang="0">
                  <a:pos x="254" y="27"/>
                </a:cxn>
                <a:cxn ang="0">
                  <a:pos x="254" y="27"/>
                </a:cxn>
                <a:cxn ang="0">
                  <a:pos x="267" y="19"/>
                </a:cxn>
                <a:cxn ang="0">
                  <a:pos x="272" y="15"/>
                </a:cxn>
                <a:cxn ang="0">
                  <a:pos x="278" y="11"/>
                </a:cxn>
                <a:cxn ang="0">
                  <a:pos x="278" y="11"/>
                </a:cxn>
                <a:cxn ang="0">
                  <a:pos x="279" y="8"/>
                </a:cxn>
                <a:cxn ang="0">
                  <a:pos x="280" y="7"/>
                </a:cxn>
                <a:cxn ang="0">
                  <a:pos x="278" y="3"/>
                </a:cxn>
                <a:cxn ang="0">
                  <a:pos x="275" y="0"/>
                </a:cxn>
                <a:cxn ang="0">
                  <a:pos x="272" y="2"/>
                </a:cxn>
                <a:cxn ang="0">
                  <a:pos x="270" y="3"/>
                </a:cxn>
                <a:cxn ang="0">
                  <a:pos x="270" y="3"/>
                </a:cxn>
              </a:cxnLst>
              <a:rect l="0" t="0" r="r" b="b"/>
              <a:pathLst>
                <a:path w="280" h="195">
                  <a:moveTo>
                    <a:pt x="270" y="3"/>
                  </a:moveTo>
                  <a:lnTo>
                    <a:pt x="270" y="3"/>
                  </a:lnTo>
                  <a:lnTo>
                    <a:pt x="266" y="7"/>
                  </a:lnTo>
                  <a:lnTo>
                    <a:pt x="259" y="10"/>
                  </a:lnTo>
                  <a:lnTo>
                    <a:pt x="249" y="16"/>
                  </a:lnTo>
                  <a:lnTo>
                    <a:pt x="249" y="16"/>
                  </a:lnTo>
                  <a:lnTo>
                    <a:pt x="231" y="30"/>
                  </a:lnTo>
                  <a:lnTo>
                    <a:pt x="212" y="45"/>
                  </a:lnTo>
                  <a:lnTo>
                    <a:pt x="212" y="45"/>
                  </a:lnTo>
                  <a:lnTo>
                    <a:pt x="194" y="57"/>
                  </a:lnTo>
                  <a:lnTo>
                    <a:pt x="176" y="67"/>
                  </a:lnTo>
                  <a:lnTo>
                    <a:pt x="156" y="79"/>
                  </a:lnTo>
                  <a:lnTo>
                    <a:pt x="138" y="91"/>
                  </a:lnTo>
                  <a:lnTo>
                    <a:pt x="138" y="91"/>
                  </a:lnTo>
                  <a:lnTo>
                    <a:pt x="102" y="113"/>
                  </a:lnTo>
                  <a:lnTo>
                    <a:pt x="68" y="135"/>
                  </a:lnTo>
                  <a:lnTo>
                    <a:pt x="33" y="159"/>
                  </a:lnTo>
                  <a:lnTo>
                    <a:pt x="17" y="172"/>
                  </a:lnTo>
                  <a:lnTo>
                    <a:pt x="2" y="185"/>
                  </a:lnTo>
                  <a:lnTo>
                    <a:pt x="2" y="185"/>
                  </a:lnTo>
                  <a:lnTo>
                    <a:pt x="0" y="189"/>
                  </a:lnTo>
                  <a:lnTo>
                    <a:pt x="0" y="191"/>
                  </a:lnTo>
                  <a:lnTo>
                    <a:pt x="3" y="194"/>
                  </a:lnTo>
                  <a:lnTo>
                    <a:pt x="6" y="195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11" y="194"/>
                  </a:lnTo>
                  <a:lnTo>
                    <a:pt x="12" y="194"/>
                  </a:lnTo>
                  <a:lnTo>
                    <a:pt x="15" y="190"/>
                  </a:lnTo>
                  <a:lnTo>
                    <a:pt x="15" y="190"/>
                  </a:lnTo>
                  <a:lnTo>
                    <a:pt x="30" y="177"/>
                  </a:lnTo>
                  <a:lnTo>
                    <a:pt x="46" y="164"/>
                  </a:lnTo>
                  <a:lnTo>
                    <a:pt x="81" y="140"/>
                  </a:lnTo>
                  <a:lnTo>
                    <a:pt x="117" y="117"/>
                  </a:lnTo>
                  <a:lnTo>
                    <a:pt x="152" y="95"/>
                  </a:lnTo>
                  <a:lnTo>
                    <a:pt x="152" y="95"/>
                  </a:lnTo>
                  <a:lnTo>
                    <a:pt x="170" y="83"/>
                  </a:lnTo>
                  <a:lnTo>
                    <a:pt x="189" y="72"/>
                  </a:lnTo>
                  <a:lnTo>
                    <a:pt x="208" y="61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41" y="37"/>
                  </a:lnTo>
                  <a:lnTo>
                    <a:pt x="254" y="27"/>
                  </a:lnTo>
                  <a:lnTo>
                    <a:pt x="254" y="27"/>
                  </a:lnTo>
                  <a:lnTo>
                    <a:pt x="267" y="19"/>
                  </a:lnTo>
                  <a:lnTo>
                    <a:pt x="272" y="15"/>
                  </a:lnTo>
                  <a:lnTo>
                    <a:pt x="278" y="11"/>
                  </a:lnTo>
                  <a:lnTo>
                    <a:pt x="278" y="11"/>
                  </a:lnTo>
                  <a:lnTo>
                    <a:pt x="279" y="8"/>
                  </a:lnTo>
                  <a:lnTo>
                    <a:pt x="280" y="7"/>
                  </a:lnTo>
                  <a:lnTo>
                    <a:pt x="278" y="3"/>
                  </a:lnTo>
                  <a:lnTo>
                    <a:pt x="275" y="0"/>
                  </a:lnTo>
                  <a:lnTo>
                    <a:pt x="272" y="2"/>
                  </a:lnTo>
                  <a:lnTo>
                    <a:pt x="270" y="3"/>
                  </a:lnTo>
                  <a:lnTo>
                    <a:pt x="27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8" name="Freeform 279"/>
            <p:cNvSpPr/>
            <p:nvPr/>
          </p:nvSpPr>
          <p:spPr bwMode="auto">
            <a:xfrm>
              <a:off x="4502151" y="1347788"/>
              <a:ext cx="77788" cy="47625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88" y="0"/>
                </a:cxn>
                <a:cxn ang="0">
                  <a:pos x="141" y="28"/>
                </a:cxn>
                <a:cxn ang="0">
                  <a:pos x="94" y="54"/>
                </a:cxn>
                <a:cxn ang="0">
                  <a:pos x="3" y="109"/>
                </a:cxn>
                <a:cxn ang="0">
                  <a:pos x="3" y="109"/>
                </a:cxn>
                <a:cxn ang="0">
                  <a:pos x="0" y="111"/>
                </a:cxn>
                <a:cxn ang="0">
                  <a:pos x="0" y="113"/>
                </a:cxn>
                <a:cxn ang="0">
                  <a:pos x="0" y="117"/>
                </a:cxn>
                <a:cxn ang="0">
                  <a:pos x="4" y="119"/>
                </a:cxn>
                <a:cxn ang="0">
                  <a:pos x="5" y="121"/>
                </a:cxn>
                <a:cxn ang="0">
                  <a:pos x="8" y="119"/>
                </a:cxn>
                <a:cxn ang="0">
                  <a:pos x="8" y="119"/>
                </a:cxn>
                <a:cxn ang="0">
                  <a:pos x="101" y="64"/>
                </a:cxn>
                <a:cxn ang="0">
                  <a:pos x="147" y="37"/>
                </a:cxn>
                <a:cxn ang="0">
                  <a:pos x="194" y="11"/>
                </a:cxn>
                <a:cxn ang="0">
                  <a:pos x="194" y="11"/>
                </a:cxn>
                <a:cxn ang="0">
                  <a:pos x="195" y="9"/>
                </a:cxn>
                <a:cxn ang="0">
                  <a:pos x="196" y="7"/>
                </a:cxn>
                <a:cxn ang="0">
                  <a:pos x="195" y="3"/>
                </a:cxn>
                <a:cxn ang="0">
                  <a:pos x="192" y="0"/>
                </a:cxn>
                <a:cxn ang="0">
                  <a:pos x="190" y="0"/>
                </a:cxn>
                <a:cxn ang="0">
                  <a:pos x="188" y="0"/>
                </a:cxn>
                <a:cxn ang="0">
                  <a:pos x="188" y="0"/>
                </a:cxn>
              </a:cxnLst>
              <a:rect l="0" t="0" r="r" b="b"/>
              <a:pathLst>
                <a:path w="196" h="121">
                  <a:moveTo>
                    <a:pt x="188" y="0"/>
                  </a:moveTo>
                  <a:lnTo>
                    <a:pt x="188" y="0"/>
                  </a:lnTo>
                  <a:lnTo>
                    <a:pt x="141" y="28"/>
                  </a:lnTo>
                  <a:lnTo>
                    <a:pt x="94" y="54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0" y="111"/>
                  </a:lnTo>
                  <a:lnTo>
                    <a:pt x="0" y="113"/>
                  </a:lnTo>
                  <a:lnTo>
                    <a:pt x="0" y="117"/>
                  </a:lnTo>
                  <a:lnTo>
                    <a:pt x="4" y="119"/>
                  </a:lnTo>
                  <a:lnTo>
                    <a:pt x="5" y="121"/>
                  </a:lnTo>
                  <a:lnTo>
                    <a:pt x="8" y="119"/>
                  </a:lnTo>
                  <a:lnTo>
                    <a:pt x="8" y="119"/>
                  </a:lnTo>
                  <a:lnTo>
                    <a:pt x="101" y="64"/>
                  </a:lnTo>
                  <a:lnTo>
                    <a:pt x="147" y="37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95" y="9"/>
                  </a:lnTo>
                  <a:lnTo>
                    <a:pt x="196" y="7"/>
                  </a:lnTo>
                  <a:lnTo>
                    <a:pt x="195" y="3"/>
                  </a:lnTo>
                  <a:lnTo>
                    <a:pt x="192" y="0"/>
                  </a:lnTo>
                  <a:lnTo>
                    <a:pt x="190" y="0"/>
                  </a:lnTo>
                  <a:lnTo>
                    <a:pt x="188" y="0"/>
                  </a:lnTo>
                  <a:lnTo>
                    <a:pt x="18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9" name="Freeform 280"/>
            <p:cNvSpPr/>
            <p:nvPr/>
          </p:nvSpPr>
          <p:spPr bwMode="auto">
            <a:xfrm>
              <a:off x="4627564" y="1285876"/>
              <a:ext cx="46038" cy="26988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10" y="0"/>
                </a:cxn>
                <a:cxn ang="0">
                  <a:pos x="94" y="7"/>
                </a:cxn>
                <a:cxn ang="0">
                  <a:pos x="79" y="13"/>
                </a:cxn>
                <a:cxn ang="0">
                  <a:pos x="49" y="29"/>
                </a:cxn>
                <a:cxn ang="0">
                  <a:pos x="49" y="29"/>
                </a:cxn>
                <a:cxn ang="0">
                  <a:pos x="26" y="43"/>
                </a:cxn>
                <a:cxn ang="0">
                  <a:pos x="16" y="50"/>
                </a:cxn>
                <a:cxn ang="0">
                  <a:pos x="4" y="55"/>
                </a:cxn>
                <a:cxn ang="0">
                  <a:pos x="4" y="55"/>
                </a:cxn>
                <a:cxn ang="0">
                  <a:pos x="3" y="56"/>
                </a:cxn>
                <a:cxn ang="0">
                  <a:pos x="2" y="58"/>
                </a:cxn>
                <a:cxn ang="0">
                  <a:pos x="0" y="61"/>
                </a:cxn>
                <a:cxn ang="0">
                  <a:pos x="2" y="64"/>
                </a:cxn>
                <a:cxn ang="0">
                  <a:pos x="3" y="65"/>
                </a:cxn>
                <a:cxn ang="0">
                  <a:pos x="6" y="65"/>
                </a:cxn>
                <a:cxn ang="0">
                  <a:pos x="7" y="65"/>
                </a:cxn>
                <a:cxn ang="0">
                  <a:pos x="7" y="65"/>
                </a:cxn>
                <a:cxn ang="0">
                  <a:pos x="17" y="61"/>
                </a:cxn>
                <a:cxn ang="0">
                  <a:pos x="26" y="56"/>
                </a:cxn>
                <a:cxn ang="0">
                  <a:pos x="43" y="46"/>
                </a:cxn>
                <a:cxn ang="0">
                  <a:pos x="43" y="46"/>
                </a:cxn>
                <a:cxn ang="0">
                  <a:pos x="59" y="35"/>
                </a:cxn>
                <a:cxn ang="0">
                  <a:pos x="77" y="26"/>
                </a:cxn>
                <a:cxn ang="0">
                  <a:pos x="96" y="18"/>
                </a:cxn>
                <a:cxn ang="0">
                  <a:pos x="113" y="12"/>
                </a:cxn>
                <a:cxn ang="0">
                  <a:pos x="113" y="12"/>
                </a:cxn>
                <a:cxn ang="0">
                  <a:pos x="115" y="10"/>
                </a:cxn>
                <a:cxn ang="0">
                  <a:pos x="117" y="8"/>
                </a:cxn>
                <a:cxn ang="0">
                  <a:pos x="117" y="4"/>
                </a:cxn>
                <a:cxn ang="0">
                  <a:pos x="115" y="1"/>
                </a:cxn>
                <a:cxn ang="0">
                  <a:pos x="114" y="0"/>
                </a:cxn>
                <a:cxn ang="0">
                  <a:pos x="113" y="0"/>
                </a:cxn>
                <a:cxn ang="0">
                  <a:pos x="110" y="0"/>
                </a:cxn>
                <a:cxn ang="0">
                  <a:pos x="110" y="0"/>
                </a:cxn>
              </a:cxnLst>
              <a:rect l="0" t="0" r="r" b="b"/>
              <a:pathLst>
                <a:path w="117" h="65">
                  <a:moveTo>
                    <a:pt x="110" y="0"/>
                  </a:moveTo>
                  <a:lnTo>
                    <a:pt x="110" y="0"/>
                  </a:lnTo>
                  <a:lnTo>
                    <a:pt x="94" y="7"/>
                  </a:lnTo>
                  <a:lnTo>
                    <a:pt x="79" y="13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26" y="43"/>
                  </a:lnTo>
                  <a:lnTo>
                    <a:pt x="16" y="50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3" y="56"/>
                  </a:lnTo>
                  <a:lnTo>
                    <a:pt x="2" y="58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3" y="65"/>
                  </a:lnTo>
                  <a:lnTo>
                    <a:pt x="6" y="65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17" y="61"/>
                  </a:lnTo>
                  <a:lnTo>
                    <a:pt x="26" y="5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59" y="35"/>
                  </a:lnTo>
                  <a:lnTo>
                    <a:pt x="77" y="26"/>
                  </a:lnTo>
                  <a:lnTo>
                    <a:pt x="96" y="18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5" y="10"/>
                  </a:lnTo>
                  <a:lnTo>
                    <a:pt x="117" y="8"/>
                  </a:lnTo>
                  <a:lnTo>
                    <a:pt x="117" y="4"/>
                  </a:lnTo>
                  <a:lnTo>
                    <a:pt x="115" y="1"/>
                  </a:lnTo>
                  <a:lnTo>
                    <a:pt x="114" y="0"/>
                  </a:lnTo>
                  <a:lnTo>
                    <a:pt x="113" y="0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0" name="Freeform 281"/>
            <p:cNvSpPr/>
            <p:nvPr/>
          </p:nvSpPr>
          <p:spPr bwMode="auto">
            <a:xfrm>
              <a:off x="4614864" y="1214438"/>
              <a:ext cx="114300" cy="68263"/>
            </a:xfrm>
            <a:custGeom>
              <a:avLst/>
              <a:gdLst/>
              <a:ahLst/>
              <a:cxnLst>
                <a:cxn ang="0">
                  <a:pos x="280" y="0"/>
                </a:cxn>
                <a:cxn ang="0">
                  <a:pos x="273" y="0"/>
                </a:cxn>
                <a:cxn ang="0">
                  <a:pos x="273" y="0"/>
                </a:cxn>
                <a:cxn ang="0">
                  <a:pos x="272" y="1"/>
                </a:cxn>
                <a:cxn ang="0">
                  <a:pos x="271" y="2"/>
                </a:cxn>
                <a:cxn ang="0">
                  <a:pos x="268" y="5"/>
                </a:cxn>
                <a:cxn ang="0">
                  <a:pos x="268" y="5"/>
                </a:cxn>
                <a:cxn ang="0">
                  <a:pos x="238" y="22"/>
                </a:cxn>
                <a:cxn ang="0">
                  <a:pos x="208" y="42"/>
                </a:cxn>
                <a:cxn ang="0">
                  <a:pos x="148" y="81"/>
                </a:cxn>
                <a:cxn ang="0">
                  <a:pos x="148" y="81"/>
                </a:cxn>
                <a:cxn ang="0">
                  <a:pos x="112" y="103"/>
                </a:cxn>
                <a:cxn ang="0">
                  <a:pos x="77" y="124"/>
                </a:cxn>
                <a:cxn ang="0">
                  <a:pos x="40" y="145"/>
                </a:cxn>
                <a:cxn ang="0">
                  <a:pos x="2" y="163"/>
                </a:cxn>
                <a:cxn ang="0">
                  <a:pos x="2" y="163"/>
                </a:cxn>
                <a:cxn ang="0">
                  <a:pos x="1" y="166"/>
                </a:cxn>
                <a:cxn ang="0">
                  <a:pos x="0" y="167"/>
                </a:cxn>
                <a:cxn ang="0">
                  <a:pos x="1" y="171"/>
                </a:cxn>
                <a:cxn ang="0">
                  <a:pos x="4" y="174"/>
                </a:cxn>
                <a:cxn ang="0">
                  <a:pos x="6" y="174"/>
                </a:cxn>
                <a:cxn ang="0">
                  <a:pos x="9" y="174"/>
                </a:cxn>
                <a:cxn ang="0">
                  <a:pos x="9" y="174"/>
                </a:cxn>
                <a:cxn ang="0">
                  <a:pos x="43" y="155"/>
                </a:cxn>
                <a:cxn ang="0">
                  <a:pos x="77" y="137"/>
                </a:cxn>
                <a:cxn ang="0">
                  <a:pos x="111" y="118"/>
                </a:cxn>
                <a:cxn ang="0">
                  <a:pos x="145" y="97"/>
                </a:cxn>
                <a:cxn ang="0">
                  <a:pos x="145" y="97"/>
                </a:cxn>
                <a:cxn ang="0">
                  <a:pos x="179" y="74"/>
                </a:cxn>
                <a:cxn ang="0">
                  <a:pos x="212" y="52"/>
                </a:cxn>
                <a:cxn ang="0">
                  <a:pos x="247" y="30"/>
                </a:cxn>
                <a:cxn ang="0">
                  <a:pos x="264" y="19"/>
                </a:cxn>
                <a:cxn ang="0">
                  <a:pos x="282" y="10"/>
                </a:cxn>
                <a:cxn ang="0">
                  <a:pos x="282" y="10"/>
                </a:cxn>
                <a:cxn ang="0">
                  <a:pos x="284" y="10"/>
                </a:cxn>
                <a:cxn ang="0">
                  <a:pos x="285" y="8"/>
                </a:cxn>
                <a:cxn ang="0">
                  <a:pos x="285" y="5"/>
                </a:cxn>
                <a:cxn ang="0">
                  <a:pos x="282" y="1"/>
                </a:cxn>
                <a:cxn ang="0">
                  <a:pos x="280" y="0"/>
                </a:cxn>
                <a:cxn ang="0">
                  <a:pos x="280" y="0"/>
                </a:cxn>
              </a:cxnLst>
              <a:rect l="0" t="0" r="r" b="b"/>
              <a:pathLst>
                <a:path w="285" h="174">
                  <a:moveTo>
                    <a:pt x="280" y="0"/>
                  </a:moveTo>
                  <a:lnTo>
                    <a:pt x="273" y="0"/>
                  </a:lnTo>
                  <a:lnTo>
                    <a:pt x="273" y="0"/>
                  </a:lnTo>
                  <a:lnTo>
                    <a:pt x="272" y="1"/>
                  </a:lnTo>
                  <a:lnTo>
                    <a:pt x="271" y="2"/>
                  </a:lnTo>
                  <a:lnTo>
                    <a:pt x="268" y="5"/>
                  </a:lnTo>
                  <a:lnTo>
                    <a:pt x="268" y="5"/>
                  </a:lnTo>
                  <a:lnTo>
                    <a:pt x="238" y="22"/>
                  </a:lnTo>
                  <a:lnTo>
                    <a:pt x="208" y="42"/>
                  </a:lnTo>
                  <a:lnTo>
                    <a:pt x="148" y="81"/>
                  </a:lnTo>
                  <a:lnTo>
                    <a:pt x="148" y="81"/>
                  </a:lnTo>
                  <a:lnTo>
                    <a:pt x="112" y="103"/>
                  </a:lnTo>
                  <a:lnTo>
                    <a:pt x="77" y="124"/>
                  </a:lnTo>
                  <a:lnTo>
                    <a:pt x="40" y="145"/>
                  </a:lnTo>
                  <a:lnTo>
                    <a:pt x="2" y="163"/>
                  </a:lnTo>
                  <a:lnTo>
                    <a:pt x="2" y="163"/>
                  </a:lnTo>
                  <a:lnTo>
                    <a:pt x="1" y="166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4" y="174"/>
                  </a:lnTo>
                  <a:lnTo>
                    <a:pt x="6" y="174"/>
                  </a:lnTo>
                  <a:lnTo>
                    <a:pt x="9" y="174"/>
                  </a:lnTo>
                  <a:lnTo>
                    <a:pt x="9" y="174"/>
                  </a:lnTo>
                  <a:lnTo>
                    <a:pt x="43" y="155"/>
                  </a:lnTo>
                  <a:lnTo>
                    <a:pt x="77" y="137"/>
                  </a:lnTo>
                  <a:lnTo>
                    <a:pt x="111" y="118"/>
                  </a:lnTo>
                  <a:lnTo>
                    <a:pt x="145" y="97"/>
                  </a:lnTo>
                  <a:lnTo>
                    <a:pt x="145" y="97"/>
                  </a:lnTo>
                  <a:lnTo>
                    <a:pt x="179" y="74"/>
                  </a:lnTo>
                  <a:lnTo>
                    <a:pt x="212" y="52"/>
                  </a:lnTo>
                  <a:lnTo>
                    <a:pt x="247" y="30"/>
                  </a:lnTo>
                  <a:lnTo>
                    <a:pt x="264" y="19"/>
                  </a:lnTo>
                  <a:lnTo>
                    <a:pt x="282" y="10"/>
                  </a:lnTo>
                  <a:lnTo>
                    <a:pt x="282" y="10"/>
                  </a:lnTo>
                  <a:lnTo>
                    <a:pt x="284" y="10"/>
                  </a:lnTo>
                  <a:lnTo>
                    <a:pt x="285" y="8"/>
                  </a:lnTo>
                  <a:lnTo>
                    <a:pt x="285" y="5"/>
                  </a:lnTo>
                  <a:lnTo>
                    <a:pt x="282" y="1"/>
                  </a:lnTo>
                  <a:lnTo>
                    <a:pt x="280" y="0"/>
                  </a:lnTo>
                  <a:lnTo>
                    <a:pt x="28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1" name="Freeform 282"/>
            <p:cNvSpPr/>
            <p:nvPr/>
          </p:nvSpPr>
          <p:spPr bwMode="auto">
            <a:xfrm>
              <a:off x="4560889" y="1212851"/>
              <a:ext cx="106363" cy="65088"/>
            </a:xfrm>
            <a:custGeom>
              <a:avLst/>
              <a:gdLst/>
              <a:ahLst/>
              <a:cxnLst>
                <a:cxn ang="0">
                  <a:pos x="260" y="2"/>
                </a:cxn>
                <a:cxn ang="0">
                  <a:pos x="260" y="2"/>
                </a:cxn>
                <a:cxn ang="0">
                  <a:pos x="197" y="42"/>
                </a:cxn>
                <a:cxn ang="0">
                  <a:pos x="166" y="63"/>
                </a:cxn>
                <a:cxn ang="0">
                  <a:pos x="133" y="81"/>
                </a:cxn>
                <a:cxn ang="0">
                  <a:pos x="133" y="81"/>
                </a:cxn>
                <a:cxn ang="0">
                  <a:pos x="95" y="101"/>
                </a:cxn>
                <a:cxn ang="0">
                  <a:pos x="58" y="121"/>
                </a:cxn>
                <a:cxn ang="0">
                  <a:pos x="58" y="121"/>
                </a:cxn>
                <a:cxn ang="0">
                  <a:pos x="44" y="128"/>
                </a:cxn>
                <a:cxn ang="0">
                  <a:pos x="28" y="135"/>
                </a:cxn>
                <a:cxn ang="0">
                  <a:pos x="13" y="144"/>
                </a:cxn>
                <a:cxn ang="0">
                  <a:pos x="7" y="148"/>
                </a:cxn>
                <a:cxn ang="0">
                  <a:pos x="1" y="153"/>
                </a:cxn>
                <a:cxn ang="0">
                  <a:pos x="1" y="153"/>
                </a:cxn>
                <a:cxn ang="0">
                  <a:pos x="0" y="156"/>
                </a:cxn>
                <a:cxn ang="0">
                  <a:pos x="1" y="160"/>
                </a:cxn>
                <a:cxn ang="0">
                  <a:pos x="2" y="162"/>
                </a:cxn>
                <a:cxn ang="0">
                  <a:pos x="6" y="164"/>
                </a:cxn>
                <a:cxn ang="0">
                  <a:pos x="19" y="164"/>
                </a:cxn>
                <a:cxn ang="0">
                  <a:pos x="19" y="164"/>
                </a:cxn>
                <a:cxn ang="0">
                  <a:pos x="22" y="162"/>
                </a:cxn>
                <a:cxn ang="0">
                  <a:pos x="23" y="161"/>
                </a:cxn>
                <a:cxn ang="0">
                  <a:pos x="26" y="158"/>
                </a:cxn>
                <a:cxn ang="0">
                  <a:pos x="24" y="155"/>
                </a:cxn>
                <a:cxn ang="0">
                  <a:pos x="23" y="153"/>
                </a:cxn>
                <a:cxn ang="0">
                  <a:pos x="20" y="152"/>
                </a:cxn>
                <a:cxn ang="0">
                  <a:pos x="20" y="152"/>
                </a:cxn>
                <a:cxn ang="0">
                  <a:pos x="32" y="147"/>
                </a:cxn>
                <a:cxn ang="0">
                  <a:pos x="44" y="141"/>
                </a:cxn>
                <a:cxn ang="0">
                  <a:pos x="54" y="136"/>
                </a:cxn>
                <a:cxn ang="0">
                  <a:pos x="65" y="131"/>
                </a:cxn>
                <a:cxn ang="0">
                  <a:pos x="65" y="131"/>
                </a:cxn>
                <a:cxn ang="0">
                  <a:pos x="102" y="110"/>
                </a:cxn>
                <a:cxn ang="0">
                  <a:pos x="120" y="100"/>
                </a:cxn>
                <a:cxn ang="0">
                  <a:pos x="138" y="90"/>
                </a:cxn>
                <a:cxn ang="0">
                  <a:pos x="138" y="90"/>
                </a:cxn>
                <a:cxn ang="0">
                  <a:pos x="155" y="83"/>
                </a:cxn>
                <a:cxn ang="0">
                  <a:pos x="172" y="73"/>
                </a:cxn>
                <a:cxn ang="0">
                  <a:pos x="204" y="54"/>
                </a:cxn>
                <a:cxn ang="0">
                  <a:pos x="265" y="11"/>
                </a:cxn>
                <a:cxn ang="0">
                  <a:pos x="265" y="11"/>
                </a:cxn>
                <a:cxn ang="0">
                  <a:pos x="268" y="9"/>
                </a:cxn>
                <a:cxn ang="0">
                  <a:pos x="268" y="7"/>
                </a:cxn>
                <a:cxn ang="0">
                  <a:pos x="266" y="3"/>
                </a:cxn>
                <a:cxn ang="0">
                  <a:pos x="265" y="2"/>
                </a:cxn>
                <a:cxn ang="0">
                  <a:pos x="264" y="0"/>
                </a:cxn>
                <a:cxn ang="0">
                  <a:pos x="261" y="0"/>
                </a:cxn>
                <a:cxn ang="0">
                  <a:pos x="260" y="2"/>
                </a:cxn>
                <a:cxn ang="0">
                  <a:pos x="260" y="2"/>
                </a:cxn>
              </a:cxnLst>
              <a:rect l="0" t="0" r="r" b="b"/>
              <a:pathLst>
                <a:path w="268" h="164">
                  <a:moveTo>
                    <a:pt x="260" y="2"/>
                  </a:moveTo>
                  <a:lnTo>
                    <a:pt x="260" y="2"/>
                  </a:lnTo>
                  <a:lnTo>
                    <a:pt x="197" y="42"/>
                  </a:lnTo>
                  <a:lnTo>
                    <a:pt x="166" y="63"/>
                  </a:lnTo>
                  <a:lnTo>
                    <a:pt x="133" y="81"/>
                  </a:lnTo>
                  <a:lnTo>
                    <a:pt x="133" y="81"/>
                  </a:lnTo>
                  <a:lnTo>
                    <a:pt x="95" y="10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44" y="128"/>
                  </a:lnTo>
                  <a:lnTo>
                    <a:pt x="28" y="135"/>
                  </a:lnTo>
                  <a:lnTo>
                    <a:pt x="13" y="144"/>
                  </a:lnTo>
                  <a:lnTo>
                    <a:pt x="7" y="148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0" y="156"/>
                  </a:lnTo>
                  <a:lnTo>
                    <a:pt x="1" y="160"/>
                  </a:lnTo>
                  <a:lnTo>
                    <a:pt x="2" y="162"/>
                  </a:lnTo>
                  <a:lnTo>
                    <a:pt x="6" y="164"/>
                  </a:lnTo>
                  <a:lnTo>
                    <a:pt x="19" y="164"/>
                  </a:lnTo>
                  <a:lnTo>
                    <a:pt x="19" y="164"/>
                  </a:lnTo>
                  <a:lnTo>
                    <a:pt x="22" y="162"/>
                  </a:lnTo>
                  <a:lnTo>
                    <a:pt x="23" y="161"/>
                  </a:lnTo>
                  <a:lnTo>
                    <a:pt x="26" y="158"/>
                  </a:lnTo>
                  <a:lnTo>
                    <a:pt x="24" y="155"/>
                  </a:lnTo>
                  <a:lnTo>
                    <a:pt x="23" y="153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32" y="147"/>
                  </a:lnTo>
                  <a:lnTo>
                    <a:pt x="44" y="141"/>
                  </a:lnTo>
                  <a:lnTo>
                    <a:pt x="54" y="136"/>
                  </a:lnTo>
                  <a:lnTo>
                    <a:pt x="65" y="131"/>
                  </a:lnTo>
                  <a:lnTo>
                    <a:pt x="65" y="131"/>
                  </a:lnTo>
                  <a:lnTo>
                    <a:pt x="102" y="110"/>
                  </a:lnTo>
                  <a:lnTo>
                    <a:pt x="120" y="100"/>
                  </a:lnTo>
                  <a:lnTo>
                    <a:pt x="138" y="90"/>
                  </a:lnTo>
                  <a:lnTo>
                    <a:pt x="138" y="90"/>
                  </a:lnTo>
                  <a:lnTo>
                    <a:pt x="155" y="83"/>
                  </a:lnTo>
                  <a:lnTo>
                    <a:pt x="172" y="73"/>
                  </a:lnTo>
                  <a:lnTo>
                    <a:pt x="204" y="54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68" y="9"/>
                  </a:lnTo>
                  <a:lnTo>
                    <a:pt x="268" y="7"/>
                  </a:lnTo>
                  <a:lnTo>
                    <a:pt x="266" y="3"/>
                  </a:lnTo>
                  <a:lnTo>
                    <a:pt x="265" y="2"/>
                  </a:lnTo>
                  <a:lnTo>
                    <a:pt x="264" y="0"/>
                  </a:lnTo>
                  <a:lnTo>
                    <a:pt x="261" y="0"/>
                  </a:lnTo>
                  <a:lnTo>
                    <a:pt x="260" y="2"/>
                  </a:lnTo>
                  <a:lnTo>
                    <a:pt x="26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2" name="Freeform 283"/>
            <p:cNvSpPr/>
            <p:nvPr/>
          </p:nvSpPr>
          <p:spPr bwMode="auto">
            <a:xfrm>
              <a:off x="4514851" y="1208088"/>
              <a:ext cx="98425" cy="68263"/>
            </a:xfrm>
            <a:custGeom>
              <a:avLst/>
              <a:gdLst/>
              <a:ahLst/>
              <a:cxnLst>
                <a:cxn ang="0">
                  <a:pos x="237" y="2"/>
                </a:cxn>
                <a:cxn ang="0">
                  <a:pos x="237" y="2"/>
                </a:cxn>
                <a:cxn ang="0">
                  <a:pos x="233" y="6"/>
                </a:cxn>
                <a:cxn ang="0">
                  <a:pos x="226" y="12"/>
                </a:cxn>
                <a:cxn ang="0">
                  <a:pos x="213" y="19"/>
                </a:cxn>
                <a:cxn ang="0">
                  <a:pos x="213" y="19"/>
                </a:cxn>
                <a:cxn ang="0">
                  <a:pos x="199" y="31"/>
                </a:cxn>
                <a:cxn ang="0">
                  <a:pos x="185" y="43"/>
                </a:cxn>
                <a:cxn ang="0">
                  <a:pos x="185" y="43"/>
                </a:cxn>
                <a:cxn ang="0">
                  <a:pos x="166" y="55"/>
                </a:cxn>
                <a:cxn ang="0">
                  <a:pos x="148" y="66"/>
                </a:cxn>
                <a:cxn ang="0">
                  <a:pos x="128" y="78"/>
                </a:cxn>
                <a:cxn ang="0">
                  <a:pos x="110" y="90"/>
                </a:cxn>
                <a:cxn ang="0">
                  <a:pos x="110" y="90"/>
                </a:cxn>
                <a:cxn ang="0">
                  <a:pos x="79" y="112"/>
                </a:cxn>
                <a:cxn ang="0">
                  <a:pos x="62" y="121"/>
                </a:cxn>
                <a:cxn ang="0">
                  <a:pos x="46" y="131"/>
                </a:cxn>
                <a:cxn ang="0">
                  <a:pos x="46" y="131"/>
                </a:cxn>
                <a:cxn ang="0">
                  <a:pos x="22" y="144"/>
                </a:cxn>
                <a:cxn ang="0">
                  <a:pos x="11" y="151"/>
                </a:cxn>
                <a:cxn ang="0">
                  <a:pos x="5" y="157"/>
                </a:cxn>
                <a:cxn ang="0">
                  <a:pos x="1" y="161"/>
                </a:cxn>
                <a:cxn ang="0">
                  <a:pos x="1" y="161"/>
                </a:cxn>
                <a:cxn ang="0">
                  <a:pos x="0" y="163"/>
                </a:cxn>
                <a:cxn ang="0">
                  <a:pos x="0" y="165"/>
                </a:cxn>
                <a:cxn ang="0">
                  <a:pos x="3" y="168"/>
                </a:cxn>
                <a:cxn ang="0">
                  <a:pos x="4" y="170"/>
                </a:cxn>
                <a:cxn ang="0">
                  <a:pos x="5" y="171"/>
                </a:cxn>
                <a:cxn ang="0">
                  <a:pos x="8" y="170"/>
                </a:cxn>
                <a:cxn ang="0">
                  <a:pos x="9" y="168"/>
                </a:cxn>
                <a:cxn ang="0">
                  <a:pos x="9" y="168"/>
                </a:cxn>
                <a:cxn ang="0">
                  <a:pos x="13" y="167"/>
                </a:cxn>
                <a:cxn ang="0">
                  <a:pos x="22" y="161"/>
                </a:cxn>
                <a:cxn ang="0">
                  <a:pos x="37" y="150"/>
                </a:cxn>
                <a:cxn ang="0">
                  <a:pos x="37" y="150"/>
                </a:cxn>
                <a:cxn ang="0">
                  <a:pos x="52" y="141"/>
                </a:cxn>
                <a:cxn ang="0">
                  <a:pos x="68" y="132"/>
                </a:cxn>
                <a:cxn ang="0">
                  <a:pos x="68" y="132"/>
                </a:cxn>
                <a:cxn ang="0">
                  <a:pos x="86" y="120"/>
                </a:cxn>
                <a:cxn ang="0">
                  <a:pos x="105" y="108"/>
                </a:cxn>
                <a:cxn ang="0">
                  <a:pos x="140" y="83"/>
                </a:cxn>
                <a:cxn ang="0">
                  <a:pos x="140" y="83"/>
                </a:cxn>
                <a:cxn ang="0">
                  <a:pos x="170" y="65"/>
                </a:cxn>
                <a:cxn ang="0">
                  <a:pos x="185" y="56"/>
                </a:cxn>
                <a:cxn ang="0">
                  <a:pos x="199" y="46"/>
                </a:cxn>
                <a:cxn ang="0">
                  <a:pos x="199" y="46"/>
                </a:cxn>
                <a:cxn ang="0">
                  <a:pos x="216" y="31"/>
                </a:cxn>
                <a:cxn ang="0">
                  <a:pos x="234" y="18"/>
                </a:cxn>
                <a:cxn ang="0">
                  <a:pos x="234" y="18"/>
                </a:cxn>
                <a:cxn ang="0">
                  <a:pos x="241" y="14"/>
                </a:cxn>
                <a:cxn ang="0">
                  <a:pos x="245" y="12"/>
                </a:cxn>
                <a:cxn ang="0">
                  <a:pos x="247" y="8"/>
                </a:cxn>
                <a:cxn ang="0">
                  <a:pos x="247" y="8"/>
                </a:cxn>
                <a:cxn ang="0">
                  <a:pos x="249" y="5"/>
                </a:cxn>
                <a:cxn ang="0">
                  <a:pos x="249" y="4"/>
                </a:cxn>
                <a:cxn ang="0">
                  <a:pos x="247" y="1"/>
                </a:cxn>
                <a:cxn ang="0">
                  <a:pos x="246" y="0"/>
                </a:cxn>
                <a:cxn ang="0">
                  <a:pos x="241" y="0"/>
                </a:cxn>
                <a:cxn ang="0">
                  <a:pos x="239" y="0"/>
                </a:cxn>
                <a:cxn ang="0">
                  <a:pos x="237" y="2"/>
                </a:cxn>
                <a:cxn ang="0">
                  <a:pos x="237" y="2"/>
                </a:cxn>
              </a:cxnLst>
              <a:rect l="0" t="0" r="r" b="b"/>
              <a:pathLst>
                <a:path w="249" h="171">
                  <a:moveTo>
                    <a:pt x="237" y="2"/>
                  </a:moveTo>
                  <a:lnTo>
                    <a:pt x="237" y="2"/>
                  </a:lnTo>
                  <a:lnTo>
                    <a:pt x="233" y="6"/>
                  </a:lnTo>
                  <a:lnTo>
                    <a:pt x="226" y="12"/>
                  </a:lnTo>
                  <a:lnTo>
                    <a:pt x="213" y="19"/>
                  </a:lnTo>
                  <a:lnTo>
                    <a:pt x="213" y="19"/>
                  </a:lnTo>
                  <a:lnTo>
                    <a:pt x="199" y="31"/>
                  </a:lnTo>
                  <a:lnTo>
                    <a:pt x="185" y="43"/>
                  </a:lnTo>
                  <a:lnTo>
                    <a:pt x="185" y="43"/>
                  </a:lnTo>
                  <a:lnTo>
                    <a:pt x="166" y="55"/>
                  </a:lnTo>
                  <a:lnTo>
                    <a:pt x="148" y="66"/>
                  </a:lnTo>
                  <a:lnTo>
                    <a:pt x="128" y="78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79" y="112"/>
                  </a:lnTo>
                  <a:lnTo>
                    <a:pt x="62" y="121"/>
                  </a:lnTo>
                  <a:lnTo>
                    <a:pt x="46" y="131"/>
                  </a:lnTo>
                  <a:lnTo>
                    <a:pt x="46" y="131"/>
                  </a:lnTo>
                  <a:lnTo>
                    <a:pt x="22" y="144"/>
                  </a:lnTo>
                  <a:lnTo>
                    <a:pt x="11" y="151"/>
                  </a:lnTo>
                  <a:lnTo>
                    <a:pt x="5" y="157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0" y="163"/>
                  </a:lnTo>
                  <a:lnTo>
                    <a:pt x="0" y="165"/>
                  </a:lnTo>
                  <a:lnTo>
                    <a:pt x="3" y="168"/>
                  </a:lnTo>
                  <a:lnTo>
                    <a:pt x="4" y="170"/>
                  </a:lnTo>
                  <a:lnTo>
                    <a:pt x="5" y="171"/>
                  </a:lnTo>
                  <a:lnTo>
                    <a:pt x="8" y="170"/>
                  </a:lnTo>
                  <a:lnTo>
                    <a:pt x="9" y="168"/>
                  </a:lnTo>
                  <a:lnTo>
                    <a:pt x="9" y="168"/>
                  </a:lnTo>
                  <a:lnTo>
                    <a:pt x="13" y="167"/>
                  </a:lnTo>
                  <a:lnTo>
                    <a:pt x="22" y="161"/>
                  </a:lnTo>
                  <a:lnTo>
                    <a:pt x="37" y="150"/>
                  </a:lnTo>
                  <a:lnTo>
                    <a:pt x="37" y="150"/>
                  </a:lnTo>
                  <a:lnTo>
                    <a:pt x="52" y="141"/>
                  </a:lnTo>
                  <a:lnTo>
                    <a:pt x="68" y="132"/>
                  </a:lnTo>
                  <a:lnTo>
                    <a:pt x="68" y="132"/>
                  </a:lnTo>
                  <a:lnTo>
                    <a:pt x="86" y="120"/>
                  </a:lnTo>
                  <a:lnTo>
                    <a:pt x="105" y="108"/>
                  </a:lnTo>
                  <a:lnTo>
                    <a:pt x="140" y="83"/>
                  </a:lnTo>
                  <a:lnTo>
                    <a:pt x="140" y="83"/>
                  </a:lnTo>
                  <a:lnTo>
                    <a:pt x="170" y="65"/>
                  </a:lnTo>
                  <a:lnTo>
                    <a:pt x="185" y="56"/>
                  </a:lnTo>
                  <a:lnTo>
                    <a:pt x="199" y="46"/>
                  </a:lnTo>
                  <a:lnTo>
                    <a:pt x="199" y="46"/>
                  </a:lnTo>
                  <a:lnTo>
                    <a:pt x="216" y="31"/>
                  </a:lnTo>
                  <a:lnTo>
                    <a:pt x="234" y="18"/>
                  </a:lnTo>
                  <a:lnTo>
                    <a:pt x="234" y="18"/>
                  </a:lnTo>
                  <a:lnTo>
                    <a:pt x="241" y="14"/>
                  </a:lnTo>
                  <a:lnTo>
                    <a:pt x="245" y="12"/>
                  </a:lnTo>
                  <a:lnTo>
                    <a:pt x="247" y="8"/>
                  </a:lnTo>
                  <a:lnTo>
                    <a:pt x="247" y="8"/>
                  </a:lnTo>
                  <a:lnTo>
                    <a:pt x="249" y="5"/>
                  </a:lnTo>
                  <a:lnTo>
                    <a:pt x="249" y="4"/>
                  </a:lnTo>
                  <a:lnTo>
                    <a:pt x="247" y="1"/>
                  </a:lnTo>
                  <a:lnTo>
                    <a:pt x="246" y="0"/>
                  </a:lnTo>
                  <a:lnTo>
                    <a:pt x="241" y="0"/>
                  </a:lnTo>
                  <a:lnTo>
                    <a:pt x="239" y="0"/>
                  </a:lnTo>
                  <a:lnTo>
                    <a:pt x="237" y="2"/>
                  </a:lnTo>
                  <a:lnTo>
                    <a:pt x="23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3" name="Freeform 284"/>
            <p:cNvSpPr/>
            <p:nvPr/>
          </p:nvSpPr>
          <p:spPr bwMode="auto">
            <a:xfrm>
              <a:off x="4437064" y="1219201"/>
              <a:ext cx="96838" cy="71438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238" y="0"/>
                </a:cxn>
                <a:cxn ang="0">
                  <a:pos x="226" y="5"/>
                </a:cxn>
                <a:cxn ang="0">
                  <a:pos x="215" y="13"/>
                </a:cxn>
                <a:cxn ang="0">
                  <a:pos x="194" y="30"/>
                </a:cxn>
                <a:cxn ang="0">
                  <a:pos x="194" y="30"/>
                </a:cxn>
                <a:cxn ang="0">
                  <a:pos x="164" y="52"/>
                </a:cxn>
                <a:cxn ang="0">
                  <a:pos x="136" y="75"/>
                </a:cxn>
                <a:cxn ang="0">
                  <a:pos x="136" y="75"/>
                </a:cxn>
                <a:cxn ang="0">
                  <a:pos x="119" y="89"/>
                </a:cxn>
                <a:cxn ang="0">
                  <a:pos x="100" y="100"/>
                </a:cxn>
                <a:cxn ang="0">
                  <a:pos x="64" y="123"/>
                </a:cxn>
                <a:cxn ang="0">
                  <a:pos x="64" y="123"/>
                </a:cxn>
                <a:cxn ang="0">
                  <a:pos x="48" y="134"/>
                </a:cxn>
                <a:cxn ang="0">
                  <a:pos x="32" y="146"/>
                </a:cxn>
                <a:cxn ang="0">
                  <a:pos x="2" y="168"/>
                </a:cxn>
                <a:cxn ang="0">
                  <a:pos x="2" y="168"/>
                </a:cxn>
                <a:cxn ang="0">
                  <a:pos x="1" y="172"/>
                </a:cxn>
                <a:cxn ang="0">
                  <a:pos x="0" y="175"/>
                </a:cxn>
                <a:cxn ang="0">
                  <a:pos x="2" y="179"/>
                </a:cxn>
                <a:cxn ang="0">
                  <a:pos x="6" y="180"/>
                </a:cxn>
                <a:cxn ang="0">
                  <a:pos x="9" y="180"/>
                </a:cxn>
                <a:cxn ang="0">
                  <a:pos x="9" y="180"/>
                </a:cxn>
                <a:cxn ang="0">
                  <a:pos x="10" y="179"/>
                </a:cxn>
                <a:cxn ang="0">
                  <a:pos x="13" y="178"/>
                </a:cxn>
                <a:cxn ang="0">
                  <a:pos x="14" y="175"/>
                </a:cxn>
                <a:cxn ang="0">
                  <a:pos x="14" y="175"/>
                </a:cxn>
                <a:cxn ang="0">
                  <a:pos x="65" y="137"/>
                </a:cxn>
                <a:cxn ang="0">
                  <a:pos x="119" y="100"/>
                </a:cxn>
                <a:cxn ang="0">
                  <a:pos x="119" y="100"/>
                </a:cxn>
                <a:cxn ang="0">
                  <a:pos x="134" y="90"/>
                </a:cxn>
                <a:cxn ang="0">
                  <a:pos x="151" y="77"/>
                </a:cxn>
                <a:cxn ang="0">
                  <a:pos x="183" y="52"/>
                </a:cxn>
                <a:cxn ang="0">
                  <a:pos x="183" y="52"/>
                </a:cxn>
                <a:cxn ang="0">
                  <a:pos x="210" y="28"/>
                </a:cxn>
                <a:cxn ang="0">
                  <a:pos x="226" y="18"/>
                </a:cxn>
                <a:cxn ang="0">
                  <a:pos x="234" y="14"/>
                </a:cxn>
                <a:cxn ang="0">
                  <a:pos x="242" y="11"/>
                </a:cxn>
                <a:cxn ang="0">
                  <a:pos x="242" y="11"/>
                </a:cxn>
                <a:cxn ang="0">
                  <a:pos x="243" y="10"/>
                </a:cxn>
                <a:cxn ang="0">
                  <a:pos x="244" y="7"/>
                </a:cxn>
                <a:cxn ang="0">
                  <a:pos x="244" y="4"/>
                </a:cxn>
                <a:cxn ang="0">
                  <a:pos x="243" y="1"/>
                </a:cxn>
                <a:cxn ang="0">
                  <a:pos x="240" y="0"/>
                </a:cxn>
                <a:cxn ang="0">
                  <a:pos x="238" y="0"/>
                </a:cxn>
                <a:cxn ang="0">
                  <a:pos x="238" y="0"/>
                </a:cxn>
              </a:cxnLst>
              <a:rect l="0" t="0" r="r" b="b"/>
              <a:pathLst>
                <a:path w="244" h="180">
                  <a:moveTo>
                    <a:pt x="238" y="0"/>
                  </a:moveTo>
                  <a:lnTo>
                    <a:pt x="238" y="0"/>
                  </a:lnTo>
                  <a:lnTo>
                    <a:pt x="226" y="5"/>
                  </a:lnTo>
                  <a:lnTo>
                    <a:pt x="215" y="13"/>
                  </a:lnTo>
                  <a:lnTo>
                    <a:pt x="194" y="30"/>
                  </a:lnTo>
                  <a:lnTo>
                    <a:pt x="194" y="30"/>
                  </a:lnTo>
                  <a:lnTo>
                    <a:pt x="164" y="52"/>
                  </a:lnTo>
                  <a:lnTo>
                    <a:pt x="136" y="75"/>
                  </a:lnTo>
                  <a:lnTo>
                    <a:pt x="136" y="75"/>
                  </a:lnTo>
                  <a:lnTo>
                    <a:pt x="119" y="89"/>
                  </a:lnTo>
                  <a:lnTo>
                    <a:pt x="100" y="100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48" y="134"/>
                  </a:lnTo>
                  <a:lnTo>
                    <a:pt x="32" y="146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1" y="172"/>
                  </a:lnTo>
                  <a:lnTo>
                    <a:pt x="0" y="175"/>
                  </a:lnTo>
                  <a:lnTo>
                    <a:pt x="2" y="179"/>
                  </a:lnTo>
                  <a:lnTo>
                    <a:pt x="6" y="180"/>
                  </a:lnTo>
                  <a:lnTo>
                    <a:pt x="9" y="180"/>
                  </a:lnTo>
                  <a:lnTo>
                    <a:pt x="9" y="180"/>
                  </a:lnTo>
                  <a:lnTo>
                    <a:pt x="10" y="179"/>
                  </a:lnTo>
                  <a:lnTo>
                    <a:pt x="13" y="178"/>
                  </a:lnTo>
                  <a:lnTo>
                    <a:pt x="14" y="175"/>
                  </a:lnTo>
                  <a:lnTo>
                    <a:pt x="14" y="175"/>
                  </a:lnTo>
                  <a:lnTo>
                    <a:pt x="65" y="137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34" y="90"/>
                  </a:lnTo>
                  <a:lnTo>
                    <a:pt x="151" y="77"/>
                  </a:lnTo>
                  <a:lnTo>
                    <a:pt x="183" y="52"/>
                  </a:lnTo>
                  <a:lnTo>
                    <a:pt x="183" y="52"/>
                  </a:lnTo>
                  <a:lnTo>
                    <a:pt x="210" y="28"/>
                  </a:lnTo>
                  <a:lnTo>
                    <a:pt x="226" y="18"/>
                  </a:lnTo>
                  <a:lnTo>
                    <a:pt x="234" y="14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3" y="10"/>
                  </a:lnTo>
                  <a:lnTo>
                    <a:pt x="244" y="7"/>
                  </a:lnTo>
                  <a:lnTo>
                    <a:pt x="244" y="4"/>
                  </a:lnTo>
                  <a:lnTo>
                    <a:pt x="243" y="1"/>
                  </a:lnTo>
                  <a:lnTo>
                    <a:pt x="240" y="0"/>
                  </a:lnTo>
                  <a:lnTo>
                    <a:pt x="238" y="0"/>
                  </a:lnTo>
                  <a:lnTo>
                    <a:pt x="23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4" name="Freeform 285"/>
            <p:cNvSpPr/>
            <p:nvPr/>
          </p:nvSpPr>
          <p:spPr bwMode="auto">
            <a:xfrm>
              <a:off x="4389439" y="1217613"/>
              <a:ext cx="76200" cy="58738"/>
            </a:xfrm>
            <a:custGeom>
              <a:avLst/>
              <a:gdLst/>
              <a:ahLst/>
              <a:cxnLst>
                <a:cxn ang="0">
                  <a:pos x="180" y="1"/>
                </a:cxn>
                <a:cxn ang="0">
                  <a:pos x="180" y="1"/>
                </a:cxn>
                <a:cxn ang="0">
                  <a:pos x="155" y="21"/>
                </a:cxn>
                <a:cxn ang="0">
                  <a:pos x="130" y="41"/>
                </a:cxn>
                <a:cxn ang="0">
                  <a:pos x="79" y="78"/>
                </a:cxn>
                <a:cxn ang="0">
                  <a:pos x="79" y="78"/>
                </a:cxn>
                <a:cxn ang="0">
                  <a:pos x="57" y="94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17" y="123"/>
                </a:cxn>
                <a:cxn ang="0">
                  <a:pos x="7" y="131"/>
                </a:cxn>
                <a:cxn ang="0">
                  <a:pos x="1" y="139"/>
                </a:cxn>
                <a:cxn ang="0">
                  <a:pos x="1" y="139"/>
                </a:cxn>
                <a:cxn ang="0">
                  <a:pos x="0" y="141"/>
                </a:cxn>
                <a:cxn ang="0">
                  <a:pos x="0" y="143"/>
                </a:cxn>
                <a:cxn ang="0">
                  <a:pos x="1" y="146"/>
                </a:cxn>
                <a:cxn ang="0">
                  <a:pos x="2" y="148"/>
                </a:cxn>
                <a:cxn ang="0">
                  <a:pos x="5" y="149"/>
                </a:cxn>
                <a:cxn ang="0">
                  <a:pos x="7" y="148"/>
                </a:cxn>
                <a:cxn ang="0">
                  <a:pos x="9" y="146"/>
                </a:cxn>
                <a:cxn ang="0">
                  <a:pos x="9" y="146"/>
                </a:cxn>
                <a:cxn ang="0">
                  <a:pos x="15" y="140"/>
                </a:cxn>
                <a:cxn ang="0">
                  <a:pos x="22" y="135"/>
                </a:cxn>
                <a:cxn ang="0">
                  <a:pos x="30" y="128"/>
                </a:cxn>
                <a:cxn ang="0">
                  <a:pos x="37" y="123"/>
                </a:cxn>
                <a:cxn ang="0">
                  <a:pos x="37" y="123"/>
                </a:cxn>
                <a:cxn ang="0">
                  <a:pos x="52" y="110"/>
                </a:cxn>
                <a:cxn ang="0">
                  <a:pos x="69" y="98"/>
                </a:cxn>
                <a:cxn ang="0">
                  <a:pos x="102" y="76"/>
                </a:cxn>
                <a:cxn ang="0">
                  <a:pos x="102" y="76"/>
                </a:cxn>
                <a:cxn ang="0">
                  <a:pos x="146" y="43"/>
                </a:cxn>
                <a:cxn ang="0">
                  <a:pos x="188" y="9"/>
                </a:cxn>
                <a:cxn ang="0">
                  <a:pos x="188" y="9"/>
                </a:cxn>
                <a:cxn ang="0">
                  <a:pos x="191" y="8"/>
                </a:cxn>
                <a:cxn ang="0">
                  <a:pos x="191" y="5"/>
                </a:cxn>
                <a:cxn ang="0">
                  <a:pos x="191" y="4"/>
                </a:cxn>
                <a:cxn ang="0">
                  <a:pos x="189" y="3"/>
                </a:cxn>
                <a:cxn ang="0">
                  <a:pos x="185" y="0"/>
                </a:cxn>
                <a:cxn ang="0">
                  <a:pos x="183" y="0"/>
                </a:cxn>
                <a:cxn ang="0">
                  <a:pos x="180" y="1"/>
                </a:cxn>
                <a:cxn ang="0">
                  <a:pos x="180" y="1"/>
                </a:cxn>
              </a:cxnLst>
              <a:rect l="0" t="0" r="r" b="b"/>
              <a:pathLst>
                <a:path w="191" h="149">
                  <a:moveTo>
                    <a:pt x="180" y="1"/>
                  </a:moveTo>
                  <a:lnTo>
                    <a:pt x="180" y="1"/>
                  </a:lnTo>
                  <a:lnTo>
                    <a:pt x="155" y="21"/>
                  </a:lnTo>
                  <a:lnTo>
                    <a:pt x="130" y="41"/>
                  </a:lnTo>
                  <a:lnTo>
                    <a:pt x="79" y="78"/>
                  </a:lnTo>
                  <a:lnTo>
                    <a:pt x="79" y="78"/>
                  </a:lnTo>
                  <a:lnTo>
                    <a:pt x="57" y="94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17" y="123"/>
                  </a:lnTo>
                  <a:lnTo>
                    <a:pt x="7" y="131"/>
                  </a:lnTo>
                  <a:lnTo>
                    <a:pt x="1" y="139"/>
                  </a:lnTo>
                  <a:lnTo>
                    <a:pt x="1" y="139"/>
                  </a:lnTo>
                  <a:lnTo>
                    <a:pt x="0" y="141"/>
                  </a:lnTo>
                  <a:lnTo>
                    <a:pt x="0" y="143"/>
                  </a:lnTo>
                  <a:lnTo>
                    <a:pt x="1" y="146"/>
                  </a:lnTo>
                  <a:lnTo>
                    <a:pt x="2" y="148"/>
                  </a:lnTo>
                  <a:lnTo>
                    <a:pt x="5" y="149"/>
                  </a:lnTo>
                  <a:lnTo>
                    <a:pt x="7" y="148"/>
                  </a:lnTo>
                  <a:lnTo>
                    <a:pt x="9" y="146"/>
                  </a:lnTo>
                  <a:lnTo>
                    <a:pt x="9" y="146"/>
                  </a:lnTo>
                  <a:lnTo>
                    <a:pt x="15" y="140"/>
                  </a:lnTo>
                  <a:lnTo>
                    <a:pt x="22" y="135"/>
                  </a:lnTo>
                  <a:lnTo>
                    <a:pt x="30" y="128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52" y="110"/>
                  </a:lnTo>
                  <a:lnTo>
                    <a:pt x="69" y="98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146" y="43"/>
                  </a:lnTo>
                  <a:lnTo>
                    <a:pt x="188" y="9"/>
                  </a:lnTo>
                  <a:lnTo>
                    <a:pt x="188" y="9"/>
                  </a:lnTo>
                  <a:lnTo>
                    <a:pt x="191" y="8"/>
                  </a:lnTo>
                  <a:lnTo>
                    <a:pt x="191" y="5"/>
                  </a:lnTo>
                  <a:lnTo>
                    <a:pt x="191" y="4"/>
                  </a:lnTo>
                  <a:lnTo>
                    <a:pt x="189" y="3"/>
                  </a:lnTo>
                  <a:lnTo>
                    <a:pt x="185" y="0"/>
                  </a:lnTo>
                  <a:lnTo>
                    <a:pt x="183" y="0"/>
                  </a:lnTo>
                  <a:lnTo>
                    <a:pt x="180" y="1"/>
                  </a:lnTo>
                  <a:lnTo>
                    <a:pt x="18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5" name="Freeform 286"/>
            <p:cNvSpPr/>
            <p:nvPr/>
          </p:nvSpPr>
          <p:spPr bwMode="auto">
            <a:xfrm>
              <a:off x="4325939" y="1216026"/>
              <a:ext cx="87313" cy="61913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215" y="0"/>
                </a:cxn>
                <a:cxn ang="0">
                  <a:pos x="205" y="6"/>
                </a:cxn>
                <a:cxn ang="0">
                  <a:pos x="195" y="12"/>
                </a:cxn>
                <a:cxn ang="0">
                  <a:pos x="176" y="28"/>
                </a:cxn>
                <a:cxn ang="0">
                  <a:pos x="176" y="28"/>
                </a:cxn>
                <a:cxn ang="0">
                  <a:pos x="161" y="41"/>
                </a:cxn>
                <a:cxn ang="0">
                  <a:pos x="145" y="54"/>
                </a:cxn>
                <a:cxn ang="0">
                  <a:pos x="112" y="79"/>
                </a:cxn>
                <a:cxn ang="0">
                  <a:pos x="112" y="79"/>
                </a:cxn>
                <a:cxn ang="0">
                  <a:pos x="99" y="88"/>
                </a:cxn>
                <a:cxn ang="0">
                  <a:pos x="86" y="96"/>
                </a:cxn>
                <a:cxn ang="0">
                  <a:pos x="57" y="112"/>
                </a:cxn>
                <a:cxn ang="0">
                  <a:pos x="28" y="126"/>
                </a:cxn>
                <a:cxn ang="0">
                  <a:pos x="14" y="135"/>
                </a:cxn>
                <a:cxn ang="0">
                  <a:pos x="2" y="144"/>
                </a:cxn>
                <a:cxn ang="0">
                  <a:pos x="2" y="144"/>
                </a:cxn>
                <a:cxn ang="0">
                  <a:pos x="0" y="147"/>
                </a:cxn>
                <a:cxn ang="0">
                  <a:pos x="0" y="148"/>
                </a:cxn>
                <a:cxn ang="0">
                  <a:pos x="0" y="151"/>
                </a:cxn>
                <a:cxn ang="0">
                  <a:pos x="1" y="152"/>
                </a:cxn>
                <a:cxn ang="0">
                  <a:pos x="5" y="153"/>
                </a:cxn>
                <a:cxn ang="0">
                  <a:pos x="8" y="153"/>
                </a:cxn>
                <a:cxn ang="0">
                  <a:pos x="10" y="152"/>
                </a:cxn>
                <a:cxn ang="0">
                  <a:pos x="10" y="152"/>
                </a:cxn>
                <a:cxn ang="0">
                  <a:pos x="21" y="144"/>
                </a:cxn>
                <a:cxn ang="0">
                  <a:pos x="32" y="138"/>
                </a:cxn>
                <a:cxn ang="0">
                  <a:pos x="59" y="125"/>
                </a:cxn>
                <a:cxn ang="0">
                  <a:pos x="85" y="113"/>
                </a:cxn>
                <a:cxn ang="0">
                  <a:pos x="96" y="106"/>
                </a:cxn>
                <a:cxn ang="0">
                  <a:pos x="107" y="97"/>
                </a:cxn>
                <a:cxn ang="0">
                  <a:pos x="107" y="97"/>
                </a:cxn>
                <a:cxn ang="0">
                  <a:pos x="134" y="76"/>
                </a:cxn>
                <a:cxn ang="0">
                  <a:pos x="161" y="57"/>
                </a:cxn>
                <a:cxn ang="0">
                  <a:pos x="161" y="57"/>
                </a:cxn>
                <a:cxn ang="0">
                  <a:pos x="174" y="45"/>
                </a:cxn>
                <a:cxn ang="0">
                  <a:pos x="188" y="32"/>
                </a:cxn>
                <a:cxn ang="0">
                  <a:pos x="202" y="19"/>
                </a:cxn>
                <a:cxn ang="0">
                  <a:pos x="210" y="15"/>
                </a:cxn>
                <a:cxn ang="0">
                  <a:pos x="218" y="11"/>
                </a:cxn>
                <a:cxn ang="0">
                  <a:pos x="218" y="11"/>
                </a:cxn>
                <a:cxn ang="0">
                  <a:pos x="221" y="10"/>
                </a:cxn>
                <a:cxn ang="0">
                  <a:pos x="222" y="8"/>
                </a:cxn>
                <a:cxn ang="0">
                  <a:pos x="222" y="4"/>
                </a:cxn>
                <a:cxn ang="0">
                  <a:pos x="219" y="0"/>
                </a:cxn>
                <a:cxn ang="0">
                  <a:pos x="218" y="0"/>
                </a:cxn>
                <a:cxn ang="0">
                  <a:pos x="215" y="0"/>
                </a:cxn>
                <a:cxn ang="0">
                  <a:pos x="215" y="0"/>
                </a:cxn>
              </a:cxnLst>
              <a:rect l="0" t="0" r="r" b="b"/>
              <a:pathLst>
                <a:path w="222" h="153">
                  <a:moveTo>
                    <a:pt x="215" y="0"/>
                  </a:moveTo>
                  <a:lnTo>
                    <a:pt x="215" y="0"/>
                  </a:lnTo>
                  <a:lnTo>
                    <a:pt x="205" y="6"/>
                  </a:lnTo>
                  <a:lnTo>
                    <a:pt x="195" y="12"/>
                  </a:lnTo>
                  <a:lnTo>
                    <a:pt x="176" y="28"/>
                  </a:lnTo>
                  <a:lnTo>
                    <a:pt x="176" y="28"/>
                  </a:lnTo>
                  <a:lnTo>
                    <a:pt x="161" y="41"/>
                  </a:lnTo>
                  <a:lnTo>
                    <a:pt x="145" y="54"/>
                  </a:lnTo>
                  <a:lnTo>
                    <a:pt x="112" y="79"/>
                  </a:lnTo>
                  <a:lnTo>
                    <a:pt x="112" y="79"/>
                  </a:lnTo>
                  <a:lnTo>
                    <a:pt x="99" y="88"/>
                  </a:lnTo>
                  <a:lnTo>
                    <a:pt x="86" y="96"/>
                  </a:lnTo>
                  <a:lnTo>
                    <a:pt x="57" y="112"/>
                  </a:lnTo>
                  <a:lnTo>
                    <a:pt x="28" y="126"/>
                  </a:lnTo>
                  <a:lnTo>
                    <a:pt x="14" y="135"/>
                  </a:lnTo>
                  <a:lnTo>
                    <a:pt x="2" y="144"/>
                  </a:lnTo>
                  <a:lnTo>
                    <a:pt x="2" y="144"/>
                  </a:lnTo>
                  <a:lnTo>
                    <a:pt x="0" y="147"/>
                  </a:lnTo>
                  <a:lnTo>
                    <a:pt x="0" y="148"/>
                  </a:lnTo>
                  <a:lnTo>
                    <a:pt x="0" y="151"/>
                  </a:lnTo>
                  <a:lnTo>
                    <a:pt x="1" y="152"/>
                  </a:lnTo>
                  <a:lnTo>
                    <a:pt x="5" y="153"/>
                  </a:lnTo>
                  <a:lnTo>
                    <a:pt x="8" y="153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21" y="144"/>
                  </a:lnTo>
                  <a:lnTo>
                    <a:pt x="32" y="138"/>
                  </a:lnTo>
                  <a:lnTo>
                    <a:pt x="59" y="125"/>
                  </a:lnTo>
                  <a:lnTo>
                    <a:pt x="85" y="113"/>
                  </a:lnTo>
                  <a:lnTo>
                    <a:pt x="96" y="106"/>
                  </a:lnTo>
                  <a:lnTo>
                    <a:pt x="107" y="97"/>
                  </a:lnTo>
                  <a:lnTo>
                    <a:pt x="107" y="97"/>
                  </a:lnTo>
                  <a:lnTo>
                    <a:pt x="134" y="76"/>
                  </a:lnTo>
                  <a:lnTo>
                    <a:pt x="161" y="57"/>
                  </a:lnTo>
                  <a:lnTo>
                    <a:pt x="161" y="57"/>
                  </a:lnTo>
                  <a:lnTo>
                    <a:pt x="174" y="45"/>
                  </a:lnTo>
                  <a:lnTo>
                    <a:pt x="188" y="32"/>
                  </a:lnTo>
                  <a:lnTo>
                    <a:pt x="202" y="19"/>
                  </a:lnTo>
                  <a:lnTo>
                    <a:pt x="210" y="15"/>
                  </a:lnTo>
                  <a:lnTo>
                    <a:pt x="218" y="11"/>
                  </a:lnTo>
                  <a:lnTo>
                    <a:pt x="218" y="11"/>
                  </a:lnTo>
                  <a:lnTo>
                    <a:pt x="221" y="10"/>
                  </a:lnTo>
                  <a:lnTo>
                    <a:pt x="222" y="8"/>
                  </a:lnTo>
                  <a:lnTo>
                    <a:pt x="222" y="4"/>
                  </a:lnTo>
                  <a:lnTo>
                    <a:pt x="219" y="0"/>
                  </a:lnTo>
                  <a:lnTo>
                    <a:pt x="218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6" name="Freeform 287"/>
            <p:cNvSpPr/>
            <p:nvPr/>
          </p:nvSpPr>
          <p:spPr bwMode="auto">
            <a:xfrm>
              <a:off x="4238626" y="1214438"/>
              <a:ext cx="122238" cy="92075"/>
            </a:xfrm>
            <a:custGeom>
              <a:avLst/>
              <a:gdLst/>
              <a:ahLst/>
              <a:cxnLst>
                <a:cxn ang="0">
                  <a:pos x="296" y="1"/>
                </a:cxn>
                <a:cxn ang="0">
                  <a:pos x="296" y="1"/>
                </a:cxn>
                <a:cxn ang="0">
                  <a:pos x="257" y="25"/>
                </a:cxn>
                <a:cxn ang="0">
                  <a:pos x="238" y="36"/>
                </a:cxn>
                <a:cxn ang="0">
                  <a:pos x="219" y="50"/>
                </a:cxn>
                <a:cxn ang="0">
                  <a:pos x="219" y="50"/>
                </a:cxn>
                <a:cxn ang="0">
                  <a:pos x="197" y="65"/>
                </a:cxn>
                <a:cxn ang="0">
                  <a:pos x="176" y="84"/>
                </a:cxn>
                <a:cxn ang="0">
                  <a:pos x="156" y="102"/>
                </a:cxn>
                <a:cxn ang="0">
                  <a:pos x="134" y="118"/>
                </a:cxn>
                <a:cxn ang="0">
                  <a:pos x="134" y="118"/>
                </a:cxn>
                <a:cxn ang="0">
                  <a:pos x="90" y="150"/>
                </a:cxn>
                <a:cxn ang="0">
                  <a:pos x="48" y="183"/>
                </a:cxn>
                <a:cxn ang="0">
                  <a:pos x="48" y="183"/>
                </a:cxn>
                <a:cxn ang="0">
                  <a:pos x="35" y="192"/>
                </a:cxn>
                <a:cxn ang="0">
                  <a:pos x="19" y="203"/>
                </a:cxn>
                <a:cxn ang="0">
                  <a:pos x="11" y="209"/>
                </a:cxn>
                <a:cxn ang="0">
                  <a:pos x="6" y="214"/>
                </a:cxn>
                <a:cxn ang="0">
                  <a:pos x="2" y="222"/>
                </a:cxn>
                <a:cxn ang="0">
                  <a:pos x="0" y="229"/>
                </a:cxn>
                <a:cxn ang="0">
                  <a:pos x="0" y="229"/>
                </a:cxn>
                <a:cxn ang="0">
                  <a:pos x="1" y="231"/>
                </a:cxn>
                <a:cxn ang="0">
                  <a:pos x="2" y="233"/>
                </a:cxn>
                <a:cxn ang="0">
                  <a:pos x="6" y="234"/>
                </a:cxn>
                <a:cxn ang="0">
                  <a:pos x="10" y="233"/>
                </a:cxn>
                <a:cxn ang="0">
                  <a:pos x="11" y="231"/>
                </a:cxn>
                <a:cxn ang="0">
                  <a:pos x="11" y="229"/>
                </a:cxn>
                <a:cxn ang="0">
                  <a:pos x="11" y="229"/>
                </a:cxn>
                <a:cxn ang="0">
                  <a:pos x="13" y="226"/>
                </a:cxn>
                <a:cxn ang="0">
                  <a:pos x="14" y="225"/>
                </a:cxn>
                <a:cxn ang="0">
                  <a:pos x="20" y="220"/>
                </a:cxn>
                <a:cxn ang="0">
                  <a:pos x="30" y="212"/>
                </a:cxn>
                <a:cxn ang="0">
                  <a:pos x="30" y="212"/>
                </a:cxn>
                <a:cxn ang="0">
                  <a:pos x="73" y="176"/>
                </a:cxn>
                <a:cxn ang="0">
                  <a:pos x="73" y="176"/>
                </a:cxn>
                <a:cxn ang="0">
                  <a:pos x="95" y="159"/>
                </a:cxn>
                <a:cxn ang="0">
                  <a:pos x="119" y="142"/>
                </a:cxn>
                <a:cxn ang="0">
                  <a:pos x="142" y="127"/>
                </a:cxn>
                <a:cxn ang="0">
                  <a:pos x="166" y="110"/>
                </a:cxn>
                <a:cxn ang="0">
                  <a:pos x="166" y="110"/>
                </a:cxn>
                <a:cxn ang="0">
                  <a:pos x="183" y="95"/>
                </a:cxn>
                <a:cxn ang="0">
                  <a:pos x="198" y="81"/>
                </a:cxn>
                <a:cxn ang="0">
                  <a:pos x="215" y="67"/>
                </a:cxn>
                <a:cxn ang="0">
                  <a:pos x="232" y="53"/>
                </a:cxn>
                <a:cxn ang="0">
                  <a:pos x="232" y="53"/>
                </a:cxn>
                <a:cxn ang="0">
                  <a:pos x="249" y="42"/>
                </a:cxn>
                <a:cxn ang="0">
                  <a:pos x="268" y="31"/>
                </a:cxn>
                <a:cxn ang="0">
                  <a:pos x="303" y="10"/>
                </a:cxn>
                <a:cxn ang="0">
                  <a:pos x="303" y="10"/>
                </a:cxn>
                <a:cxn ang="0">
                  <a:pos x="304" y="9"/>
                </a:cxn>
                <a:cxn ang="0">
                  <a:pos x="306" y="8"/>
                </a:cxn>
                <a:cxn ang="0">
                  <a:pos x="304" y="2"/>
                </a:cxn>
                <a:cxn ang="0">
                  <a:pos x="302" y="0"/>
                </a:cxn>
                <a:cxn ang="0">
                  <a:pos x="299" y="0"/>
                </a:cxn>
                <a:cxn ang="0">
                  <a:pos x="296" y="1"/>
                </a:cxn>
                <a:cxn ang="0">
                  <a:pos x="296" y="1"/>
                </a:cxn>
              </a:cxnLst>
              <a:rect l="0" t="0" r="r" b="b"/>
              <a:pathLst>
                <a:path w="306" h="234">
                  <a:moveTo>
                    <a:pt x="296" y="1"/>
                  </a:moveTo>
                  <a:lnTo>
                    <a:pt x="296" y="1"/>
                  </a:lnTo>
                  <a:lnTo>
                    <a:pt x="257" y="25"/>
                  </a:lnTo>
                  <a:lnTo>
                    <a:pt x="238" y="36"/>
                  </a:lnTo>
                  <a:lnTo>
                    <a:pt x="219" y="50"/>
                  </a:lnTo>
                  <a:lnTo>
                    <a:pt x="219" y="50"/>
                  </a:lnTo>
                  <a:lnTo>
                    <a:pt x="197" y="65"/>
                  </a:lnTo>
                  <a:lnTo>
                    <a:pt x="176" y="84"/>
                  </a:lnTo>
                  <a:lnTo>
                    <a:pt x="156" y="102"/>
                  </a:lnTo>
                  <a:lnTo>
                    <a:pt x="134" y="118"/>
                  </a:lnTo>
                  <a:lnTo>
                    <a:pt x="134" y="118"/>
                  </a:lnTo>
                  <a:lnTo>
                    <a:pt x="90" y="150"/>
                  </a:lnTo>
                  <a:lnTo>
                    <a:pt x="48" y="183"/>
                  </a:lnTo>
                  <a:lnTo>
                    <a:pt x="48" y="183"/>
                  </a:lnTo>
                  <a:lnTo>
                    <a:pt x="35" y="192"/>
                  </a:lnTo>
                  <a:lnTo>
                    <a:pt x="19" y="203"/>
                  </a:lnTo>
                  <a:lnTo>
                    <a:pt x="11" y="209"/>
                  </a:lnTo>
                  <a:lnTo>
                    <a:pt x="6" y="214"/>
                  </a:lnTo>
                  <a:lnTo>
                    <a:pt x="2" y="222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1" y="231"/>
                  </a:lnTo>
                  <a:lnTo>
                    <a:pt x="2" y="233"/>
                  </a:lnTo>
                  <a:lnTo>
                    <a:pt x="6" y="234"/>
                  </a:lnTo>
                  <a:lnTo>
                    <a:pt x="10" y="233"/>
                  </a:lnTo>
                  <a:lnTo>
                    <a:pt x="11" y="231"/>
                  </a:lnTo>
                  <a:lnTo>
                    <a:pt x="11" y="229"/>
                  </a:lnTo>
                  <a:lnTo>
                    <a:pt x="11" y="229"/>
                  </a:lnTo>
                  <a:lnTo>
                    <a:pt x="13" y="226"/>
                  </a:lnTo>
                  <a:lnTo>
                    <a:pt x="14" y="225"/>
                  </a:lnTo>
                  <a:lnTo>
                    <a:pt x="20" y="220"/>
                  </a:lnTo>
                  <a:lnTo>
                    <a:pt x="30" y="212"/>
                  </a:lnTo>
                  <a:lnTo>
                    <a:pt x="30" y="212"/>
                  </a:lnTo>
                  <a:lnTo>
                    <a:pt x="73" y="176"/>
                  </a:lnTo>
                  <a:lnTo>
                    <a:pt x="73" y="176"/>
                  </a:lnTo>
                  <a:lnTo>
                    <a:pt x="95" y="159"/>
                  </a:lnTo>
                  <a:lnTo>
                    <a:pt x="119" y="142"/>
                  </a:lnTo>
                  <a:lnTo>
                    <a:pt x="142" y="127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83" y="95"/>
                  </a:lnTo>
                  <a:lnTo>
                    <a:pt x="198" y="81"/>
                  </a:lnTo>
                  <a:lnTo>
                    <a:pt x="215" y="67"/>
                  </a:lnTo>
                  <a:lnTo>
                    <a:pt x="232" y="53"/>
                  </a:lnTo>
                  <a:lnTo>
                    <a:pt x="232" y="53"/>
                  </a:lnTo>
                  <a:lnTo>
                    <a:pt x="249" y="42"/>
                  </a:lnTo>
                  <a:lnTo>
                    <a:pt x="268" y="31"/>
                  </a:lnTo>
                  <a:lnTo>
                    <a:pt x="303" y="10"/>
                  </a:lnTo>
                  <a:lnTo>
                    <a:pt x="303" y="10"/>
                  </a:lnTo>
                  <a:lnTo>
                    <a:pt x="304" y="9"/>
                  </a:lnTo>
                  <a:lnTo>
                    <a:pt x="306" y="8"/>
                  </a:lnTo>
                  <a:lnTo>
                    <a:pt x="304" y="2"/>
                  </a:lnTo>
                  <a:lnTo>
                    <a:pt x="302" y="0"/>
                  </a:lnTo>
                  <a:lnTo>
                    <a:pt x="299" y="0"/>
                  </a:lnTo>
                  <a:lnTo>
                    <a:pt x="296" y="1"/>
                  </a:lnTo>
                  <a:lnTo>
                    <a:pt x="29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7" name="Freeform 288"/>
            <p:cNvSpPr/>
            <p:nvPr/>
          </p:nvSpPr>
          <p:spPr bwMode="auto">
            <a:xfrm>
              <a:off x="4237039" y="1200151"/>
              <a:ext cx="71438" cy="66675"/>
            </a:xfrm>
            <a:custGeom>
              <a:avLst/>
              <a:gdLst/>
              <a:ahLst/>
              <a:cxnLst>
                <a:cxn ang="0">
                  <a:pos x="173" y="0"/>
                </a:cxn>
                <a:cxn ang="0">
                  <a:pos x="173" y="0"/>
                </a:cxn>
                <a:cxn ang="0">
                  <a:pos x="165" y="4"/>
                </a:cxn>
                <a:cxn ang="0">
                  <a:pos x="159" y="8"/>
                </a:cxn>
                <a:cxn ang="0">
                  <a:pos x="153" y="13"/>
                </a:cxn>
                <a:cxn ang="0">
                  <a:pos x="148" y="19"/>
                </a:cxn>
                <a:cxn ang="0">
                  <a:pos x="148" y="19"/>
                </a:cxn>
                <a:cxn ang="0">
                  <a:pos x="142" y="26"/>
                </a:cxn>
                <a:cxn ang="0">
                  <a:pos x="135" y="33"/>
                </a:cxn>
                <a:cxn ang="0">
                  <a:pos x="119" y="44"/>
                </a:cxn>
                <a:cxn ang="0">
                  <a:pos x="102" y="56"/>
                </a:cxn>
                <a:cxn ang="0">
                  <a:pos x="88" y="68"/>
                </a:cxn>
                <a:cxn ang="0">
                  <a:pos x="88" y="68"/>
                </a:cxn>
                <a:cxn ang="0">
                  <a:pos x="58" y="95"/>
                </a:cxn>
                <a:cxn ang="0">
                  <a:pos x="29" y="125"/>
                </a:cxn>
                <a:cxn ang="0">
                  <a:pos x="29" y="125"/>
                </a:cxn>
                <a:cxn ang="0">
                  <a:pos x="12" y="141"/>
                </a:cxn>
                <a:cxn ang="0">
                  <a:pos x="6" y="150"/>
                </a:cxn>
                <a:cxn ang="0">
                  <a:pos x="3" y="15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2" y="166"/>
                </a:cxn>
                <a:cxn ang="0">
                  <a:pos x="4" y="169"/>
                </a:cxn>
                <a:cxn ang="0">
                  <a:pos x="8" y="167"/>
                </a:cxn>
                <a:cxn ang="0">
                  <a:pos x="11" y="166"/>
                </a:cxn>
                <a:cxn ang="0">
                  <a:pos x="12" y="165"/>
                </a:cxn>
                <a:cxn ang="0">
                  <a:pos x="12" y="165"/>
                </a:cxn>
                <a:cxn ang="0">
                  <a:pos x="13" y="159"/>
                </a:cxn>
                <a:cxn ang="0">
                  <a:pos x="17" y="154"/>
                </a:cxn>
                <a:cxn ang="0">
                  <a:pos x="25" y="144"/>
                </a:cxn>
                <a:cxn ang="0">
                  <a:pos x="43" y="125"/>
                </a:cxn>
                <a:cxn ang="0">
                  <a:pos x="43" y="125"/>
                </a:cxn>
                <a:cxn ang="0">
                  <a:pos x="64" y="103"/>
                </a:cxn>
                <a:cxn ang="0">
                  <a:pos x="88" y="82"/>
                </a:cxn>
                <a:cxn ang="0">
                  <a:pos x="88" y="82"/>
                </a:cxn>
                <a:cxn ang="0">
                  <a:pos x="117" y="59"/>
                </a:cxn>
                <a:cxn ang="0">
                  <a:pos x="145" y="36"/>
                </a:cxn>
                <a:cxn ang="0">
                  <a:pos x="145" y="36"/>
                </a:cxn>
                <a:cxn ang="0">
                  <a:pos x="153" y="30"/>
                </a:cxn>
                <a:cxn ang="0">
                  <a:pos x="160" y="22"/>
                </a:cxn>
                <a:cxn ang="0">
                  <a:pos x="168" y="16"/>
                </a:cxn>
                <a:cxn ang="0">
                  <a:pos x="172" y="13"/>
                </a:cxn>
                <a:cxn ang="0">
                  <a:pos x="176" y="12"/>
                </a:cxn>
                <a:cxn ang="0">
                  <a:pos x="176" y="12"/>
                </a:cxn>
                <a:cxn ang="0">
                  <a:pos x="178" y="10"/>
                </a:cxn>
                <a:cxn ang="0">
                  <a:pos x="179" y="8"/>
                </a:cxn>
                <a:cxn ang="0">
                  <a:pos x="179" y="4"/>
                </a:cxn>
                <a:cxn ang="0">
                  <a:pos x="178" y="2"/>
                </a:cxn>
                <a:cxn ang="0">
                  <a:pos x="177" y="1"/>
                </a:cxn>
                <a:cxn ang="0">
                  <a:pos x="176" y="0"/>
                </a:cxn>
                <a:cxn ang="0">
                  <a:pos x="173" y="0"/>
                </a:cxn>
                <a:cxn ang="0">
                  <a:pos x="173" y="0"/>
                </a:cxn>
              </a:cxnLst>
              <a:rect l="0" t="0" r="r" b="b"/>
              <a:pathLst>
                <a:path w="179" h="169">
                  <a:moveTo>
                    <a:pt x="173" y="0"/>
                  </a:moveTo>
                  <a:lnTo>
                    <a:pt x="173" y="0"/>
                  </a:lnTo>
                  <a:lnTo>
                    <a:pt x="165" y="4"/>
                  </a:lnTo>
                  <a:lnTo>
                    <a:pt x="159" y="8"/>
                  </a:lnTo>
                  <a:lnTo>
                    <a:pt x="153" y="13"/>
                  </a:lnTo>
                  <a:lnTo>
                    <a:pt x="148" y="19"/>
                  </a:lnTo>
                  <a:lnTo>
                    <a:pt x="148" y="19"/>
                  </a:lnTo>
                  <a:lnTo>
                    <a:pt x="142" y="26"/>
                  </a:lnTo>
                  <a:lnTo>
                    <a:pt x="135" y="33"/>
                  </a:lnTo>
                  <a:lnTo>
                    <a:pt x="119" y="44"/>
                  </a:lnTo>
                  <a:lnTo>
                    <a:pt x="102" y="56"/>
                  </a:lnTo>
                  <a:lnTo>
                    <a:pt x="88" y="68"/>
                  </a:lnTo>
                  <a:lnTo>
                    <a:pt x="88" y="68"/>
                  </a:lnTo>
                  <a:lnTo>
                    <a:pt x="58" y="95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12" y="141"/>
                  </a:lnTo>
                  <a:lnTo>
                    <a:pt x="6" y="150"/>
                  </a:lnTo>
                  <a:lnTo>
                    <a:pt x="3" y="155"/>
                  </a:ln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2" y="166"/>
                  </a:lnTo>
                  <a:lnTo>
                    <a:pt x="4" y="169"/>
                  </a:lnTo>
                  <a:lnTo>
                    <a:pt x="8" y="167"/>
                  </a:lnTo>
                  <a:lnTo>
                    <a:pt x="11" y="166"/>
                  </a:lnTo>
                  <a:lnTo>
                    <a:pt x="12" y="165"/>
                  </a:lnTo>
                  <a:lnTo>
                    <a:pt x="12" y="165"/>
                  </a:lnTo>
                  <a:lnTo>
                    <a:pt x="13" y="159"/>
                  </a:lnTo>
                  <a:lnTo>
                    <a:pt x="17" y="154"/>
                  </a:lnTo>
                  <a:lnTo>
                    <a:pt x="25" y="144"/>
                  </a:lnTo>
                  <a:lnTo>
                    <a:pt x="43" y="125"/>
                  </a:lnTo>
                  <a:lnTo>
                    <a:pt x="43" y="125"/>
                  </a:lnTo>
                  <a:lnTo>
                    <a:pt x="64" y="103"/>
                  </a:lnTo>
                  <a:lnTo>
                    <a:pt x="88" y="82"/>
                  </a:lnTo>
                  <a:lnTo>
                    <a:pt x="88" y="82"/>
                  </a:lnTo>
                  <a:lnTo>
                    <a:pt x="117" y="59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53" y="30"/>
                  </a:lnTo>
                  <a:lnTo>
                    <a:pt x="160" y="22"/>
                  </a:lnTo>
                  <a:lnTo>
                    <a:pt x="168" y="16"/>
                  </a:lnTo>
                  <a:lnTo>
                    <a:pt x="172" y="13"/>
                  </a:lnTo>
                  <a:lnTo>
                    <a:pt x="176" y="12"/>
                  </a:lnTo>
                  <a:lnTo>
                    <a:pt x="176" y="12"/>
                  </a:lnTo>
                  <a:lnTo>
                    <a:pt x="178" y="10"/>
                  </a:lnTo>
                  <a:lnTo>
                    <a:pt x="179" y="8"/>
                  </a:lnTo>
                  <a:lnTo>
                    <a:pt x="179" y="4"/>
                  </a:lnTo>
                  <a:lnTo>
                    <a:pt x="178" y="2"/>
                  </a:lnTo>
                  <a:lnTo>
                    <a:pt x="177" y="1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8" name="Freeform 289"/>
            <p:cNvSpPr/>
            <p:nvPr/>
          </p:nvSpPr>
          <p:spPr bwMode="auto">
            <a:xfrm>
              <a:off x="4238626" y="1163638"/>
              <a:ext cx="66675" cy="58738"/>
            </a:xfrm>
            <a:custGeom>
              <a:avLst/>
              <a:gdLst/>
              <a:ahLst/>
              <a:cxnLst>
                <a:cxn ang="0">
                  <a:pos x="159" y="1"/>
                </a:cxn>
                <a:cxn ang="0">
                  <a:pos x="159" y="1"/>
                </a:cxn>
                <a:cxn ang="0">
                  <a:pos x="150" y="11"/>
                </a:cxn>
                <a:cxn ang="0">
                  <a:pos x="141" y="22"/>
                </a:cxn>
                <a:cxn ang="0">
                  <a:pos x="120" y="39"/>
                </a:cxn>
                <a:cxn ang="0">
                  <a:pos x="76" y="72"/>
                </a:cxn>
                <a:cxn ang="0">
                  <a:pos x="76" y="72"/>
                </a:cxn>
                <a:cxn ang="0">
                  <a:pos x="56" y="87"/>
                </a:cxn>
                <a:cxn ang="0">
                  <a:pos x="38" y="104"/>
                </a:cxn>
                <a:cxn ang="0">
                  <a:pos x="3" y="138"/>
                </a:cxn>
                <a:cxn ang="0">
                  <a:pos x="3" y="138"/>
                </a:cxn>
                <a:cxn ang="0">
                  <a:pos x="0" y="141"/>
                </a:cxn>
                <a:cxn ang="0">
                  <a:pos x="0" y="142"/>
                </a:cxn>
                <a:cxn ang="0">
                  <a:pos x="3" y="146"/>
                </a:cxn>
                <a:cxn ang="0">
                  <a:pos x="5" y="149"/>
                </a:cxn>
                <a:cxn ang="0">
                  <a:pos x="8" y="147"/>
                </a:cxn>
                <a:cxn ang="0">
                  <a:pos x="10" y="146"/>
                </a:cxn>
                <a:cxn ang="0">
                  <a:pos x="10" y="146"/>
                </a:cxn>
                <a:cxn ang="0">
                  <a:pos x="31" y="127"/>
                </a:cxn>
                <a:cxn ang="0">
                  <a:pos x="52" y="107"/>
                </a:cxn>
                <a:cxn ang="0">
                  <a:pos x="74" y="89"/>
                </a:cxn>
                <a:cxn ang="0">
                  <a:pos x="97" y="70"/>
                </a:cxn>
                <a:cxn ang="0">
                  <a:pos x="97" y="70"/>
                </a:cxn>
                <a:cxn ang="0">
                  <a:pos x="115" y="57"/>
                </a:cxn>
                <a:cxn ang="0">
                  <a:pos x="135" y="43"/>
                </a:cxn>
                <a:cxn ang="0">
                  <a:pos x="152" y="27"/>
                </a:cxn>
                <a:cxn ang="0">
                  <a:pos x="159" y="18"/>
                </a:cxn>
                <a:cxn ang="0">
                  <a:pos x="167" y="10"/>
                </a:cxn>
                <a:cxn ang="0">
                  <a:pos x="167" y="10"/>
                </a:cxn>
                <a:cxn ang="0">
                  <a:pos x="169" y="8"/>
                </a:cxn>
                <a:cxn ang="0">
                  <a:pos x="169" y="5"/>
                </a:cxn>
                <a:cxn ang="0">
                  <a:pos x="166" y="1"/>
                </a:cxn>
                <a:cxn ang="0">
                  <a:pos x="165" y="0"/>
                </a:cxn>
                <a:cxn ang="0">
                  <a:pos x="162" y="0"/>
                </a:cxn>
                <a:cxn ang="0">
                  <a:pos x="161" y="0"/>
                </a:cxn>
                <a:cxn ang="0">
                  <a:pos x="159" y="1"/>
                </a:cxn>
                <a:cxn ang="0">
                  <a:pos x="159" y="1"/>
                </a:cxn>
              </a:cxnLst>
              <a:rect l="0" t="0" r="r" b="b"/>
              <a:pathLst>
                <a:path w="169" h="149">
                  <a:moveTo>
                    <a:pt x="159" y="1"/>
                  </a:moveTo>
                  <a:lnTo>
                    <a:pt x="159" y="1"/>
                  </a:lnTo>
                  <a:lnTo>
                    <a:pt x="150" y="11"/>
                  </a:lnTo>
                  <a:lnTo>
                    <a:pt x="141" y="22"/>
                  </a:lnTo>
                  <a:lnTo>
                    <a:pt x="120" y="39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56" y="87"/>
                  </a:lnTo>
                  <a:lnTo>
                    <a:pt x="38" y="104"/>
                  </a:lnTo>
                  <a:lnTo>
                    <a:pt x="3" y="138"/>
                  </a:lnTo>
                  <a:lnTo>
                    <a:pt x="3" y="138"/>
                  </a:lnTo>
                  <a:lnTo>
                    <a:pt x="0" y="141"/>
                  </a:lnTo>
                  <a:lnTo>
                    <a:pt x="0" y="142"/>
                  </a:lnTo>
                  <a:lnTo>
                    <a:pt x="3" y="146"/>
                  </a:lnTo>
                  <a:lnTo>
                    <a:pt x="5" y="149"/>
                  </a:lnTo>
                  <a:lnTo>
                    <a:pt x="8" y="147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31" y="127"/>
                  </a:lnTo>
                  <a:lnTo>
                    <a:pt x="52" y="107"/>
                  </a:lnTo>
                  <a:lnTo>
                    <a:pt x="74" y="89"/>
                  </a:lnTo>
                  <a:lnTo>
                    <a:pt x="97" y="70"/>
                  </a:lnTo>
                  <a:lnTo>
                    <a:pt x="97" y="70"/>
                  </a:lnTo>
                  <a:lnTo>
                    <a:pt x="115" y="57"/>
                  </a:lnTo>
                  <a:lnTo>
                    <a:pt x="135" y="43"/>
                  </a:lnTo>
                  <a:lnTo>
                    <a:pt x="152" y="27"/>
                  </a:lnTo>
                  <a:lnTo>
                    <a:pt x="159" y="18"/>
                  </a:lnTo>
                  <a:lnTo>
                    <a:pt x="167" y="10"/>
                  </a:lnTo>
                  <a:lnTo>
                    <a:pt x="167" y="10"/>
                  </a:lnTo>
                  <a:lnTo>
                    <a:pt x="169" y="8"/>
                  </a:lnTo>
                  <a:lnTo>
                    <a:pt x="169" y="5"/>
                  </a:lnTo>
                  <a:lnTo>
                    <a:pt x="166" y="1"/>
                  </a:lnTo>
                  <a:lnTo>
                    <a:pt x="165" y="0"/>
                  </a:lnTo>
                  <a:lnTo>
                    <a:pt x="162" y="0"/>
                  </a:lnTo>
                  <a:lnTo>
                    <a:pt x="161" y="0"/>
                  </a:lnTo>
                  <a:lnTo>
                    <a:pt x="159" y="1"/>
                  </a:lnTo>
                  <a:lnTo>
                    <a:pt x="1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9" name="Freeform 290"/>
            <p:cNvSpPr/>
            <p:nvPr/>
          </p:nvSpPr>
          <p:spPr bwMode="auto">
            <a:xfrm>
              <a:off x="4235451" y="1122363"/>
              <a:ext cx="74613" cy="65088"/>
            </a:xfrm>
            <a:custGeom>
              <a:avLst/>
              <a:gdLst/>
              <a:ahLst/>
              <a:cxnLst>
                <a:cxn ang="0">
                  <a:pos x="175" y="2"/>
                </a:cxn>
                <a:cxn ang="0">
                  <a:pos x="175" y="2"/>
                </a:cxn>
                <a:cxn ang="0">
                  <a:pos x="167" y="11"/>
                </a:cxn>
                <a:cxn ang="0">
                  <a:pos x="158" y="19"/>
                </a:cxn>
                <a:cxn ang="0">
                  <a:pos x="140" y="36"/>
                </a:cxn>
                <a:cxn ang="0">
                  <a:pos x="140" y="36"/>
                </a:cxn>
                <a:cxn ang="0">
                  <a:pos x="125" y="48"/>
                </a:cxn>
                <a:cxn ang="0">
                  <a:pos x="111" y="60"/>
                </a:cxn>
                <a:cxn ang="0">
                  <a:pos x="79" y="83"/>
                </a:cxn>
                <a:cxn ang="0">
                  <a:pos x="79" y="83"/>
                </a:cxn>
                <a:cxn ang="0">
                  <a:pos x="59" y="99"/>
                </a:cxn>
                <a:cxn ang="0">
                  <a:pos x="39" y="117"/>
                </a:cxn>
                <a:cxn ang="0">
                  <a:pos x="19" y="136"/>
                </a:cxn>
                <a:cxn ang="0">
                  <a:pos x="1" y="155"/>
                </a:cxn>
                <a:cxn ang="0">
                  <a:pos x="1" y="155"/>
                </a:cxn>
                <a:cxn ang="0">
                  <a:pos x="0" y="157"/>
                </a:cxn>
                <a:cxn ang="0">
                  <a:pos x="0" y="159"/>
                </a:cxn>
                <a:cxn ang="0">
                  <a:pos x="1" y="163"/>
                </a:cxn>
                <a:cxn ang="0">
                  <a:pos x="4" y="164"/>
                </a:cxn>
                <a:cxn ang="0">
                  <a:pos x="5" y="164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3"/>
                </a:cxn>
                <a:cxn ang="0">
                  <a:pos x="31" y="141"/>
                </a:cxn>
                <a:cxn ang="0">
                  <a:pos x="55" y="120"/>
                </a:cxn>
                <a:cxn ang="0">
                  <a:pos x="103" y="79"/>
                </a:cxn>
                <a:cxn ang="0">
                  <a:pos x="103" y="79"/>
                </a:cxn>
                <a:cxn ang="0">
                  <a:pos x="129" y="59"/>
                </a:cxn>
                <a:cxn ang="0">
                  <a:pos x="142" y="48"/>
                </a:cxn>
                <a:cxn ang="0">
                  <a:pos x="155" y="38"/>
                </a:cxn>
                <a:cxn ang="0">
                  <a:pos x="155" y="38"/>
                </a:cxn>
                <a:cxn ang="0">
                  <a:pos x="171" y="23"/>
                </a:cxn>
                <a:cxn ang="0">
                  <a:pos x="178" y="15"/>
                </a:cxn>
                <a:cxn ang="0">
                  <a:pos x="184" y="8"/>
                </a:cxn>
                <a:cxn ang="0">
                  <a:pos x="184" y="8"/>
                </a:cxn>
                <a:cxn ang="0">
                  <a:pos x="185" y="5"/>
                </a:cxn>
                <a:cxn ang="0">
                  <a:pos x="185" y="4"/>
                </a:cxn>
                <a:cxn ang="0">
                  <a:pos x="183" y="0"/>
                </a:cxn>
                <a:cxn ang="0">
                  <a:pos x="178" y="0"/>
                </a:cxn>
                <a:cxn ang="0">
                  <a:pos x="176" y="0"/>
                </a:cxn>
                <a:cxn ang="0">
                  <a:pos x="175" y="2"/>
                </a:cxn>
                <a:cxn ang="0">
                  <a:pos x="175" y="2"/>
                </a:cxn>
              </a:cxnLst>
              <a:rect l="0" t="0" r="r" b="b"/>
              <a:pathLst>
                <a:path w="185" h="164">
                  <a:moveTo>
                    <a:pt x="175" y="2"/>
                  </a:moveTo>
                  <a:lnTo>
                    <a:pt x="175" y="2"/>
                  </a:lnTo>
                  <a:lnTo>
                    <a:pt x="167" y="11"/>
                  </a:lnTo>
                  <a:lnTo>
                    <a:pt x="158" y="19"/>
                  </a:lnTo>
                  <a:lnTo>
                    <a:pt x="140" y="36"/>
                  </a:lnTo>
                  <a:lnTo>
                    <a:pt x="140" y="36"/>
                  </a:lnTo>
                  <a:lnTo>
                    <a:pt x="125" y="48"/>
                  </a:lnTo>
                  <a:lnTo>
                    <a:pt x="111" y="60"/>
                  </a:lnTo>
                  <a:lnTo>
                    <a:pt x="79" y="83"/>
                  </a:lnTo>
                  <a:lnTo>
                    <a:pt x="79" y="83"/>
                  </a:lnTo>
                  <a:lnTo>
                    <a:pt x="59" y="99"/>
                  </a:lnTo>
                  <a:lnTo>
                    <a:pt x="39" y="117"/>
                  </a:lnTo>
                  <a:lnTo>
                    <a:pt x="19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0" y="157"/>
                  </a:lnTo>
                  <a:lnTo>
                    <a:pt x="0" y="159"/>
                  </a:lnTo>
                  <a:lnTo>
                    <a:pt x="1" y="163"/>
                  </a:lnTo>
                  <a:lnTo>
                    <a:pt x="4" y="164"/>
                  </a:lnTo>
                  <a:lnTo>
                    <a:pt x="5" y="164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31" y="141"/>
                  </a:lnTo>
                  <a:lnTo>
                    <a:pt x="55" y="120"/>
                  </a:lnTo>
                  <a:lnTo>
                    <a:pt x="103" y="79"/>
                  </a:lnTo>
                  <a:lnTo>
                    <a:pt x="103" y="79"/>
                  </a:lnTo>
                  <a:lnTo>
                    <a:pt x="129" y="59"/>
                  </a:lnTo>
                  <a:lnTo>
                    <a:pt x="142" y="48"/>
                  </a:lnTo>
                  <a:lnTo>
                    <a:pt x="155" y="38"/>
                  </a:lnTo>
                  <a:lnTo>
                    <a:pt x="155" y="38"/>
                  </a:lnTo>
                  <a:lnTo>
                    <a:pt x="171" y="23"/>
                  </a:lnTo>
                  <a:lnTo>
                    <a:pt x="178" y="15"/>
                  </a:lnTo>
                  <a:lnTo>
                    <a:pt x="184" y="8"/>
                  </a:lnTo>
                  <a:lnTo>
                    <a:pt x="184" y="8"/>
                  </a:lnTo>
                  <a:lnTo>
                    <a:pt x="185" y="5"/>
                  </a:lnTo>
                  <a:lnTo>
                    <a:pt x="185" y="4"/>
                  </a:lnTo>
                  <a:lnTo>
                    <a:pt x="183" y="0"/>
                  </a:lnTo>
                  <a:lnTo>
                    <a:pt x="178" y="0"/>
                  </a:lnTo>
                  <a:lnTo>
                    <a:pt x="176" y="0"/>
                  </a:lnTo>
                  <a:lnTo>
                    <a:pt x="175" y="2"/>
                  </a:lnTo>
                  <a:lnTo>
                    <a:pt x="17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0" name="Freeform 291"/>
            <p:cNvSpPr/>
            <p:nvPr/>
          </p:nvSpPr>
          <p:spPr bwMode="auto">
            <a:xfrm>
              <a:off x="4232276" y="1285876"/>
              <a:ext cx="76200" cy="73025"/>
            </a:xfrm>
            <a:custGeom>
              <a:avLst/>
              <a:gdLst/>
              <a:ahLst/>
              <a:cxnLst>
                <a:cxn ang="0">
                  <a:pos x="181" y="1"/>
                </a:cxn>
                <a:cxn ang="0">
                  <a:pos x="181" y="1"/>
                </a:cxn>
                <a:cxn ang="0">
                  <a:pos x="156" y="24"/>
                </a:cxn>
                <a:cxn ang="0">
                  <a:pos x="132" y="44"/>
                </a:cxn>
                <a:cxn ang="0">
                  <a:pos x="105" y="65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56" y="111"/>
                </a:cxn>
                <a:cxn ang="0">
                  <a:pos x="31" y="137"/>
                </a:cxn>
                <a:cxn ang="0">
                  <a:pos x="31" y="137"/>
                </a:cxn>
                <a:cxn ang="0">
                  <a:pos x="14" y="154"/>
                </a:cxn>
                <a:cxn ang="0">
                  <a:pos x="6" y="163"/>
                </a:cxn>
                <a:cxn ang="0">
                  <a:pos x="1" y="174"/>
                </a:cxn>
                <a:cxn ang="0">
                  <a:pos x="1" y="174"/>
                </a:cxn>
                <a:cxn ang="0">
                  <a:pos x="0" y="177"/>
                </a:cxn>
                <a:cxn ang="0">
                  <a:pos x="1" y="179"/>
                </a:cxn>
                <a:cxn ang="0">
                  <a:pos x="3" y="182"/>
                </a:cxn>
                <a:cxn ang="0">
                  <a:pos x="5" y="183"/>
                </a:cxn>
                <a:cxn ang="0">
                  <a:pos x="7" y="183"/>
                </a:cxn>
                <a:cxn ang="0">
                  <a:pos x="9" y="182"/>
                </a:cxn>
                <a:cxn ang="0">
                  <a:pos x="10" y="180"/>
                </a:cxn>
                <a:cxn ang="0">
                  <a:pos x="10" y="180"/>
                </a:cxn>
                <a:cxn ang="0">
                  <a:pos x="18" y="169"/>
                </a:cxn>
                <a:cxn ang="0">
                  <a:pos x="27" y="157"/>
                </a:cxn>
                <a:cxn ang="0">
                  <a:pos x="45" y="137"/>
                </a:cxn>
                <a:cxn ang="0">
                  <a:pos x="45" y="137"/>
                </a:cxn>
                <a:cxn ang="0">
                  <a:pos x="68" y="116"/>
                </a:cxn>
                <a:cxn ang="0">
                  <a:pos x="90" y="95"/>
                </a:cxn>
                <a:cxn ang="0">
                  <a:pos x="90" y="95"/>
                </a:cxn>
                <a:cxn ang="0">
                  <a:pos x="139" y="52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90" y="8"/>
                </a:cxn>
                <a:cxn ang="0">
                  <a:pos x="192" y="5"/>
                </a:cxn>
                <a:cxn ang="0">
                  <a:pos x="189" y="3"/>
                </a:cxn>
                <a:cxn ang="0">
                  <a:pos x="185" y="0"/>
                </a:cxn>
                <a:cxn ang="0">
                  <a:pos x="184" y="0"/>
                </a:cxn>
                <a:cxn ang="0">
                  <a:pos x="181" y="1"/>
                </a:cxn>
                <a:cxn ang="0">
                  <a:pos x="181" y="1"/>
                </a:cxn>
              </a:cxnLst>
              <a:rect l="0" t="0" r="r" b="b"/>
              <a:pathLst>
                <a:path w="192" h="183">
                  <a:moveTo>
                    <a:pt x="181" y="1"/>
                  </a:moveTo>
                  <a:lnTo>
                    <a:pt x="181" y="1"/>
                  </a:lnTo>
                  <a:lnTo>
                    <a:pt x="156" y="24"/>
                  </a:lnTo>
                  <a:lnTo>
                    <a:pt x="132" y="44"/>
                  </a:lnTo>
                  <a:lnTo>
                    <a:pt x="105" y="65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56" y="111"/>
                  </a:lnTo>
                  <a:lnTo>
                    <a:pt x="31" y="137"/>
                  </a:lnTo>
                  <a:lnTo>
                    <a:pt x="31" y="137"/>
                  </a:lnTo>
                  <a:lnTo>
                    <a:pt x="14" y="154"/>
                  </a:lnTo>
                  <a:lnTo>
                    <a:pt x="6" y="16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0" y="177"/>
                  </a:lnTo>
                  <a:lnTo>
                    <a:pt x="1" y="179"/>
                  </a:lnTo>
                  <a:lnTo>
                    <a:pt x="3" y="182"/>
                  </a:lnTo>
                  <a:lnTo>
                    <a:pt x="5" y="183"/>
                  </a:lnTo>
                  <a:lnTo>
                    <a:pt x="7" y="183"/>
                  </a:lnTo>
                  <a:lnTo>
                    <a:pt x="9" y="182"/>
                  </a:lnTo>
                  <a:lnTo>
                    <a:pt x="10" y="180"/>
                  </a:lnTo>
                  <a:lnTo>
                    <a:pt x="10" y="180"/>
                  </a:lnTo>
                  <a:lnTo>
                    <a:pt x="18" y="169"/>
                  </a:lnTo>
                  <a:lnTo>
                    <a:pt x="27" y="157"/>
                  </a:lnTo>
                  <a:lnTo>
                    <a:pt x="45" y="137"/>
                  </a:lnTo>
                  <a:lnTo>
                    <a:pt x="45" y="137"/>
                  </a:lnTo>
                  <a:lnTo>
                    <a:pt x="68" y="116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139" y="52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90" y="8"/>
                  </a:lnTo>
                  <a:lnTo>
                    <a:pt x="192" y="5"/>
                  </a:lnTo>
                  <a:lnTo>
                    <a:pt x="189" y="3"/>
                  </a:lnTo>
                  <a:lnTo>
                    <a:pt x="185" y="0"/>
                  </a:lnTo>
                  <a:lnTo>
                    <a:pt x="184" y="0"/>
                  </a:lnTo>
                  <a:lnTo>
                    <a:pt x="181" y="1"/>
                  </a:lnTo>
                  <a:lnTo>
                    <a:pt x="18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1" name="Freeform 292"/>
            <p:cNvSpPr/>
            <p:nvPr/>
          </p:nvSpPr>
          <p:spPr bwMode="auto">
            <a:xfrm>
              <a:off x="4232276" y="1336676"/>
              <a:ext cx="69850" cy="60325"/>
            </a:xfrm>
            <a:custGeom>
              <a:avLst/>
              <a:gdLst/>
              <a:ahLst/>
              <a:cxnLst>
                <a:cxn ang="0">
                  <a:pos x="168" y="1"/>
                </a:cxn>
                <a:cxn ang="0">
                  <a:pos x="168" y="1"/>
                </a:cxn>
                <a:cxn ang="0">
                  <a:pos x="145" y="18"/>
                </a:cxn>
                <a:cxn ang="0">
                  <a:pos x="121" y="37"/>
                </a:cxn>
                <a:cxn ang="0">
                  <a:pos x="98" y="58"/>
                </a:cxn>
                <a:cxn ang="0">
                  <a:pos x="75" y="78"/>
                </a:cxn>
                <a:cxn ang="0">
                  <a:pos x="75" y="78"/>
                </a:cxn>
                <a:cxn ang="0">
                  <a:pos x="51" y="99"/>
                </a:cxn>
                <a:cxn ang="0">
                  <a:pos x="27" y="120"/>
                </a:cxn>
                <a:cxn ang="0">
                  <a:pos x="27" y="120"/>
                </a:cxn>
                <a:cxn ang="0">
                  <a:pos x="19" y="126"/>
                </a:cxn>
                <a:cxn ang="0">
                  <a:pos x="11" y="132"/>
                </a:cxn>
                <a:cxn ang="0">
                  <a:pos x="5" y="138"/>
                </a:cxn>
                <a:cxn ang="0">
                  <a:pos x="2" y="142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0" y="149"/>
                </a:cxn>
                <a:cxn ang="0">
                  <a:pos x="1" y="151"/>
                </a:cxn>
                <a:cxn ang="0">
                  <a:pos x="3" y="154"/>
                </a:cxn>
                <a:cxn ang="0">
                  <a:pos x="9" y="153"/>
                </a:cxn>
                <a:cxn ang="0">
                  <a:pos x="10" y="151"/>
                </a:cxn>
                <a:cxn ang="0">
                  <a:pos x="11" y="150"/>
                </a:cxn>
                <a:cxn ang="0">
                  <a:pos x="11" y="150"/>
                </a:cxn>
                <a:cxn ang="0">
                  <a:pos x="13" y="146"/>
                </a:cxn>
                <a:cxn ang="0">
                  <a:pos x="17" y="142"/>
                </a:cxn>
                <a:cxn ang="0">
                  <a:pos x="26" y="134"/>
                </a:cxn>
                <a:cxn ang="0">
                  <a:pos x="44" y="121"/>
                </a:cxn>
                <a:cxn ang="0">
                  <a:pos x="44" y="121"/>
                </a:cxn>
                <a:cxn ang="0">
                  <a:pos x="83" y="86"/>
                </a:cxn>
                <a:cxn ang="0">
                  <a:pos x="83" y="86"/>
                </a:cxn>
                <a:cxn ang="0">
                  <a:pos x="128" y="47"/>
                </a:cxn>
                <a:cxn ang="0">
                  <a:pos x="150" y="27"/>
                </a:cxn>
                <a:cxn ang="0">
                  <a:pos x="173" y="10"/>
                </a:cxn>
                <a:cxn ang="0">
                  <a:pos x="173" y="10"/>
                </a:cxn>
                <a:cxn ang="0">
                  <a:pos x="176" y="9"/>
                </a:cxn>
                <a:cxn ang="0">
                  <a:pos x="176" y="6"/>
                </a:cxn>
                <a:cxn ang="0">
                  <a:pos x="176" y="2"/>
                </a:cxn>
                <a:cxn ang="0">
                  <a:pos x="172" y="0"/>
                </a:cxn>
                <a:cxn ang="0">
                  <a:pos x="171" y="0"/>
                </a:cxn>
                <a:cxn ang="0">
                  <a:pos x="168" y="1"/>
                </a:cxn>
                <a:cxn ang="0">
                  <a:pos x="168" y="1"/>
                </a:cxn>
              </a:cxnLst>
              <a:rect l="0" t="0" r="r" b="b"/>
              <a:pathLst>
                <a:path w="176" h="154">
                  <a:moveTo>
                    <a:pt x="168" y="1"/>
                  </a:moveTo>
                  <a:lnTo>
                    <a:pt x="168" y="1"/>
                  </a:lnTo>
                  <a:lnTo>
                    <a:pt x="145" y="18"/>
                  </a:lnTo>
                  <a:lnTo>
                    <a:pt x="121" y="37"/>
                  </a:lnTo>
                  <a:lnTo>
                    <a:pt x="98" y="5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51" y="99"/>
                  </a:lnTo>
                  <a:lnTo>
                    <a:pt x="27" y="120"/>
                  </a:lnTo>
                  <a:lnTo>
                    <a:pt x="27" y="120"/>
                  </a:lnTo>
                  <a:lnTo>
                    <a:pt x="19" y="126"/>
                  </a:lnTo>
                  <a:lnTo>
                    <a:pt x="11" y="132"/>
                  </a:lnTo>
                  <a:lnTo>
                    <a:pt x="5" y="138"/>
                  </a:lnTo>
                  <a:lnTo>
                    <a:pt x="2" y="142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9"/>
                  </a:lnTo>
                  <a:lnTo>
                    <a:pt x="1" y="151"/>
                  </a:lnTo>
                  <a:lnTo>
                    <a:pt x="3" y="154"/>
                  </a:lnTo>
                  <a:lnTo>
                    <a:pt x="9" y="153"/>
                  </a:lnTo>
                  <a:lnTo>
                    <a:pt x="10" y="151"/>
                  </a:lnTo>
                  <a:lnTo>
                    <a:pt x="11" y="150"/>
                  </a:lnTo>
                  <a:lnTo>
                    <a:pt x="11" y="150"/>
                  </a:lnTo>
                  <a:lnTo>
                    <a:pt x="13" y="146"/>
                  </a:lnTo>
                  <a:lnTo>
                    <a:pt x="17" y="142"/>
                  </a:lnTo>
                  <a:lnTo>
                    <a:pt x="26" y="134"/>
                  </a:lnTo>
                  <a:lnTo>
                    <a:pt x="44" y="121"/>
                  </a:lnTo>
                  <a:lnTo>
                    <a:pt x="44" y="121"/>
                  </a:lnTo>
                  <a:lnTo>
                    <a:pt x="83" y="86"/>
                  </a:lnTo>
                  <a:lnTo>
                    <a:pt x="83" y="86"/>
                  </a:lnTo>
                  <a:lnTo>
                    <a:pt x="128" y="47"/>
                  </a:lnTo>
                  <a:lnTo>
                    <a:pt x="150" y="27"/>
                  </a:lnTo>
                  <a:lnTo>
                    <a:pt x="173" y="10"/>
                  </a:lnTo>
                  <a:lnTo>
                    <a:pt x="173" y="10"/>
                  </a:lnTo>
                  <a:lnTo>
                    <a:pt x="176" y="9"/>
                  </a:lnTo>
                  <a:lnTo>
                    <a:pt x="176" y="6"/>
                  </a:lnTo>
                  <a:lnTo>
                    <a:pt x="176" y="2"/>
                  </a:lnTo>
                  <a:lnTo>
                    <a:pt x="172" y="0"/>
                  </a:lnTo>
                  <a:lnTo>
                    <a:pt x="171" y="0"/>
                  </a:lnTo>
                  <a:lnTo>
                    <a:pt x="168" y="1"/>
                  </a:lnTo>
                  <a:lnTo>
                    <a:pt x="16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2" name="Freeform 293"/>
            <p:cNvSpPr/>
            <p:nvPr/>
          </p:nvSpPr>
          <p:spPr bwMode="auto">
            <a:xfrm>
              <a:off x="4233864" y="1349376"/>
              <a:ext cx="106363" cy="87313"/>
            </a:xfrm>
            <a:custGeom>
              <a:avLst/>
              <a:gdLst/>
              <a:ahLst/>
              <a:cxnLst>
                <a:cxn ang="0">
                  <a:pos x="259" y="1"/>
                </a:cxn>
                <a:cxn ang="0">
                  <a:pos x="259" y="1"/>
                </a:cxn>
                <a:cxn ang="0">
                  <a:pos x="244" y="10"/>
                </a:cxn>
                <a:cxn ang="0">
                  <a:pos x="229" y="22"/>
                </a:cxn>
                <a:cxn ang="0">
                  <a:pos x="202" y="45"/>
                </a:cxn>
                <a:cxn ang="0">
                  <a:pos x="202" y="45"/>
                </a:cxn>
                <a:cxn ang="0">
                  <a:pos x="184" y="61"/>
                </a:cxn>
                <a:cxn ang="0">
                  <a:pos x="164" y="77"/>
                </a:cxn>
                <a:cxn ang="0">
                  <a:pos x="123" y="107"/>
                </a:cxn>
                <a:cxn ang="0">
                  <a:pos x="123" y="107"/>
                </a:cxn>
                <a:cxn ang="0">
                  <a:pos x="59" y="154"/>
                </a:cxn>
                <a:cxn ang="0">
                  <a:pos x="44" y="166"/>
                </a:cxn>
                <a:cxn ang="0">
                  <a:pos x="29" y="179"/>
                </a:cxn>
                <a:cxn ang="0">
                  <a:pos x="15" y="193"/>
                </a:cxn>
                <a:cxn ang="0">
                  <a:pos x="2" y="207"/>
                </a:cxn>
                <a:cxn ang="0">
                  <a:pos x="2" y="207"/>
                </a:cxn>
                <a:cxn ang="0">
                  <a:pos x="0" y="209"/>
                </a:cxn>
                <a:cxn ang="0">
                  <a:pos x="0" y="211"/>
                </a:cxn>
                <a:cxn ang="0">
                  <a:pos x="2" y="215"/>
                </a:cxn>
                <a:cxn ang="0">
                  <a:pos x="3" y="217"/>
                </a:cxn>
                <a:cxn ang="0">
                  <a:pos x="6" y="217"/>
                </a:cxn>
                <a:cxn ang="0">
                  <a:pos x="8" y="217"/>
                </a:cxn>
                <a:cxn ang="0">
                  <a:pos x="10" y="215"/>
                </a:cxn>
                <a:cxn ang="0">
                  <a:pos x="10" y="215"/>
                </a:cxn>
                <a:cxn ang="0">
                  <a:pos x="23" y="201"/>
                </a:cxn>
                <a:cxn ang="0">
                  <a:pos x="36" y="188"/>
                </a:cxn>
                <a:cxn ang="0">
                  <a:pos x="51" y="175"/>
                </a:cxn>
                <a:cxn ang="0">
                  <a:pos x="67" y="163"/>
                </a:cxn>
                <a:cxn ang="0">
                  <a:pos x="99" y="139"/>
                </a:cxn>
                <a:cxn ang="0">
                  <a:pos x="130" y="117"/>
                </a:cxn>
                <a:cxn ang="0">
                  <a:pos x="130" y="117"/>
                </a:cxn>
                <a:cxn ang="0">
                  <a:pos x="159" y="95"/>
                </a:cxn>
                <a:cxn ang="0">
                  <a:pos x="187" y="73"/>
                </a:cxn>
                <a:cxn ang="0">
                  <a:pos x="187" y="73"/>
                </a:cxn>
                <a:cxn ang="0">
                  <a:pos x="206" y="57"/>
                </a:cxn>
                <a:cxn ang="0">
                  <a:pos x="225" y="40"/>
                </a:cxn>
                <a:cxn ang="0">
                  <a:pos x="245" y="24"/>
                </a:cxn>
                <a:cxn ang="0">
                  <a:pos x="254" y="17"/>
                </a:cxn>
                <a:cxn ang="0">
                  <a:pos x="265" y="10"/>
                </a:cxn>
                <a:cxn ang="0">
                  <a:pos x="265" y="10"/>
                </a:cxn>
                <a:cxn ang="0">
                  <a:pos x="267" y="9"/>
                </a:cxn>
                <a:cxn ang="0">
                  <a:pos x="269" y="7"/>
                </a:cxn>
                <a:cxn ang="0">
                  <a:pos x="267" y="3"/>
                </a:cxn>
                <a:cxn ang="0">
                  <a:pos x="265" y="0"/>
                </a:cxn>
                <a:cxn ang="0">
                  <a:pos x="262" y="0"/>
                </a:cxn>
                <a:cxn ang="0">
                  <a:pos x="259" y="1"/>
                </a:cxn>
                <a:cxn ang="0">
                  <a:pos x="259" y="1"/>
                </a:cxn>
              </a:cxnLst>
              <a:rect l="0" t="0" r="r" b="b"/>
              <a:pathLst>
                <a:path w="269" h="217">
                  <a:moveTo>
                    <a:pt x="259" y="1"/>
                  </a:moveTo>
                  <a:lnTo>
                    <a:pt x="259" y="1"/>
                  </a:lnTo>
                  <a:lnTo>
                    <a:pt x="244" y="10"/>
                  </a:lnTo>
                  <a:lnTo>
                    <a:pt x="229" y="22"/>
                  </a:lnTo>
                  <a:lnTo>
                    <a:pt x="202" y="45"/>
                  </a:lnTo>
                  <a:lnTo>
                    <a:pt x="202" y="45"/>
                  </a:lnTo>
                  <a:lnTo>
                    <a:pt x="184" y="61"/>
                  </a:lnTo>
                  <a:lnTo>
                    <a:pt x="164" y="7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59" y="154"/>
                  </a:lnTo>
                  <a:lnTo>
                    <a:pt x="44" y="166"/>
                  </a:lnTo>
                  <a:lnTo>
                    <a:pt x="29" y="179"/>
                  </a:lnTo>
                  <a:lnTo>
                    <a:pt x="15" y="193"/>
                  </a:lnTo>
                  <a:lnTo>
                    <a:pt x="2" y="207"/>
                  </a:lnTo>
                  <a:lnTo>
                    <a:pt x="2" y="207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2" y="215"/>
                  </a:lnTo>
                  <a:lnTo>
                    <a:pt x="3" y="217"/>
                  </a:lnTo>
                  <a:lnTo>
                    <a:pt x="6" y="217"/>
                  </a:lnTo>
                  <a:lnTo>
                    <a:pt x="8" y="217"/>
                  </a:lnTo>
                  <a:lnTo>
                    <a:pt x="10" y="215"/>
                  </a:lnTo>
                  <a:lnTo>
                    <a:pt x="10" y="215"/>
                  </a:lnTo>
                  <a:lnTo>
                    <a:pt x="23" y="201"/>
                  </a:lnTo>
                  <a:lnTo>
                    <a:pt x="36" y="188"/>
                  </a:lnTo>
                  <a:lnTo>
                    <a:pt x="51" y="175"/>
                  </a:lnTo>
                  <a:lnTo>
                    <a:pt x="67" y="163"/>
                  </a:lnTo>
                  <a:lnTo>
                    <a:pt x="99" y="139"/>
                  </a:lnTo>
                  <a:lnTo>
                    <a:pt x="130" y="117"/>
                  </a:lnTo>
                  <a:lnTo>
                    <a:pt x="130" y="117"/>
                  </a:lnTo>
                  <a:lnTo>
                    <a:pt x="159" y="95"/>
                  </a:lnTo>
                  <a:lnTo>
                    <a:pt x="187" y="73"/>
                  </a:lnTo>
                  <a:lnTo>
                    <a:pt x="187" y="73"/>
                  </a:lnTo>
                  <a:lnTo>
                    <a:pt x="206" y="57"/>
                  </a:lnTo>
                  <a:lnTo>
                    <a:pt x="225" y="40"/>
                  </a:lnTo>
                  <a:lnTo>
                    <a:pt x="245" y="24"/>
                  </a:lnTo>
                  <a:lnTo>
                    <a:pt x="254" y="17"/>
                  </a:lnTo>
                  <a:lnTo>
                    <a:pt x="265" y="10"/>
                  </a:lnTo>
                  <a:lnTo>
                    <a:pt x="265" y="10"/>
                  </a:lnTo>
                  <a:lnTo>
                    <a:pt x="267" y="9"/>
                  </a:lnTo>
                  <a:lnTo>
                    <a:pt x="269" y="7"/>
                  </a:lnTo>
                  <a:lnTo>
                    <a:pt x="267" y="3"/>
                  </a:lnTo>
                  <a:lnTo>
                    <a:pt x="265" y="0"/>
                  </a:lnTo>
                  <a:lnTo>
                    <a:pt x="262" y="0"/>
                  </a:lnTo>
                  <a:lnTo>
                    <a:pt x="259" y="1"/>
                  </a:lnTo>
                  <a:lnTo>
                    <a:pt x="2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3" name="Freeform 294"/>
            <p:cNvSpPr/>
            <p:nvPr/>
          </p:nvSpPr>
          <p:spPr bwMode="auto">
            <a:xfrm>
              <a:off x="4229101" y="1416051"/>
              <a:ext cx="77788" cy="63500"/>
            </a:xfrm>
            <a:custGeom>
              <a:avLst/>
              <a:gdLst/>
              <a:ahLst/>
              <a:cxnLst>
                <a:cxn ang="0">
                  <a:pos x="185" y="2"/>
                </a:cxn>
                <a:cxn ang="0">
                  <a:pos x="185" y="2"/>
                </a:cxn>
                <a:cxn ang="0">
                  <a:pos x="183" y="6"/>
                </a:cxn>
                <a:cxn ang="0">
                  <a:pos x="179" y="10"/>
                </a:cxn>
                <a:cxn ang="0">
                  <a:pos x="168" y="17"/>
                </a:cxn>
                <a:cxn ang="0">
                  <a:pos x="158" y="22"/>
                </a:cxn>
                <a:cxn ang="0">
                  <a:pos x="150" y="27"/>
                </a:cxn>
                <a:cxn ang="0">
                  <a:pos x="150" y="27"/>
                </a:cxn>
                <a:cxn ang="0">
                  <a:pos x="98" y="69"/>
                </a:cxn>
                <a:cxn ang="0">
                  <a:pos x="98" y="69"/>
                </a:cxn>
                <a:cxn ang="0">
                  <a:pos x="86" y="79"/>
                </a:cxn>
                <a:cxn ang="0">
                  <a:pos x="74" y="90"/>
                </a:cxn>
                <a:cxn ang="0">
                  <a:pos x="52" y="112"/>
                </a:cxn>
                <a:cxn ang="0">
                  <a:pos x="40" y="123"/>
                </a:cxn>
                <a:cxn ang="0">
                  <a:pos x="28" y="133"/>
                </a:cxn>
                <a:cxn ang="0">
                  <a:pos x="15" y="142"/>
                </a:cxn>
                <a:cxn ang="0">
                  <a:pos x="2" y="149"/>
                </a:cxn>
                <a:cxn ang="0">
                  <a:pos x="2" y="149"/>
                </a:cxn>
                <a:cxn ang="0">
                  <a:pos x="0" y="150"/>
                </a:cxn>
                <a:cxn ang="0">
                  <a:pos x="0" y="151"/>
                </a:cxn>
                <a:cxn ang="0">
                  <a:pos x="0" y="154"/>
                </a:cxn>
                <a:cxn ang="0">
                  <a:pos x="0" y="155"/>
                </a:cxn>
                <a:cxn ang="0">
                  <a:pos x="4" y="158"/>
                </a:cxn>
                <a:cxn ang="0">
                  <a:pos x="5" y="159"/>
                </a:cxn>
                <a:cxn ang="0">
                  <a:pos x="8" y="158"/>
                </a:cxn>
                <a:cxn ang="0">
                  <a:pos x="8" y="158"/>
                </a:cxn>
                <a:cxn ang="0">
                  <a:pos x="23" y="151"/>
                </a:cxn>
                <a:cxn ang="0">
                  <a:pos x="36" y="142"/>
                </a:cxn>
                <a:cxn ang="0">
                  <a:pos x="49" y="130"/>
                </a:cxn>
                <a:cxn ang="0">
                  <a:pos x="62" y="120"/>
                </a:cxn>
                <a:cxn ang="0">
                  <a:pos x="86" y="95"/>
                </a:cxn>
                <a:cxn ang="0">
                  <a:pos x="99" y="83"/>
                </a:cxn>
                <a:cxn ang="0">
                  <a:pos x="111" y="73"/>
                </a:cxn>
                <a:cxn ang="0">
                  <a:pos x="111" y="73"/>
                </a:cxn>
                <a:cxn ang="0">
                  <a:pos x="163" y="32"/>
                </a:cxn>
                <a:cxn ang="0">
                  <a:pos x="163" y="32"/>
                </a:cxn>
                <a:cxn ang="0">
                  <a:pos x="171" y="26"/>
                </a:cxn>
                <a:cxn ang="0">
                  <a:pos x="180" y="22"/>
                </a:cxn>
                <a:cxn ang="0">
                  <a:pos x="189" y="15"/>
                </a:cxn>
                <a:cxn ang="0">
                  <a:pos x="192" y="13"/>
                </a:cxn>
                <a:cxn ang="0">
                  <a:pos x="196" y="7"/>
                </a:cxn>
                <a:cxn ang="0">
                  <a:pos x="196" y="7"/>
                </a:cxn>
                <a:cxn ang="0">
                  <a:pos x="196" y="6"/>
                </a:cxn>
                <a:cxn ang="0">
                  <a:pos x="196" y="4"/>
                </a:cxn>
                <a:cxn ang="0">
                  <a:pos x="193" y="1"/>
                </a:cxn>
                <a:cxn ang="0">
                  <a:pos x="189" y="0"/>
                </a:cxn>
                <a:cxn ang="0">
                  <a:pos x="188" y="1"/>
                </a:cxn>
                <a:cxn ang="0">
                  <a:pos x="185" y="2"/>
                </a:cxn>
                <a:cxn ang="0">
                  <a:pos x="185" y="2"/>
                </a:cxn>
              </a:cxnLst>
              <a:rect l="0" t="0" r="r" b="b"/>
              <a:pathLst>
                <a:path w="196" h="159">
                  <a:moveTo>
                    <a:pt x="185" y="2"/>
                  </a:moveTo>
                  <a:lnTo>
                    <a:pt x="185" y="2"/>
                  </a:lnTo>
                  <a:lnTo>
                    <a:pt x="183" y="6"/>
                  </a:lnTo>
                  <a:lnTo>
                    <a:pt x="179" y="10"/>
                  </a:lnTo>
                  <a:lnTo>
                    <a:pt x="168" y="17"/>
                  </a:lnTo>
                  <a:lnTo>
                    <a:pt x="158" y="22"/>
                  </a:lnTo>
                  <a:lnTo>
                    <a:pt x="150" y="27"/>
                  </a:lnTo>
                  <a:lnTo>
                    <a:pt x="150" y="27"/>
                  </a:lnTo>
                  <a:lnTo>
                    <a:pt x="98" y="69"/>
                  </a:lnTo>
                  <a:lnTo>
                    <a:pt x="98" y="69"/>
                  </a:lnTo>
                  <a:lnTo>
                    <a:pt x="86" y="79"/>
                  </a:lnTo>
                  <a:lnTo>
                    <a:pt x="74" y="90"/>
                  </a:lnTo>
                  <a:lnTo>
                    <a:pt x="52" y="112"/>
                  </a:lnTo>
                  <a:lnTo>
                    <a:pt x="40" y="123"/>
                  </a:lnTo>
                  <a:lnTo>
                    <a:pt x="28" y="133"/>
                  </a:lnTo>
                  <a:lnTo>
                    <a:pt x="15" y="142"/>
                  </a:lnTo>
                  <a:lnTo>
                    <a:pt x="2" y="149"/>
                  </a:lnTo>
                  <a:lnTo>
                    <a:pt x="2" y="149"/>
                  </a:lnTo>
                  <a:lnTo>
                    <a:pt x="0" y="150"/>
                  </a:lnTo>
                  <a:lnTo>
                    <a:pt x="0" y="151"/>
                  </a:lnTo>
                  <a:lnTo>
                    <a:pt x="0" y="154"/>
                  </a:lnTo>
                  <a:lnTo>
                    <a:pt x="0" y="155"/>
                  </a:lnTo>
                  <a:lnTo>
                    <a:pt x="4" y="158"/>
                  </a:lnTo>
                  <a:lnTo>
                    <a:pt x="5" y="159"/>
                  </a:lnTo>
                  <a:lnTo>
                    <a:pt x="8" y="158"/>
                  </a:lnTo>
                  <a:lnTo>
                    <a:pt x="8" y="158"/>
                  </a:lnTo>
                  <a:lnTo>
                    <a:pt x="23" y="151"/>
                  </a:lnTo>
                  <a:lnTo>
                    <a:pt x="36" y="142"/>
                  </a:lnTo>
                  <a:lnTo>
                    <a:pt x="49" y="130"/>
                  </a:lnTo>
                  <a:lnTo>
                    <a:pt x="62" y="120"/>
                  </a:lnTo>
                  <a:lnTo>
                    <a:pt x="86" y="95"/>
                  </a:lnTo>
                  <a:lnTo>
                    <a:pt x="99" y="83"/>
                  </a:lnTo>
                  <a:lnTo>
                    <a:pt x="111" y="73"/>
                  </a:lnTo>
                  <a:lnTo>
                    <a:pt x="111" y="73"/>
                  </a:lnTo>
                  <a:lnTo>
                    <a:pt x="163" y="32"/>
                  </a:lnTo>
                  <a:lnTo>
                    <a:pt x="163" y="32"/>
                  </a:lnTo>
                  <a:lnTo>
                    <a:pt x="171" y="26"/>
                  </a:lnTo>
                  <a:lnTo>
                    <a:pt x="180" y="22"/>
                  </a:lnTo>
                  <a:lnTo>
                    <a:pt x="189" y="15"/>
                  </a:lnTo>
                  <a:lnTo>
                    <a:pt x="192" y="13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196" y="6"/>
                  </a:lnTo>
                  <a:lnTo>
                    <a:pt x="196" y="4"/>
                  </a:lnTo>
                  <a:lnTo>
                    <a:pt x="193" y="1"/>
                  </a:lnTo>
                  <a:lnTo>
                    <a:pt x="189" y="0"/>
                  </a:lnTo>
                  <a:lnTo>
                    <a:pt x="188" y="1"/>
                  </a:lnTo>
                  <a:lnTo>
                    <a:pt x="185" y="2"/>
                  </a:lnTo>
                  <a:lnTo>
                    <a:pt x="18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4" name="Freeform 295"/>
            <p:cNvSpPr/>
            <p:nvPr/>
          </p:nvSpPr>
          <p:spPr bwMode="auto">
            <a:xfrm>
              <a:off x="4335464" y="1350963"/>
              <a:ext cx="57150" cy="47625"/>
            </a:xfrm>
            <a:custGeom>
              <a:avLst/>
              <a:gdLst/>
              <a:ahLst/>
              <a:cxnLst>
                <a:cxn ang="0">
                  <a:pos x="136" y="3"/>
                </a:cxn>
                <a:cxn ang="0">
                  <a:pos x="136" y="3"/>
                </a:cxn>
                <a:cxn ang="0">
                  <a:pos x="105" y="32"/>
                </a:cxn>
                <a:cxn ang="0">
                  <a:pos x="72" y="59"/>
                </a:cxn>
                <a:cxn ang="0">
                  <a:pos x="38" y="85"/>
                </a:cxn>
                <a:cxn ang="0">
                  <a:pos x="3" y="110"/>
                </a:cxn>
                <a:cxn ang="0">
                  <a:pos x="3" y="110"/>
                </a:cxn>
                <a:cxn ang="0">
                  <a:pos x="2" y="111"/>
                </a:cxn>
                <a:cxn ang="0">
                  <a:pos x="0" y="114"/>
                </a:cxn>
                <a:cxn ang="0">
                  <a:pos x="2" y="118"/>
                </a:cxn>
                <a:cxn ang="0">
                  <a:pos x="4" y="120"/>
                </a:cxn>
                <a:cxn ang="0">
                  <a:pos x="7" y="120"/>
                </a:cxn>
                <a:cxn ang="0">
                  <a:pos x="8" y="119"/>
                </a:cxn>
                <a:cxn ang="0">
                  <a:pos x="8" y="119"/>
                </a:cxn>
                <a:cxn ang="0">
                  <a:pos x="45" y="96"/>
                </a:cxn>
                <a:cxn ang="0">
                  <a:pos x="79" y="68"/>
                </a:cxn>
                <a:cxn ang="0">
                  <a:pos x="113" y="41"/>
                </a:cxn>
                <a:cxn ang="0">
                  <a:pos x="144" y="11"/>
                </a:cxn>
                <a:cxn ang="0">
                  <a:pos x="144" y="11"/>
                </a:cxn>
                <a:cxn ang="0">
                  <a:pos x="145" y="8"/>
                </a:cxn>
                <a:cxn ang="0">
                  <a:pos x="145" y="7"/>
                </a:cxn>
                <a:cxn ang="0">
                  <a:pos x="144" y="3"/>
                </a:cxn>
                <a:cxn ang="0">
                  <a:pos x="140" y="0"/>
                </a:cxn>
                <a:cxn ang="0">
                  <a:pos x="138" y="1"/>
                </a:cxn>
                <a:cxn ang="0">
                  <a:pos x="136" y="3"/>
                </a:cxn>
                <a:cxn ang="0">
                  <a:pos x="136" y="3"/>
                </a:cxn>
              </a:cxnLst>
              <a:rect l="0" t="0" r="r" b="b"/>
              <a:pathLst>
                <a:path w="145" h="120">
                  <a:moveTo>
                    <a:pt x="136" y="3"/>
                  </a:moveTo>
                  <a:lnTo>
                    <a:pt x="136" y="3"/>
                  </a:lnTo>
                  <a:lnTo>
                    <a:pt x="105" y="32"/>
                  </a:lnTo>
                  <a:lnTo>
                    <a:pt x="72" y="59"/>
                  </a:lnTo>
                  <a:lnTo>
                    <a:pt x="38" y="85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2" y="111"/>
                  </a:lnTo>
                  <a:lnTo>
                    <a:pt x="0" y="114"/>
                  </a:lnTo>
                  <a:lnTo>
                    <a:pt x="2" y="118"/>
                  </a:lnTo>
                  <a:lnTo>
                    <a:pt x="4" y="120"/>
                  </a:lnTo>
                  <a:lnTo>
                    <a:pt x="7" y="120"/>
                  </a:lnTo>
                  <a:lnTo>
                    <a:pt x="8" y="119"/>
                  </a:lnTo>
                  <a:lnTo>
                    <a:pt x="8" y="119"/>
                  </a:lnTo>
                  <a:lnTo>
                    <a:pt x="45" y="96"/>
                  </a:lnTo>
                  <a:lnTo>
                    <a:pt x="79" y="68"/>
                  </a:lnTo>
                  <a:lnTo>
                    <a:pt x="113" y="41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5" y="8"/>
                  </a:lnTo>
                  <a:lnTo>
                    <a:pt x="145" y="7"/>
                  </a:lnTo>
                  <a:lnTo>
                    <a:pt x="144" y="3"/>
                  </a:lnTo>
                  <a:lnTo>
                    <a:pt x="140" y="0"/>
                  </a:lnTo>
                  <a:lnTo>
                    <a:pt x="138" y="1"/>
                  </a:lnTo>
                  <a:lnTo>
                    <a:pt x="136" y="3"/>
                  </a:lnTo>
                  <a:lnTo>
                    <a:pt x="13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5" name="Freeform 296"/>
            <p:cNvSpPr/>
            <p:nvPr/>
          </p:nvSpPr>
          <p:spPr bwMode="auto">
            <a:xfrm>
              <a:off x="4440239" y="1282701"/>
              <a:ext cx="53975" cy="36513"/>
            </a:xfrm>
            <a:custGeom>
              <a:avLst/>
              <a:gdLst/>
              <a:ahLst/>
              <a:cxnLst>
                <a:cxn ang="0">
                  <a:pos x="129" y="1"/>
                </a:cxn>
                <a:cxn ang="0">
                  <a:pos x="129" y="1"/>
                </a:cxn>
                <a:cxn ang="0">
                  <a:pos x="112" y="9"/>
                </a:cxn>
                <a:cxn ang="0">
                  <a:pos x="97" y="18"/>
                </a:cxn>
                <a:cxn ang="0">
                  <a:pos x="81" y="29"/>
                </a:cxn>
                <a:cxn ang="0">
                  <a:pos x="65" y="38"/>
                </a:cxn>
                <a:cxn ang="0">
                  <a:pos x="65" y="38"/>
                </a:cxn>
                <a:cxn ang="0">
                  <a:pos x="48" y="47"/>
                </a:cxn>
                <a:cxn ang="0">
                  <a:pos x="31" y="57"/>
                </a:cxn>
                <a:cxn ang="0">
                  <a:pos x="15" y="69"/>
                </a:cxn>
                <a:cxn ang="0">
                  <a:pos x="1" y="82"/>
                </a:cxn>
                <a:cxn ang="0">
                  <a:pos x="1" y="82"/>
                </a:cxn>
                <a:cxn ang="0">
                  <a:pos x="0" y="84"/>
                </a:cxn>
                <a:cxn ang="0">
                  <a:pos x="0" y="86"/>
                </a:cxn>
                <a:cxn ang="0">
                  <a:pos x="0" y="87"/>
                </a:cxn>
                <a:cxn ang="0">
                  <a:pos x="1" y="90"/>
                </a:cxn>
                <a:cxn ang="0">
                  <a:pos x="5" y="91"/>
                </a:cxn>
                <a:cxn ang="0">
                  <a:pos x="6" y="91"/>
                </a:cxn>
                <a:cxn ang="0">
                  <a:pos x="9" y="90"/>
                </a:cxn>
                <a:cxn ang="0">
                  <a:pos x="9" y="90"/>
                </a:cxn>
                <a:cxn ang="0">
                  <a:pos x="22" y="80"/>
                </a:cxn>
                <a:cxn ang="0">
                  <a:pos x="35" y="69"/>
                </a:cxn>
                <a:cxn ang="0">
                  <a:pos x="64" y="51"/>
                </a:cxn>
                <a:cxn ang="0">
                  <a:pos x="64" y="51"/>
                </a:cxn>
                <a:cxn ang="0">
                  <a:pos x="77" y="44"/>
                </a:cxn>
                <a:cxn ang="0">
                  <a:pos x="91" y="38"/>
                </a:cxn>
                <a:cxn ang="0">
                  <a:pos x="91" y="38"/>
                </a:cxn>
                <a:cxn ang="0">
                  <a:pos x="102" y="31"/>
                </a:cxn>
                <a:cxn ang="0">
                  <a:pos x="112" y="25"/>
                </a:cxn>
                <a:cxn ang="0">
                  <a:pos x="121" y="17"/>
                </a:cxn>
                <a:cxn ang="0">
                  <a:pos x="132" y="12"/>
                </a:cxn>
                <a:cxn ang="0">
                  <a:pos x="132" y="12"/>
                </a:cxn>
                <a:cxn ang="0">
                  <a:pos x="134" y="10"/>
                </a:cxn>
                <a:cxn ang="0">
                  <a:pos x="136" y="9"/>
                </a:cxn>
                <a:cxn ang="0">
                  <a:pos x="136" y="4"/>
                </a:cxn>
                <a:cxn ang="0">
                  <a:pos x="134" y="2"/>
                </a:cxn>
                <a:cxn ang="0">
                  <a:pos x="133" y="1"/>
                </a:cxn>
                <a:cxn ang="0">
                  <a:pos x="132" y="0"/>
                </a:cxn>
                <a:cxn ang="0">
                  <a:pos x="129" y="1"/>
                </a:cxn>
                <a:cxn ang="0">
                  <a:pos x="129" y="1"/>
                </a:cxn>
              </a:cxnLst>
              <a:rect l="0" t="0" r="r" b="b"/>
              <a:pathLst>
                <a:path w="136" h="91">
                  <a:moveTo>
                    <a:pt x="129" y="1"/>
                  </a:moveTo>
                  <a:lnTo>
                    <a:pt x="129" y="1"/>
                  </a:lnTo>
                  <a:lnTo>
                    <a:pt x="112" y="9"/>
                  </a:lnTo>
                  <a:lnTo>
                    <a:pt x="97" y="18"/>
                  </a:lnTo>
                  <a:lnTo>
                    <a:pt x="81" y="29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48" y="47"/>
                  </a:lnTo>
                  <a:lnTo>
                    <a:pt x="31" y="57"/>
                  </a:lnTo>
                  <a:lnTo>
                    <a:pt x="15" y="69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1" y="90"/>
                  </a:lnTo>
                  <a:lnTo>
                    <a:pt x="5" y="91"/>
                  </a:lnTo>
                  <a:lnTo>
                    <a:pt x="6" y="91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22" y="80"/>
                  </a:lnTo>
                  <a:lnTo>
                    <a:pt x="35" y="69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77" y="44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102" y="31"/>
                  </a:lnTo>
                  <a:lnTo>
                    <a:pt x="112" y="25"/>
                  </a:lnTo>
                  <a:lnTo>
                    <a:pt x="121" y="17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4" y="10"/>
                  </a:lnTo>
                  <a:lnTo>
                    <a:pt x="136" y="9"/>
                  </a:lnTo>
                  <a:lnTo>
                    <a:pt x="136" y="4"/>
                  </a:lnTo>
                  <a:lnTo>
                    <a:pt x="134" y="2"/>
                  </a:lnTo>
                  <a:lnTo>
                    <a:pt x="133" y="1"/>
                  </a:lnTo>
                  <a:lnTo>
                    <a:pt x="132" y="0"/>
                  </a:lnTo>
                  <a:lnTo>
                    <a:pt x="129" y="1"/>
                  </a:lnTo>
                  <a:lnTo>
                    <a:pt x="12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6" name="Freeform 297"/>
            <p:cNvSpPr/>
            <p:nvPr/>
          </p:nvSpPr>
          <p:spPr bwMode="auto">
            <a:xfrm>
              <a:off x="4400551" y="1333501"/>
              <a:ext cx="92075" cy="60325"/>
            </a:xfrm>
            <a:custGeom>
              <a:avLst/>
              <a:gdLst/>
              <a:ahLst/>
              <a:cxnLst>
                <a:cxn ang="0">
                  <a:pos x="226" y="0"/>
                </a:cxn>
                <a:cxn ang="0">
                  <a:pos x="226" y="0"/>
                </a:cxn>
                <a:cxn ang="0">
                  <a:pos x="219" y="0"/>
                </a:cxn>
                <a:cxn ang="0">
                  <a:pos x="214" y="2"/>
                </a:cxn>
                <a:cxn ang="0">
                  <a:pos x="202" y="8"/>
                </a:cxn>
                <a:cxn ang="0">
                  <a:pos x="180" y="19"/>
                </a:cxn>
                <a:cxn ang="0">
                  <a:pos x="180" y="19"/>
                </a:cxn>
                <a:cxn ang="0">
                  <a:pos x="159" y="31"/>
                </a:cxn>
                <a:cxn ang="0">
                  <a:pos x="140" y="44"/>
                </a:cxn>
                <a:cxn ang="0">
                  <a:pos x="100" y="72"/>
                </a:cxn>
                <a:cxn ang="0">
                  <a:pos x="100" y="72"/>
                </a:cxn>
                <a:cxn ang="0">
                  <a:pos x="40" y="112"/>
                </a:cxn>
                <a:cxn ang="0">
                  <a:pos x="40" y="112"/>
                </a:cxn>
                <a:cxn ang="0">
                  <a:pos x="19" y="125"/>
                </a:cxn>
                <a:cxn ang="0">
                  <a:pos x="9" y="133"/>
                </a:cxn>
                <a:cxn ang="0">
                  <a:pos x="5" y="137"/>
                </a:cxn>
                <a:cxn ang="0">
                  <a:pos x="1" y="142"/>
                </a:cxn>
                <a:cxn ang="0">
                  <a:pos x="1" y="142"/>
                </a:cxn>
                <a:cxn ang="0">
                  <a:pos x="0" y="144"/>
                </a:cxn>
                <a:cxn ang="0">
                  <a:pos x="1" y="146"/>
                </a:cxn>
                <a:cxn ang="0">
                  <a:pos x="4" y="149"/>
                </a:cxn>
                <a:cxn ang="0">
                  <a:pos x="7" y="150"/>
                </a:cxn>
                <a:cxn ang="0">
                  <a:pos x="9" y="149"/>
                </a:cxn>
                <a:cxn ang="0">
                  <a:pos x="11" y="147"/>
                </a:cxn>
                <a:cxn ang="0">
                  <a:pos x="11" y="147"/>
                </a:cxn>
                <a:cxn ang="0">
                  <a:pos x="14" y="142"/>
                </a:cxn>
                <a:cxn ang="0">
                  <a:pos x="19" y="138"/>
                </a:cxn>
                <a:cxn ang="0">
                  <a:pos x="31" y="130"/>
                </a:cxn>
                <a:cxn ang="0">
                  <a:pos x="53" y="116"/>
                </a:cxn>
                <a:cxn ang="0">
                  <a:pos x="53" y="116"/>
                </a:cxn>
                <a:cxn ang="0">
                  <a:pos x="79" y="99"/>
                </a:cxn>
                <a:cxn ang="0">
                  <a:pos x="106" y="81"/>
                </a:cxn>
                <a:cxn ang="0">
                  <a:pos x="106" y="81"/>
                </a:cxn>
                <a:cxn ang="0">
                  <a:pos x="167" y="42"/>
                </a:cxn>
                <a:cxn ang="0">
                  <a:pos x="167" y="42"/>
                </a:cxn>
                <a:cxn ang="0">
                  <a:pos x="196" y="23"/>
                </a:cxn>
                <a:cxn ang="0">
                  <a:pos x="212" y="14"/>
                </a:cxn>
                <a:cxn ang="0">
                  <a:pos x="218" y="11"/>
                </a:cxn>
                <a:cxn ang="0">
                  <a:pos x="226" y="10"/>
                </a:cxn>
                <a:cxn ang="0">
                  <a:pos x="226" y="10"/>
                </a:cxn>
                <a:cxn ang="0">
                  <a:pos x="229" y="10"/>
                </a:cxn>
                <a:cxn ang="0">
                  <a:pos x="230" y="9"/>
                </a:cxn>
                <a:cxn ang="0">
                  <a:pos x="231" y="5"/>
                </a:cxn>
                <a:cxn ang="0">
                  <a:pos x="231" y="2"/>
                </a:cxn>
                <a:cxn ang="0">
                  <a:pos x="230" y="1"/>
                </a:cxn>
                <a:cxn ang="0">
                  <a:pos x="229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31" h="150">
                  <a:moveTo>
                    <a:pt x="226" y="0"/>
                  </a:moveTo>
                  <a:lnTo>
                    <a:pt x="226" y="0"/>
                  </a:lnTo>
                  <a:lnTo>
                    <a:pt x="219" y="0"/>
                  </a:lnTo>
                  <a:lnTo>
                    <a:pt x="214" y="2"/>
                  </a:lnTo>
                  <a:lnTo>
                    <a:pt x="202" y="8"/>
                  </a:lnTo>
                  <a:lnTo>
                    <a:pt x="180" y="19"/>
                  </a:lnTo>
                  <a:lnTo>
                    <a:pt x="180" y="19"/>
                  </a:lnTo>
                  <a:lnTo>
                    <a:pt x="159" y="31"/>
                  </a:lnTo>
                  <a:lnTo>
                    <a:pt x="140" y="44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19" y="125"/>
                  </a:lnTo>
                  <a:lnTo>
                    <a:pt x="9" y="133"/>
                  </a:lnTo>
                  <a:lnTo>
                    <a:pt x="5" y="137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0" y="144"/>
                  </a:lnTo>
                  <a:lnTo>
                    <a:pt x="1" y="146"/>
                  </a:lnTo>
                  <a:lnTo>
                    <a:pt x="4" y="149"/>
                  </a:lnTo>
                  <a:lnTo>
                    <a:pt x="7" y="150"/>
                  </a:lnTo>
                  <a:lnTo>
                    <a:pt x="9" y="149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4" y="142"/>
                  </a:lnTo>
                  <a:lnTo>
                    <a:pt x="19" y="138"/>
                  </a:lnTo>
                  <a:lnTo>
                    <a:pt x="31" y="130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79" y="99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67" y="42"/>
                  </a:lnTo>
                  <a:lnTo>
                    <a:pt x="167" y="42"/>
                  </a:lnTo>
                  <a:lnTo>
                    <a:pt x="196" y="23"/>
                  </a:lnTo>
                  <a:lnTo>
                    <a:pt x="212" y="14"/>
                  </a:lnTo>
                  <a:lnTo>
                    <a:pt x="218" y="11"/>
                  </a:lnTo>
                  <a:lnTo>
                    <a:pt x="226" y="10"/>
                  </a:lnTo>
                  <a:lnTo>
                    <a:pt x="226" y="10"/>
                  </a:lnTo>
                  <a:lnTo>
                    <a:pt x="229" y="10"/>
                  </a:lnTo>
                  <a:lnTo>
                    <a:pt x="230" y="9"/>
                  </a:lnTo>
                  <a:lnTo>
                    <a:pt x="231" y="5"/>
                  </a:lnTo>
                  <a:lnTo>
                    <a:pt x="231" y="2"/>
                  </a:lnTo>
                  <a:lnTo>
                    <a:pt x="230" y="1"/>
                  </a:lnTo>
                  <a:lnTo>
                    <a:pt x="229" y="0"/>
                  </a:lnTo>
                  <a:lnTo>
                    <a:pt x="226" y="0"/>
                  </a:lnTo>
                  <a:lnTo>
                    <a:pt x="22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7" name="Freeform 298"/>
            <p:cNvSpPr/>
            <p:nvPr/>
          </p:nvSpPr>
          <p:spPr bwMode="auto">
            <a:xfrm>
              <a:off x="4427539" y="1344613"/>
              <a:ext cx="85725" cy="63500"/>
            </a:xfrm>
            <a:custGeom>
              <a:avLst/>
              <a:gdLst/>
              <a:ahLst/>
              <a:cxnLst>
                <a:cxn ang="0">
                  <a:pos x="207" y="3"/>
                </a:cxn>
                <a:cxn ang="0">
                  <a:pos x="207" y="3"/>
                </a:cxn>
                <a:cxn ang="0">
                  <a:pos x="183" y="24"/>
                </a:cxn>
                <a:cxn ang="0">
                  <a:pos x="160" y="43"/>
                </a:cxn>
                <a:cxn ang="0">
                  <a:pos x="134" y="62"/>
                </a:cxn>
                <a:cxn ang="0">
                  <a:pos x="108" y="79"/>
                </a:cxn>
                <a:cxn ang="0">
                  <a:pos x="108" y="79"/>
                </a:cxn>
                <a:cxn ang="0">
                  <a:pos x="95" y="88"/>
                </a:cxn>
                <a:cxn ang="0">
                  <a:pos x="81" y="97"/>
                </a:cxn>
                <a:cxn ang="0">
                  <a:pos x="57" y="115"/>
                </a:cxn>
                <a:cxn ang="0">
                  <a:pos x="30" y="134"/>
                </a:cxn>
                <a:cxn ang="0">
                  <a:pos x="17" y="143"/>
                </a:cxn>
                <a:cxn ang="0">
                  <a:pos x="3" y="149"/>
                </a:cxn>
                <a:cxn ang="0">
                  <a:pos x="3" y="149"/>
                </a:cxn>
                <a:cxn ang="0">
                  <a:pos x="0" y="152"/>
                </a:cxn>
                <a:cxn ang="0">
                  <a:pos x="0" y="153"/>
                </a:cxn>
                <a:cxn ang="0">
                  <a:pos x="0" y="154"/>
                </a:cxn>
                <a:cxn ang="0">
                  <a:pos x="0" y="157"/>
                </a:cxn>
                <a:cxn ang="0">
                  <a:pos x="4" y="160"/>
                </a:cxn>
                <a:cxn ang="0">
                  <a:pos x="6" y="160"/>
                </a:cxn>
                <a:cxn ang="0">
                  <a:pos x="8" y="160"/>
                </a:cxn>
                <a:cxn ang="0">
                  <a:pos x="8" y="160"/>
                </a:cxn>
                <a:cxn ang="0">
                  <a:pos x="24" y="152"/>
                </a:cxn>
                <a:cxn ang="0">
                  <a:pos x="38" y="143"/>
                </a:cxn>
                <a:cxn ang="0">
                  <a:pos x="66" y="123"/>
                </a:cxn>
                <a:cxn ang="0">
                  <a:pos x="93" y="103"/>
                </a:cxn>
                <a:cxn ang="0">
                  <a:pos x="106" y="93"/>
                </a:cxn>
                <a:cxn ang="0">
                  <a:pos x="121" y="85"/>
                </a:cxn>
                <a:cxn ang="0">
                  <a:pos x="121" y="85"/>
                </a:cxn>
                <a:cxn ang="0">
                  <a:pos x="147" y="68"/>
                </a:cxn>
                <a:cxn ang="0">
                  <a:pos x="170" y="50"/>
                </a:cxn>
                <a:cxn ang="0">
                  <a:pos x="193" y="30"/>
                </a:cxn>
                <a:cxn ang="0">
                  <a:pos x="215" y="11"/>
                </a:cxn>
                <a:cxn ang="0">
                  <a:pos x="215" y="11"/>
                </a:cxn>
                <a:cxn ang="0">
                  <a:pos x="216" y="8"/>
                </a:cxn>
                <a:cxn ang="0">
                  <a:pos x="217" y="7"/>
                </a:cxn>
                <a:cxn ang="0">
                  <a:pos x="215" y="3"/>
                </a:cxn>
                <a:cxn ang="0">
                  <a:pos x="211" y="0"/>
                </a:cxn>
                <a:cxn ang="0">
                  <a:pos x="210" y="1"/>
                </a:cxn>
                <a:cxn ang="0">
                  <a:pos x="207" y="3"/>
                </a:cxn>
                <a:cxn ang="0">
                  <a:pos x="207" y="3"/>
                </a:cxn>
              </a:cxnLst>
              <a:rect l="0" t="0" r="r" b="b"/>
              <a:pathLst>
                <a:path w="217" h="160">
                  <a:moveTo>
                    <a:pt x="207" y="3"/>
                  </a:moveTo>
                  <a:lnTo>
                    <a:pt x="207" y="3"/>
                  </a:lnTo>
                  <a:lnTo>
                    <a:pt x="183" y="24"/>
                  </a:lnTo>
                  <a:lnTo>
                    <a:pt x="160" y="43"/>
                  </a:lnTo>
                  <a:lnTo>
                    <a:pt x="134" y="62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95" y="88"/>
                  </a:lnTo>
                  <a:lnTo>
                    <a:pt x="81" y="97"/>
                  </a:lnTo>
                  <a:lnTo>
                    <a:pt x="57" y="115"/>
                  </a:lnTo>
                  <a:lnTo>
                    <a:pt x="30" y="134"/>
                  </a:lnTo>
                  <a:lnTo>
                    <a:pt x="17" y="143"/>
                  </a:lnTo>
                  <a:lnTo>
                    <a:pt x="3" y="149"/>
                  </a:lnTo>
                  <a:lnTo>
                    <a:pt x="3" y="149"/>
                  </a:lnTo>
                  <a:lnTo>
                    <a:pt x="0" y="152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0" y="157"/>
                  </a:lnTo>
                  <a:lnTo>
                    <a:pt x="4" y="160"/>
                  </a:lnTo>
                  <a:lnTo>
                    <a:pt x="6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24" y="152"/>
                  </a:lnTo>
                  <a:lnTo>
                    <a:pt x="38" y="143"/>
                  </a:lnTo>
                  <a:lnTo>
                    <a:pt x="66" y="123"/>
                  </a:lnTo>
                  <a:lnTo>
                    <a:pt x="93" y="103"/>
                  </a:lnTo>
                  <a:lnTo>
                    <a:pt x="106" y="9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47" y="68"/>
                  </a:lnTo>
                  <a:lnTo>
                    <a:pt x="170" y="50"/>
                  </a:lnTo>
                  <a:lnTo>
                    <a:pt x="193" y="30"/>
                  </a:lnTo>
                  <a:lnTo>
                    <a:pt x="215" y="11"/>
                  </a:lnTo>
                  <a:lnTo>
                    <a:pt x="215" y="11"/>
                  </a:lnTo>
                  <a:lnTo>
                    <a:pt x="216" y="8"/>
                  </a:lnTo>
                  <a:lnTo>
                    <a:pt x="217" y="7"/>
                  </a:lnTo>
                  <a:lnTo>
                    <a:pt x="215" y="3"/>
                  </a:lnTo>
                  <a:lnTo>
                    <a:pt x="211" y="0"/>
                  </a:lnTo>
                  <a:lnTo>
                    <a:pt x="210" y="1"/>
                  </a:lnTo>
                  <a:lnTo>
                    <a:pt x="207" y="3"/>
                  </a:lnTo>
                  <a:lnTo>
                    <a:pt x="20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8" name="Freeform 299"/>
            <p:cNvSpPr/>
            <p:nvPr/>
          </p:nvSpPr>
          <p:spPr bwMode="auto">
            <a:xfrm>
              <a:off x="4237039" y="1452563"/>
              <a:ext cx="71438" cy="68263"/>
            </a:xfrm>
            <a:custGeom>
              <a:avLst/>
              <a:gdLst/>
              <a:ahLst/>
              <a:cxnLst>
                <a:cxn ang="0">
                  <a:pos x="170" y="1"/>
                </a:cxn>
                <a:cxn ang="0">
                  <a:pos x="170" y="1"/>
                </a:cxn>
                <a:cxn ang="0">
                  <a:pos x="147" y="21"/>
                </a:cxn>
                <a:cxn ang="0">
                  <a:pos x="123" y="39"/>
                </a:cxn>
                <a:cxn ang="0">
                  <a:pos x="100" y="59"/>
                </a:cxn>
                <a:cxn ang="0">
                  <a:pos x="76" y="78"/>
                </a:cxn>
                <a:cxn ang="0">
                  <a:pos x="76" y="78"/>
                </a:cxn>
                <a:cxn ang="0">
                  <a:pos x="55" y="98"/>
                </a:cxn>
                <a:cxn ang="0">
                  <a:pos x="37" y="119"/>
                </a:cxn>
                <a:cxn ang="0">
                  <a:pos x="37" y="119"/>
                </a:cxn>
                <a:cxn ang="0">
                  <a:pos x="20" y="138"/>
                </a:cxn>
                <a:cxn ang="0">
                  <a:pos x="2" y="158"/>
                </a:cxn>
                <a:cxn ang="0">
                  <a:pos x="2" y="158"/>
                </a:cxn>
                <a:cxn ang="0">
                  <a:pos x="0" y="161"/>
                </a:cxn>
                <a:cxn ang="0">
                  <a:pos x="0" y="162"/>
                </a:cxn>
                <a:cxn ang="0">
                  <a:pos x="2" y="166"/>
                </a:cxn>
                <a:cxn ang="0">
                  <a:pos x="6" y="168"/>
                </a:cxn>
                <a:cxn ang="0">
                  <a:pos x="8" y="167"/>
                </a:cxn>
                <a:cxn ang="0">
                  <a:pos x="11" y="166"/>
                </a:cxn>
                <a:cxn ang="0">
                  <a:pos x="11" y="166"/>
                </a:cxn>
                <a:cxn ang="0">
                  <a:pos x="17" y="158"/>
                </a:cxn>
                <a:cxn ang="0">
                  <a:pos x="24" y="149"/>
                </a:cxn>
                <a:cxn ang="0">
                  <a:pos x="32" y="140"/>
                </a:cxn>
                <a:cxn ang="0">
                  <a:pos x="38" y="131"/>
                </a:cxn>
                <a:cxn ang="0">
                  <a:pos x="38" y="131"/>
                </a:cxn>
                <a:cxn ang="0">
                  <a:pos x="60" y="108"/>
                </a:cxn>
                <a:cxn ang="0">
                  <a:pos x="84" y="86"/>
                </a:cxn>
                <a:cxn ang="0">
                  <a:pos x="84" y="86"/>
                </a:cxn>
                <a:cxn ang="0">
                  <a:pos x="108" y="66"/>
                </a:cxn>
                <a:cxn ang="0">
                  <a:pos x="131" y="48"/>
                </a:cxn>
                <a:cxn ang="0">
                  <a:pos x="156" y="29"/>
                </a:cxn>
                <a:cxn ang="0">
                  <a:pos x="178" y="9"/>
                </a:cxn>
                <a:cxn ang="0">
                  <a:pos x="178" y="9"/>
                </a:cxn>
                <a:cxn ang="0">
                  <a:pos x="179" y="8"/>
                </a:cxn>
                <a:cxn ang="0">
                  <a:pos x="181" y="5"/>
                </a:cxn>
                <a:cxn ang="0">
                  <a:pos x="178" y="1"/>
                </a:cxn>
                <a:cxn ang="0">
                  <a:pos x="174" y="0"/>
                </a:cxn>
                <a:cxn ang="0">
                  <a:pos x="173" y="0"/>
                </a:cxn>
                <a:cxn ang="0">
                  <a:pos x="170" y="1"/>
                </a:cxn>
                <a:cxn ang="0">
                  <a:pos x="170" y="1"/>
                </a:cxn>
              </a:cxnLst>
              <a:rect l="0" t="0" r="r" b="b"/>
              <a:pathLst>
                <a:path w="181" h="168">
                  <a:moveTo>
                    <a:pt x="170" y="1"/>
                  </a:moveTo>
                  <a:lnTo>
                    <a:pt x="170" y="1"/>
                  </a:lnTo>
                  <a:lnTo>
                    <a:pt x="147" y="21"/>
                  </a:lnTo>
                  <a:lnTo>
                    <a:pt x="123" y="39"/>
                  </a:lnTo>
                  <a:lnTo>
                    <a:pt x="100" y="59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55" y="98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20" y="138"/>
                  </a:lnTo>
                  <a:lnTo>
                    <a:pt x="2" y="158"/>
                  </a:lnTo>
                  <a:lnTo>
                    <a:pt x="2" y="158"/>
                  </a:lnTo>
                  <a:lnTo>
                    <a:pt x="0" y="161"/>
                  </a:lnTo>
                  <a:lnTo>
                    <a:pt x="0" y="162"/>
                  </a:lnTo>
                  <a:lnTo>
                    <a:pt x="2" y="166"/>
                  </a:lnTo>
                  <a:lnTo>
                    <a:pt x="6" y="168"/>
                  </a:lnTo>
                  <a:lnTo>
                    <a:pt x="8" y="167"/>
                  </a:lnTo>
                  <a:lnTo>
                    <a:pt x="11" y="166"/>
                  </a:lnTo>
                  <a:lnTo>
                    <a:pt x="11" y="166"/>
                  </a:lnTo>
                  <a:lnTo>
                    <a:pt x="17" y="158"/>
                  </a:lnTo>
                  <a:lnTo>
                    <a:pt x="24" y="149"/>
                  </a:lnTo>
                  <a:lnTo>
                    <a:pt x="32" y="140"/>
                  </a:lnTo>
                  <a:lnTo>
                    <a:pt x="38" y="131"/>
                  </a:lnTo>
                  <a:lnTo>
                    <a:pt x="38" y="131"/>
                  </a:lnTo>
                  <a:lnTo>
                    <a:pt x="60" y="108"/>
                  </a:lnTo>
                  <a:lnTo>
                    <a:pt x="84" y="86"/>
                  </a:lnTo>
                  <a:lnTo>
                    <a:pt x="84" y="86"/>
                  </a:lnTo>
                  <a:lnTo>
                    <a:pt x="108" y="66"/>
                  </a:lnTo>
                  <a:lnTo>
                    <a:pt x="131" y="48"/>
                  </a:lnTo>
                  <a:lnTo>
                    <a:pt x="156" y="29"/>
                  </a:lnTo>
                  <a:lnTo>
                    <a:pt x="178" y="9"/>
                  </a:lnTo>
                  <a:lnTo>
                    <a:pt x="178" y="9"/>
                  </a:lnTo>
                  <a:lnTo>
                    <a:pt x="179" y="8"/>
                  </a:lnTo>
                  <a:lnTo>
                    <a:pt x="181" y="5"/>
                  </a:lnTo>
                  <a:lnTo>
                    <a:pt x="178" y="1"/>
                  </a:lnTo>
                  <a:lnTo>
                    <a:pt x="174" y="0"/>
                  </a:lnTo>
                  <a:lnTo>
                    <a:pt x="173" y="0"/>
                  </a:lnTo>
                  <a:lnTo>
                    <a:pt x="170" y="1"/>
                  </a:lnTo>
                  <a:lnTo>
                    <a:pt x="17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9" name="Freeform 300"/>
            <p:cNvSpPr/>
            <p:nvPr/>
          </p:nvSpPr>
          <p:spPr bwMode="auto">
            <a:xfrm>
              <a:off x="4237039" y="1466851"/>
              <a:ext cx="109538" cy="92075"/>
            </a:xfrm>
            <a:custGeom>
              <a:avLst/>
              <a:gdLst/>
              <a:ahLst/>
              <a:cxnLst>
                <a:cxn ang="0">
                  <a:pos x="268" y="1"/>
                </a:cxn>
                <a:cxn ang="0">
                  <a:pos x="268" y="1"/>
                </a:cxn>
                <a:cxn ang="0">
                  <a:pos x="251" y="13"/>
                </a:cxn>
                <a:cxn ang="0">
                  <a:pos x="233" y="26"/>
                </a:cxn>
                <a:cxn ang="0">
                  <a:pos x="200" y="55"/>
                </a:cxn>
                <a:cxn ang="0">
                  <a:pos x="168" y="82"/>
                </a:cxn>
                <a:cxn ang="0">
                  <a:pos x="151" y="97"/>
                </a:cxn>
                <a:cxn ang="0">
                  <a:pos x="134" y="108"/>
                </a:cxn>
                <a:cxn ang="0">
                  <a:pos x="134" y="108"/>
                </a:cxn>
                <a:cxn ang="0">
                  <a:pos x="98" y="134"/>
                </a:cxn>
                <a:cxn ang="0">
                  <a:pos x="64" y="161"/>
                </a:cxn>
                <a:cxn ang="0">
                  <a:pos x="33" y="189"/>
                </a:cxn>
                <a:cxn ang="0">
                  <a:pos x="2" y="221"/>
                </a:cxn>
                <a:cxn ang="0">
                  <a:pos x="2" y="221"/>
                </a:cxn>
                <a:cxn ang="0">
                  <a:pos x="0" y="223"/>
                </a:cxn>
                <a:cxn ang="0">
                  <a:pos x="0" y="226"/>
                </a:cxn>
                <a:cxn ang="0">
                  <a:pos x="3" y="230"/>
                </a:cxn>
                <a:cxn ang="0">
                  <a:pos x="6" y="231"/>
                </a:cxn>
                <a:cxn ang="0">
                  <a:pos x="8" y="231"/>
                </a:cxn>
                <a:cxn ang="0">
                  <a:pos x="11" y="230"/>
                </a:cxn>
                <a:cxn ang="0">
                  <a:pos x="11" y="230"/>
                </a:cxn>
                <a:cxn ang="0">
                  <a:pos x="25" y="213"/>
                </a:cxn>
                <a:cxn ang="0">
                  <a:pos x="42" y="197"/>
                </a:cxn>
                <a:cxn ang="0">
                  <a:pos x="75" y="167"/>
                </a:cxn>
                <a:cxn ang="0">
                  <a:pos x="110" y="140"/>
                </a:cxn>
                <a:cxn ang="0">
                  <a:pos x="147" y="114"/>
                </a:cxn>
                <a:cxn ang="0">
                  <a:pos x="147" y="114"/>
                </a:cxn>
                <a:cxn ang="0">
                  <a:pos x="161" y="103"/>
                </a:cxn>
                <a:cxn ang="0">
                  <a:pos x="174" y="91"/>
                </a:cxn>
                <a:cxn ang="0">
                  <a:pos x="199" y="68"/>
                </a:cxn>
                <a:cxn ang="0">
                  <a:pos x="199" y="68"/>
                </a:cxn>
                <a:cxn ang="0">
                  <a:pos x="216" y="52"/>
                </a:cxn>
                <a:cxn ang="0">
                  <a:pos x="236" y="38"/>
                </a:cxn>
                <a:cxn ang="0">
                  <a:pos x="255" y="23"/>
                </a:cxn>
                <a:cxn ang="0">
                  <a:pos x="275" y="10"/>
                </a:cxn>
                <a:cxn ang="0">
                  <a:pos x="275" y="10"/>
                </a:cxn>
                <a:cxn ang="0">
                  <a:pos x="276" y="9"/>
                </a:cxn>
                <a:cxn ang="0">
                  <a:pos x="278" y="6"/>
                </a:cxn>
                <a:cxn ang="0">
                  <a:pos x="276" y="2"/>
                </a:cxn>
                <a:cxn ang="0">
                  <a:pos x="274" y="0"/>
                </a:cxn>
                <a:cxn ang="0">
                  <a:pos x="271" y="0"/>
                </a:cxn>
                <a:cxn ang="0">
                  <a:pos x="268" y="1"/>
                </a:cxn>
                <a:cxn ang="0">
                  <a:pos x="268" y="1"/>
                </a:cxn>
              </a:cxnLst>
              <a:rect l="0" t="0" r="r" b="b"/>
              <a:pathLst>
                <a:path w="278" h="231">
                  <a:moveTo>
                    <a:pt x="268" y="1"/>
                  </a:moveTo>
                  <a:lnTo>
                    <a:pt x="268" y="1"/>
                  </a:lnTo>
                  <a:lnTo>
                    <a:pt x="251" y="13"/>
                  </a:lnTo>
                  <a:lnTo>
                    <a:pt x="233" y="26"/>
                  </a:lnTo>
                  <a:lnTo>
                    <a:pt x="200" y="55"/>
                  </a:lnTo>
                  <a:lnTo>
                    <a:pt x="168" y="82"/>
                  </a:lnTo>
                  <a:lnTo>
                    <a:pt x="151" y="97"/>
                  </a:lnTo>
                  <a:lnTo>
                    <a:pt x="134" y="108"/>
                  </a:lnTo>
                  <a:lnTo>
                    <a:pt x="134" y="108"/>
                  </a:lnTo>
                  <a:lnTo>
                    <a:pt x="98" y="134"/>
                  </a:lnTo>
                  <a:lnTo>
                    <a:pt x="64" y="161"/>
                  </a:lnTo>
                  <a:lnTo>
                    <a:pt x="33" y="189"/>
                  </a:lnTo>
                  <a:lnTo>
                    <a:pt x="2" y="221"/>
                  </a:lnTo>
                  <a:lnTo>
                    <a:pt x="2" y="221"/>
                  </a:lnTo>
                  <a:lnTo>
                    <a:pt x="0" y="223"/>
                  </a:lnTo>
                  <a:lnTo>
                    <a:pt x="0" y="226"/>
                  </a:lnTo>
                  <a:lnTo>
                    <a:pt x="3" y="230"/>
                  </a:lnTo>
                  <a:lnTo>
                    <a:pt x="6" y="231"/>
                  </a:lnTo>
                  <a:lnTo>
                    <a:pt x="8" y="231"/>
                  </a:lnTo>
                  <a:lnTo>
                    <a:pt x="11" y="230"/>
                  </a:lnTo>
                  <a:lnTo>
                    <a:pt x="11" y="230"/>
                  </a:lnTo>
                  <a:lnTo>
                    <a:pt x="25" y="213"/>
                  </a:lnTo>
                  <a:lnTo>
                    <a:pt x="42" y="197"/>
                  </a:lnTo>
                  <a:lnTo>
                    <a:pt x="75" y="167"/>
                  </a:lnTo>
                  <a:lnTo>
                    <a:pt x="110" y="140"/>
                  </a:lnTo>
                  <a:lnTo>
                    <a:pt x="147" y="114"/>
                  </a:lnTo>
                  <a:lnTo>
                    <a:pt x="147" y="114"/>
                  </a:lnTo>
                  <a:lnTo>
                    <a:pt x="161" y="103"/>
                  </a:lnTo>
                  <a:lnTo>
                    <a:pt x="174" y="91"/>
                  </a:lnTo>
                  <a:lnTo>
                    <a:pt x="199" y="68"/>
                  </a:lnTo>
                  <a:lnTo>
                    <a:pt x="199" y="68"/>
                  </a:lnTo>
                  <a:lnTo>
                    <a:pt x="216" y="52"/>
                  </a:lnTo>
                  <a:lnTo>
                    <a:pt x="236" y="38"/>
                  </a:lnTo>
                  <a:lnTo>
                    <a:pt x="255" y="23"/>
                  </a:lnTo>
                  <a:lnTo>
                    <a:pt x="275" y="10"/>
                  </a:lnTo>
                  <a:lnTo>
                    <a:pt x="275" y="10"/>
                  </a:lnTo>
                  <a:lnTo>
                    <a:pt x="276" y="9"/>
                  </a:lnTo>
                  <a:lnTo>
                    <a:pt x="278" y="6"/>
                  </a:lnTo>
                  <a:lnTo>
                    <a:pt x="276" y="2"/>
                  </a:lnTo>
                  <a:lnTo>
                    <a:pt x="274" y="0"/>
                  </a:lnTo>
                  <a:lnTo>
                    <a:pt x="271" y="0"/>
                  </a:lnTo>
                  <a:lnTo>
                    <a:pt x="268" y="1"/>
                  </a:lnTo>
                  <a:lnTo>
                    <a:pt x="26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0" name="Freeform 301"/>
            <p:cNvSpPr/>
            <p:nvPr/>
          </p:nvSpPr>
          <p:spPr bwMode="auto">
            <a:xfrm>
              <a:off x="4238626" y="1539876"/>
              <a:ext cx="68263" cy="52388"/>
            </a:xfrm>
            <a:custGeom>
              <a:avLst/>
              <a:gdLst/>
              <a:ahLst/>
              <a:cxnLst>
                <a:cxn ang="0">
                  <a:pos x="165" y="1"/>
                </a:cxn>
                <a:cxn ang="0">
                  <a:pos x="165" y="1"/>
                </a:cxn>
                <a:cxn ang="0">
                  <a:pos x="156" y="10"/>
                </a:cxn>
                <a:cxn ang="0">
                  <a:pos x="145" y="19"/>
                </a:cxn>
                <a:cxn ang="0">
                  <a:pos x="123" y="36"/>
                </a:cxn>
                <a:cxn ang="0">
                  <a:pos x="99" y="52"/>
                </a:cxn>
                <a:cxn ang="0">
                  <a:pos x="76" y="68"/>
                </a:cxn>
                <a:cxn ang="0">
                  <a:pos x="76" y="68"/>
                </a:cxn>
                <a:cxn ang="0">
                  <a:pos x="60" y="78"/>
                </a:cxn>
                <a:cxn ang="0">
                  <a:pos x="51" y="84"/>
                </a:cxn>
                <a:cxn ang="0">
                  <a:pos x="44" y="90"/>
                </a:cxn>
                <a:cxn ang="0">
                  <a:pos x="44" y="90"/>
                </a:cxn>
                <a:cxn ang="0">
                  <a:pos x="29" y="106"/>
                </a:cxn>
                <a:cxn ang="0">
                  <a:pos x="18" y="114"/>
                </a:cxn>
                <a:cxn ang="0">
                  <a:pos x="9" y="120"/>
                </a:cxn>
                <a:cxn ang="0">
                  <a:pos x="9" y="120"/>
                </a:cxn>
                <a:cxn ang="0">
                  <a:pos x="6" y="120"/>
                </a:cxn>
                <a:cxn ang="0">
                  <a:pos x="4" y="120"/>
                </a:cxn>
                <a:cxn ang="0">
                  <a:pos x="1" y="121"/>
                </a:cxn>
                <a:cxn ang="0">
                  <a:pos x="0" y="12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8" y="133"/>
                </a:cxn>
                <a:cxn ang="0">
                  <a:pos x="8" y="133"/>
                </a:cxn>
                <a:cxn ang="0">
                  <a:pos x="16" y="131"/>
                </a:cxn>
                <a:cxn ang="0">
                  <a:pos x="21" y="125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44" y="104"/>
                </a:cxn>
                <a:cxn ang="0">
                  <a:pos x="56" y="95"/>
                </a:cxn>
                <a:cxn ang="0">
                  <a:pos x="82" y="78"/>
                </a:cxn>
                <a:cxn ang="0">
                  <a:pos x="82" y="78"/>
                </a:cxn>
                <a:cxn ang="0">
                  <a:pos x="105" y="63"/>
                </a:cxn>
                <a:cxn ang="0">
                  <a:pos x="129" y="46"/>
                </a:cxn>
                <a:cxn ang="0">
                  <a:pos x="153" y="29"/>
                </a:cxn>
                <a:cxn ang="0">
                  <a:pos x="163" y="19"/>
                </a:cxn>
                <a:cxn ang="0">
                  <a:pos x="173" y="9"/>
                </a:cxn>
                <a:cxn ang="0">
                  <a:pos x="173" y="9"/>
                </a:cxn>
                <a:cxn ang="0">
                  <a:pos x="174" y="6"/>
                </a:cxn>
                <a:cxn ang="0">
                  <a:pos x="174" y="5"/>
                </a:cxn>
                <a:cxn ang="0">
                  <a:pos x="173" y="1"/>
                </a:cxn>
                <a:cxn ang="0">
                  <a:pos x="170" y="0"/>
                </a:cxn>
                <a:cxn ang="0">
                  <a:pos x="169" y="0"/>
                </a:cxn>
                <a:cxn ang="0">
                  <a:pos x="166" y="0"/>
                </a:cxn>
                <a:cxn ang="0">
                  <a:pos x="165" y="1"/>
                </a:cxn>
                <a:cxn ang="0">
                  <a:pos x="165" y="1"/>
                </a:cxn>
              </a:cxnLst>
              <a:rect l="0" t="0" r="r" b="b"/>
              <a:pathLst>
                <a:path w="174" h="133">
                  <a:moveTo>
                    <a:pt x="165" y="1"/>
                  </a:moveTo>
                  <a:lnTo>
                    <a:pt x="165" y="1"/>
                  </a:lnTo>
                  <a:lnTo>
                    <a:pt x="156" y="10"/>
                  </a:lnTo>
                  <a:lnTo>
                    <a:pt x="145" y="19"/>
                  </a:lnTo>
                  <a:lnTo>
                    <a:pt x="123" y="36"/>
                  </a:lnTo>
                  <a:lnTo>
                    <a:pt x="99" y="52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60" y="78"/>
                  </a:lnTo>
                  <a:lnTo>
                    <a:pt x="51" y="84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29" y="106"/>
                  </a:lnTo>
                  <a:lnTo>
                    <a:pt x="18" y="114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6" y="120"/>
                  </a:lnTo>
                  <a:lnTo>
                    <a:pt x="4" y="120"/>
                  </a:lnTo>
                  <a:lnTo>
                    <a:pt x="1" y="121"/>
                  </a:lnTo>
                  <a:lnTo>
                    <a:pt x="0" y="125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8" y="133"/>
                  </a:lnTo>
                  <a:lnTo>
                    <a:pt x="8" y="133"/>
                  </a:lnTo>
                  <a:lnTo>
                    <a:pt x="16" y="131"/>
                  </a:lnTo>
                  <a:lnTo>
                    <a:pt x="21" y="12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44" y="104"/>
                  </a:lnTo>
                  <a:lnTo>
                    <a:pt x="56" y="95"/>
                  </a:lnTo>
                  <a:lnTo>
                    <a:pt x="82" y="78"/>
                  </a:lnTo>
                  <a:lnTo>
                    <a:pt x="82" y="78"/>
                  </a:lnTo>
                  <a:lnTo>
                    <a:pt x="105" y="63"/>
                  </a:lnTo>
                  <a:lnTo>
                    <a:pt x="129" y="46"/>
                  </a:lnTo>
                  <a:lnTo>
                    <a:pt x="153" y="29"/>
                  </a:lnTo>
                  <a:lnTo>
                    <a:pt x="163" y="19"/>
                  </a:lnTo>
                  <a:lnTo>
                    <a:pt x="173" y="9"/>
                  </a:lnTo>
                  <a:lnTo>
                    <a:pt x="173" y="9"/>
                  </a:lnTo>
                  <a:lnTo>
                    <a:pt x="174" y="6"/>
                  </a:lnTo>
                  <a:lnTo>
                    <a:pt x="174" y="5"/>
                  </a:lnTo>
                  <a:lnTo>
                    <a:pt x="173" y="1"/>
                  </a:lnTo>
                  <a:lnTo>
                    <a:pt x="170" y="0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5" y="1"/>
                  </a:lnTo>
                  <a:lnTo>
                    <a:pt x="16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1" name="Freeform 302"/>
            <p:cNvSpPr/>
            <p:nvPr/>
          </p:nvSpPr>
          <p:spPr bwMode="auto">
            <a:xfrm>
              <a:off x="4330701" y="1477963"/>
              <a:ext cx="58738" cy="42863"/>
            </a:xfrm>
            <a:custGeom>
              <a:avLst/>
              <a:gdLst/>
              <a:ahLst/>
              <a:cxnLst>
                <a:cxn ang="0">
                  <a:pos x="139" y="1"/>
                </a:cxn>
                <a:cxn ang="0">
                  <a:pos x="139" y="1"/>
                </a:cxn>
                <a:cxn ang="0">
                  <a:pos x="122" y="14"/>
                </a:cxn>
                <a:cxn ang="0">
                  <a:pos x="104" y="28"/>
                </a:cxn>
                <a:cxn ang="0">
                  <a:pos x="66" y="52"/>
                </a:cxn>
                <a:cxn ang="0">
                  <a:pos x="66" y="52"/>
                </a:cxn>
                <a:cxn ang="0">
                  <a:pos x="51" y="61"/>
                </a:cxn>
                <a:cxn ang="0">
                  <a:pos x="37" y="71"/>
                </a:cxn>
                <a:cxn ang="0">
                  <a:pos x="37" y="71"/>
                </a:cxn>
                <a:cxn ang="0">
                  <a:pos x="21" y="83"/>
                </a:cxn>
                <a:cxn ang="0">
                  <a:pos x="12" y="90"/>
                </a:cxn>
                <a:cxn ang="0">
                  <a:pos x="4" y="94"/>
                </a:cxn>
                <a:cxn ang="0">
                  <a:pos x="4" y="94"/>
                </a:cxn>
                <a:cxn ang="0">
                  <a:pos x="3" y="95"/>
                </a:cxn>
                <a:cxn ang="0">
                  <a:pos x="2" y="96"/>
                </a:cxn>
                <a:cxn ang="0">
                  <a:pos x="0" y="100"/>
                </a:cxn>
                <a:cxn ang="0">
                  <a:pos x="3" y="104"/>
                </a:cxn>
                <a:cxn ang="0">
                  <a:pos x="6" y="105"/>
                </a:cxn>
                <a:cxn ang="0">
                  <a:pos x="8" y="104"/>
                </a:cxn>
                <a:cxn ang="0">
                  <a:pos x="8" y="104"/>
                </a:cxn>
                <a:cxn ang="0">
                  <a:pos x="12" y="103"/>
                </a:cxn>
                <a:cxn ang="0">
                  <a:pos x="17" y="100"/>
                </a:cxn>
                <a:cxn ang="0">
                  <a:pos x="25" y="94"/>
                </a:cxn>
                <a:cxn ang="0">
                  <a:pos x="25" y="94"/>
                </a:cxn>
                <a:cxn ang="0">
                  <a:pos x="37" y="85"/>
                </a:cxn>
                <a:cxn ang="0">
                  <a:pos x="49" y="77"/>
                </a:cxn>
                <a:cxn ang="0">
                  <a:pos x="61" y="69"/>
                </a:cxn>
                <a:cxn ang="0">
                  <a:pos x="72" y="61"/>
                </a:cxn>
                <a:cxn ang="0">
                  <a:pos x="72" y="61"/>
                </a:cxn>
                <a:cxn ang="0">
                  <a:pos x="91" y="48"/>
                </a:cxn>
                <a:cxn ang="0">
                  <a:pos x="110" y="36"/>
                </a:cxn>
                <a:cxn ang="0">
                  <a:pos x="129" y="23"/>
                </a:cxn>
                <a:cxn ang="0">
                  <a:pos x="147" y="9"/>
                </a:cxn>
                <a:cxn ang="0">
                  <a:pos x="147" y="9"/>
                </a:cxn>
                <a:cxn ang="0">
                  <a:pos x="148" y="7"/>
                </a:cxn>
                <a:cxn ang="0">
                  <a:pos x="150" y="5"/>
                </a:cxn>
                <a:cxn ang="0">
                  <a:pos x="148" y="3"/>
                </a:cxn>
                <a:cxn ang="0">
                  <a:pos x="147" y="1"/>
                </a:cxn>
                <a:cxn ang="0">
                  <a:pos x="143" y="0"/>
                </a:cxn>
                <a:cxn ang="0">
                  <a:pos x="142" y="0"/>
                </a:cxn>
                <a:cxn ang="0">
                  <a:pos x="139" y="1"/>
                </a:cxn>
                <a:cxn ang="0">
                  <a:pos x="139" y="1"/>
                </a:cxn>
              </a:cxnLst>
              <a:rect l="0" t="0" r="r" b="b"/>
              <a:pathLst>
                <a:path w="150" h="105">
                  <a:moveTo>
                    <a:pt x="139" y="1"/>
                  </a:moveTo>
                  <a:lnTo>
                    <a:pt x="139" y="1"/>
                  </a:lnTo>
                  <a:lnTo>
                    <a:pt x="122" y="14"/>
                  </a:lnTo>
                  <a:lnTo>
                    <a:pt x="104" y="2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51" y="6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21" y="83"/>
                  </a:lnTo>
                  <a:lnTo>
                    <a:pt x="12" y="90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3" y="95"/>
                  </a:lnTo>
                  <a:lnTo>
                    <a:pt x="2" y="96"/>
                  </a:lnTo>
                  <a:lnTo>
                    <a:pt x="0" y="100"/>
                  </a:lnTo>
                  <a:lnTo>
                    <a:pt x="3" y="104"/>
                  </a:lnTo>
                  <a:lnTo>
                    <a:pt x="6" y="105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2" y="103"/>
                  </a:lnTo>
                  <a:lnTo>
                    <a:pt x="17" y="100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37" y="85"/>
                  </a:lnTo>
                  <a:lnTo>
                    <a:pt x="49" y="77"/>
                  </a:lnTo>
                  <a:lnTo>
                    <a:pt x="61" y="69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91" y="48"/>
                  </a:lnTo>
                  <a:lnTo>
                    <a:pt x="110" y="36"/>
                  </a:lnTo>
                  <a:lnTo>
                    <a:pt x="129" y="23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8" y="7"/>
                  </a:lnTo>
                  <a:lnTo>
                    <a:pt x="150" y="5"/>
                  </a:lnTo>
                  <a:lnTo>
                    <a:pt x="148" y="3"/>
                  </a:lnTo>
                  <a:lnTo>
                    <a:pt x="147" y="1"/>
                  </a:lnTo>
                  <a:lnTo>
                    <a:pt x="143" y="0"/>
                  </a:lnTo>
                  <a:lnTo>
                    <a:pt x="142" y="0"/>
                  </a:ln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2" name="Freeform 303"/>
            <p:cNvSpPr/>
            <p:nvPr/>
          </p:nvSpPr>
          <p:spPr bwMode="auto">
            <a:xfrm>
              <a:off x="4383089" y="1444626"/>
              <a:ext cx="104775" cy="74613"/>
            </a:xfrm>
            <a:custGeom>
              <a:avLst/>
              <a:gdLst/>
              <a:ahLst/>
              <a:cxnLst>
                <a:cxn ang="0">
                  <a:pos x="257" y="2"/>
                </a:cxn>
                <a:cxn ang="0">
                  <a:pos x="257" y="2"/>
                </a:cxn>
                <a:cxn ang="0">
                  <a:pos x="224" y="24"/>
                </a:cxn>
                <a:cxn ang="0">
                  <a:pos x="191" y="47"/>
                </a:cxn>
                <a:cxn ang="0">
                  <a:pos x="158" y="71"/>
                </a:cxn>
                <a:cxn ang="0">
                  <a:pos x="126" y="93"/>
                </a:cxn>
                <a:cxn ang="0">
                  <a:pos x="126" y="93"/>
                </a:cxn>
                <a:cxn ang="0">
                  <a:pos x="89" y="114"/>
                </a:cxn>
                <a:cxn ang="0">
                  <a:pos x="72" y="124"/>
                </a:cxn>
                <a:cxn ang="0">
                  <a:pos x="54" y="135"/>
                </a:cxn>
                <a:cxn ang="0">
                  <a:pos x="54" y="135"/>
                </a:cxn>
                <a:cxn ang="0">
                  <a:pos x="32" y="153"/>
                </a:cxn>
                <a:cxn ang="0">
                  <a:pos x="32" y="153"/>
                </a:cxn>
                <a:cxn ang="0">
                  <a:pos x="18" y="166"/>
                </a:cxn>
                <a:cxn ang="0">
                  <a:pos x="12" y="173"/>
                </a:cxn>
                <a:cxn ang="0">
                  <a:pos x="8" y="175"/>
                </a:cxn>
                <a:cxn ang="0">
                  <a:pos x="4" y="178"/>
                </a:cxn>
                <a:cxn ang="0">
                  <a:pos x="4" y="178"/>
                </a:cxn>
                <a:cxn ang="0">
                  <a:pos x="1" y="179"/>
                </a:cxn>
                <a:cxn ang="0">
                  <a:pos x="0" y="181"/>
                </a:cxn>
                <a:cxn ang="0">
                  <a:pos x="0" y="185"/>
                </a:cxn>
                <a:cxn ang="0">
                  <a:pos x="3" y="189"/>
                </a:cxn>
                <a:cxn ang="0">
                  <a:pos x="4" y="189"/>
                </a:cxn>
                <a:cxn ang="0">
                  <a:pos x="7" y="189"/>
                </a:cxn>
                <a:cxn ang="0">
                  <a:pos x="7" y="189"/>
                </a:cxn>
                <a:cxn ang="0">
                  <a:pos x="12" y="186"/>
                </a:cxn>
                <a:cxn ang="0">
                  <a:pos x="17" y="183"/>
                </a:cxn>
                <a:cxn ang="0">
                  <a:pos x="28" y="174"/>
                </a:cxn>
                <a:cxn ang="0">
                  <a:pos x="37" y="165"/>
                </a:cxn>
                <a:cxn ang="0">
                  <a:pos x="46" y="156"/>
                </a:cxn>
                <a:cxn ang="0">
                  <a:pos x="46" y="156"/>
                </a:cxn>
                <a:cxn ang="0">
                  <a:pos x="64" y="143"/>
                </a:cxn>
                <a:cxn ang="0">
                  <a:pos x="84" y="130"/>
                </a:cxn>
                <a:cxn ang="0">
                  <a:pos x="123" y="107"/>
                </a:cxn>
                <a:cxn ang="0">
                  <a:pos x="123" y="107"/>
                </a:cxn>
                <a:cxn ang="0">
                  <a:pos x="141" y="97"/>
                </a:cxn>
                <a:cxn ang="0">
                  <a:pos x="158" y="85"/>
                </a:cxn>
                <a:cxn ang="0">
                  <a:pos x="194" y="60"/>
                </a:cxn>
                <a:cxn ang="0">
                  <a:pos x="228" y="36"/>
                </a:cxn>
                <a:cxn ang="0">
                  <a:pos x="262" y="12"/>
                </a:cxn>
                <a:cxn ang="0">
                  <a:pos x="262" y="12"/>
                </a:cxn>
                <a:cxn ang="0">
                  <a:pos x="264" y="9"/>
                </a:cxn>
                <a:cxn ang="0">
                  <a:pos x="264" y="8"/>
                </a:cxn>
                <a:cxn ang="0">
                  <a:pos x="264" y="3"/>
                </a:cxn>
                <a:cxn ang="0">
                  <a:pos x="260" y="0"/>
                </a:cxn>
                <a:cxn ang="0">
                  <a:pos x="259" y="0"/>
                </a:cxn>
                <a:cxn ang="0">
                  <a:pos x="257" y="2"/>
                </a:cxn>
                <a:cxn ang="0">
                  <a:pos x="257" y="2"/>
                </a:cxn>
              </a:cxnLst>
              <a:rect l="0" t="0" r="r" b="b"/>
              <a:pathLst>
                <a:path w="264" h="189">
                  <a:moveTo>
                    <a:pt x="257" y="2"/>
                  </a:moveTo>
                  <a:lnTo>
                    <a:pt x="257" y="2"/>
                  </a:lnTo>
                  <a:lnTo>
                    <a:pt x="224" y="24"/>
                  </a:lnTo>
                  <a:lnTo>
                    <a:pt x="191" y="47"/>
                  </a:lnTo>
                  <a:lnTo>
                    <a:pt x="158" y="71"/>
                  </a:lnTo>
                  <a:lnTo>
                    <a:pt x="126" y="93"/>
                  </a:lnTo>
                  <a:lnTo>
                    <a:pt x="126" y="93"/>
                  </a:lnTo>
                  <a:lnTo>
                    <a:pt x="89" y="114"/>
                  </a:lnTo>
                  <a:lnTo>
                    <a:pt x="72" y="124"/>
                  </a:lnTo>
                  <a:lnTo>
                    <a:pt x="54" y="135"/>
                  </a:lnTo>
                  <a:lnTo>
                    <a:pt x="54" y="135"/>
                  </a:lnTo>
                  <a:lnTo>
                    <a:pt x="32" y="153"/>
                  </a:lnTo>
                  <a:lnTo>
                    <a:pt x="32" y="153"/>
                  </a:lnTo>
                  <a:lnTo>
                    <a:pt x="18" y="166"/>
                  </a:lnTo>
                  <a:lnTo>
                    <a:pt x="12" y="173"/>
                  </a:lnTo>
                  <a:lnTo>
                    <a:pt x="8" y="175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1" y="179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3" y="189"/>
                  </a:lnTo>
                  <a:lnTo>
                    <a:pt x="4" y="189"/>
                  </a:lnTo>
                  <a:lnTo>
                    <a:pt x="7" y="189"/>
                  </a:lnTo>
                  <a:lnTo>
                    <a:pt x="7" y="189"/>
                  </a:lnTo>
                  <a:lnTo>
                    <a:pt x="12" y="186"/>
                  </a:lnTo>
                  <a:lnTo>
                    <a:pt x="17" y="183"/>
                  </a:lnTo>
                  <a:lnTo>
                    <a:pt x="28" y="174"/>
                  </a:lnTo>
                  <a:lnTo>
                    <a:pt x="37" y="165"/>
                  </a:lnTo>
                  <a:lnTo>
                    <a:pt x="46" y="156"/>
                  </a:lnTo>
                  <a:lnTo>
                    <a:pt x="46" y="156"/>
                  </a:lnTo>
                  <a:lnTo>
                    <a:pt x="64" y="143"/>
                  </a:lnTo>
                  <a:lnTo>
                    <a:pt x="84" y="130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41" y="97"/>
                  </a:lnTo>
                  <a:lnTo>
                    <a:pt x="158" y="85"/>
                  </a:lnTo>
                  <a:lnTo>
                    <a:pt x="194" y="60"/>
                  </a:lnTo>
                  <a:lnTo>
                    <a:pt x="228" y="36"/>
                  </a:lnTo>
                  <a:lnTo>
                    <a:pt x="262" y="12"/>
                  </a:lnTo>
                  <a:lnTo>
                    <a:pt x="262" y="12"/>
                  </a:lnTo>
                  <a:lnTo>
                    <a:pt x="264" y="9"/>
                  </a:lnTo>
                  <a:lnTo>
                    <a:pt x="264" y="8"/>
                  </a:lnTo>
                  <a:lnTo>
                    <a:pt x="264" y="3"/>
                  </a:lnTo>
                  <a:lnTo>
                    <a:pt x="260" y="0"/>
                  </a:lnTo>
                  <a:lnTo>
                    <a:pt x="259" y="0"/>
                  </a:lnTo>
                  <a:lnTo>
                    <a:pt x="257" y="2"/>
                  </a:lnTo>
                  <a:lnTo>
                    <a:pt x="25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3" name="Freeform 304"/>
            <p:cNvSpPr/>
            <p:nvPr/>
          </p:nvSpPr>
          <p:spPr bwMode="auto">
            <a:xfrm>
              <a:off x="4419601" y="1466851"/>
              <a:ext cx="95250" cy="60325"/>
            </a:xfrm>
            <a:custGeom>
              <a:avLst/>
              <a:gdLst/>
              <a:ahLst/>
              <a:cxnLst>
                <a:cxn ang="0">
                  <a:pos x="232" y="1"/>
                </a:cxn>
                <a:cxn ang="0">
                  <a:pos x="232" y="1"/>
                </a:cxn>
                <a:cxn ang="0">
                  <a:pos x="206" y="18"/>
                </a:cxn>
                <a:cxn ang="0">
                  <a:pos x="180" y="35"/>
                </a:cxn>
                <a:cxn ang="0">
                  <a:pos x="152" y="51"/>
                </a:cxn>
                <a:cxn ang="0">
                  <a:pos x="123" y="65"/>
                </a:cxn>
                <a:cxn ang="0">
                  <a:pos x="123" y="65"/>
                </a:cxn>
                <a:cxn ang="0">
                  <a:pos x="108" y="73"/>
                </a:cxn>
                <a:cxn ang="0">
                  <a:pos x="93" y="82"/>
                </a:cxn>
                <a:cxn ang="0">
                  <a:pos x="63" y="102"/>
                </a:cxn>
                <a:cxn ang="0">
                  <a:pos x="34" y="123"/>
                </a:cxn>
                <a:cxn ang="0">
                  <a:pos x="19" y="132"/>
                </a:cxn>
                <a:cxn ang="0">
                  <a:pos x="4" y="141"/>
                </a:cxn>
                <a:cxn ang="0">
                  <a:pos x="4" y="141"/>
                </a:cxn>
                <a:cxn ang="0">
                  <a:pos x="2" y="142"/>
                </a:cxn>
                <a:cxn ang="0">
                  <a:pos x="0" y="144"/>
                </a:cxn>
                <a:cxn ang="0">
                  <a:pos x="2" y="148"/>
                </a:cxn>
                <a:cxn ang="0">
                  <a:pos x="4" y="150"/>
                </a:cxn>
                <a:cxn ang="0">
                  <a:pos x="7" y="151"/>
                </a:cxn>
                <a:cxn ang="0">
                  <a:pos x="10" y="150"/>
                </a:cxn>
                <a:cxn ang="0">
                  <a:pos x="10" y="150"/>
                </a:cxn>
                <a:cxn ang="0">
                  <a:pos x="25" y="141"/>
                </a:cxn>
                <a:cxn ang="0">
                  <a:pos x="40" y="132"/>
                </a:cxn>
                <a:cxn ang="0">
                  <a:pos x="70" y="112"/>
                </a:cxn>
                <a:cxn ang="0">
                  <a:pos x="99" y="93"/>
                </a:cxn>
                <a:cxn ang="0">
                  <a:pos x="130" y="74"/>
                </a:cxn>
                <a:cxn ang="0">
                  <a:pos x="130" y="74"/>
                </a:cxn>
                <a:cxn ang="0">
                  <a:pos x="185" y="44"/>
                </a:cxn>
                <a:cxn ang="0">
                  <a:pos x="211" y="27"/>
                </a:cxn>
                <a:cxn ang="0">
                  <a:pos x="238" y="10"/>
                </a:cxn>
                <a:cxn ang="0">
                  <a:pos x="238" y="10"/>
                </a:cxn>
                <a:cxn ang="0">
                  <a:pos x="240" y="9"/>
                </a:cxn>
                <a:cxn ang="0">
                  <a:pos x="240" y="6"/>
                </a:cxn>
                <a:cxn ang="0">
                  <a:pos x="240" y="2"/>
                </a:cxn>
                <a:cxn ang="0">
                  <a:pos x="238" y="1"/>
                </a:cxn>
                <a:cxn ang="0">
                  <a:pos x="236" y="0"/>
                </a:cxn>
                <a:cxn ang="0">
                  <a:pos x="235" y="0"/>
                </a:cxn>
                <a:cxn ang="0">
                  <a:pos x="232" y="1"/>
                </a:cxn>
                <a:cxn ang="0">
                  <a:pos x="232" y="1"/>
                </a:cxn>
              </a:cxnLst>
              <a:rect l="0" t="0" r="r" b="b"/>
              <a:pathLst>
                <a:path w="240" h="151">
                  <a:moveTo>
                    <a:pt x="232" y="1"/>
                  </a:moveTo>
                  <a:lnTo>
                    <a:pt x="232" y="1"/>
                  </a:lnTo>
                  <a:lnTo>
                    <a:pt x="206" y="18"/>
                  </a:lnTo>
                  <a:lnTo>
                    <a:pt x="180" y="35"/>
                  </a:lnTo>
                  <a:lnTo>
                    <a:pt x="152" y="51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08" y="73"/>
                  </a:lnTo>
                  <a:lnTo>
                    <a:pt x="93" y="82"/>
                  </a:lnTo>
                  <a:lnTo>
                    <a:pt x="63" y="102"/>
                  </a:lnTo>
                  <a:lnTo>
                    <a:pt x="34" y="123"/>
                  </a:lnTo>
                  <a:lnTo>
                    <a:pt x="19" y="132"/>
                  </a:lnTo>
                  <a:lnTo>
                    <a:pt x="4" y="141"/>
                  </a:lnTo>
                  <a:lnTo>
                    <a:pt x="4" y="141"/>
                  </a:lnTo>
                  <a:lnTo>
                    <a:pt x="2" y="142"/>
                  </a:lnTo>
                  <a:lnTo>
                    <a:pt x="0" y="144"/>
                  </a:lnTo>
                  <a:lnTo>
                    <a:pt x="2" y="148"/>
                  </a:lnTo>
                  <a:lnTo>
                    <a:pt x="4" y="150"/>
                  </a:lnTo>
                  <a:lnTo>
                    <a:pt x="7" y="151"/>
                  </a:lnTo>
                  <a:lnTo>
                    <a:pt x="10" y="150"/>
                  </a:lnTo>
                  <a:lnTo>
                    <a:pt x="10" y="150"/>
                  </a:lnTo>
                  <a:lnTo>
                    <a:pt x="25" y="141"/>
                  </a:lnTo>
                  <a:lnTo>
                    <a:pt x="40" y="132"/>
                  </a:lnTo>
                  <a:lnTo>
                    <a:pt x="70" y="112"/>
                  </a:lnTo>
                  <a:lnTo>
                    <a:pt x="99" y="93"/>
                  </a:lnTo>
                  <a:lnTo>
                    <a:pt x="130" y="74"/>
                  </a:lnTo>
                  <a:lnTo>
                    <a:pt x="130" y="74"/>
                  </a:lnTo>
                  <a:lnTo>
                    <a:pt x="185" y="44"/>
                  </a:lnTo>
                  <a:lnTo>
                    <a:pt x="211" y="27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40" y="9"/>
                  </a:lnTo>
                  <a:lnTo>
                    <a:pt x="240" y="6"/>
                  </a:lnTo>
                  <a:lnTo>
                    <a:pt x="240" y="2"/>
                  </a:lnTo>
                  <a:lnTo>
                    <a:pt x="238" y="1"/>
                  </a:lnTo>
                  <a:lnTo>
                    <a:pt x="236" y="0"/>
                  </a:lnTo>
                  <a:lnTo>
                    <a:pt x="235" y="0"/>
                  </a:lnTo>
                  <a:lnTo>
                    <a:pt x="232" y="1"/>
                  </a:lnTo>
                  <a:lnTo>
                    <a:pt x="232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4" name="Freeform 305"/>
            <p:cNvSpPr/>
            <p:nvPr/>
          </p:nvSpPr>
          <p:spPr bwMode="auto">
            <a:xfrm>
              <a:off x="4440239" y="1401763"/>
              <a:ext cx="50800" cy="34925"/>
            </a:xfrm>
            <a:custGeom>
              <a:avLst/>
              <a:gdLst/>
              <a:ahLst/>
              <a:cxnLst>
                <a:cxn ang="0">
                  <a:pos x="117" y="1"/>
                </a:cxn>
                <a:cxn ang="0">
                  <a:pos x="117" y="1"/>
                </a:cxn>
                <a:cxn ang="0">
                  <a:pos x="104" y="10"/>
                </a:cxn>
                <a:cxn ang="0">
                  <a:pos x="89" y="19"/>
                </a:cxn>
                <a:cxn ang="0">
                  <a:pos x="73" y="27"/>
                </a:cxn>
                <a:cxn ang="0">
                  <a:pos x="57" y="35"/>
                </a:cxn>
                <a:cxn ang="0">
                  <a:pos x="57" y="35"/>
                </a:cxn>
                <a:cxn ang="0">
                  <a:pos x="42" y="43"/>
                </a:cxn>
                <a:cxn ang="0">
                  <a:pos x="27" y="52"/>
                </a:cxn>
                <a:cxn ang="0">
                  <a:pos x="14" y="62"/>
                </a:cxn>
                <a:cxn ang="0">
                  <a:pos x="1" y="75"/>
                </a:cxn>
                <a:cxn ang="0">
                  <a:pos x="1" y="75"/>
                </a:cxn>
                <a:cxn ang="0">
                  <a:pos x="0" y="77"/>
                </a:cxn>
                <a:cxn ang="0">
                  <a:pos x="0" y="79"/>
                </a:cxn>
                <a:cxn ang="0">
                  <a:pos x="1" y="83"/>
                </a:cxn>
                <a:cxn ang="0">
                  <a:pos x="5" y="85"/>
                </a:cxn>
                <a:cxn ang="0">
                  <a:pos x="8" y="85"/>
                </a:cxn>
                <a:cxn ang="0">
                  <a:pos x="9" y="83"/>
                </a:cxn>
                <a:cxn ang="0">
                  <a:pos x="9" y="83"/>
                </a:cxn>
                <a:cxn ang="0">
                  <a:pos x="22" y="72"/>
                </a:cxn>
                <a:cxn ang="0">
                  <a:pos x="36" y="61"/>
                </a:cxn>
                <a:cxn ang="0">
                  <a:pos x="51" y="52"/>
                </a:cxn>
                <a:cxn ang="0">
                  <a:pos x="66" y="44"/>
                </a:cxn>
                <a:cxn ang="0">
                  <a:pos x="98" y="28"/>
                </a:cxn>
                <a:cxn ang="0">
                  <a:pos x="112" y="19"/>
                </a:cxn>
                <a:cxn ang="0">
                  <a:pos x="127" y="9"/>
                </a:cxn>
                <a:cxn ang="0">
                  <a:pos x="127" y="9"/>
                </a:cxn>
                <a:cxn ang="0">
                  <a:pos x="128" y="7"/>
                </a:cxn>
                <a:cxn ang="0">
                  <a:pos x="128" y="5"/>
                </a:cxn>
                <a:cxn ang="0">
                  <a:pos x="128" y="4"/>
                </a:cxn>
                <a:cxn ang="0">
                  <a:pos x="127" y="1"/>
                </a:cxn>
                <a:cxn ang="0">
                  <a:pos x="123" y="0"/>
                </a:cxn>
                <a:cxn ang="0">
                  <a:pos x="120" y="0"/>
                </a:cxn>
                <a:cxn ang="0">
                  <a:pos x="117" y="1"/>
                </a:cxn>
                <a:cxn ang="0">
                  <a:pos x="117" y="1"/>
                </a:cxn>
              </a:cxnLst>
              <a:rect l="0" t="0" r="r" b="b"/>
              <a:pathLst>
                <a:path w="128" h="85">
                  <a:moveTo>
                    <a:pt x="117" y="1"/>
                  </a:moveTo>
                  <a:lnTo>
                    <a:pt x="117" y="1"/>
                  </a:lnTo>
                  <a:lnTo>
                    <a:pt x="104" y="10"/>
                  </a:lnTo>
                  <a:lnTo>
                    <a:pt x="89" y="19"/>
                  </a:lnTo>
                  <a:lnTo>
                    <a:pt x="73" y="27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42" y="43"/>
                  </a:lnTo>
                  <a:lnTo>
                    <a:pt x="27" y="52"/>
                  </a:lnTo>
                  <a:lnTo>
                    <a:pt x="14" y="62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8" y="85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22" y="72"/>
                  </a:lnTo>
                  <a:lnTo>
                    <a:pt x="36" y="61"/>
                  </a:lnTo>
                  <a:lnTo>
                    <a:pt x="51" y="52"/>
                  </a:lnTo>
                  <a:lnTo>
                    <a:pt x="66" y="44"/>
                  </a:lnTo>
                  <a:lnTo>
                    <a:pt x="98" y="28"/>
                  </a:lnTo>
                  <a:lnTo>
                    <a:pt x="112" y="1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8" y="7"/>
                  </a:lnTo>
                  <a:lnTo>
                    <a:pt x="128" y="5"/>
                  </a:lnTo>
                  <a:lnTo>
                    <a:pt x="128" y="4"/>
                  </a:lnTo>
                  <a:lnTo>
                    <a:pt x="127" y="1"/>
                  </a:lnTo>
                  <a:lnTo>
                    <a:pt x="123" y="0"/>
                  </a:lnTo>
                  <a:lnTo>
                    <a:pt x="120" y="0"/>
                  </a:lnTo>
                  <a:lnTo>
                    <a:pt x="117" y="1"/>
                  </a:lnTo>
                  <a:lnTo>
                    <a:pt x="11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5" name="Freeform 306"/>
            <p:cNvSpPr/>
            <p:nvPr/>
          </p:nvSpPr>
          <p:spPr bwMode="auto">
            <a:xfrm>
              <a:off x="4240214" y="1582738"/>
              <a:ext cx="63500" cy="41275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51" y="0"/>
                </a:cxn>
                <a:cxn ang="0">
                  <a:pos x="109" y="25"/>
                </a:cxn>
                <a:cxn ang="0">
                  <a:pos x="88" y="37"/>
                </a:cxn>
                <a:cxn ang="0">
                  <a:pos x="66" y="49"/>
                </a:cxn>
                <a:cxn ang="0">
                  <a:pos x="66" y="49"/>
                </a:cxn>
                <a:cxn ang="0">
                  <a:pos x="49" y="58"/>
                </a:cxn>
                <a:cxn ang="0">
                  <a:pos x="31" y="70"/>
                </a:cxn>
                <a:cxn ang="0">
                  <a:pos x="14" y="83"/>
                </a:cxn>
                <a:cxn ang="0">
                  <a:pos x="6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0" y="100"/>
                </a:cxn>
                <a:cxn ang="0">
                  <a:pos x="0" y="101"/>
                </a:cxn>
                <a:cxn ang="0">
                  <a:pos x="3" y="105"/>
                </a:cxn>
                <a:cxn ang="0">
                  <a:pos x="7" y="105"/>
                </a:cxn>
                <a:cxn ang="0">
                  <a:pos x="8" y="105"/>
                </a:cxn>
                <a:cxn ang="0">
                  <a:pos x="11" y="102"/>
                </a:cxn>
                <a:cxn ang="0">
                  <a:pos x="11" y="102"/>
                </a:cxn>
                <a:cxn ang="0">
                  <a:pos x="17" y="95"/>
                </a:cxn>
                <a:cxn ang="0">
                  <a:pos x="27" y="88"/>
                </a:cxn>
                <a:cxn ang="0">
                  <a:pos x="46" y="76"/>
                </a:cxn>
                <a:cxn ang="0">
                  <a:pos x="46" y="76"/>
                </a:cxn>
                <a:cxn ang="0">
                  <a:pos x="67" y="63"/>
                </a:cxn>
                <a:cxn ang="0">
                  <a:pos x="88" y="50"/>
                </a:cxn>
                <a:cxn ang="0">
                  <a:pos x="88" y="50"/>
                </a:cxn>
                <a:cxn ang="0">
                  <a:pos x="106" y="41"/>
                </a:cxn>
                <a:cxn ang="0">
                  <a:pos x="123" y="30"/>
                </a:cxn>
                <a:cxn ang="0">
                  <a:pos x="157" y="11"/>
                </a:cxn>
                <a:cxn ang="0">
                  <a:pos x="157" y="11"/>
                </a:cxn>
                <a:cxn ang="0">
                  <a:pos x="159" y="8"/>
                </a:cxn>
                <a:cxn ang="0">
                  <a:pos x="160" y="7"/>
                </a:cxn>
                <a:cxn ang="0">
                  <a:pos x="159" y="3"/>
                </a:cxn>
                <a:cxn ang="0">
                  <a:pos x="156" y="0"/>
                </a:cxn>
                <a:cxn ang="0">
                  <a:pos x="153" y="0"/>
                </a:cxn>
                <a:cxn ang="0">
                  <a:pos x="151" y="0"/>
                </a:cxn>
                <a:cxn ang="0">
                  <a:pos x="151" y="0"/>
                </a:cxn>
              </a:cxnLst>
              <a:rect l="0" t="0" r="r" b="b"/>
              <a:pathLst>
                <a:path w="160" h="105">
                  <a:moveTo>
                    <a:pt x="151" y="0"/>
                  </a:moveTo>
                  <a:lnTo>
                    <a:pt x="151" y="0"/>
                  </a:lnTo>
                  <a:lnTo>
                    <a:pt x="109" y="25"/>
                  </a:lnTo>
                  <a:lnTo>
                    <a:pt x="88" y="37"/>
                  </a:lnTo>
                  <a:lnTo>
                    <a:pt x="66" y="49"/>
                  </a:lnTo>
                  <a:lnTo>
                    <a:pt x="66" y="49"/>
                  </a:lnTo>
                  <a:lnTo>
                    <a:pt x="49" y="58"/>
                  </a:lnTo>
                  <a:lnTo>
                    <a:pt x="31" y="70"/>
                  </a:lnTo>
                  <a:lnTo>
                    <a:pt x="14" y="83"/>
                  </a:lnTo>
                  <a:lnTo>
                    <a:pt x="6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3" y="105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7" y="95"/>
                  </a:lnTo>
                  <a:lnTo>
                    <a:pt x="27" y="88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67" y="63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106" y="41"/>
                  </a:lnTo>
                  <a:lnTo>
                    <a:pt x="123" y="30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9" y="8"/>
                  </a:lnTo>
                  <a:lnTo>
                    <a:pt x="160" y="7"/>
                  </a:lnTo>
                  <a:lnTo>
                    <a:pt x="159" y="3"/>
                  </a:lnTo>
                  <a:lnTo>
                    <a:pt x="156" y="0"/>
                  </a:lnTo>
                  <a:lnTo>
                    <a:pt x="153" y="0"/>
                  </a:lnTo>
                  <a:lnTo>
                    <a:pt x="151" y="0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6" name="Freeform 307"/>
            <p:cNvSpPr/>
            <p:nvPr/>
          </p:nvSpPr>
          <p:spPr bwMode="auto">
            <a:xfrm>
              <a:off x="4257676" y="1597026"/>
              <a:ext cx="92075" cy="60325"/>
            </a:xfrm>
            <a:custGeom>
              <a:avLst/>
              <a:gdLst/>
              <a:ahLst/>
              <a:cxnLst>
                <a:cxn ang="0">
                  <a:pos x="225" y="1"/>
                </a:cxn>
                <a:cxn ang="0">
                  <a:pos x="225" y="1"/>
                </a:cxn>
                <a:cxn ang="0">
                  <a:pos x="212" y="8"/>
                </a:cxn>
                <a:cxn ang="0">
                  <a:pos x="197" y="16"/>
                </a:cxn>
                <a:cxn ang="0">
                  <a:pos x="184" y="22"/>
                </a:cxn>
                <a:cxn ang="0">
                  <a:pos x="171" y="30"/>
                </a:cxn>
                <a:cxn ang="0">
                  <a:pos x="171" y="30"/>
                </a:cxn>
                <a:cxn ang="0">
                  <a:pos x="141" y="52"/>
                </a:cxn>
                <a:cxn ang="0">
                  <a:pos x="125" y="63"/>
                </a:cxn>
                <a:cxn ang="0">
                  <a:pos x="109" y="73"/>
                </a:cxn>
                <a:cxn ang="0">
                  <a:pos x="109" y="73"/>
                </a:cxn>
                <a:cxn ang="0">
                  <a:pos x="82" y="90"/>
                </a:cxn>
                <a:cxn ang="0">
                  <a:pos x="55" y="107"/>
                </a:cxn>
                <a:cxn ang="0">
                  <a:pos x="55" y="107"/>
                </a:cxn>
                <a:cxn ang="0">
                  <a:pos x="30" y="126"/>
                </a:cxn>
                <a:cxn ang="0">
                  <a:pos x="17" y="133"/>
                </a:cxn>
                <a:cxn ang="0">
                  <a:pos x="10" y="137"/>
                </a:cxn>
                <a:cxn ang="0">
                  <a:pos x="4" y="140"/>
                </a:cxn>
                <a:cxn ang="0">
                  <a:pos x="4" y="140"/>
                </a:cxn>
                <a:cxn ang="0">
                  <a:pos x="1" y="141"/>
                </a:cxn>
                <a:cxn ang="0">
                  <a:pos x="0" y="143"/>
                </a:cxn>
                <a:cxn ang="0">
                  <a:pos x="0" y="148"/>
                </a:cxn>
                <a:cxn ang="0">
                  <a:pos x="1" y="150"/>
                </a:cxn>
                <a:cxn ang="0">
                  <a:pos x="4" y="152"/>
                </a:cxn>
                <a:cxn ang="0">
                  <a:pos x="6" y="150"/>
                </a:cxn>
                <a:cxn ang="0">
                  <a:pos x="6" y="150"/>
                </a:cxn>
                <a:cxn ang="0">
                  <a:pos x="17" y="146"/>
                </a:cxn>
                <a:cxn ang="0">
                  <a:pos x="26" y="140"/>
                </a:cxn>
                <a:cxn ang="0">
                  <a:pos x="44" y="127"/>
                </a:cxn>
                <a:cxn ang="0">
                  <a:pos x="44" y="127"/>
                </a:cxn>
                <a:cxn ang="0">
                  <a:pos x="75" y="107"/>
                </a:cxn>
                <a:cxn ang="0">
                  <a:pos x="108" y="88"/>
                </a:cxn>
                <a:cxn ang="0">
                  <a:pos x="108" y="88"/>
                </a:cxn>
                <a:cxn ang="0">
                  <a:pos x="124" y="78"/>
                </a:cxn>
                <a:cxn ang="0">
                  <a:pos x="140" y="67"/>
                </a:cxn>
                <a:cxn ang="0">
                  <a:pos x="168" y="46"/>
                </a:cxn>
                <a:cxn ang="0">
                  <a:pos x="168" y="46"/>
                </a:cxn>
                <a:cxn ang="0">
                  <a:pos x="184" y="35"/>
                </a:cxn>
                <a:cxn ang="0">
                  <a:pos x="200" y="27"/>
                </a:cxn>
                <a:cxn ang="0">
                  <a:pos x="215" y="20"/>
                </a:cxn>
                <a:cxn ang="0">
                  <a:pos x="230" y="10"/>
                </a:cxn>
                <a:cxn ang="0">
                  <a:pos x="230" y="10"/>
                </a:cxn>
                <a:cxn ang="0">
                  <a:pos x="231" y="9"/>
                </a:cxn>
                <a:cxn ang="0">
                  <a:pos x="232" y="7"/>
                </a:cxn>
                <a:cxn ang="0">
                  <a:pos x="231" y="3"/>
                </a:cxn>
                <a:cxn ang="0">
                  <a:pos x="229" y="0"/>
                </a:cxn>
                <a:cxn ang="0">
                  <a:pos x="226" y="0"/>
                </a:cxn>
                <a:cxn ang="0">
                  <a:pos x="225" y="1"/>
                </a:cxn>
                <a:cxn ang="0">
                  <a:pos x="225" y="1"/>
                </a:cxn>
              </a:cxnLst>
              <a:rect l="0" t="0" r="r" b="b"/>
              <a:pathLst>
                <a:path w="232" h="152">
                  <a:moveTo>
                    <a:pt x="225" y="1"/>
                  </a:moveTo>
                  <a:lnTo>
                    <a:pt x="225" y="1"/>
                  </a:lnTo>
                  <a:lnTo>
                    <a:pt x="212" y="8"/>
                  </a:lnTo>
                  <a:lnTo>
                    <a:pt x="197" y="16"/>
                  </a:lnTo>
                  <a:lnTo>
                    <a:pt x="184" y="22"/>
                  </a:lnTo>
                  <a:lnTo>
                    <a:pt x="171" y="30"/>
                  </a:lnTo>
                  <a:lnTo>
                    <a:pt x="171" y="30"/>
                  </a:lnTo>
                  <a:lnTo>
                    <a:pt x="141" y="52"/>
                  </a:lnTo>
                  <a:lnTo>
                    <a:pt x="125" y="63"/>
                  </a:lnTo>
                  <a:lnTo>
                    <a:pt x="109" y="73"/>
                  </a:lnTo>
                  <a:lnTo>
                    <a:pt x="109" y="73"/>
                  </a:lnTo>
                  <a:lnTo>
                    <a:pt x="82" y="90"/>
                  </a:lnTo>
                  <a:lnTo>
                    <a:pt x="55" y="107"/>
                  </a:lnTo>
                  <a:lnTo>
                    <a:pt x="55" y="107"/>
                  </a:lnTo>
                  <a:lnTo>
                    <a:pt x="30" y="126"/>
                  </a:lnTo>
                  <a:lnTo>
                    <a:pt x="17" y="133"/>
                  </a:lnTo>
                  <a:lnTo>
                    <a:pt x="10" y="137"/>
                  </a:lnTo>
                  <a:lnTo>
                    <a:pt x="4" y="140"/>
                  </a:lnTo>
                  <a:lnTo>
                    <a:pt x="4" y="140"/>
                  </a:lnTo>
                  <a:lnTo>
                    <a:pt x="1" y="141"/>
                  </a:lnTo>
                  <a:lnTo>
                    <a:pt x="0" y="143"/>
                  </a:lnTo>
                  <a:lnTo>
                    <a:pt x="0" y="148"/>
                  </a:lnTo>
                  <a:lnTo>
                    <a:pt x="1" y="150"/>
                  </a:lnTo>
                  <a:lnTo>
                    <a:pt x="4" y="152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17" y="146"/>
                  </a:lnTo>
                  <a:lnTo>
                    <a:pt x="26" y="140"/>
                  </a:lnTo>
                  <a:lnTo>
                    <a:pt x="44" y="127"/>
                  </a:lnTo>
                  <a:lnTo>
                    <a:pt x="44" y="127"/>
                  </a:lnTo>
                  <a:lnTo>
                    <a:pt x="75" y="107"/>
                  </a:lnTo>
                  <a:lnTo>
                    <a:pt x="108" y="88"/>
                  </a:lnTo>
                  <a:lnTo>
                    <a:pt x="108" y="88"/>
                  </a:lnTo>
                  <a:lnTo>
                    <a:pt x="124" y="78"/>
                  </a:lnTo>
                  <a:lnTo>
                    <a:pt x="140" y="67"/>
                  </a:lnTo>
                  <a:lnTo>
                    <a:pt x="168" y="46"/>
                  </a:lnTo>
                  <a:lnTo>
                    <a:pt x="168" y="46"/>
                  </a:lnTo>
                  <a:lnTo>
                    <a:pt x="184" y="35"/>
                  </a:lnTo>
                  <a:lnTo>
                    <a:pt x="200" y="27"/>
                  </a:lnTo>
                  <a:lnTo>
                    <a:pt x="215" y="20"/>
                  </a:lnTo>
                  <a:lnTo>
                    <a:pt x="230" y="10"/>
                  </a:lnTo>
                  <a:lnTo>
                    <a:pt x="230" y="10"/>
                  </a:lnTo>
                  <a:lnTo>
                    <a:pt x="231" y="9"/>
                  </a:lnTo>
                  <a:lnTo>
                    <a:pt x="232" y="7"/>
                  </a:lnTo>
                  <a:lnTo>
                    <a:pt x="231" y="3"/>
                  </a:lnTo>
                  <a:lnTo>
                    <a:pt x="229" y="0"/>
                  </a:lnTo>
                  <a:lnTo>
                    <a:pt x="226" y="0"/>
                  </a:lnTo>
                  <a:lnTo>
                    <a:pt x="225" y="1"/>
                  </a:lnTo>
                  <a:lnTo>
                    <a:pt x="22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7" name="Freeform 308"/>
            <p:cNvSpPr>
              <a:spLocks noEditPoints="1"/>
            </p:cNvSpPr>
            <p:nvPr/>
          </p:nvSpPr>
          <p:spPr bwMode="auto">
            <a:xfrm>
              <a:off x="4219576" y="1004888"/>
              <a:ext cx="655638" cy="687388"/>
            </a:xfrm>
            <a:custGeom>
              <a:avLst/>
              <a:gdLst/>
              <a:ahLst/>
              <a:cxnLst>
                <a:cxn ang="0">
                  <a:pos x="516" y="1727"/>
                </a:cxn>
                <a:cxn ang="0">
                  <a:pos x="222" y="1701"/>
                </a:cxn>
                <a:cxn ang="0">
                  <a:pos x="54" y="1637"/>
                </a:cxn>
                <a:cxn ang="0">
                  <a:pos x="15" y="1577"/>
                </a:cxn>
                <a:cxn ang="0">
                  <a:pos x="12" y="1510"/>
                </a:cxn>
                <a:cxn ang="0">
                  <a:pos x="17" y="1363"/>
                </a:cxn>
                <a:cxn ang="0">
                  <a:pos x="8" y="1187"/>
                </a:cxn>
                <a:cxn ang="0">
                  <a:pos x="7" y="803"/>
                </a:cxn>
                <a:cxn ang="0">
                  <a:pos x="20" y="187"/>
                </a:cxn>
                <a:cxn ang="0">
                  <a:pos x="89" y="39"/>
                </a:cxn>
                <a:cxn ang="0">
                  <a:pos x="168" y="9"/>
                </a:cxn>
                <a:cxn ang="0">
                  <a:pos x="274" y="8"/>
                </a:cxn>
                <a:cxn ang="0">
                  <a:pos x="879" y="0"/>
                </a:cxn>
                <a:cxn ang="0">
                  <a:pos x="1429" y="17"/>
                </a:cxn>
                <a:cxn ang="0">
                  <a:pos x="1570" y="53"/>
                </a:cxn>
                <a:cxn ang="0">
                  <a:pos x="1612" y="120"/>
                </a:cxn>
                <a:cxn ang="0">
                  <a:pos x="1627" y="203"/>
                </a:cxn>
                <a:cxn ang="0">
                  <a:pos x="1633" y="230"/>
                </a:cxn>
                <a:cxn ang="0">
                  <a:pos x="1622" y="580"/>
                </a:cxn>
                <a:cxn ang="0">
                  <a:pos x="1651" y="825"/>
                </a:cxn>
                <a:cxn ang="0">
                  <a:pos x="1648" y="979"/>
                </a:cxn>
                <a:cxn ang="0">
                  <a:pos x="1647" y="1178"/>
                </a:cxn>
                <a:cxn ang="0">
                  <a:pos x="1639" y="1351"/>
                </a:cxn>
                <a:cxn ang="0">
                  <a:pos x="1643" y="1455"/>
                </a:cxn>
                <a:cxn ang="0">
                  <a:pos x="1630" y="1595"/>
                </a:cxn>
                <a:cxn ang="0">
                  <a:pos x="1589" y="1653"/>
                </a:cxn>
                <a:cxn ang="0">
                  <a:pos x="1448" y="1716"/>
                </a:cxn>
                <a:cxn ang="0">
                  <a:pos x="1133" y="1730"/>
                </a:cxn>
                <a:cxn ang="0">
                  <a:pos x="1269" y="1682"/>
                </a:cxn>
                <a:cxn ang="0">
                  <a:pos x="1421" y="1672"/>
                </a:cxn>
                <a:cxn ang="0">
                  <a:pos x="1533" y="1637"/>
                </a:cxn>
                <a:cxn ang="0">
                  <a:pos x="1586" y="1570"/>
                </a:cxn>
                <a:cxn ang="0">
                  <a:pos x="1595" y="1450"/>
                </a:cxn>
                <a:cxn ang="0">
                  <a:pos x="1597" y="1157"/>
                </a:cxn>
                <a:cxn ang="0">
                  <a:pos x="1604" y="856"/>
                </a:cxn>
                <a:cxn ang="0">
                  <a:pos x="1583" y="645"/>
                </a:cxn>
                <a:cxn ang="0">
                  <a:pos x="1578" y="426"/>
                </a:cxn>
                <a:cxn ang="0">
                  <a:pos x="1578" y="208"/>
                </a:cxn>
                <a:cxn ang="0">
                  <a:pos x="1558" y="111"/>
                </a:cxn>
                <a:cxn ang="0">
                  <a:pos x="1485" y="74"/>
                </a:cxn>
                <a:cxn ang="0">
                  <a:pos x="1329" y="56"/>
                </a:cxn>
                <a:cxn ang="0">
                  <a:pos x="754" y="50"/>
                </a:cxn>
                <a:cxn ang="0">
                  <a:pos x="344" y="55"/>
                </a:cxn>
                <a:cxn ang="0">
                  <a:pos x="195" y="57"/>
                </a:cxn>
                <a:cxn ang="0">
                  <a:pos x="106" y="98"/>
                </a:cxn>
                <a:cxn ang="0">
                  <a:pos x="68" y="186"/>
                </a:cxn>
                <a:cxn ang="0">
                  <a:pos x="58" y="567"/>
                </a:cxn>
                <a:cxn ang="0">
                  <a:pos x="51" y="890"/>
                </a:cxn>
                <a:cxn ang="0">
                  <a:pos x="58" y="1202"/>
                </a:cxn>
                <a:cxn ang="0">
                  <a:pos x="66" y="1344"/>
                </a:cxn>
                <a:cxn ang="0">
                  <a:pos x="64" y="1522"/>
                </a:cxn>
                <a:cxn ang="0">
                  <a:pos x="80" y="1598"/>
                </a:cxn>
                <a:cxn ang="0">
                  <a:pos x="153" y="1638"/>
                </a:cxn>
                <a:cxn ang="0">
                  <a:pos x="369" y="1675"/>
                </a:cxn>
                <a:cxn ang="0">
                  <a:pos x="557" y="1680"/>
                </a:cxn>
              </a:cxnLst>
              <a:rect l="0" t="0" r="r" b="b"/>
              <a:pathLst>
                <a:path w="1651" h="1730">
                  <a:moveTo>
                    <a:pt x="1133" y="1730"/>
                  </a:moveTo>
                  <a:lnTo>
                    <a:pt x="1133" y="1730"/>
                  </a:lnTo>
                  <a:lnTo>
                    <a:pt x="973" y="1729"/>
                  </a:lnTo>
                  <a:lnTo>
                    <a:pt x="973" y="1729"/>
                  </a:lnTo>
                  <a:lnTo>
                    <a:pt x="835" y="1727"/>
                  </a:lnTo>
                  <a:lnTo>
                    <a:pt x="516" y="1727"/>
                  </a:lnTo>
                  <a:lnTo>
                    <a:pt x="516" y="1727"/>
                  </a:lnTo>
                  <a:lnTo>
                    <a:pt x="480" y="1726"/>
                  </a:lnTo>
                  <a:lnTo>
                    <a:pt x="446" y="1725"/>
                  </a:lnTo>
                  <a:lnTo>
                    <a:pt x="377" y="1720"/>
                  </a:lnTo>
                  <a:lnTo>
                    <a:pt x="309" y="1712"/>
                  </a:lnTo>
                  <a:lnTo>
                    <a:pt x="239" y="1704"/>
                  </a:lnTo>
                  <a:lnTo>
                    <a:pt x="222" y="1701"/>
                  </a:lnTo>
                  <a:lnTo>
                    <a:pt x="222" y="1701"/>
                  </a:lnTo>
                  <a:lnTo>
                    <a:pt x="192" y="1696"/>
                  </a:lnTo>
                  <a:lnTo>
                    <a:pt x="165" y="1691"/>
                  </a:lnTo>
                  <a:lnTo>
                    <a:pt x="139" y="1683"/>
                  </a:lnTo>
                  <a:lnTo>
                    <a:pt x="115" y="1674"/>
                  </a:lnTo>
                  <a:lnTo>
                    <a:pt x="93" y="1663"/>
                  </a:lnTo>
                  <a:lnTo>
                    <a:pt x="72" y="1652"/>
                  </a:lnTo>
                  <a:lnTo>
                    <a:pt x="54" y="1637"/>
                  </a:lnTo>
                  <a:lnTo>
                    <a:pt x="37" y="1623"/>
                  </a:lnTo>
                  <a:lnTo>
                    <a:pt x="37" y="1623"/>
                  </a:lnTo>
                  <a:lnTo>
                    <a:pt x="30" y="1615"/>
                  </a:lnTo>
                  <a:lnTo>
                    <a:pt x="25" y="1606"/>
                  </a:lnTo>
                  <a:lnTo>
                    <a:pt x="20" y="1597"/>
                  </a:lnTo>
                  <a:lnTo>
                    <a:pt x="17" y="1586"/>
                  </a:lnTo>
                  <a:lnTo>
                    <a:pt x="15" y="1577"/>
                  </a:lnTo>
                  <a:lnTo>
                    <a:pt x="13" y="1567"/>
                  </a:lnTo>
                  <a:lnTo>
                    <a:pt x="13" y="1557"/>
                  </a:lnTo>
                  <a:lnTo>
                    <a:pt x="15" y="1548"/>
                  </a:lnTo>
                  <a:lnTo>
                    <a:pt x="15" y="1548"/>
                  </a:lnTo>
                  <a:lnTo>
                    <a:pt x="15" y="1538"/>
                  </a:lnTo>
                  <a:lnTo>
                    <a:pt x="15" y="1529"/>
                  </a:lnTo>
                  <a:lnTo>
                    <a:pt x="12" y="1510"/>
                  </a:lnTo>
                  <a:lnTo>
                    <a:pt x="12" y="1510"/>
                  </a:lnTo>
                  <a:lnTo>
                    <a:pt x="12" y="1492"/>
                  </a:lnTo>
                  <a:lnTo>
                    <a:pt x="13" y="1458"/>
                  </a:lnTo>
                  <a:lnTo>
                    <a:pt x="17" y="1393"/>
                  </a:lnTo>
                  <a:lnTo>
                    <a:pt x="17" y="1393"/>
                  </a:lnTo>
                  <a:lnTo>
                    <a:pt x="17" y="1363"/>
                  </a:lnTo>
                  <a:lnTo>
                    <a:pt x="17" y="1363"/>
                  </a:lnTo>
                  <a:lnTo>
                    <a:pt x="16" y="1327"/>
                  </a:lnTo>
                  <a:lnTo>
                    <a:pt x="13" y="1292"/>
                  </a:lnTo>
                  <a:lnTo>
                    <a:pt x="13" y="1292"/>
                  </a:lnTo>
                  <a:lnTo>
                    <a:pt x="11" y="1258"/>
                  </a:lnTo>
                  <a:lnTo>
                    <a:pt x="9" y="1224"/>
                  </a:lnTo>
                  <a:lnTo>
                    <a:pt x="9" y="1224"/>
                  </a:lnTo>
                  <a:lnTo>
                    <a:pt x="8" y="1187"/>
                  </a:lnTo>
                  <a:lnTo>
                    <a:pt x="7" y="1151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0" y="1050"/>
                  </a:lnTo>
                  <a:lnTo>
                    <a:pt x="0" y="1008"/>
                  </a:lnTo>
                  <a:lnTo>
                    <a:pt x="3" y="904"/>
                  </a:lnTo>
                  <a:lnTo>
                    <a:pt x="7" y="803"/>
                  </a:lnTo>
                  <a:lnTo>
                    <a:pt x="9" y="747"/>
                  </a:lnTo>
                  <a:lnTo>
                    <a:pt x="9" y="747"/>
                  </a:lnTo>
                  <a:lnTo>
                    <a:pt x="13" y="503"/>
                  </a:lnTo>
                  <a:lnTo>
                    <a:pt x="16" y="323"/>
                  </a:lnTo>
                  <a:lnTo>
                    <a:pt x="18" y="212"/>
                  </a:lnTo>
                  <a:lnTo>
                    <a:pt x="18" y="212"/>
                  </a:lnTo>
                  <a:lnTo>
                    <a:pt x="20" y="187"/>
                  </a:lnTo>
                  <a:lnTo>
                    <a:pt x="24" y="163"/>
                  </a:lnTo>
                  <a:lnTo>
                    <a:pt x="30" y="141"/>
                  </a:lnTo>
                  <a:lnTo>
                    <a:pt x="38" y="118"/>
                  </a:lnTo>
                  <a:lnTo>
                    <a:pt x="49" y="97"/>
                  </a:lnTo>
                  <a:lnTo>
                    <a:pt x="60" y="76"/>
                  </a:lnTo>
                  <a:lnTo>
                    <a:pt x="73" y="56"/>
                  </a:lnTo>
                  <a:lnTo>
                    <a:pt x="89" y="39"/>
                  </a:lnTo>
                  <a:lnTo>
                    <a:pt x="89" y="39"/>
                  </a:lnTo>
                  <a:lnTo>
                    <a:pt x="94" y="34"/>
                  </a:lnTo>
                  <a:lnTo>
                    <a:pt x="100" y="29"/>
                  </a:lnTo>
                  <a:lnTo>
                    <a:pt x="114" y="22"/>
                  </a:lnTo>
                  <a:lnTo>
                    <a:pt x="131" y="17"/>
                  </a:lnTo>
                  <a:lnTo>
                    <a:pt x="148" y="13"/>
                  </a:lnTo>
                  <a:lnTo>
                    <a:pt x="168" y="9"/>
                  </a:lnTo>
                  <a:lnTo>
                    <a:pt x="186" y="8"/>
                  </a:lnTo>
                  <a:lnTo>
                    <a:pt x="222" y="8"/>
                  </a:lnTo>
                  <a:lnTo>
                    <a:pt x="222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423" y="6"/>
                  </a:lnTo>
                  <a:lnTo>
                    <a:pt x="570" y="4"/>
                  </a:lnTo>
                  <a:lnTo>
                    <a:pt x="570" y="4"/>
                  </a:lnTo>
                  <a:lnTo>
                    <a:pt x="720" y="1"/>
                  </a:lnTo>
                  <a:lnTo>
                    <a:pt x="869" y="0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1015" y="0"/>
                  </a:lnTo>
                  <a:lnTo>
                    <a:pt x="1153" y="2"/>
                  </a:lnTo>
                  <a:lnTo>
                    <a:pt x="1222" y="4"/>
                  </a:lnTo>
                  <a:lnTo>
                    <a:pt x="1290" y="6"/>
                  </a:lnTo>
                  <a:lnTo>
                    <a:pt x="1359" y="12"/>
                  </a:lnTo>
                  <a:lnTo>
                    <a:pt x="1429" y="17"/>
                  </a:lnTo>
                  <a:lnTo>
                    <a:pt x="1429" y="17"/>
                  </a:lnTo>
                  <a:lnTo>
                    <a:pt x="1464" y="21"/>
                  </a:lnTo>
                  <a:lnTo>
                    <a:pt x="1483" y="23"/>
                  </a:lnTo>
                  <a:lnTo>
                    <a:pt x="1504" y="27"/>
                  </a:lnTo>
                  <a:lnTo>
                    <a:pt x="1525" y="33"/>
                  </a:lnTo>
                  <a:lnTo>
                    <a:pt x="1545" y="40"/>
                  </a:lnTo>
                  <a:lnTo>
                    <a:pt x="1562" y="50"/>
                  </a:lnTo>
                  <a:lnTo>
                    <a:pt x="1570" y="53"/>
                  </a:lnTo>
                  <a:lnTo>
                    <a:pt x="1576" y="60"/>
                  </a:lnTo>
                  <a:lnTo>
                    <a:pt x="1576" y="60"/>
                  </a:lnTo>
                  <a:lnTo>
                    <a:pt x="1587" y="72"/>
                  </a:lnTo>
                  <a:lnTo>
                    <a:pt x="1596" y="84"/>
                  </a:lnTo>
                  <a:lnTo>
                    <a:pt x="1603" y="95"/>
                  </a:lnTo>
                  <a:lnTo>
                    <a:pt x="1608" y="107"/>
                  </a:lnTo>
                  <a:lnTo>
                    <a:pt x="1612" y="120"/>
                  </a:lnTo>
                  <a:lnTo>
                    <a:pt x="1616" y="133"/>
                  </a:lnTo>
                  <a:lnTo>
                    <a:pt x="1620" y="161"/>
                  </a:lnTo>
                  <a:lnTo>
                    <a:pt x="1620" y="161"/>
                  </a:lnTo>
                  <a:lnTo>
                    <a:pt x="1622" y="180"/>
                  </a:lnTo>
                  <a:lnTo>
                    <a:pt x="1626" y="200"/>
                  </a:lnTo>
                  <a:lnTo>
                    <a:pt x="1627" y="201"/>
                  </a:lnTo>
                  <a:lnTo>
                    <a:pt x="1627" y="203"/>
                  </a:lnTo>
                  <a:lnTo>
                    <a:pt x="1627" y="203"/>
                  </a:lnTo>
                  <a:lnTo>
                    <a:pt x="1631" y="209"/>
                  </a:lnTo>
                  <a:lnTo>
                    <a:pt x="1633" y="217"/>
                  </a:lnTo>
                  <a:lnTo>
                    <a:pt x="1633" y="222"/>
                  </a:lnTo>
                  <a:lnTo>
                    <a:pt x="1633" y="222"/>
                  </a:lnTo>
                  <a:lnTo>
                    <a:pt x="1633" y="230"/>
                  </a:lnTo>
                  <a:lnTo>
                    <a:pt x="1633" y="230"/>
                  </a:lnTo>
                  <a:lnTo>
                    <a:pt x="1630" y="311"/>
                  </a:lnTo>
                  <a:lnTo>
                    <a:pt x="1626" y="391"/>
                  </a:lnTo>
                  <a:lnTo>
                    <a:pt x="1626" y="391"/>
                  </a:lnTo>
                  <a:lnTo>
                    <a:pt x="1623" y="465"/>
                  </a:lnTo>
                  <a:lnTo>
                    <a:pt x="1621" y="540"/>
                  </a:lnTo>
                  <a:lnTo>
                    <a:pt x="1621" y="540"/>
                  </a:lnTo>
                  <a:lnTo>
                    <a:pt x="1622" y="580"/>
                  </a:lnTo>
                  <a:lnTo>
                    <a:pt x="1626" y="621"/>
                  </a:lnTo>
                  <a:lnTo>
                    <a:pt x="1630" y="662"/>
                  </a:lnTo>
                  <a:lnTo>
                    <a:pt x="1637" y="702"/>
                  </a:lnTo>
                  <a:lnTo>
                    <a:pt x="1637" y="702"/>
                  </a:lnTo>
                  <a:lnTo>
                    <a:pt x="1644" y="764"/>
                  </a:lnTo>
                  <a:lnTo>
                    <a:pt x="1648" y="794"/>
                  </a:lnTo>
                  <a:lnTo>
                    <a:pt x="1651" y="825"/>
                  </a:lnTo>
                  <a:lnTo>
                    <a:pt x="1651" y="825"/>
                  </a:lnTo>
                  <a:lnTo>
                    <a:pt x="1651" y="849"/>
                  </a:lnTo>
                  <a:lnTo>
                    <a:pt x="1651" y="872"/>
                  </a:lnTo>
                  <a:lnTo>
                    <a:pt x="1650" y="919"/>
                  </a:lnTo>
                  <a:lnTo>
                    <a:pt x="1650" y="919"/>
                  </a:lnTo>
                  <a:lnTo>
                    <a:pt x="1648" y="979"/>
                  </a:lnTo>
                  <a:lnTo>
                    <a:pt x="1648" y="979"/>
                  </a:lnTo>
                  <a:lnTo>
                    <a:pt x="1650" y="1038"/>
                  </a:lnTo>
                  <a:lnTo>
                    <a:pt x="1650" y="1038"/>
                  </a:lnTo>
                  <a:lnTo>
                    <a:pt x="1651" y="1097"/>
                  </a:lnTo>
                  <a:lnTo>
                    <a:pt x="1650" y="1127"/>
                  </a:lnTo>
                  <a:lnTo>
                    <a:pt x="1648" y="1156"/>
                  </a:lnTo>
                  <a:lnTo>
                    <a:pt x="1648" y="1156"/>
                  </a:lnTo>
                  <a:lnTo>
                    <a:pt x="1647" y="1178"/>
                  </a:lnTo>
                  <a:lnTo>
                    <a:pt x="1643" y="1199"/>
                  </a:lnTo>
                  <a:lnTo>
                    <a:pt x="1643" y="1199"/>
                  </a:lnTo>
                  <a:lnTo>
                    <a:pt x="1639" y="1232"/>
                  </a:lnTo>
                  <a:lnTo>
                    <a:pt x="1638" y="1249"/>
                  </a:lnTo>
                  <a:lnTo>
                    <a:pt x="1638" y="1266"/>
                  </a:lnTo>
                  <a:lnTo>
                    <a:pt x="1638" y="1266"/>
                  </a:lnTo>
                  <a:lnTo>
                    <a:pt x="1639" y="1351"/>
                  </a:lnTo>
                  <a:lnTo>
                    <a:pt x="1640" y="1403"/>
                  </a:lnTo>
                  <a:lnTo>
                    <a:pt x="1642" y="1440"/>
                  </a:lnTo>
                  <a:lnTo>
                    <a:pt x="1642" y="1440"/>
                  </a:lnTo>
                  <a:lnTo>
                    <a:pt x="1643" y="1446"/>
                  </a:lnTo>
                  <a:lnTo>
                    <a:pt x="1643" y="1446"/>
                  </a:lnTo>
                  <a:lnTo>
                    <a:pt x="1643" y="1451"/>
                  </a:lnTo>
                  <a:lnTo>
                    <a:pt x="1643" y="1455"/>
                  </a:lnTo>
                  <a:lnTo>
                    <a:pt x="1643" y="1466"/>
                  </a:lnTo>
                  <a:lnTo>
                    <a:pt x="1643" y="1466"/>
                  </a:lnTo>
                  <a:lnTo>
                    <a:pt x="1643" y="1514"/>
                  </a:lnTo>
                  <a:lnTo>
                    <a:pt x="1642" y="1538"/>
                  </a:lnTo>
                  <a:lnTo>
                    <a:pt x="1639" y="1561"/>
                  </a:lnTo>
                  <a:lnTo>
                    <a:pt x="1634" y="1584"/>
                  </a:lnTo>
                  <a:lnTo>
                    <a:pt x="1630" y="1595"/>
                  </a:lnTo>
                  <a:lnTo>
                    <a:pt x="1626" y="1606"/>
                  </a:lnTo>
                  <a:lnTo>
                    <a:pt x="1621" y="1616"/>
                  </a:lnTo>
                  <a:lnTo>
                    <a:pt x="1616" y="1625"/>
                  </a:lnTo>
                  <a:lnTo>
                    <a:pt x="1608" y="1635"/>
                  </a:lnTo>
                  <a:lnTo>
                    <a:pt x="1600" y="1644"/>
                  </a:lnTo>
                  <a:lnTo>
                    <a:pt x="1600" y="1644"/>
                  </a:lnTo>
                  <a:lnTo>
                    <a:pt x="1589" y="1653"/>
                  </a:lnTo>
                  <a:lnTo>
                    <a:pt x="1579" y="1662"/>
                  </a:lnTo>
                  <a:lnTo>
                    <a:pt x="1558" y="1676"/>
                  </a:lnTo>
                  <a:lnTo>
                    <a:pt x="1536" y="1688"/>
                  </a:lnTo>
                  <a:lnTo>
                    <a:pt x="1512" y="1699"/>
                  </a:lnTo>
                  <a:lnTo>
                    <a:pt x="1490" y="1706"/>
                  </a:lnTo>
                  <a:lnTo>
                    <a:pt x="1469" y="1712"/>
                  </a:lnTo>
                  <a:lnTo>
                    <a:pt x="1448" y="1716"/>
                  </a:lnTo>
                  <a:lnTo>
                    <a:pt x="1430" y="1718"/>
                  </a:lnTo>
                  <a:lnTo>
                    <a:pt x="1430" y="1718"/>
                  </a:lnTo>
                  <a:lnTo>
                    <a:pt x="1391" y="1721"/>
                  </a:lnTo>
                  <a:lnTo>
                    <a:pt x="1351" y="1723"/>
                  </a:lnTo>
                  <a:lnTo>
                    <a:pt x="1273" y="1727"/>
                  </a:lnTo>
                  <a:lnTo>
                    <a:pt x="1198" y="1729"/>
                  </a:lnTo>
                  <a:lnTo>
                    <a:pt x="1133" y="1730"/>
                  </a:lnTo>
                  <a:lnTo>
                    <a:pt x="1133" y="1730"/>
                  </a:lnTo>
                  <a:close/>
                  <a:moveTo>
                    <a:pt x="1168" y="1679"/>
                  </a:moveTo>
                  <a:lnTo>
                    <a:pt x="1168" y="1679"/>
                  </a:lnTo>
                  <a:lnTo>
                    <a:pt x="1202" y="1679"/>
                  </a:lnTo>
                  <a:lnTo>
                    <a:pt x="1235" y="1680"/>
                  </a:lnTo>
                  <a:lnTo>
                    <a:pt x="1235" y="1680"/>
                  </a:lnTo>
                  <a:lnTo>
                    <a:pt x="1269" y="1682"/>
                  </a:lnTo>
                  <a:lnTo>
                    <a:pt x="1303" y="1683"/>
                  </a:lnTo>
                  <a:lnTo>
                    <a:pt x="1303" y="1683"/>
                  </a:lnTo>
                  <a:lnTo>
                    <a:pt x="1338" y="1682"/>
                  </a:lnTo>
                  <a:lnTo>
                    <a:pt x="1370" y="1679"/>
                  </a:lnTo>
                  <a:lnTo>
                    <a:pt x="1381" y="1678"/>
                  </a:lnTo>
                  <a:lnTo>
                    <a:pt x="1381" y="1678"/>
                  </a:lnTo>
                  <a:lnTo>
                    <a:pt x="1421" y="1672"/>
                  </a:lnTo>
                  <a:lnTo>
                    <a:pt x="1440" y="1669"/>
                  </a:lnTo>
                  <a:lnTo>
                    <a:pt x="1461" y="1665"/>
                  </a:lnTo>
                  <a:lnTo>
                    <a:pt x="1481" y="1659"/>
                  </a:lnTo>
                  <a:lnTo>
                    <a:pt x="1499" y="1654"/>
                  </a:lnTo>
                  <a:lnTo>
                    <a:pt x="1517" y="1646"/>
                  </a:lnTo>
                  <a:lnTo>
                    <a:pt x="1533" y="1637"/>
                  </a:lnTo>
                  <a:lnTo>
                    <a:pt x="1533" y="1637"/>
                  </a:lnTo>
                  <a:lnTo>
                    <a:pt x="1545" y="1629"/>
                  </a:lnTo>
                  <a:lnTo>
                    <a:pt x="1554" y="1620"/>
                  </a:lnTo>
                  <a:lnTo>
                    <a:pt x="1563" y="1611"/>
                  </a:lnTo>
                  <a:lnTo>
                    <a:pt x="1570" y="1602"/>
                  </a:lnTo>
                  <a:lnTo>
                    <a:pt x="1576" y="1591"/>
                  </a:lnTo>
                  <a:lnTo>
                    <a:pt x="1582" y="1581"/>
                  </a:lnTo>
                  <a:lnTo>
                    <a:pt x="1586" y="1570"/>
                  </a:lnTo>
                  <a:lnTo>
                    <a:pt x="1588" y="1559"/>
                  </a:lnTo>
                  <a:lnTo>
                    <a:pt x="1592" y="1536"/>
                  </a:lnTo>
                  <a:lnTo>
                    <a:pt x="1595" y="1513"/>
                  </a:lnTo>
                  <a:lnTo>
                    <a:pt x="1595" y="1488"/>
                  </a:lnTo>
                  <a:lnTo>
                    <a:pt x="1595" y="1465"/>
                  </a:lnTo>
                  <a:lnTo>
                    <a:pt x="1595" y="1450"/>
                  </a:lnTo>
                  <a:lnTo>
                    <a:pt x="1595" y="1450"/>
                  </a:lnTo>
                  <a:lnTo>
                    <a:pt x="1592" y="1425"/>
                  </a:lnTo>
                  <a:lnTo>
                    <a:pt x="1591" y="1393"/>
                  </a:lnTo>
                  <a:lnTo>
                    <a:pt x="1589" y="1321"/>
                  </a:lnTo>
                  <a:lnTo>
                    <a:pt x="1591" y="1251"/>
                  </a:lnTo>
                  <a:lnTo>
                    <a:pt x="1593" y="1202"/>
                  </a:lnTo>
                  <a:lnTo>
                    <a:pt x="1593" y="1202"/>
                  </a:lnTo>
                  <a:lnTo>
                    <a:pt x="1597" y="1157"/>
                  </a:lnTo>
                  <a:lnTo>
                    <a:pt x="1600" y="1113"/>
                  </a:lnTo>
                  <a:lnTo>
                    <a:pt x="1603" y="1068"/>
                  </a:lnTo>
                  <a:lnTo>
                    <a:pt x="1604" y="1024"/>
                  </a:lnTo>
                  <a:lnTo>
                    <a:pt x="1605" y="941"/>
                  </a:lnTo>
                  <a:lnTo>
                    <a:pt x="1604" y="866"/>
                  </a:lnTo>
                  <a:lnTo>
                    <a:pt x="1604" y="856"/>
                  </a:lnTo>
                  <a:lnTo>
                    <a:pt x="1604" y="856"/>
                  </a:lnTo>
                  <a:lnTo>
                    <a:pt x="1603" y="812"/>
                  </a:lnTo>
                  <a:lnTo>
                    <a:pt x="1601" y="766"/>
                  </a:lnTo>
                  <a:lnTo>
                    <a:pt x="1597" y="722"/>
                  </a:lnTo>
                  <a:lnTo>
                    <a:pt x="1593" y="699"/>
                  </a:lnTo>
                  <a:lnTo>
                    <a:pt x="1589" y="677"/>
                  </a:lnTo>
                  <a:lnTo>
                    <a:pt x="1589" y="677"/>
                  </a:lnTo>
                  <a:lnTo>
                    <a:pt x="1583" y="645"/>
                  </a:lnTo>
                  <a:lnTo>
                    <a:pt x="1578" y="612"/>
                  </a:lnTo>
                  <a:lnTo>
                    <a:pt x="1574" y="577"/>
                  </a:lnTo>
                  <a:lnTo>
                    <a:pt x="1572" y="558"/>
                  </a:lnTo>
                  <a:lnTo>
                    <a:pt x="1572" y="540"/>
                  </a:lnTo>
                  <a:lnTo>
                    <a:pt x="1572" y="540"/>
                  </a:lnTo>
                  <a:lnTo>
                    <a:pt x="1578" y="426"/>
                  </a:lnTo>
                  <a:lnTo>
                    <a:pt x="1578" y="426"/>
                  </a:lnTo>
                  <a:lnTo>
                    <a:pt x="1582" y="328"/>
                  </a:lnTo>
                  <a:lnTo>
                    <a:pt x="1583" y="278"/>
                  </a:lnTo>
                  <a:lnTo>
                    <a:pt x="1584" y="229"/>
                  </a:lnTo>
                  <a:lnTo>
                    <a:pt x="1584" y="227"/>
                  </a:lnTo>
                  <a:lnTo>
                    <a:pt x="1584" y="227"/>
                  </a:lnTo>
                  <a:lnTo>
                    <a:pt x="1584" y="227"/>
                  </a:lnTo>
                  <a:lnTo>
                    <a:pt x="1578" y="208"/>
                  </a:lnTo>
                  <a:lnTo>
                    <a:pt x="1574" y="187"/>
                  </a:lnTo>
                  <a:lnTo>
                    <a:pt x="1570" y="166"/>
                  </a:lnTo>
                  <a:lnTo>
                    <a:pt x="1569" y="144"/>
                  </a:lnTo>
                  <a:lnTo>
                    <a:pt x="1569" y="144"/>
                  </a:lnTo>
                  <a:lnTo>
                    <a:pt x="1567" y="131"/>
                  </a:lnTo>
                  <a:lnTo>
                    <a:pt x="1563" y="120"/>
                  </a:lnTo>
                  <a:lnTo>
                    <a:pt x="1558" y="111"/>
                  </a:lnTo>
                  <a:lnTo>
                    <a:pt x="1550" y="104"/>
                  </a:lnTo>
                  <a:lnTo>
                    <a:pt x="1542" y="98"/>
                  </a:lnTo>
                  <a:lnTo>
                    <a:pt x="1533" y="93"/>
                  </a:lnTo>
                  <a:lnTo>
                    <a:pt x="1514" y="85"/>
                  </a:lnTo>
                  <a:lnTo>
                    <a:pt x="1507" y="81"/>
                  </a:lnTo>
                  <a:lnTo>
                    <a:pt x="1507" y="81"/>
                  </a:lnTo>
                  <a:lnTo>
                    <a:pt x="1485" y="74"/>
                  </a:lnTo>
                  <a:lnTo>
                    <a:pt x="1463" y="68"/>
                  </a:lnTo>
                  <a:lnTo>
                    <a:pt x="1438" y="64"/>
                  </a:lnTo>
                  <a:lnTo>
                    <a:pt x="1414" y="60"/>
                  </a:lnTo>
                  <a:lnTo>
                    <a:pt x="1389" y="59"/>
                  </a:lnTo>
                  <a:lnTo>
                    <a:pt x="1367" y="57"/>
                  </a:lnTo>
                  <a:lnTo>
                    <a:pt x="1329" y="56"/>
                  </a:lnTo>
                  <a:lnTo>
                    <a:pt x="1329" y="56"/>
                  </a:lnTo>
                  <a:lnTo>
                    <a:pt x="1214" y="55"/>
                  </a:lnTo>
                  <a:lnTo>
                    <a:pt x="1099" y="52"/>
                  </a:lnTo>
                  <a:lnTo>
                    <a:pt x="1099" y="52"/>
                  </a:lnTo>
                  <a:lnTo>
                    <a:pt x="984" y="50"/>
                  </a:lnTo>
                  <a:lnTo>
                    <a:pt x="869" y="48"/>
                  </a:lnTo>
                  <a:lnTo>
                    <a:pt x="869" y="48"/>
                  </a:lnTo>
                  <a:lnTo>
                    <a:pt x="754" y="50"/>
                  </a:lnTo>
                  <a:lnTo>
                    <a:pt x="640" y="52"/>
                  </a:lnTo>
                  <a:lnTo>
                    <a:pt x="640" y="52"/>
                  </a:lnTo>
                  <a:lnTo>
                    <a:pt x="526" y="55"/>
                  </a:lnTo>
                  <a:lnTo>
                    <a:pt x="411" y="56"/>
                  </a:lnTo>
                  <a:lnTo>
                    <a:pt x="411" y="56"/>
                  </a:lnTo>
                  <a:lnTo>
                    <a:pt x="378" y="55"/>
                  </a:lnTo>
                  <a:lnTo>
                    <a:pt x="344" y="55"/>
                  </a:lnTo>
                  <a:lnTo>
                    <a:pt x="344" y="55"/>
                  </a:lnTo>
                  <a:lnTo>
                    <a:pt x="309" y="53"/>
                  </a:lnTo>
                  <a:lnTo>
                    <a:pt x="274" y="52"/>
                  </a:lnTo>
                  <a:lnTo>
                    <a:pt x="274" y="52"/>
                  </a:lnTo>
                  <a:lnTo>
                    <a:pt x="245" y="53"/>
                  </a:lnTo>
                  <a:lnTo>
                    <a:pt x="219" y="55"/>
                  </a:lnTo>
                  <a:lnTo>
                    <a:pt x="195" y="57"/>
                  </a:lnTo>
                  <a:lnTo>
                    <a:pt x="173" y="61"/>
                  </a:lnTo>
                  <a:lnTo>
                    <a:pt x="173" y="61"/>
                  </a:lnTo>
                  <a:lnTo>
                    <a:pt x="156" y="65"/>
                  </a:lnTo>
                  <a:lnTo>
                    <a:pt x="141" y="72"/>
                  </a:lnTo>
                  <a:lnTo>
                    <a:pt x="128" y="80"/>
                  </a:lnTo>
                  <a:lnTo>
                    <a:pt x="117" y="87"/>
                  </a:lnTo>
                  <a:lnTo>
                    <a:pt x="106" y="98"/>
                  </a:lnTo>
                  <a:lnTo>
                    <a:pt x="97" y="108"/>
                  </a:lnTo>
                  <a:lnTo>
                    <a:pt x="89" y="120"/>
                  </a:lnTo>
                  <a:lnTo>
                    <a:pt x="84" y="133"/>
                  </a:lnTo>
                  <a:lnTo>
                    <a:pt x="79" y="146"/>
                  </a:lnTo>
                  <a:lnTo>
                    <a:pt x="73" y="159"/>
                  </a:lnTo>
                  <a:lnTo>
                    <a:pt x="71" y="172"/>
                  </a:lnTo>
                  <a:lnTo>
                    <a:pt x="68" y="186"/>
                  </a:lnTo>
                  <a:lnTo>
                    <a:pt x="66" y="210"/>
                  </a:lnTo>
                  <a:lnTo>
                    <a:pt x="66" y="233"/>
                  </a:lnTo>
                  <a:lnTo>
                    <a:pt x="66" y="233"/>
                  </a:lnTo>
                  <a:lnTo>
                    <a:pt x="66" y="264"/>
                  </a:lnTo>
                  <a:lnTo>
                    <a:pt x="66" y="311"/>
                  </a:lnTo>
                  <a:lnTo>
                    <a:pt x="63" y="424"/>
                  </a:lnTo>
                  <a:lnTo>
                    <a:pt x="58" y="567"/>
                  </a:lnTo>
                  <a:lnTo>
                    <a:pt x="58" y="567"/>
                  </a:lnTo>
                  <a:lnTo>
                    <a:pt x="58" y="628"/>
                  </a:lnTo>
                  <a:lnTo>
                    <a:pt x="58" y="628"/>
                  </a:lnTo>
                  <a:lnTo>
                    <a:pt x="58" y="686"/>
                  </a:lnTo>
                  <a:lnTo>
                    <a:pt x="58" y="747"/>
                  </a:lnTo>
                  <a:lnTo>
                    <a:pt x="58" y="747"/>
                  </a:lnTo>
                  <a:lnTo>
                    <a:pt x="51" y="890"/>
                  </a:lnTo>
                  <a:lnTo>
                    <a:pt x="49" y="991"/>
                  </a:lnTo>
                  <a:lnTo>
                    <a:pt x="49" y="1032"/>
                  </a:lnTo>
                  <a:lnTo>
                    <a:pt x="50" y="1060"/>
                  </a:lnTo>
                  <a:lnTo>
                    <a:pt x="50" y="1060"/>
                  </a:lnTo>
                  <a:lnTo>
                    <a:pt x="55" y="1131"/>
                  </a:lnTo>
                  <a:lnTo>
                    <a:pt x="56" y="1166"/>
                  </a:lnTo>
                  <a:lnTo>
                    <a:pt x="58" y="1202"/>
                  </a:lnTo>
                  <a:lnTo>
                    <a:pt x="58" y="1202"/>
                  </a:lnTo>
                  <a:lnTo>
                    <a:pt x="59" y="1238"/>
                  </a:lnTo>
                  <a:lnTo>
                    <a:pt x="62" y="1272"/>
                  </a:lnTo>
                  <a:lnTo>
                    <a:pt x="62" y="1272"/>
                  </a:lnTo>
                  <a:lnTo>
                    <a:pt x="64" y="1308"/>
                  </a:lnTo>
                  <a:lnTo>
                    <a:pt x="66" y="1344"/>
                  </a:lnTo>
                  <a:lnTo>
                    <a:pt x="66" y="1344"/>
                  </a:lnTo>
                  <a:lnTo>
                    <a:pt x="64" y="1378"/>
                  </a:lnTo>
                  <a:lnTo>
                    <a:pt x="64" y="1378"/>
                  </a:lnTo>
                  <a:lnTo>
                    <a:pt x="64" y="1408"/>
                  </a:lnTo>
                  <a:lnTo>
                    <a:pt x="64" y="1440"/>
                  </a:lnTo>
                  <a:lnTo>
                    <a:pt x="64" y="1500"/>
                  </a:lnTo>
                  <a:lnTo>
                    <a:pt x="64" y="1500"/>
                  </a:lnTo>
                  <a:lnTo>
                    <a:pt x="64" y="1522"/>
                  </a:lnTo>
                  <a:lnTo>
                    <a:pt x="63" y="1544"/>
                  </a:lnTo>
                  <a:lnTo>
                    <a:pt x="63" y="1564"/>
                  </a:lnTo>
                  <a:lnTo>
                    <a:pt x="63" y="1570"/>
                  </a:lnTo>
                  <a:lnTo>
                    <a:pt x="64" y="1577"/>
                  </a:lnTo>
                  <a:lnTo>
                    <a:pt x="64" y="1577"/>
                  </a:lnTo>
                  <a:lnTo>
                    <a:pt x="71" y="1587"/>
                  </a:lnTo>
                  <a:lnTo>
                    <a:pt x="80" y="1598"/>
                  </a:lnTo>
                  <a:lnTo>
                    <a:pt x="90" y="1607"/>
                  </a:lnTo>
                  <a:lnTo>
                    <a:pt x="102" y="1615"/>
                  </a:lnTo>
                  <a:lnTo>
                    <a:pt x="115" y="1623"/>
                  </a:lnTo>
                  <a:lnTo>
                    <a:pt x="130" y="1629"/>
                  </a:lnTo>
                  <a:lnTo>
                    <a:pt x="141" y="1635"/>
                  </a:lnTo>
                  <a:lnTo>
                    <a:pt x="153" y="1638"/>
                  </a:lnTo>
                  <a:lnTo>
                    <a:pt x="153" y="1638"/>
                  </a:lnTo>
                  <a:lnTo>
                    <a:pt x="192" y="1648"/>
                  </a:lnTo>
                  <a:lnTo>
                    <a:pt x="233" y="1655"/>
                  </a:lnTo>
                  <a:lnTo>
                    <a:pt x="275" y="1662"/>
                  </a:lnTo>
                  <a:lnTo>
                    <a:pt x="315" y="1667"/>
                  </a:lnTo>
                  <a:lnTo>
                    <a:pt x="315" y="1667"/>
                  </a:lnTo>
                  <a:lnTo>
                    <a:pt x="369" y="1675"/>
                  </a:lnTo>
                  <a:lnTo>
                    <a:pt x="369" y="1675"/>
                  </a:lnTo>
                  <a:lnTo>
                    <a:pt x="394" y="1678"/>
                  </a:lnTo>
                  <a:lnTo>
                    <a:pt x="421" y="1680"/>
                  </a:lnTo>
                  <a:lnTo>
                    <a:pt x="450" y="1682"/>
                  </a:lnTo>
                  <a:lnTo>
                    <a:pt x="483" y="1682"/>
                  </a:lnTo>
                  <a:lnTo>
                    <a:pt x="483" y="1682"/>
                  </a:lnTo>
                  <a:lnTo>
                    <a:pt x="557" y="1680"/>
                  </a:lnTo>
                  <a:lnTo>
                    <a:pt x="557" y="1680"/>
                  </a:lnTo>
                  <a:lnTo>
                    <a:pt x="629" y="1679"/>
                  </a:lnTo>
                  <a:lnTo>
                    <a:pt x="1168" y="167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8" name="Freeform 309"/>
            <p:cNvSpPr>
              <a:spLocks noEditPoints="1"/>
            </p:cNvSpPr>
            <p:nvPr/>
          </p:nvSpPr>
          <p:spPr bwMode="auto">
            <a:xfrm>
              <a:off x="4292601" y="1087438"/>
              <a:ext cx="493713" cy="136525"/>
            </a:xfrm>
            <a:custGeom>
              <a:avLst/>
              <a:gdLst/>
              <a:ahLst/>
              <a:cxnLst>
                <a:cxn ang="0">
                  <a:pos x="1095" y="344"/>
                </a:cxn>
                <a:cxn ang="0">
                  <a:pos x="922" y="342"/>
                </a:cxn>
                <a:cxn ang="0">
                  <a:pos x="631" y="339"/>
                </a:cxn>
                <a:cxn ang="0">
                  <a:pos x="301" y="337"/>
                </a:cxn>
                <a:cxn ang="0">
                  <a:pos x="196" y="340"/>
                </a:cxn>
                <a:cxn ang="0">
                  <a:pos x="115" y="339"/>
                </a:cxn>
                <a:cxn ang="0">
                  <a:pos x="62" y="327"/>
                </a:cxn>
                <a:cxn ang="0">
                  <a:pos x="22" y="289"/>
                </a:cxn>
                <a:cxn ang="0">
                  <a:pos x="9" y="241"/>
                </a:cxn>
                <a:cxn ang="0">
                  <a:pos x="0" y="135"/>
                </a:cxn>
                <a:cxn ang="0">
                  <a:pos x="8" y="67"/>
                </a:cxn>
                <a:cxn ang="0">
                  <a:pos x="34" y="31"/>
                </a:cxn>
                <a:cxn ang="0">
                  <a:pos x="39" y="24"/>
                </a:cxn>
                <a:cxn ang="0">
                  <a:pos x="58" y="16"/>
                </a:cxn>
                <a:cxn ang="0">
                  <a:pos x="505" y="14"/>
                </a:cxn>
                <a:cxn ang="0">
                  <a:pos x="925" y="8"/>
                </a:cxn>
                <a:cxn ang="0">
                  <a:pos x="1036" y="0"/>
                </a:cxn>
                <a:cxn ang="0">
                  <a:pos x="1106" y="2"/>
                </a:cxn>
                <a:cxn ang="0">
                  <a:pos x="1178" y="21"/>
                </a:cxn>
                <a:cxn ang="0">
                  <a:pos x="1213" y="46"/>
                </a:cxn>
                <a:cxn ang="0">
                  <a:pos x="1236" y="104"/>
                </a:cxn>
                <a:cxn ang="0">
                  <a:pos x="1243" y="156"/>
                </a:cxn>
                <a:cxn ang="0">
                  <a:pos x="1238" y="238"/>
                </a:cxn>
                <a:cxn ang="0">
                  <a:pos x="1232" y="306"/>
                </a:cxn>
                <a:cxn ang="0">
                  <a:pos x="1232" y="312"/>
                </a:cxn>
                <a:cxn ang="0">
                  <a:pos x="1221" y="333"/>
                </a:cxn>
                <a:cxn ang="0">
                  <a:pos x="1171" y="346"/>
                </a:cxn>
                <a:cxn ang="0">
                  <a:pos x="297" y="287"/>
                </a:cxn>
                <a:cxn ang="0">
                  <a:pos x="510" y="288"/>
                </a:cxn>
                <a:cxn ang="0">
                  <a:pos x="883" y="293"/>
                </a:cxn>
                <a:cxn ang="0">
                  <a:pos x="1147" y="295"/>
                </a:cxn>
                <a:cxn ang="0">
                  <a:pos x="1184" y="295"/>
                </a:cxn>
                <a:cxn ang="0">
                  <a:pos x="1191" y="248"/>
                </a:cxn>
                <a:cxn ang="0">
                  <a:pos x="1196" y="173"/>
                </a:cxn>
                <a:cxn ang="0">
                  <a:pos x="1185" y="109"/>
                </a:cxn>
                <a:cxn ang="0">
                  <a:pos x="1174" y="78"/>
                </a:cxn>
                <a:cxn ang="0">
                  <a:pos x="1134" y="55"/>
                </a:cxn>
                <a:cxn ang="0">
                  <a:pos x="1078" y="53"/>
                </a:cxn>
                <a:cxn ang="0">
                  <a:pos x="980" y="54"/>
                </a:cxn>
                <a:cxn ang="0">
                  <a:pos x="729" y="59"/>
                </a:cxn>
                <a:cxn ang="0">
                  <a:pos x="111" y="65"/>
                </a:cxn>
                <a:cxn ang="0">
                  <a:pos x="94" y="71"/>
                </a:cxn>
                <a:cxn ang="0">
                  <a:pos x="70" y="68"/>
                </a:cxn>
                <a:cxn ang="0">
                  <a:pos x="56" y="74"/>
                </a:cxn>
                <a:cxn ang="0">
                  <a:pos x="50" y="95"/>
                </a:cxn>
                <a:cxn ang="0">
                  <a:pos x="50" y="136"/>
                </a:cxn>
                <a:cxn ang="0">
                  <a:pos x="56" y="229"/>
                </a:cxn>
                <a:cxn ang="0">
                  <a:pos x="60" y="257"/>
                </a:cxn>
                <a:cxn ang="0">
                  <a:pos x="74" y="276"/>
                </a:cxn>
                <a:cxn ang="0">
                  <a:pos x="106" y="289"/>
                </a:cxn>
                <a:cxn ang="0">
                  <a:pos x="144" y="289"/>
                </a:cxn>
                <a:cxn ang="0">
                  <a:pos x="297" y="287"/>
                </a:cxn>
              </a:cxnLst>
              <a:rect l="0" t="0" r="r" b="b"/>
              <a:pathLst>
                <a:path w="1244" h="347">
                  <a:moveTo>
                    <a:pt x="1149" y="347"/>
                  </a:moveTo>
                  <a:lnTo>
                    <a:pt x="1149" y="347"/>
                  </a:lnTo>
                  <a:lnTo>
                    <a:pt x="1123" y="346"/>
                  </a:lnTo>
                  <a:lnTo>
                    <a:pt x="1095" y="344"/>
                  </a:lnTo>
                  <a:lnTo>
                    <a:pt x="1095" y="344"/>
                  </a:lnTo>
                  <a:lnTo>
                    <a:pt x="1073" y="343"/>
                  </a:lnTo>
                  <a:lnTo>
                    <a:pt x="1052" y="342"/>
                  </a:lnTo>
                  <a:lnTo>
                    <a:pt x="922" y="342"/>
                  </a:lnTo>
                  <a:lnTo>
                    <a:pt x="922" y="342"/>
                  </a:lnTo>
                  <a:lnTo>
                    <a:pt x="813" y="342"/>
                  </a:lnTo>
                  <a:lnTo>
                    <a:pt x="813" y="342"/>
                  </a:lnTo>
                  <a:lnTo>
                    <a:pt x="631" y="339"/>
                  </a:lnTo>
                  <a:lnTo>
                    <a:pt x="631" y="339"/>
                  </a:lnTo>
                  <a:lnTo>
                    <a:pt x="466" y="337"/>
                  </a:lnTo>
                  <a:lnTo>
                    <a:pt x="301" y="337"/>
                  </a:lnTo>
                  <a:lnTo>
                    <a:pt x="301" y="337"/>
                  </a:lnTo>
                  <a:lnTo>
                    <a:pt x="268" y="337"/>
                  </a:lnTo>
                  <a:lnTo>
                    <a:pt x="233" y="339"/>
                  </a:lnTo>
                  <a:lnTo>
                    <a:pt x="233" y="339"/>
                  </a:lnTo>
                  <a:lnTo>
                    <a:pt x="196" y="340"/>
                  </a:lnTo>
                  <a:lnTo>
                    <a:pt x="160" y="342"/>
                  </a:lnTo>
                  <a:lnTo>
                    <a:pt x="160" y="342"/>
                  </a:lnTo>
                  <a:lnTo>
                    <a:pt x="136" y="340"/>
                  </a:lnTo>
                  <a:lnTo>
                    <a:pt x="115" y="339"/>
                  </a:lnTo>
                  <a:lnTo>
                    <a:pt x="96" y="337"/>
                  </a:lnTo>
                  <a:lnTo>
                    <a:pt x="79" y="333"/>
                  </a:lnTo>
                  <a:lnTo>
                    <a:pt x="79" y="333"/>
                  </a:lnTo>
                  <a:lnTo>
                    <a:pt x="62" y="327"/>
                  </a:lnTo>
                  <a:lnTo>
                    <a:pt x="47" y="321"/>
                  </a:lnTo>
                  <a:lnTo>
                    <a:pt x="37" y="312"/>
                  </a:lnTo>
                  <a:lnTo>
                    <a:pt x="29" y="303"/>
                  </a:lnTo>
                  <a:lnTo>
                    <a:pt x="22" y="289"/>
                  </a:lnTo>
                  <a:lnTo>
                    <a:pt x="17" y="275"/>
                  </a:lnTo>
                  <a:lnTo>
                    <a:pt x="13" y="259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4" y="202"/>
                  </a:lnTo>
                  <a:lnTo>
                    <a:pt x="2" y="181"/>
                  </a:lnTo>
                  <a:lnTo>
                    <a:pt x="0" y="157"/>
                  </a:lnTo>
                  <a:lnTo>
                    <a:pt x="0" y="135"/>
                  </a:lnTo>
                  <a:lnTo>
                    <a:pt x="2" y="112"/>
                  </a:lnTo>
                  <a:lnTo>
                    <a:pt x="3" y="89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12" y="55"/>
                  </a:lnTo>
                  <a:lnTo>
                    <a:pt x="17" y="45"/>
                  </a:lnTo>
                  <a:lnTo>
                    <a:pt x="25" y="37"/>
                  </a:lnTo>
                  <a:lnTo>
                    <a:pt x="34" y="31"/>
                  </a:lnTo>
                  <a:lnTo>
                    <a:pt x="37" y="31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9" y="24"/>
                  </a:lnTo>
                  <a:lnTo>
                    <a:pt x="43" y="20"/>
                  </a:lnTo>
                  <a:lnTo>
                    <a:pt x="50" y="17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169" y="15"/>
                  </a:lnTo>
                  <a:lnTo>
                    <a:pt x="283" y="14"/>
                  </a:lnTo>
                  <a:lnTo>
                    <a:pt x="505" y="14"/>
                  </a:lnTo>
                  <a:lnTo>
                    <a:pt x="505" y="14"/>
                  </a:lnTo>
                  <a:lnTo>
                    <a:pt x="696" y="12"/>
                  </a:lnTo>
                  <a:lnTo>
                    <a:pt x="888" y="11"/>
                  </a:lnTo>
                  <a:lnTo>
                    <a:pt x="888" y="11"/>
                  </a:lnTo>
                  <a:lnTo>
                    <a:pt x="925" y="8"/>
                  </a:lnTo>
                  <a:lnTo>
                    <a:pt x="964" y="6"/>
                  </a:lnTo>
                  <a:lnTo>
                    <a:pt x="964" y="6"/>
                  </a:lnTo>
                  <a:lnTo>
                    <a:pt x="1013" y="2"/>
                  </a:lnTo>
                  <a:lnTo>
                    <a:pt x="1036" y="0"/>
                  </a:lnTo>
                  <a:lnTo>
                    <a:pt x="1061" y="0"/>
                  </a:lnTo>
                  <a:lnTo>
                    <a:pt x="1061" y="0"/>
                  </a:lnTo>
                  <a:lnTo>
                    <a:pt x="1085" y="0"/>
                  </a:lnTo>
                  <a:lnTo>
                    <a:pt x="1106" y="2"/>
                  </a:lnTo>
                  <a:lnTo>
                    <a:pt x="1127" y="6"/>
                  </a:lnTo>
                  <a:lnTo>
                    <a:pt x="1145" y="10"/>
                  </a:lnTo>
                  <a:lnTo>
                    <a:pt x="1162" y="15"/>
                  </a:lnTo>
                  <a:lnTo>
                    <a:pt x="1178" y="21"/>
                  </a:lnTo>
                  <a:lnTo>
                    <a:pt x="1192" y="29"/>
                  </a:lnTo>
                  <a:lnTo>
                    <a:pt x="1205" y="38"/>
                  </a:lnTo>
                  <a:lnTo>
                    <a:pt x="1205" y="38"/>
                  </a:lnTo>
                  <a:lnTo>
                    <a:pt x="1213" y="46"/>
                  </a:lnTo>
                  <a:lnTo>
                    <a:pt x="1221" y="58"/>
                  </a:lnTo>
                  <a:lnTo>
                    <a:pt x="1226" y="71"/>
                  </a:lnTo>
                  <a:lnTo>
                    <a:pt x="1231" y="87"/>
                  </a:lnTo>
                  <a:lnTo>
                    <a:pt x="1236" y="104"/>
                  </a:lnTo>
                  <a:lnTo>
                    <a:pt x="1239" y="121"/>
                  </a:lnTo>
                  <a:lnTo>
                    <a:pt x="1242" y="138"/>
                  </a:lnTo>
                  <a:lnTo>
                    <a:pt x="1243" y="156"/>
                  </a:lnTo>
                  <a:lnTo>
                    <a:pt x="1243" y="156"/>
                  </a:lnTo>
                  <a:lnTo>
                    <a:pt x="1244" y="177"/>
                  </a:lnTo>
                  <a:lnTo>
                    <a:pt x="1243" y="198"/>
                  </a:lnTo>
                  <a:lnTo>
                    <a:pt x="1238" y="238"/>
                  </a:lnTo>
                  <a:lnTo>
                    <a:pt x="1238" y="238"/>
                  </a:lnTo>
                  <a:lnTo>
                    <a:pt x="1234" y="272"/>
                  </a:lnTo>
                  <a:lnTo>
                    <a:pt x="1232" y="288"/>
                  </a:lnTo>
                  <a:lnTo>
                    <a:pt x="1232" y="306"/>
                  </a:lnTo>
                  <a:lnTo>
                    <a:pt x="1232" y="306"/>
                  </a:lnTo>
                  <a:lnTo>
                    <a:pt x="1232" y="310"/>
                  </a:lnTo>
                  <a:lnTo>
                    <a:pt x="1232" y="310"/>
                  </a:lnTo>
                  <a:lnTo>
                    <a:pt x="1232" y="312"/>
                  </a:lnTo>
                  <a:lnTo>
                    <a:pt x="1232" y="312"/>
                  </a:lnTo>
                  <a:lnTo>
                    <a:pt x="1232" y="316"/>
                  </a:lnTo>
                  <a:lnTo>
                    <a:pt x="1231" y="322"/>
                  </a:lnTo>
                  <a:lnTo>
                    <a:pt x="1227" y="327"/>
                  </a:lnTo>
                  <a:lnTo>
                    <a:pt x="1221" y="333"/>
                  </a:lnTo>
                  <a:lnTo>
                    <a:pt x="1221" y="333"/>
                  </a:lnTo>
                  <a:lnTo>
                    <a:pt x="1206" y="339"/>
                  </a:lnTo>
                  <a:lnTo>
                    <a:pt x="1191" y="343"/>
                  </a:lnTo>
                  <a:lnTo>
                    <a:pt x="1171" y="346"/>
                  </a:lnTo>
                  <a:lnTo>
                    <a:pt x="1149" y="347"/>
                  </a:lnTo>
                  <a:lnTo>
                    <a:pt x="1149" y="347"/>
                  </a:lnTo>
                  <a:close/>
                  <a:moveTo>
                    <a:pt x="297" y="287"/>
                  </a:moveTo>
                  <a:lnTo>
                    <a:pt x="297" y="287"/>
                  </a:lnTo>
                  <a:lnTo>
                    <a:pt x="380" y="287"/>
                  </a:lnTo>
                  <a:lnTo>
                    <a:pt x="462" y="288"/>
                  </a:lnTo>
                  <a:lnTo>
                    <a:pt x="510" y="288"/>
                  </a:lnTo>
                  <a:lnTo>
                    <a:pt x="510" y="288"/>
                  </a:lnTo>
                  <a:lnTo>
                    <a:pt x="631" y="291"/>
                  </a:lnTo>
                  <a:lnTo>
                    <a:pt x="631" y="291"/>
                  </a:lnTo>
                  <a:lnTo>
                    <a:pt x="756" y="293"/>
                  </a:lnTo>
                  <a:lnTo>
                    <a:pt x="883" y="293"/>
                  </a:lnTo>
                  <a:lnTo>
                    <a:pt x="1133" y="293"/>
                  </a:lnTo>
                  <a:lnTo>
                    <a:pt x="1133" y="293"/>
                  </a:lnTo>
                  <a:lnTo>
                    <a:pt x="1147" y="295"/>
                  </a:lnTo>
                  <a:lnTo>
                    <a:pt x="1147" y="295"/>
                  </a:lnTo>
                  <a:lnTo>
                    <a:pt x="1170" y="296"/>
                  </a:lnTo>
                  <a:lnTo>
                    <a:pt x="1170" y="296"/>
                  </a:lnTo>
                  <a:lnTo>
                    <a:pt x="1179" y="296"/>
                  </a:lnTo>
                  <a:lnTo>
                    <a:pt x="1184" y="295"/>
                  </a:lnTo>
                  <a:lnTo>
                    <a:pt x="1185" y="289"/>
                  </a:lnTo>
                  <a:lnTo>
                    <a:pt x="1185" y="289"/>
                  </a:lnTo>
                  <a:lnTo>
                    <a:pt x="1187" y="269"/>
                  </a:lnTo>
                  <a:lnTo>
                    <a:pt x="1191" y="248"/>
                  </a:lnTo>
                  <a:lnTo>
                    <a:pt x="1191" y="248"/>
                  </a:lnTo>
                  <a:lnTo>
                    <a:pt x="1196" y="211"/>
                  </a:lnTo>
                  <a:lnTo>
                    <a:pt x="1197" y="191"/>
                  </a:lnTo>
                  <a:lnTo>
                    <a:pt x="1196" y="173"/>
                  </a:lnTo>
                  <a:lnTo>
                    <a:pt x="1196" y="173"/>
                  </a:lnTo>
                  <a:lnTo>
                    <a:pt x="1195" y="152"/>
                  </a:lnTo>
                  <a:lnTo>
                    <a:pt x="1191" y="130"/>
                  </a:lnTo>
                  <a:lnTo>
                    <a:pt x="1185" y="109"/>
                  </a:lnTo>
                  <a:lnTo>
                    <a:pt x="1179" y="89"/>
                  </a:lnTo>
                  <a:lnTo>
                    <a:pt x="1179" y="89"/>
                  </a:lnTo>
                  <a:lnTo>
                    <a:pt x="1176" y="83"/>
                  </a:lnTo>
                  <a:lnTo>
                    <a:pt x="1174" y="78"/>
                  </a:lnTo>
                  <a:lnTo>
                    <a:pt x="1166" y="70"/>
                  </a:lnTo>
                  <a:lnTo>
                    <a:pt x="1157" y="63"/>
                  </a:lnTo>
                  <a:lnTo>
                    <a:pt x="1146" y="58"/>
                  </a:lnTo>
                  <a:lnTo>
                    <a:pt x="1134" y="55"/>
                  </a:lnTo>
                  <a:lnTo>
                    <a:pt x="1121" y="53"/>
                  </a:lnTo>
                  <a:lnTo>
                    <a:pt x="1098" y="53"/>
                  </a:lnTo>
                  <a:lnTo>
                    <a:pt x="1098" y="53"/>
                  </a:lnTo>
                  <a:lnTo>
                    <a:pt x="1078" y="53"/>
                  </a:lnTo>
                  <a:lnTo>
                    <a:pt x="1078" y="53"/>
                  </a:lnTo>
                  <a:lnTo>
                    <a:pt x="1064" y="53"/>
                  </a:lnTo>
                  <a:lnTo>
                    <a:pt x="1064" y="53"/>
                  </a:lnTo>
                  <a:lnTo>
                    <a:pt x="980" y="54"/>
                  </a:lnTo>
                  <a:lnTo>
                    <a:pt x="896" y="55"/>
                  </a:lnTo>
                  <a:lnTo>
                    <a:pt x="896" y="55"/>
                  </a:lnTo>
                  <a:lnTo>
                    <a:pt x="813" y="58"/>
                  </a:lnTo>
                  <a:lnTo>
                    <a:pt x="729" y="59"/>
                  </a:lnTo>
                  <a:lnTo>
                    <a:pt x="729" y="59"/>
                  </a:lnTo>
                  <a:lnTo>
                    <a:pt x="399" y="61"/>
                  </a:lnTo>
                  <a:lnTo>
                    <a:pt x="113" y="63"/>
                  </a:lnTo>
                  <a:lnTo>
                    <a:pt x="111" y="65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02" y="70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81" y="70"/>
                  </a:lnTo>
                  <a:lnTo>
                    <a:pt x="81" y="70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63" y="70"/>
                  </a:lnTo>
                  <a:lnTo>
                    <a:pt x="60" y="71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4" y="79"/>
                  </a:lnTo>
                  <a:lnTo>
                    <a:pt x="51" y="85"/>
                  </a:lnTo>
                  <a:lnTo>
                    <a:pt x="50" y="95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36"/>
                  </a:lnTo>
                  <a:lnTo>
                    <a:pt x="50" y="136"/>
                  </a:lnTo>
                  <a:lnTo>
                    <a:pt x="51" y="178"/>
                  </a:lnTo>
                  <a:lnTo>
                    <a:pt x="51" y="178"/>
                  </a:lnTo>
                  <a:lnTo>
                    <a:pt x="54" y="204"/>
                  </a:lnTo>
                  <a:lnTo>
                    <a:pt x="56" y="229"/>
                  </a:lnTo>
                  <a:lnTo>
                    <a:pt x="56" y="229"/>
                  </a:lnTo>
                  <a:lnTo>
                    <a:pt x="59" y="249"/>
                  </a:lnTo>
                  <a:lnTo>
                    <a:pt x="59" y="249"/>
                  </a:lnTo>
                  <a:lnTo>
                    <a:pt x="60" y="257"/>
                  </a:lnTo>
                  <a:lnTo>
                    <a:pt x="63" y="263"/>
                  </a:lnTo>
                  <a:lnTo>
                    <a:pt x="66" y="269"/>
                  </a:lnTo>
                  <a:lnTo>
                    <a:pt x="70" y="272"/>
                  </a:lnTo>
                  <a:lnTo>
                    <a:pt x="74" y="276"/>
                  </a:lnTo>
                  <a:lnTo>
                    <a:pt x="77" y="280"/>
                  </a:lnTo>
                  <a:lnTo>
                    <a:pt x="87" y="286"/>
                  </a:lnTo>
                  <a:lnTo>
                    <a:pt x="97" y="288"/>
                  </a:lnTo>
                  <a:lnTo>
                    <a:pt x="106" y="289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55" y="288"/>
                  </a:lnTo>
                  <a:lnTo>
                    <a:pt x="155" y="288"/>
                  </a:lnTo>
                  <a:lnTo>
                    <a:pt x="223" y="287"/>
                  </a:lnTo>
                  <a:lnTo>
                    <a:pt x="297" y="287"/>
                  </a:lnTo>
                  <a:lnTo>
                    <a:pt x="297" y="2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9" name="Freeform 310"/>
            <p:cNvSpPr>
              <a:spLocks noEditPoints="1"/>
            </p:cNvSpPr>
            <p:nvPr/>
          </p:nvSpPr>
          <p:spPr bwMode="auto">
            <a:xfrm>
              <a:off x="4297364" y="1265238"/>
              <a:ext cx="152400" cy="96838"/>
            </a:xfrm>
            <a:custGeom>
              <a:avLst/>
              <a:gdLst/>
              <a:ahLst/>
              <a:cxnLst>
                <a:cxn ang="0">
                  <a:pos x="292" y="245"/>
                </a:cxn>
                <a:cxn ang="0">
                  <a:pos x="283" y="243"/>
                </a:cxn>
                <a:cxn ang="0">
                  <a:pos x="165" y="241"/>
                </a:cxn>
                <a:cxn ang="0">
                  <a:pos x="131" y="241"/>
                </a:cxn>
                <a:cxn ang="0">
                  <a:pos x="101" y="239"/>
                </a:cxn>
                <a:cxn ang="0">
                  <a:pos x="64" y="233"/>
                </a:cxn>
                <a:cxn ang="0">
                  <a:pos x="38" y="220"/>
                </a:cxn>
                <a:cxn ang="0">
                  <a:pos x="23" y="204"/>
                </a:cxn>
                <a:cxn ang="0">
                  <a:pos x="8" y="170"/>
                </a:cxn>
                <a:cxn ang="0">
                  <a:pos x="2" y="119"/>
                </a:cxn>
                <a:cxn ang="0">
                  <a:pos x="0" y="103"/>
                </a:cxn>
                <a:cxn ang="0">
                  <a:pos x="4" y="71"/>
                </a:cxn>
                <a:cxn ang="0">
                  <a:pos x="15" y="43"/>
                </a:cxn>
                <a:cxn ang="0">
                  <a:pos x="32" y="22"/>
                </a:cxn>
                <a:cxn ang="0">
                  <a:pos x="54" y="8"/>
                </a:cxn>
                <a:cxn ang="0">
                  <a:pos x="83" y="0"/>
                </a:cxn>
                <a:cxn ang="0">
                  <a:pos x="96" y="0"/>
                </a:cxn>
                <a:cxn ang="0">
                  <a:pos x="101" y="0"/>
                </a:cxn>
                <a:cxn ang="0">
                  <a:pos x="194" y="4"/>
                </a:cxn>
                <a:cxn ang="0">
                  <a:pos x="299" y="8"/>
                </a:cxn>
                <a:cxn ang="0">
                  <a:pos x="310" y="10"/>
                </a:cxn>
                <a:cxn ang="0">
                  <a:pos x="327" y="16"/>
                </a:cxn>
                <a:cxn ang="0">
                  <a:pos x="355" y="34"/>
                </a:cxn>
                <a:cxn ang="0">
                  <a:pos x="378" y="79"/>
                </a:cxn>
                <a:cxn ang="0">
                  <a:pos x="385" y="120"/>
                </a:cxn>
                <a:cxn ang="0">
                  <a:pos x="377" y="179"/>
                </a:cxn>
                <a:cxn ang="0">
                  <a:pos x="364" y="205"/>
                </a:cxn>
                <a:cxn ang="0">
                  <a:pos x="343" y="226"/>
                </a:cxn>
                <a:cxn ang="0">
                  <a:pos x="314" y="241"/>
                </a:cxn>
                <a:cxn ang="0">
                  <a:pos x="299" y="245"/>
                </a:cxn>
                <a:cxn ang="0">
                  <a:pos x="81" y="186"/>
                </a:cxn>
                <a:cxn ang="0">
                  <a:pos x="101" y="186"/>
                </a:cxn>
                <a:cxn ang="0">
                  <a:pos x="231" y="188"/>
                </a:cxn>
                <a:cxn ang="0">
                  <a:pos x="292" y="190"/>
                </a:cxn>
                <a:cxn ang="0">
                  <a:pos x="305" y="188"/>
                </a:cxn>
                <a:cxn ang="0">
                  <a:pos x="329" y="170"/>
                </a:cxn>
                <a:cxn ang="0">
                  <a:pos x="339" y="140"/>
                </a:cxn>
                <a:cxn ang="0">
                  <a:pos x="339" y="115"/>
                </a:cxn>
                <a:cxn ang="0">
                  <a:pos x="329" y="80"/>
                </a:cxn>
                <a:cxn ang="0">
                  <a:pos x="304" y="58"/>
                </a:cxn>
                <a:cxn ang="0">
                  <a:pos x="292" y="56"/>
                </a:cxn>
                <a:cxn ang="0">
                  <a:pos x="242" y="54"/>
                </a:cxn>
                <a:cxn ang="0">
                  <a:pos x="144" y="50"/>
                </a:cxn>
                <a:cxn ang="0">
                  <a:pos x="80" y="48"/>
                </a:cxn>
                <a:cxn ang="0">
                  <a:pos x="66" y="52"/>
                </a:cxn>
                <a:cxn ang="0">
                  <a:pos x="55" y="64"/>
                </a:cxn>
                <a:cxn ang="0">
                  <a:pos x="49" y="86"/>
                </a:cxn>
                <a:cxn ang="0">
                  <a:pos x="50" y="115"/>
                </a:cxn>
                <a:cxn ang="0">
                  <a:pos x="50" y="123"/>
                </a:cxn>
                <a:cxn ang="0">
                  <a:pos x="54" y="164"/>
                </a:cxn>
                <a:cxn ang="0">
                  <a:pos x="67" y="182"/>
                </a:cxn>
                <a:cxn ang="0">
                  <a:pos x="78" y="186"/>
                </a:cxn>
                <a:cxn ang="0">
                  <a:pos x="81" y="186"/>
                </a:cxn>
                <a:cxn ang="0">
                  <a:pos x="81" y="186"/>
                </a:cxn>
              </a:cxnLst>
              <a:rect l="0" t="0" r="r" b="b"/>
              <a:pathLst>
                <a:path w="385" h="245">
                  <a:moveTo>
                    <a:pt x="295" y="245"/>
                  </a:moveTo>
                  <a:lnTo>
                    <a:pt x="295" y="245"/>
                  </a:lnTo>
                  <a:lnTo>
                    <a:pt x="292" y="245"/>
                  </a:lnTo>
                  <a:lnTo>
                    <a:pt x="289" y="245"/>
                  </a:lnTo>
                  <a:lnTo>
                    <a:pt x="289" y="245"/>
                  </a:lnTo>
                  <a:lnTo>
                    <a:pt x="283" y="243"/>
                  </a:lnTo>
                  <a:lnTo>
                    <a:pt x="283" y="243"/>
                  </a:lnTo>
                  <a:lnTo>
                    <a:pt x="236" y="241"/>
                  </a:lnTo>
                  <a:lnTo>
                    <a:pt x="165" y="241"/>
                  </a:lnTo>
                  <a:lnTo>
                    <a:pt x="165" y="241"/>
                  </a:lnTo>
                  <a:lnTo>
                    <a:pt x="131" y="241"/>
                  </a:lnTo>
                  <a:lnTo>
                    <a:pt x="131" y="241"/>
                  </a:lnTo>
                  <a:lnTo>
                    <a:pt x="114" y="241"/>
                  </a:lnTo>
                  <a:lnTo>
                    <a:pt x="114" y="241"/>
                  </a:lnTo>
                  <a:lnTo>
                    <a:pt x="101" y="239"/>
                  </a:lnTo>
                  <a:lnTo>
                    <a:pt x="88" y="238"/>
                  </a:lnTo>
                  <a:lnTo>
                    <a:pt x="75" y="235"/>
                  </a:lnTo>
                  <a:lnTo>
                    <a:pt x="64" y="233"/>
                  </a:lnTo>
                  <a:lnTo>
                    <a:pt x="54" y="229"/>
                  </a:lnTo>
                  <a:lnTo>
                    <a:pt x="46" y="225"/>
                  </a:lnTo>
                  <a:lnTo>
                    <a:pt x="38" y="220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23" y="204"/>
                  </a:lnTo>
                  <a:lnTo>
                    <a:pt x="16" y="194"/>
                  </a:lnTo>
                  <a:lnTo>
                    <a:pt x="12" y="182"/>
                  </a:lnTo>
                  <a:lnTo>
                    <a:pt x="8" y="170"/>
                  </a:lnTo>
                  <a:lnTo>
                    <a:pt x="6" y="158"/>
                  </a:lnTo>
                  <a:lnTo>
                    <a:pt x="4" y="145"/>
                  </a:lnTo>
                  <a:lnTo>
                    <a:pt x="2" y="119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1"/>
                  </a:lnTo>
                  <a:lnTo>
                    <a:pt x="4" y="71"/>
                  </a:lnTo>
                  <a:lnTo>
                    <a:pt x="7" y="62"/>
                  </a:lnTo>
                  <a:lnTo>
                    <a:pt x="11" y="52"/>
                  </a:lnTo>
                  <a:lnTo>
                    <a:pt x="15" y="43"/>
                  </a:lnTo>
                  <a:lnTo>
                    <a:pt x="20" y="35"/>
                  </a:lnTo>
                  <a:lnTo>
                    <a:pt x="25" y="29"/>
                  </a:lnTo>
                  <a:lnTo>
                    <a:pt x="32" y="22"/>
                  </a:lnTo>
                  <a:lnTo>
                    <a:pt x="38" y="17"/>
                  </a:lnTo>
                  <a:lnTo>
                    <a:pt x="46" y="12"/>
                  </a:lnTo>
                  <a:lnTo>
                    <a:pt x="54" y="8"/>
                  </a:lnTo>
                  <a:lnTo>
                    <a:pt x="63" y="5"/>
                  </a:lnTo>
                  <a:lnTo>
                    <a:pt x="72" y="3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48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9" y="8"/>
                  </a:lnTo>
                  <a:lnTo>
                    <a:pt x="299" y="8"/>
                  </a:lnTo>
                  <a:lnTo>
                    <a:pt x="305" y="8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2" y="10"/>
                  </a:lnTo>
                  <a:lnTo>
                    <a:pt x="327" y="16"/>
                  </a:lnTo>
                  <a:lnTo>
                    <a:pt x="342" y="24"/>
                  </a:lnTo>
                  <a:lnTo>
                    <a:pt x="348" y="29"/>
                  </a:lnTo>
                  <a:lnTo>
                    <a:pt x="355" y="34"/>
                  </a:lnTo>
                  <a:lnTo>
                    <a:pt x="364" y="46"/>
                  </a:lnTo>
                  <a:lnTo>
                    <a:pt x="372" y="62"/>
                  </a:lnTo>
                  <a:lnTo>
                    <a:pt x="378" y="79"/>
                  </a:lnTo>
                  <a:lnTo>
                    <a:pt x="382" y="98"/>
                  </a:lnTo>
                  <a:lnTo>
                    <a:pt x="385" y="120"/>
                  </a:lnTo>
                  <a:lnTo>
                    <a:pt x="385" y="120"/>
                  </a:lnTo>
                  <a:lnTo>
                    <a:pt x="385" y="140"/>
                  </a:lnTo>
                  <a:lnTo>
                    <a:pt x="382" y="160"/>
                  </a:lnTo>
                  <a:lnTo>
                    <a:pt x="377" y="179"/>
                  </a:lnTo>
                  <a:lnTo>
                    <a:pt x="373" y="188"/>
                  </a:lnTo>
                  <a:lnTo>
                    <a:pt x="369" y="198"/>
                  </a:lnTo>
                  <a:lnTo>
                    <a:pt x="364" y="205"/>
                  </a:lnTo>
                  <a:lnTo>
                    <a:pt x="357" y="213"/>
                  </a:lnTo>
                  <a:lnTo>
                    <a:pt x="351" y="220"/>
                  </a:lnTo>
                  <a:lnTo>
                    <a:pt x="343" y="226"/>
                  </a:lnTo>
                  <a:lnTo>
                    <a:pt x="335" y="232"/>
                  </a:lnTo>
                  <a:lnTo>
                    <a:pt x="325" y="237"/>
                  </a:lnTo>
                  <a:lnTo>
                    <a:pt x="314" y="241"/>
                  </a:lnTo>
                  <a:lnTo>
                    <a:pt x="304" y="243"/>
                  </a:lnTo>
                  <a:lnTo>
                    <a:pt x="304" y="243"/>
                  </a:lnTo>
                  <a:lnTo>
                    <a:pt x="299" y="245"/>
                  </a:lnTo>
                  <a:lnTo>
                    <a:pt x="295" y="245"/>
                  </a:lnTo>
                  <a:lnTo>
                    <a:pt x="295" y="245"/>
                  </a:lnTo>
                  <a:close/>
                  <a:moveTo>
                    <a:pt x="81" y="186"/>
                  </a:moveTo>
                  <a:lnTo>
                    <a:pt x="81" y="186"/>
                  </a:lnTo>
                  <a:lnTo>
                    <a:pt x="101" y="186"/>
                  </a:lnTo>
                  <a:lnTo>
                    <a:pt x="101" y="186"/>
                  </a:lnTo>
                  <a:lnTo>
                    <a:pt x="106" y="186"/>
                  </a:lnTo>
                  <a:lnTo>
                    <a:pt x="106" y="186"/>
                  </a:lnTo>
                  <a:lnTo>
                    <a:pt x="231" y="188"/>
                  </a:lnTo>
                  <a:lnTo>
                    <a:pt x="231" y="188"/>
                  </a:lnTo>
                  <a:lnTo>
                    <a:pt x="292" y="190"/>
                  </a:lnTo>
                  <a:lnTo>
                    <a:pt x="292" y="190"/>
                  </a:lnTo>
                  <a:lnTo>
                    <a:pt x="295" y="190"/>
                  </a:lnTo>
                  <a:lnTo>
                    <a:pt x="295" y="190"/>
                  </a:lnTo>
                  <a:lnTo>
                    <a:pt x="305" y="188"/>
                  </a:lnTo>
                  <a:lnTo>
                    <a:pt x="314" y="184"/>
                  </a:lnTo>
                  <a:lnTo>
                    <a:pt x="322" y="178"/>
                  </a:lnTo>
                  <a:lnTo>
                    <a:pt x="329" y="170"/>
                  </a:lnTo>
                  <a:lnTo>
                    <a:pt x="333" y="161"/>
                  </a:lnTo>
                  <a:lnTo>
                    <a:pt x="337" y="150"/>
                  </a:lnTo>
                  <a:lnTo>
                    <a:pt x="339" y="140"/>
                  </a:lnTo>
                  <a:lnTo>
                    <a:pt x="340" y="128"/>
                  </a:lnTo>
                  <a:lnTo>
                    <a:pt x="340" y="128"/>
                  </a:lnTo>
                  <a:lnTo>
                    <a:pt x="339" y="115"/>
                  </a:lnTo>
                  <a:lnTo>
                    <a:pt x="338" y="103"/>
                  </a:lnTo>
                  <a:lnTo>
                    <a:pt x="334" y="92"/>
                  </a:lnTo>
                  <a:lnTo>
                    <a:pt x="329" y="80"/>
                  </a:lnTo>
                  <a:lnTo>
                    <a:pt x="322" y="71"/>
                  </a:lnTo>
                  <a:lnTo>
                    <a:pt x="313" y="63"/>
                  </a:lnTo>
                  <a:lnTo>
                    <a:pt x="304" y="58"/>
                  </a:lnTo>
                  <a:lnTo>
                    <a:pt x="297" y="56"/>
                  </a:lnTo>
                  <a:lnTo>
                    <a:pt x="292" y="56"/>
                  </a:lnTo>
                  <a:lnTo>
                    <a:pt x="292" y="56"/>
                  </a:lnTo>
                  <a:lnTo>
                    <a:pt x="291" y="55"/>
                  </a:lnTo>
                  <a:lnTo>
                    <a:pt x="291" y="55"/>
                  </a:lnTo>
                  <a:lnTo>
                    <a:pt x="242" y="54"/>
                  </a:lnTo>
                  <a:lnTo>
                    <a:pt x="195" y="52"/>
                  </a:lnTo>
                  <a:lnTo>
                    <a:pt x="195" y="52"/>
                  </a:lnTo>
                  <a:lnTo>
                    <a:pt x="144" y="50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2" y="50"/>
                  </a:lnTo>
                  <a:lnTo>
                    <a:pt x="68" y="51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59" y="58"/>
                  </a:lnTo>
                  <a:lnTo>
                    <a:pt x="55" y="64"/>
                  </a:lnTo>
                  <a:lnTo>
                    <a:pt x="51" y="72"/>
                  </a:lnTo>
                  <a:lnTo>
                    <a:pt x="50" y="79"/>
                  </a:lnTo>
                  <a:lnTo>
                    <a:pt x="49" y="86"/>
                  </a:lnTo>
                  <a:lnTo>
                    <a:pt x="49" y="94"/>
                  </a:lnTo>
                  <a:lnTo>
                    <a:pt x="49" y="110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23"/>
                  </a:lnTo>
                  <a:lnTo>
                    <a:pt x="50" y="123"/>
                  </a:lnTo>
                  <a:lnTo>
                    <a:pt x="50" y="139"/>
                  </a:lnTo>
                  <a:lnTo>
                    <a:pt x="53" y="156"/>
                  </a:lnTo>
                  <a:lnTo>
                    <a:pt x="54" y="164"/>
                  </a:lnTo>
                  <a:lnTo>
                    <a:pt x="58" y="171"/>
                  </a:lnTo>
                  <a:lnTo>
                    <a:pt x="62" y="177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6" y="184"/>
                  </a:lnTo>
                  <a:lnTo>
                    <a:pt x="78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0" name="Freeform 311"/>
            <p:cNvSpPr>
              <a:spLocks noEditPoints="1"/>
            </p:cNvSpPr>
            <p:nvPr/>
          </p:nvSpPr>
          <p:spPr bwMode="auto">
            <a:xfrm>
              <a:off x="4297364" y="1387476"/>
              <a:ext cx="152400" cy="96838"/>
            </a:xfrm>
            <a:custGeom>
              <a:avLst/>
              <a:gdLst/>
              <a:ahLst/>
              <a:cxnLst>
                <a:cxn ang="0">
                  <a:pos x="292" y="244"/>
                </a:cxn>
                <a:cxn ang="0">
                  <a:pos x="283" y="244"/>
                </a:cxn>
                <a:cxn ang="0">
                  <a:pos x="165" y="240"/>
                </a:cxn>
                <a:cxn ang="0">
                  <a:pos x="131" y="240"/>
                </a:cxn>
                <a:cxn ang="0">
                  <a:pos x="101" y="240"/>
                </a:cxn>
                <a:cxn ang="0">
                  <a:pos x="64" y="232"/>
                </a:cxn>
                <a:cxn ang="0">
                  <a:pos x="38" y="219"/>
                </a:cxn>
                <a:cxn ang="0">
                  <a:pos x="23" y="204"/>
                </a:cxn>
                <a:cxn ang="0">
                  <a:pos x="8" y="170"/>
                </a:cxn>
                <a:cxn ang="0">
                  <a:pos x="2" y="120"/>
                </a:cxn>
                <a:cxn ang="0">
                  <a:pos x="0" y="103"/>
                </a:cxn>
                <a:cxn ang="0">
                  <a:pos x="4" y="70"/>
                </a:cxn>
                <a:cxn ang="0">
                  <a:pos x="15" y="44"/>
                </a:cxn>
                <a:cxn ang="0">
                  <a:pos x="32" y="22"/>
                </a:cxn>
                <a:cxn ang="0">
                  <a:pos x="54" y="8"/>
                </a:cxn>
                <a:cxn ang="0">
                  <a:pos x="83" y="1"/>
                </a:cxn>
                <a:cxn ang="0">
                  <a:pos x="96" y="0"/>
                </a:cxn>
                <a:cxn ang="0">
                  <a:pos x="101" y="0"/>
                </a:cxn>
                <a:cxn ang="0">
                  <a:pos x="194" y="4"/>
                </a:cxn>
                <a:cxn ang="0">
                  <a:pos x="299" y="8"/>
                </a:cxn>
                <a:cxn ang="0">
                  <a:pos x="310" y="10"/>
                </a:cxn>
                <a:cxn ang="0">
                  <a:pos x="327" y="15"/>
                </a:cxn>
                <a:cxn ang="0">
                  <a:pos x="355" y="34"/>
                </a:cxn>
                <a:cxn ang="0">
                  <a:pos x="378" y="78"/>
                </a:cxn>
                <a:cxn ang="0">
                  <a:pos x="385" y="120"/>
                </a:cxn>
                <a:cxn ang="0">
                  <a:pos x="377" y="179"/>
                </a:cxn>
                <a:cxn ang="0">
                  <a:pos x="364" y="205"/>
                </a:cxn>
                <a:cxn ang="0">
                  <a:pos x="343" y="226"/>
                </a:cxn>
                <a:cxn ang="0">
                  <a:pos x="314" y="240"/>
                </a:cxn>
                <a:cxn ang="0">
                  <a:pos x="299" y="244"/>
                </a:cxn>
                <a:cxn ang="0">
                  <a:pos x="81" y="185"/>
                </a:cxn>
                <a:cxn ang="0">
                  <a:pos x="101" y="187"/>
                </a:cxn>
                <a:cxn ang="0">
                  <a:pos x="231" y="188"/>
                </a:cxn>
                <a:cxn ang="0">
                  <a:pos x="292" y="189"/>
                </a:cxn>
                <a:cxn ang="0">
                  <a:pos x="305" y="188"/>
                </a:cxn>
                <a:cxn ang="0">
                  <a:pos x="329" y="171"/>
                </a:cxn>
                <a:cxn ang="0">
                  <a:pos x="339" y="140"/>
                </a:cxn>
                <a:cxn ang="0">
                  <a:pos x="339" y="116"/>
                </a:cxn>
                <a:cxn ang="0">
                  <a:pos x="329" y="81"/>
                </a:cxn>
                <a:cxn ang="0">
                  <a:pos x="304" y="59"/>
                </a:cxn>
                <a:cxn ang="0">
                  <a:pos x="292" y="56"/>
                </a:cxn>
                <a:cxn ang="0">
                  <a:pos x="242" y="55"/>
                </a:cxn>
                <a:cxn ang="0">
                  <a:pos x="144" y="49"/>
                </a:cxn>
                <a:cxn ang="0">
                  <a:pos x="80" y="48"/>
                </a:cxn>
                <a:cxn ang="0">
                  <a:pos x="66" y="53"/>
                </a:cxn>
                <a:cxn ang="0">
                  <a:pos x="55" y="65"/>
                </a:cxn>
                <a:cxn ang="0">
                  <a:pos x="49" y="87"/>
                </a:cxn>
                <a:cxn ang="0">
                  <a:pos x="50" y="116"/>
                </a:cxn>
                <a:cxn ang="0">
                  <a:pos x="50" y="123"/>
                </a:cxn>
                <a:cxn ang="0">
                  <a:pos x="54" y="164"/>
                </a:cxn>
                <a:cxn ang="0">
                  <a:pos x="67" y="181"/>
                </a:cxn>
                <a:cxn ang="0">
                  <a:pos x="78" y="185"/>
                </a:cxn>
                <a:cxn ang="0">
                  <a:pos x="81" y="185"/>
                </a:cxn>
                <a:cxn ang="0">
                  <a:pos x="81" y="185"/>
                </a:cxn>
              </a:cxnLst>
              <a:rect l="0" t="0" r="r" b="b"/>
              <a:pathLst>
                <a:path w="385" h="244">
                  <a:moveTo>
                    <a:pt x="295" y="244"/>
                  </a:moveTo>
                  <a:lnTo>
                    <a:pt x="295" y="244"/>
                  </a:lnTo>
                  <a:lnTo>
                    <a:pt x="292" y="244"/>
                  </a:lnTo>
                  <a:lnTo>
                    <a:pt x="289" y="244"/>
                  </a:lnTo>
                  <a:lnTo>
                    <a:pt x="289" y="244"/>
                  </a:lnTo>
                  <a:lnTo>
                    <a:pt x="283" y="244"/>
                  </a:lnTo>
                  <a:lnTo>
                    <a:pt x="283" y="244"/>
                  </a:lnTo>
                  <a:lnTo>
                    <a:pt x="236" y="242"/>
                  </a:lnTo>
                  <a:lnTo>
                    <a:pt x="165" y="240"/>
                  </a:lnTo>
                  <a:lnTo>
                    <a:pt x="165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14" y="240"/>
                  </a:lnTo>
                  <a:lnTo>
                    <a:pt x="114" y="240"/>
                  </a:lnTo>
                  <a:lnTo>
                    <a:pt x="101" y="240"/>
                  </a:lnTo>
                  <a:lnTo>
                    <a:pt x="88" y="238"/>
                  </a:lnTo>
                  <a:lnTo>
                    <a:pt x="75" y="236"/>
                  </a:lnTo>
                  <a:lnTo>
                    <a:pt x="64" y="232"/>
                  </a:lnTo>
                  <a:lnTo>
                    <a:pt x="54" y="230"/>
                  </a:lnTo>
                  <a:lnTo>
                    <a:pt x="46" y="225"/>
                  </a:lnTo>
                  <a:lnTo>
                    <a:pt x="38" y="219"/>
                  </a:lnTo>
                  <a:lnTo>
                    <a:pt x="32" y="214"/>
                  </a:lnTo>
                  <a:lnTo>
                    <a:pt x="32" y="214"/>
                  </a:lnTo>
                  <a:lnTo>
                    <a:pt x="23" y="204"/>
                  </a:lnTo>
                  <a:lnTo>
                    <a:pt x="16" y="193"/>
                  </a:lnTo>
                  <a:lnTo>
                    <a:pt x="12" y="183"/>
                  </a:lnTo>
                  <a:lnTo>
                    <a:pt x="8" y="170"/>
                  </a:lnTo>
                  <a:lnTo>
                    <a:pt x="6" y="158"/>
                  </a:lnTo>
                  <a:lnTo>
                    <a:pt x="4" y="145"/>
                  </a:lnTo>
                  <a:lnTo>
                    <a:pt x="2" y="120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0" y="103"/>
                  </a:lnTo>
                  <a:lnTo>
                    <a:pt x="2" y="91"/>
                  </a:lnTo>
                  <a:lnTo>
                    <a:pt x="3" y="81"/>
                  </a:lnTo>
                  <a:lnTo>
                    <a:pt x="4" y="70"/>
                  </a:lnTo>
                  <a:lnTo>
                    <a:pt x="7" y="61"/>
                  </a:lnTo>
                  <a:lnTo>
                    <a:pt x="11" y="52"/>
                  </a:lnTo>
                  <a:lnTo>
                    <a:pt x="15" y="44"/>
                  </a:lnTo>
                  <a:lnTo>
                    <a:pt x="20" y="36"/>
                  </a:lnTo>
                  <a:lnTo>
                    <a:pt x="25" y="28"/>
                  </a:lnTo>
                  <a:lnTo>
                    <a:pt x="32" y="22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8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48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6"/>
                  </a:lnTo>
                  <a:lnTo>
                    <a:pt x="299" y="8"/>
                  </a:lnTo>
                  <a:lnTo>
                    <a:pt x="299" y="8"/>
                  </a:lnTo>
                  <a:lnTo>
                    <a:pt x="305" y="9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2" y="10"/>
                  </a:lnTo>
                  <a:lnTo>
                    <a:pt x="327" y="15"/>
                  </a:lnTo>
                  <a:lnTo>
                    <a:pt x="342" y="23"/>
                  </a:lnTo>
                  <a:lnTo>
                    <a:pt x="348" y="28"/>
                  </a:lnTo>
                  <a:lnTo>
                    <a:pt x="355" y="34"/>
                  </a:lnTo>
                  <a:lnTo>
                    <a:pt x="364" y="45"/>
                  </a:lnTo>
                  <a:lnTo>
                    <a:pt x="372" y="61"/>
                  </a:lnTo>
                  <a:lnTo>
                    <a:pt x="378" y="78"/>
                  </a:lnTo>
                  <a:lnTo>
                    <a:pt x="382" y="98"/>
                  </a:lnTo>
                  <a:lnTo>
                    <a:pt x="385" y="120"/>
                  </a:lnTo>
                  <a:lnTo>
                    <a:pt x="385" y="120"/>
                  </a:lnTo>
                  <a:lnTo>
                    <a:pt x="385" y="140"/>
                  </a:lnTo>
                  <a:lnTo>
                    <a:pt x="382" y="159"/>
                  </a:lnTo>
                  <a:lnTo>
                    <a:pt x="377" y="179"/>
                  </a:lnTo>
                  <a:lnTo>
                    <a:pt x="373" y="188"/>
                  </a:lnTo>
                  <a:lnTo>
                    <a:pt x="369" y="197"/>
                  </a:lnTo>
                  <a:lnTo>
                    <a:pt x="364" y="205"/>
                  </a:lnTo>
                  <a:lnTo>
                    <a:pt x="357" y="213"/>
                  </a:lnTo>
                  <a:lnTo>
                    <a:pt x="351" y="219"/>
                  </a:lnTo>
                  <a:lnTo>
                    <a:pt x="343" y="226"/>
                  </a:lnTo>
                  <a:lnTo>
                    <a:pt x="335" y="232"/>
                  </a:lnTo>
                  <a:lnTo>
                    <a:pt x="325" y="236"/>
                  </a:lnTo>
                  <a:lnTo>
                    <a:pt x="314" y="240"/>
                  </a:lnTo>
                  <a:lnTo>
                    <a:pt x="304" y="243"/>
                  </a:lnTo>
                  <a:lnTo>
                    <a:pt x="304" y="243"/>
                  </a:lnTo>
                  <a:lnTo>
                    <a:pt x="299" y="244"/>
                  </a:lnTo>
                  <a:lnTo>
                    <a:pt x="295" y="244"/>
                  </a:lnTo>
                  <a:lnTo>
                    <a:pt x="295" y="244"/>
                  </a:lnTo>
                  <a:close/>
                  <a:moveTo>
                    <a:pt x="81" y="185"/>
                  </a:moveTo>
                  <a:lnTo>
                    <a:pt x="81" y="185"/>
                  </a:lnTo>
                  <a:lnTo>
                    <a:pt x="101" y="187"/>
                  </a:lnTo>
                  <a:lnTo>
                    <a:pt x="101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231" y="188"/>
                  </a:lnTo>
                  <a:lnTo>
                    <a:pt x="231" y="188"/>
                  </a:lnTo>
                  <a:lnTo>
                    <a:pt x="292" y="189"/>
                  </a:lnTo>
                  <a:lnTo>
                    <a:pt x="292" y="189"/>
                  </a:lnTo>
                  <a:lnTo>
                    <a:pt x="295" y="189"/>
                  </a:lnTo>
                  <a:lnTo>
                    <a:pt x="295" y="189"/>
                  </a:lnTo>
                  <a:lnTo>
                    <a:pt x="305" y="188"/>
                  </a:lnTo>
                  <a:lnTo>
                    <a:pt x="314" y="184"/>
                  </a:lnTo>
                  <a:lnTo>
                    <a:pt x="322" y="178"/>
                  </a:lnTo>
                  <a:lnTo>
                    <a:pt x="329" y="171"/>
                  </a:lnTo>
                  <a:lnTo>
                    <a:pt x="333" y="161"/>
                  </a:lnTo>
                  <a:lnTo>
                    <a:pt x="337" y="151"/>
                  </a:lnTo>
                  <a:lnTo>
                    <a:pt x="339" y="140"/>
                  </a:lnTo>
                  <a:lnTo>
                    <a:pt x="340" y="129"/>
                  </a:lnTo>
                  <a:lnTo>
                    <a:pt x="340" y="129"/>
                  </a:lnTo>
                  <a:lnTo>
                    <a:pt x="339" y="116"/>
                  </a:lnTo>
                  <a:lnTo>
                    <a:pt x="338" y="103"/>
                  </a:lnTo>
                  <a:lnTo>
                    <a:pt x="334" y="91"/>
                  </a:lnTo>
                  <a:lnTo>
                    <a:pt x="329" y="81"/>
                  </a:lnTo>
                  <a:lnTo>
                    <a:pt x="322" y="70"/>
                  </a:lnTo>
                  <a:lnTo>
                    <a:pt x="313" y="64"/>
                  </a:lnTo>
                  <a:lnTo>
                    <a:pt x="304" y="59"/>
                  </a:lnTo>
                  <a:lnTo>
                    <a:pt x="297" y="57"/>
                  </a:lnTo>
                  <a:lnTo>
                    <a:pt x="292" y="56"/>
                  </a:lnTo>
                  <a:lnTo>
                    <a:pt x="292" y="56"/>
                  </a:lnTo>
                  <a:lnTo>
                    <a:pt x="291" y="56"/>
                  </a:lnTo>
                  <a:lnTo>
                    <a:pt x="291" y="56"/>
                  </a:lnTo>
                  <a:lnTo>
                    <a:pt x="242" y="55"/>
                  </a:lnTo>
                  <a:lnTo>
                    <a:pt x="195" y="52"/>
                  </a:lnTo>
                  <a:lnTo>
                    <a:pt x="195" y="52"/>
                  </a:lnTo>
                  <a:lnTo>
                    <a:pt x="144" y="49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2" y="51"/>
                  </a:lnTo>
                  <a:lnTo>
                    <a:pt x="68" y="52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59" y="59"/>
                  </a:lnTo>
                  <a:lnTo>
                    <a:pt x="55" y="65"/>
                  </a:lnTo>
                  <a:lnTo>
                    <a:pt x="51" y="72"/>
                  </a:lnTo>
                  <a:lnTo>
                    <a:pt x="50" y="79"/>
                  </a:lnTo>
                  <a:lnTo>
                    <a:pt x="49" y="87"/>
                  </a:lnTo>
                  <a:lnTo>
                    <a:pt x="49" y="95"/>
                  </a:lnTo>
                  <a:lnTo>
                    <a:pt x="49" y="110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23"/>
                  </a:lnTo>
                  <a:lnTo>
                    <a:pt x="50" y="123"/>
                  </a:lnTo>
                  <a:lnTo>
                    <a:pt x="50" y="140"/>
                  </a:lnTo>
                  <a:lnTo>
                    <a:pt x="53" y="157"/>
                  </a:lnTo>
                  <a:lnTo>
                    <a:pt x="54" y="164"/>
                  </a:lnTo>
                  <a:lnTo>
                    <a:pt x="58" y="171"/>
                  </a:lnTo>
                  <a:lnTo>
                    <a:pt x="62" y="178"/>
                  </a:lnTo>
                  <a:lnTo>
                    <a:pt x="67" y="181"/>
                  </a:lnTo>
                  <a:lnTo>
                    <a:pt x="67" y="181"/>
                  </a:lnTo>
                  <a:lnTo>
                    <a:pt x="76" y="185"/>
                  </a:lnTo>
                  <a:lnTo>
                    <a:pt x="78" y="185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81" y="185"/>
                  </a:lnTo>
                  <a:lnTo>
                    <a:pt x="81" y="185"/>
                  </a:lnTo>
                  <a:lnTo>
                    <a:pt x="81" y="185"/>
                  </a:lnTo>
                  <a:lnTo>
                    <a:pt x="81" y="1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1" name="Freeform 312"/>
            <p:cNvSpPr>
              <a:spLocks noEditPoints="1"/>
            </p:cNvSpPr>
            <p:nvPr/>
          </p:nvSpPr>
          <p:spPr bwMode="auto">
            <a:xfrm>
              <a:off x="4297364" y="1508126"/>
              <a:ext cx="152400" cy="98425"/>
            </a:xfrm>
            <a:custGeom>
              <a:avLst/>
              <a:gdLst/>
              <a:ahLst/>
              <a:cxnLst>
                <a:cxn ang="0">
                  <a:pos x="292" y="246"/>
                </a:cxn>
                <a:cxn ang="0">
                  <a:pos x="283" y="245"/>
                </a:cxn>
                <a:cxn ang="0">
                  <a:pos x="165" y="242"/>
                </a:cxn>
                <a:cxn ang="0">
                  <a:pos x="131" y="242"/>
                </a:cxn>
                <a:cxn ang="0">
                  <a:pos x="101" y="241"/>
                </a:cxn>
                <a:cxn ang="0">
                  <a:pos x="64" y="234"/>
                </a:cxn>
                <a:cxn ang="0">
                  <a:pos x="38" y="221"/>
                </a:cxn>
                <a:cxn ang="0">
                  <a:pos x="23" y="206"/>
                </a:cxn>
                <a:cxn ang="0">
                  <a:pos x="8" y="172"/>
                </a:cxn>
                <a:cxn ang="0">
                  <a:pos x="2" y="121"/>
                </a:cxn>
                <a:cxn ang="0">
                  <a:pos x="0" y="105"/>
                </a:cxn>
                <a:cxn ang="0">
                  <a:pos x="4" y="72"/>
                </a:cxn>
                <a:cxn ang="0">
                  <a:pos x="15" y="45"/>
                </a:cxn>
                <a:cxn ang="0">
                  <a:pos x="32" y="24"/>
                </a:cxn>
                <a:cxn ang="0">
                  <a:pos x="54" y="10"/>
                </a:cxn>
                <a:cxn ang="0">
                  <a:pos x="83" y="2"/>
                </a:cxn>
                <a:cxn ang="0">
                  <a:pos x="96" y="0"/>
                </a:cxn>
                <a:cxn ang="0">
                  <a:pos x="101" y="2"/>
                </a:cxn>
                <a:cxn ang="0">
                  <a:pos x="194" y="4"/>
                </a:cxn>
                <a:cxn ang="0">
                  <a:pos x="299" y="8"/>
                </a:cxn>
                <a:cxn ang="0">
                  <a:pos x="310" y="12"/>
                </a:cxn>
                <a:cxn ang="0">
                  <a:pos x="327" y="17"/>
                </a:cxn>
                <a:cxn ang="0">
                  <a:pos x="355" y="34"/>
                </a:cxn>
                <a:cxn ang="0">
                  <a:pos x="378" y="80"/>
                </a:cxn>
                <a:cxn ang="0">
                  <a:pos x="385" y="122"/>
                </a:cxn>
                <a:cxn ang="0">
                  <a:pos x="377" y="181"/>
                </a:cxn>
                <a:cxn ang="0">
                  <a:pos x="364" y="207"/>
                </a:cxn>
                <a:cxn ang="0">
                  <a:pos x="343" y="228"/>
                </a:cxn>
                <a:cxn ang="0">
                  <a:pos x="314" y="242"/>
                </a:cxn>
                <a:cxn ang="0">
                  <a:pos x="299" y="246"/>
                </a:cxn>
                <a:cxn ang="0">
                  <a:pos x="81" y="186"/>
                </a:cxn>
                <a:cxn ang="0">
                  <a:pos x="101" y="187"/>
                </a:cxn>
                <a:cxn ang="0">
                  <a:pos x="231" y="190"/>
                </a:cxn>
                <a:cxn ang="0">
                  <a:pos x="292" y="190"/>
                </a:cxn>
                <a:cxn ang="0">
                  <a:pos x="305" y="189"/>
                </a:cxn>
                <a:cxn ang="0">
                  <a:pos x="329" y="172"/>
                </a:cxn>
                <a:cxn ang="0">
                  <a:pos x="339" y="142"/>
                </a:cxn>
                <a:cxn ang="0">
                  <a:pos x="339" y="117"/>
                </a:cxn>
                <a:cxn ang="0">
                  <a:pos x="329" y="81"/>
                </a:cxn>
                <a:cxn ang="0">
                  <a:pos x="304" y="59"/>
                </a:cxn>
                <a:cxn ang="0">
                  <a:pos x="292" y="57"/>
                </a:cxn>
                <a:cxn ang="0">
                  <a:pos x="242" y="55"/>
                </a:cxn>
                <a:cxn ang="0">
                  <a:pos x="144" y="50"/>
                </a:cxn>
                <a:cxn ang="0">
                  <a:pos x="80" y="50"/>
                </a:cxn>
                <a:cxn ang="0">
                  <a:pos x="66" y="54"/>
                </a:cxn>
                <a:cxn ang="0">
                  <a:pos x="55" y="66"/>
                </a:cxn>
                <a:cxn ang="0">
                  <a:pos x="49" y="88"/>
                </a:cxn>
                <a:cxn ang="0">
                  <a:pos x="50" y="117"/>
                </a:cxn>
                <a:cxn ang="0">
                  <a:pos x="50" y="125"/>
                </a:cxn>
                <a:cxn ang="0">
                  <a:pos x="54" y="165"/>
                </a:cxn>
                <a:cxn ang="0">
                  <a:pos x="67" y="182"/>
                </a:cxn>
                <a:cxn ang="0">
                  <a:pos x="78" y="187"/>
                </a:cxn>
                <a:cxn ang="0">
                  <a:pos x="81" y="186"/>
                </a:cxn>
                <a:cxn ang="0">
                  <a:pos x="81" y="186"/>
                </a:cxn>
              </a:cxnLst>
              <a:rect l="0" t="0" r="r" b="b"/>
              <a:pathLst>
                <a:path w="385" h="246">
                  <a:moveTo>
                    <a:pt x="295" y="246"/>
                  </a:moveTo>
                  <a:lnTo>
                    <a:pt x="295" y="246"/>
                  </a:lnTo>
                  <a:lnTo>
                    <a:pt x="292" y="246"/>
                  </a:lnTo>
                  <a:lnTo>
                    <a:pt x="289" y="246"/>
                  </a:lnTo>
                  <a:lnTo>
                    <a:pt x="289" y="246"/>
                  </a:lnTo>
                  <a:lnTo>
                    <a:pt x="283" y="245"/>
                  </a:lnTo>
                  <a:lnTo>
                    <a:pt x="283" y="245"/>
                  </a:lnTo>
                  <a:lnTo>
                    <a:pt x="236" y="242"/>
                  </a:lnTo>
                  <a:lnTo>
                    <a:pt x="165" y="242"/>
                  </a:lnTo>
                  <a:lnTo>
                    <a:pt x="165" y="242"/>
                  </a:lnTo>
                  <a:lnTo>
                    <a:pt x="131" y="242"/>
                  </a:lnTo>
                  <a:lnTo>
                    <a:pt x="131" y="242"/>
                  </a:lnTo>
                  <a:lnTo>
                    <a:pt x="114" y="242"/>
                  </a:lnTo>
                  <a:lnTo>
                    <a:pt x="114" y="242"/>
                  </a:lnTo>
                  <a:lnTo>
                    <a:pt x="101" y="241"/>
                  </a:lnTo>
                  <a:lnTo>
                    <a:pt x="88" y="240"/>
                  </a:lnTo>
                  <a:lnTo>
                    <a:pt x="75" y="237"/>
                  </a:lnTo>
                  <a:lnTo>
                    <a:pt x="64" y="234"/>
                  </a:lnTo>
                  <a:lnTo>
                    <a:pt x="54" y="231"/>
                  </a:lnTo>
                  <a:lnTo>
                    <a:pt x="46" y="227"/>
                  </a:lnTo>
                  <a:lnTo>
                    <a:pt x="38" y="221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23" y="206"/>
                  </a:lnTo>
                  <a:lnTo>
                    <a:pt x="16" y="195"/>
                  </a:lnTo>
                  <a:lnTo>
                    <a:pt x="12" y="183"/>
                  </a:lnTo>
                  <a:lnTo>
                    <a:pt x="8" y="172"/>
                  </a:lnTo>
                  <a:lnTo>
                    <a:pt x="6" y="159"/>
                  </a:lnTo>
                  <a:lnTo>
                    <a:pt x="4" y="147"/>
                  </a:lnTo>
                  <a:lnTo>
                    <a:pt x="2" y="121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0" y="105"/>
                  </a:lnTo>
                  <a:lnTo>
                    <a:pt x="2" y="93"/>
                  </a:lnTo>
                  <a:lnTo>
                    <a:pt x="3" y="83"/>
                  </a:lnTo>
                  <a:lnTo>
                    <a:pt x="4" y="72"/>
                  </a:lnTo>
                  <a:lnTo>
                    <a:pt x="7" y="62"/>
                  </a:lnTo>
                  <a:lnTo>
                    <a:pt x="11" y="53"/>
                  </a:lnTo>
                  <a:lnTo>
                    <a:pt x="15" y="45"/>
                  </a:lnTo>
                  <a:lnTo>
                    <a:pt x="20" y="37"/>
                  </a:lnTo>
                  <a:lnTo>
                    <a:pt x="25" y="30"/>
                  </a:lnTo>
                  <a:lnTo>
                    <a:pt x="32" y="24"/>
                  </a:lnTo>
                  <a:lnTo>
                    <a:pt x="38" y="19"/>
                  </a:lnTo>
                  <a:lnTo>
                    <a:pt x="46" y="13"/>
                  </a:lnTo>
                  <a:lnTo>
                    <a:pt x="54" y="10"/>
                  </a:lnTo>
                  <a:lnTo>
                    <a:pt x="63" y="6"/>
                  </a:lnTo>
                  <a:lnTo>
                    <a:pt x="72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48" y="3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9" y="8"/>
                  </a:lnTo>
                  <a:lnTo>
                    <a:pt x="299" y="8"/>
                  </a:lnTo>
                  <a:lnTo>
                    <a:pt x="305" y="10"/>
                  </a:lnTo>
                  <a:lnTo>
                    <a:pt x="310" y="12"/>
                  </a:lnTo>
                  <a:lnTo>
                    <a:pt x="310" y="12"/>
                  </a:lnTo>
                  <a:lnTo>
                    <a:pt x="312" y="12"/>
                  </a:lnTo>
                  <a:lnTo>
                    <a:pt x="312" y="12"/>
                  </a:lnTo>
                  <a:lnTo>
                    <a:pt x="327" y="17"/>
                  </a:lnTo>
                  <a:lnTo>
                    <a:pt x="342" y="25"/>
                  </a:lnTo>
                  <a:lnTo>
                    <a:pt x="348" y="29"/>
                  </a:lnTo>
                  <a:lnTo>
                    <a:pt x="355" y="34"/>
                  </a:lnTo>
                  <a:lnTo>
                    <a:pt x="364" y="47"/>
                  </a:lnTo>
                  <a:lnTo>
                    <a:pt x="372" y="62"/>
                  </a:lnTo>
                  <a:lnTo>
                    <a:pt x="378" y="80"/>
                  </a:lnTo>
                  <a:lnTo>
                    <a:pt x="382" y="100"/>
                  </a:lnTo>
                  <a:lnTo>
                    <a:pt x="385" y="122"/>
                  </a:lnTo>
                  <a:lnTo>
                    <a:pt x="385" y="122"/>
                  </a:lnTo>
                  <a:lnTo>
                    <a:pt x="385" y="142"/>
                  </a:lnTo>
                  <a:lnTo>
                    <a:pt x="382" y="161"/>
                  </a:lnTo>
                  <a:lnTo>
                    <a:pt x="377" y="181"/>
                  </a:lnTo>
                  <a:lnTo>
                    <a:pt x="373" y="190"/>
                  </a:lnTo>
                  <a:lnTo>
                    <a:pt x="369" y="198"/>
                  </a:lnTo>
                  <a:lnTo>
                    <a:pt x="364" y="207"/>
                  </a:lnTo>
                  <a:lnTo>
                    <a:pt x="357" y="215"/>
                  </a:lnTo>
                  <a:lnTo>
                    <a:pt x="351" y="221"/>
                  </a:lnTo>
                  <a:lnTo>
                    <a:pt x="343" y="228"/>
                  </a:lnTo>
                  <a:lnTo>
                    <a:pt x="335" y="233"/>
                  </a:lnTo>
                  <a:lnTo>
                    <a:pt x="325" y="238"/>
                  </a:lnTo>
                  <a:lnTo>
                    <a:pt x="314" y="242"/>
                  </a:lnTo>
                  <a:lnTo>
                    <a:pt x="304" y="245"/>
                  </a:lnTo>
                  <a:lnTo>
                    <a:pt x="304" y="245"/>
                  </a:lnTo>
                  <a:lnTo>
                    <a:pt x="299" y="246"/>
                  </a:lnTo>
                  <a:lnTo>
                    <a:pt x="295" y="246"/>
                  </a:lnTo>
                  <a:lnTo>
                    <a:pt x="295" y="246"/>
                  </a:lnTo>
                  <a:close/>
                  <a:moveTo>
                    <a:pt x="81" y="186"/>
                  </a:moveTo>
                  <a:lnTo>
                    <a:pt x="81" y="186"/>
                  </a:lnTo>
                  <a:lnTo>
                    <a:pt x="101" y="187"/>
                  </a:lnTo>
                  <a:lnTo>
                    <a:pt x="101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231" y="190"/>
                  </a:lnTo>
                  <a:lnTo>
                    <a:pt x="231" y="190"/>
                  </a:lnTo>
                  <a:lnTo>
                    <a:pt x="292" y="190"/>
                  </a:lnTo>
                  <a:lnTo>
                    <a:pt x="292" y="190"/>
                  </a:lnTo>
                  <a:lnTo>
                    <a:pt x="295" y="191"/>
                  </a:lnTo>
                  <a:lnTo>
                    <a:pt x="295" y="191"/>
                  </a:lnTo>
                  <a:lnTo>
                    <a:pt x="305" y="189"/>
                  </a:lnTo>
                  <a:lnTo>
                    <a:pt x="314" y="186"/>
                  </a:lnTo>
                  <a:lnTo>
                    <a:pt x="322" y="180"/>
                  </a:lnTo>
                  <a:lnTo>
                    <a:pt x="329" y="172"/>
                  </a:lnTo>
                  <a:lnTo>
                    <a:pt x="333" y="163"/>
                  </a:lnTo>
                  <a:lnTo>
                    <a:pt x="337" y="152"/>
                  </a:lnTo>
                  <a:lnTo>
                    <a:pt x="339" y="142"/>
                  </a:lnTo>
                  <a:lnTo>
                    <a:pt x="340" y="130"/>
                  </a:lnTo>
                  <a:lnTo>
                    <a:pt x="340" y="130"/>
                  </a:lnTo>
                  <a:lnTo>
                    <a:pt x="339" y="117"/>
                  </a:lnTo>
                  <a:lnTo>
                    <a:pt x="338" y="105"/>
                  </a:lnTo>
                  <a:lnTo>
                    <a:pt x="334" y="92"/>
                  </a:lnTo>
                  <a:lnTo>
                    <a:pt x="329" y="81"/>
                  </a:lnTo>
                  <a:lnTo>
                    <a:pt x="322" y="72"/>
                  </a:lnTo>
                  <a:lnTo>
                    <a:pt x="313" y="64"/>
                  </a:lnTo>
                  <a:lnTo>
                    <a:pt x="304" y="59"/>
                  </a:lnTo>
                  <a:lnTo>
                    <a:pt x="297" y="58"/>
                  </a:lnTo>
                  <a:lnTo>
                    <a:pt x="292" y="57"/>
                  </a:lnTo>
                  <a:lnTo>
                    <a:pt x="292" y="57"/>
                  </a:lnTo>
                  <a:lnTo>
                    <a:pt x="291" y="57"/>
                  </a:lnTo>
                  <a:lnTo>
                    <a:pt x="291" y="57"/>
                  </a:lnTo>
                  <a:lnTo>
                    <a:pt x="242" y="55"/>
                  </a:lnTo>
                  <a:lnTo>
                    <a:pt x="195" y="53"/>
                  </a:lnTo>
                  <a:lnTo>
                    <a:pt x="195" y="53"/>
                  </a:lnTo>
                  <a:lnTo>
                    <a:pt x="144" y="50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80" y="50"/>
                  </a:lnTo>
                  <a:lnTo>
                    <a:pt x="72" y="51"/>
                  </a:lnTo>
                  <a:lnTo>
                    <a:pt x="68" y="53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59" y="59"/>
                  </a:lnTo>
                  <a:lnTo>
                    <a:pt x="55" y="66"/>
                  </a:lnTo>
                  <a:lnTo>
                    <a:pt x="51" y="72"/>
                  </a:lnTo>
                  <a:lnTo>
                    <a:pt x="50" y="80"/>
                  </a:lnTo>
                  <a:lnTo>
                    <a:pt x="49" y="88"/>
                  </a:lnTo>
                  <a:lnTo>
                    <a:pt x="49" y="96"/>
                  </a:lnTo>
                  <a:lnTo>
                    <a:pt x="49" y="110"/>
                  </a:lnTo>
                  <a:lnTo>
                    <a:pt x="50" y="117"/>
                  </a:lnTo>
                  <a:lnTo>
                    <a:pt x="50" y="117"/>
                  </a:lnTo>
                  <a:lnTo>
                    <a:pt x="50" y="125"/>
                  </a:lnTo>
                  <a:lnTo>
                    <a:pt x="50" y="125"/>
                  </a:lnTo>
                  <a:lnTo>
                    <a:pt x="50" y="140"/>
                  </a:lnTo>
                  <a:lnTo>
                    <a:pt x="53" y="157"/>
                  </a:lnTo>
                  <a:lnTo>
                    <a:pt x="54" y="165"/>
                  </a:lnTo>
                  <a:lnTo>
                    <a:pt x="58" y="172"/>
                  </a:lnTo>
                  <a:lnTo>
                    <a:pt x="62" y="178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6" y="186"/>
                  </a:lnTo>
                  <a:lnTo>
                    <a:pt x="78" y="187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2" name="Freeform 313"/>
            <p:cNvSpPr>
              <a:spLocks noEditPoints="1"/>
            </p:cNvSpPr>
            <p:nvPr/>
          </p:nvSpPr>
          <p:spPr bwMode="auto">
            <a:xfrm>
              <a:off x="4484689" y="1265238"/>
              <a:ext cx="152400" cy="96838"/>
            </a:xfrm>
            <a:custGeom>
              <a:avLst/>
              <a:gdLst/>
              <a:ahLst/>
              <a:cxnLst>
                <a:cxn ang="0">
                  <a:pos x="291" y="245"/>
                </a:cxn>
                <a:cxn ang="0">
                  <a:pos x="281" y="243"/>
                </a:cxn>
                <a:cxn ang="0">
                  <a:pos x="165" y="241"/>
                </a:cxn>
                <a:cxn ang="0">
                  <a:pos x="131" y="241"/>
                </a:cxn>
                <a:cxn ang="0">
                  <a:pos x="100" y="239"/>
                </a:cxn>
                <a:cxn ang="0">
                  <a:pos x="63" y="233"/>
                </a:cxn>
                <a:cxn ang="0">
                  <a:pos x="37" y="220"/>
                </a:cxn>
                <a:cxn ang="0">
                  <a:pos x="22" y="204"/>
                </a:cxn>
                <a:cxn ang="0">
                  <a:pos x="7" y="170"/>
                </a:cxn>
                <a:cxn ang="0">
                  <a:pos x="0" y="119"/>
                </a:cxn>
                <a:cxn ang="0">
                  <a:pos x="0" y="103"/>
                </a:cxn>
                <a:cxn ang="0">
                  <a:pos x="3" y="71"/>
                </a:cxn>
                <a:cxn ang="0">
                  <a:pos x="13" y="43"/>
                </a:cxn>
                <a:cxn ang="0">
                  <a:pos x="30" y="22"/>
                </a:cxn>
                <a:cxn ang="0">
                  <a:pos x="54" y="8"/>
                </a:cxn>
                <a:cxn ang="0">
                  <a:pos x="81" y="0"/>
                </a:cxn>
                <a:cxn ang="0">
                  <a:pos x="94" y="0"/>
                </a:cxn>
                <a:cxn ang="0">
                  <a:pos x="100" y="0"/>
                </a:cxn>
                <a:cxn ang="0">
                  <a:pos x="194" y="4"/>
                </a:cxn>
                <a:cxn ang="0">
                  <a:pos x="298" y="8"/>
                </a:cxn>
                <a:cxn ang="0">
                  <a:pos x="310" y="10"/>
                </a:cxn>
                <a:cxn ang="0">
                  <a:pos x="327" y="16"/>
                </a:cxn>
                <a:cxn ang="0">
                  <a:pos x="353" y="34"/>
                </a:cxn>
                <a:cxn ang="0">
                  <a:pos x="377" y="79"/>
                </a:cxn>
                <a:cxn ang="0">
                  <a:pos x="384" y="120"/>
                </a:cxn>
                <a:cxn ang="0">
                  <a:pos x="376" y="179"/>
                </a:cxn>
                <a:cxn ang="0">
                  <a:pos x="363" y="205"/>
                </a:cxn>
                <a:cxn ang="0">
                  <a:pos x="342" y="226"/>
                </a:cxn>
                <a:cxn ang="0">
                  <a:pos x="314" y="241"/>
                </a:cxn>
                <a:cxn ang="0">
                  <a:pos x="297" y="245"/>
                </a:cxn>
                <a:cxn ang="0">
                  <a:pos x="80" y="186"/>
                </a:cxn>
                <a:cxn ang="0">
                  <a:pos x="100" y="186"/>
                </a:cxn>
                <a:cxn ang="0">
                  <a:pos x="230" y="188"/>
                </a:cxn>
                <a:cxn ang="0">
                  <a:pos x="291" y="190"/>
                </a:cxn>
                <a:cxn ang="0">
                  <a:pos x="304" y="188"/>
                </a:cxn>
                <a:cxn ang="0">
                  <a:pos x="327" y="170"/>
                </a:cxn>
                <a:cxn ang="0">
                  <a:pos x="338" y="140"/>
                </a:cxn>
                <a:cxn ang="0">
                  <a:pos x="339" y="115"/>
                </a:cxn>
                <a:cxn ang="0">
                  <a:pos x="329" y="80"/>
                </a:cxn>
                <a:cxn ang="0">
                  <a:pos x="302" y="58"/>
                </a:cxn>
                <a:cxn ang="0">
                  <a:pos x="291" y="56"/>
                </a:cxn>
                <a:cxn ang="0">
                  <a:pos x="241" y="54"/>
                </a:cxn>
                <a:cxn ang="0">
                  <a:pos x="144" y="50"/>
                </a:cxn>
                <a:cxn ang="0">
                  <a:pos x="80" y="48"/>
                </a:cxn>
                <a:cxn ang="0">
                  <a:pos x="66" y="52"/>
                </a:cxn>
                <a:cxn ang="0">
                  <a:pos x="54" y="64"/>
                </a:cxn>
                <a:cxn ang="0">
                  <a:pos x="49" y="86"/>
                </a:cxn>
                <a:cxn ang="0">
                  <a:pos x="49" y="115"/>
                </a:cxn>
                <a:cxn ang="0">
                  <a:pos x="49" y="123"/>
                </a:cxn>
                <a:cxn ang="0">
                  <a:pos x="54" y="164"/>
                </a:cxn>
                <a:cxn ang="0">
                  <a:pos x="67" y="182"/>
                </a:cxn>
                <a:cxn ang="0">
                  <a:pos x="77" y="186"/>
                </a:cxn>
                <a:cxn ang="0">
                  <a:pos x="80" y="186"/>
                </a:cxn>
                <a:cxn ang="0">
                  <a:pos x="80" y="186"/>
                </a:cxn>
              </a:cxnLst>
              <a:rect l="0" t="0" r="r" b="b"/>
              <a:pathLst>
                <a:path w="384" h="245">
                  <a:moveTo>
                    <a:pt x="293" y="245"/>
                  </a:moveTo>
                  <a:lnTo>
                    <a:pt x="293" y="245"/>
                  </a:lnTo>
                  <a:lnTo>
                    <a:pt x="291" y="245"/>
                  </a:lnTo>
                  <a:lnTo>
                    <a:pt x="288" y="245"/>
                  </a:lnTo>
                  <a:lnTo>
                    <a:pt x="288" y="245"/>
                  </a:lnTo>
                  <a:lnTo>
                    <a:pt x="281" y="243"/>
                  </a:lnTo>
                  <a:lnTo>
                    <a:pt x="281" y="243"/>
                  </a:lnTo>
                  <a:lnTo>
                    <a:pt x="234" y="241"/>
                  </a:lnTo>
                  <a:lnTo>
                    <a:pt x="165" y="241"/>
                  </a:lnTo>
                  <a:lnTo>
                    <a:pt x="165" y="241"/>
                  </a:lnTo>
                  <a:lnTo>
                    <a:pt x="131" y="241"/>
                  </a:lnTo>
                  <a:lnTo>
                    <a:pt x="131" y="241"/>
                  </a:lnTo>
                  <a:lnTo>
                    <a:pt x="114" y="241"/>
                  </a:lnTo>
                  <a:lnTo>
                    <a:pt x="114" y="241"/>
                  </a:lnTo>
                  <a:lnTo>
                    <a:pt x="100" y="239"/>
                  </a:lnTo>
                  <a:lnTo>
                    <a:pt x="87" y="238"/>
                  </a:lnTo>
                  <a:lnTo>
                    <a:pt x="75" y="235"/>
                  </a:lnTo>
                  <a:lnTo>
                    <a:pt x="63" y="233"/>
                  </a:lnTo>
                  <a:lnTo>
                    <a:pt x="54" y="229"/>
                  </a:lnTo>
                  <a:lnTo>
                    <a:pt x="45" y="225"/>
                  </a:lnTo>
                  <a:lnTo>
                    <a:pt x="37" y="220"/>
                  </a:lnTo>
                  <a:lnTo>
                    <a:pt x="30" y="215"/>
                  </a:lnTo>
                  <a:lnTo>
                    <a:pt x="30" y="215"/>
                  </a:lnTo>
                  <a:lnTo>
                    <a:pt x="22" y="204"/>
                  </a:lnTo>
                  <a:lnTo>
                    <a:pt x="16" y="194"/>
                  </a:lnTo>
                  <a:lnTo>
                    <a:pt x="11" y="182"/>
                  </a:lnTo>
                  <a:lnTo>
                    <a:pt x="7" y="170"/>
                  </a:lnTo>
                  <a:lnTo>
                    <a:pt x="4" y="158"/>
                  </a:lnTo>
                  <a:lnTo>
                    <a:pt x="3" y="145"/>
                  </a:lnTo>
                  <a:lnTo>
                    <a:pt x="0" y="119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2" y="81"/>
                  </a:lnTo>
                  <a:lnTo>
                    <a:pt x="3" y="71"/>
                  </a:lnTo>
                  <a:lnTo>
                    <a:pt x="5" y="62"/>
                  </a:lnTo>
                  <a:lnTo>
                    <a:pt x="9" y="52"/>
                  </a:lnTo>
                  <a:lnTo>
                    <a:pt x="13" y="43"/>
                  </a:lnTo>
                  <a:lnTo>
                    <a:pt x="19" y="35"/>
                  </a:lnTo>
                  <a:lnTo>
                    <a:pt x="24" y="29"/>
                  </a:lnTo>
                  <a:lnTo>
                    <a:pt x="30" y="22"/>
                  </a:lnTo>
                  <a:lnTo>
                    <a:pt x="37" y="17"/>
                  </a:lnTo>
                  <a:lnTo>
                    <a:pt x="45" y="12"/>
                  </a:lnTo>
                  <a:lnTo>
                    <a:pt x="54" y="8"/>
                  </a:lnTo>
                  <a:lnTo>
                    <a:pt x="62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47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8" y="8"/>
                  </a:lnTo>
                  <a:lnTo>
                    <a:pt x="298" y="8"/>
                  </a:lnTo>
                  <a:lnTo>
                    <a:pt x="304" y="8"/>
                  </a:lnTo>
                  <a:lnTo>
                    <a:pt x="309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27" y="16"/>
                  </a:lnTo>
                  <a:lnTo>
                    <a:pt x="342" y="24"/>
                  </a:lnTo>
                  <a:lnTo>
                    <a:pt x="348" y="29"/>
                  </a:lnTo>
                  <a:lnTo>
                    <a:pt x="353" y="34"/>
                  </a:lnTo>
                  <a:lnTo>
                    <a:pt x="364" y="46"/>
                  </a:lnTo>
                  <a:lnTo>
                    <a:pt x="372" y="62"/>
                  </a:lnTo>
                  <a:lnTo>
                    <a:pt x="377" y="79"/>
                  </a:lnTo>
                  <a:lnTo>
                    <a:pt x="382" y="98"/>
                  </a:lnTo>
                  <a:lnTo>
                    <a:pt x="384" y="120"/>
                  </a:lnTo>
                  <a:lnTo>
                    <a:pt x="384" y="120"/>
                  </a:lnTo>
                  <a:lnTo>
                    <a:pt x="384" y="140"/>
                  </a:lnTo>
                  <a:lnTo>
                    <a:pt x="381" y="160"/>
                  </a:lnTo>
                  <a:lnTo>
                    <a:pt x="376" y="179"/>
                  </a:lnTo>
                  <a:lnTo>
                    <a:pt x="372" y="188"/>
                  </a:lnTo>
                  <a:lnTo>
                    <a:pt x="368" y="198"/>
                  </a:lnTo>
                  <a:lnTo>
                    <a:pt x="363" y="205"/>
                  </a:lnTo>
                  <a:lnTo>
                    <a:pt x="357" y="213"/>
                  </a:lnTo>
                  <a:lnTo>
                    <a:pt x="350" y="220"/>
                  </a:lnTo>
                  <a:lnTo>
                    <a:pt x="342" y="226"/>
                  </a:lnTo>
                  <a:lnTo>
                    <a:pt x="334" y="232"/>
                  </a:lnTo>
                  <a:lnTo>
                    <a:pt x="325" y="237"/>
                  </a:lnTo>
                  <a:lnTo>
                    <a:pt x="314" y="241"/>
                  </a:lnTo>
                  <a:lnTo>
                    <a:pt x="302" y="243"/>
                  </a:lnTo>
                  <a:lnTo>
                    <a:pt x="302" y="243"/>
                  </a:lnTo>
                  <a:lnTo>
                    <a:pt x="297" y="245"/>
                  </a:lnTo>
                  <a:lnTo>
                    <a:pt x="293" y="245"/>
                  </a:lnTo>
                  <a:lnTo>
                    <a:pt x="293" y="245"/>
                  </a:lnTo>
                  <a:close/>
                  <a:moveTo>
                    <a:pt x="80" y="186"/>
                  </a:moveTo>
                  <a:lnTo>
                    <a:pt x="80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5" y="186"/>
                  </a:lnTo>
                  <a:lnTo>
                    <a:pt x="105" y="186"/>
                  </a:lnTo>
                  <a:lnTo>
                    <a:pt x="230" y="188"/>
                  </a:lnTo>
                  <a:lnTo>
                    <a:pt x="230" y="188"/>
                  </a:lnTo>
                  <a:lnTo>
                    <a:pt x="291" y="190"/>
                  </a:lnTo>
                  <a:lnTo>
                    <a:pt x="291" y="190"/>
                  </a:lnTo>
                  <a:lnTo>
                    <a:pt x="293" y="190"/>
                  </a:lnTo>
                  <a:lnTo>
                    <a:pt x="293" y="190"/>
                  </a:lnTo>
                  <a:lnTo>
                    <a:pt x="304" y="188"/>
                  </a:lnTo>
                  <a:lnTo>
                    <a:pt x="313" y="184"/>
                  </a:lnTo>
                  <a:lnTo>
                    <a:pt x="321" y="178"/>
                  </a:lnTo>
                  <a:lnTo>
                    <a:pt x="327" y="170"/>
                  </a:lnTo>
                  <a:lnTo>
                    <a:pt x="332" y="161"/>
                  </a:lnTo>
                  <a:lnTo>
                    <a:pt x="336" y="150"/>
                  </a:lnTo>
                  <a:lnTo>
                    <a:pt x="338" y="140"/>
                  </a:lnTo>
                  <a:lnTo>
                    <a:pt x="339" y="128"/>
                  </a:lnTo>
                  <a:lnTo>
                    <a:pt x="339" y="128"/>
                  </a:lnTo>
                  <a:lnTo>
                    <a:pt x="339" y="115"/>
                  </a:lnTo>
                  <a:lnTo>
                    <a:pt x="336" y="103"/>
                  </a:lnTo>
                  <a:lnTo>
                    <a:pt x="334" y="92"/>
                  </a:lnTo>
                  <a:lnTo>
                    <a:pt x="329" y="80"/>
                  </a:lnTo>
                  <a:lnTo>
                    <a:pt x="321" y="71"/>
                  </a:lnTo>
                  <a:lnTo>
                    <a:pt x="313" y="63"/>
                  </a:lnTo>
                  <a:lnTo>
                    <a:pt x="302" y="58"/>
                  </a:lnTo>
                  <a:lnTo>
                    <a:pt x="297" y="56"/>
                  </a:lnTo>
                  <a:lnTo>
                    <a:pt x="291" y="56"/>
                  </a:lnTo>
                  <a:lnTo>
                    <a:pt x="291" y="56"/>
                  </a:lnTo>
                  <a:lnTo>
                    <a:pt x="289" y="55"/>
                  </a:lnTo>
                  <a:lnTo>
                    <a:pt x="289" y="55"/>
                  </a:lnTo>
                  <a:lnTo>
                    <a:pt x="241" y="54"/>
                  </a:lnTo>
                  <a:lnTo>
                    <a:pt x="194" y="52"/>
                  </a:lnTo>
                  <a:lnTo>
                    <a:pt x="194" y="52"/>
                  </a:lnTo>
                  <a:lnTo>
                    <a:pt x="144" y="50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1" y="50"/>
                  </a:lnTo>
                  <a:lnTo>
                    <a:pt x="67" y="51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59" y="58"/>
                  </a:lnTo>
                  <a:lnTo>
                    <a:pt x="54" y="64"/>
                  </a:lnTo>
                  <a:lnTo>
                    <a:pt x="51" y="72"/>
                  </a:lnTo>
                  <a:lnTo>
                    <a:pt x="49" y="79"/>
                  </a:lnTo>
                  <a:lnTo>
                    <a:pt x="49" y="86"/>
                  </a:lnTo>
                  <a:lnTo>
                    <a:pt x="47" y="94"/>
                  </a:lnTo>
                  <a:lnTo>
                    <a:pt x="49" y="110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50" y="139"/>
                  </a:lnTo>
                  <a:lnTo>
                    <a:pt x="51" y="156"/>
                  </a:lnTo>
                  <a:lnTo>
                    <a:pt x="54" y="164"/>
                  </a:lnTo>
                  <a:lnTo>
                    <a:pt x="56" y="171"/>
                  </a:lnTo>
                  <a:lnTo>
                    <a:pt x="62" y="177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5" y="184"/>
                  </a:lnTo>
                  <a:lnTo>
                    <a:pt x="77" y="186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3" name="Freeform 314"/>
            <p:cNvSpPr>
              <a:spLocks noEditPoints="1"/>
            </p:cNvSpPr>
            <p:nvPr/>
          </p:nvSpPr>
          <p:spPr bwMode="auto">
            <a:xfrm>
              <a:off x="4484689" y="1387476"/>
              <a:ext cx="152400" cy="96838"/>
            </a:xfrm>
            <a:custGeom>
              <a:avLst/>
              <a:gdLst/>
              <a:ahLst/>
              <a:cxnLst>
                <a:cxn ang="0">
                  <a:pos x="291" y="244"/>
                </a:cxn>
                <a:cxn ang="0">
                  <a:pos x="281" y="244"/>
                </a:cxn>
                <a:cxn ang="0">
                  <a:pos x="165" y="240"/>
                </a:cxn>
                <a:cxn ang="0">
                  <a:pos x="131" y="240"/>
                </a:cxn>
                <a:cxn ang="0">
                  <a:pos x="100" y="240"/>
                </a:cxn>
                <a:cxn ang="0">
                  <a:pos x="63" y="232"/>
                </a:cxn>
                <a:cxn ang="0">
                  <a:pos x="37" y="219"/>
                </a:cxn>
                <a:cxn ang="0">
                  <a:pos x="22" y="204"/>
                </a:cxn>
                <a:cxn ang="0">
                  <a:pos x="7" y="170"/>
                </a:cxn>
                <a:cxn ang="0">
                  <a:pos x="0" y="120"/>
                </a:cxn>
                <a:cxn ang="0">
                  <a:pos x="0" y="103"/>
                </a:cxn>
                <a:cxn ang="0">
                  <a:pos x="3" y="70"/>
                </a:cxn>
                <a:cxn ang="0">
                  <a:pos x="13" y="44"/>
                </a:cxn>
                <a:cxn ang="0">
                  <a:pos x="30" y="22"/>
                </a:cxn>
                <a:cxn ang="0">
                  <a:pos x="54" y="8"/>
                </a:cxn>
                <a:cxn ang="0">
                  <a:pos x="81" y="1"/>
                </a:cxn>
                <a:cxn ang="0">
                  <a:pos x="94" y="0"/>
                </a:cxn>
                <a:cxn ang="0">
                  <a:pos x="100" y="0"/>
                </a:cxn>
                <a:cxn ang="0">
                  <a:pos x="194" y="4"/>
                </a:cxn>
                <a:cxn ang="0">
                  <a:pos x="298" y="8"/>
                </a:cxn>
                <a:cxn ang="0">
                  <a:pos x="310" y="10"/>
                </a:cxn>
                <a:cxn ang="0">
                  <a:pos x="327" y="15"/>
                </a:cxn>
                <a:cxn ang="0">
                  <a:pos x="353" y="34"/>
                </a:cxn>
                <a:cxn ang="0">
                  <a:pos x="377" y="78"/>
                </a:cxn>
                <a:cxn ang="0">
                  <a:pos x="384" y="120"/>
                </a:cxn>
                <a:cxn ang="0">
                  <a:pos x="376" y="179"/>
                </a:cxn>
                <a:cxn ang="0">
                  <a:pos x="363" y="205"/>
                </a:cxn>
                <a:cxn ang="0">
                  <a:pos x="342" y="226"/>
                </a:cxn>
                <a:cxn ang="0">
                  <a:pos x="314" y="240"/>
                </a:cxn>
                <a:cxn ang="0">
                  <a:pos x="297" y="244"/>
                </a:cxn>
                <a:cxn ang="0">
                  <a:pos x="80" y="185"/>
                </a:cxn>
                <a:cxn ang="0">
                  <a:pos x="100" y="187"/>
                </a:cxn>
                <a:cxn ang="0">
                  <a:pos x="230" y="188"/>
                </a:cxn>
                <a:cxn ang="0">
                  <a:pos x="291" y="189"/>
                </a:cxn>
                <a:cxn ang="0">
                  <a:pos x="304" y="188"/>
                </a:cxn>
                <a:cxn ang="0">
                  <a:pos x="327" y="171"/>
                </a:cxn>
                <a:cxn ang="0">
                  <a:pos x="338" y="140"/>
                </a:cxn>
                <a:cxn ang="0">
                  <a:pos x="339" y="116"/>
                </a:cxn>
                <a:cxn ang="0">
                  <a:pos x="329" y="81"/>
                </a:cxn>
                <a:cxn ang="0">
                  <a:pos x="302" y="59"/>
                </a:cxn>
                <a:cxn ang="0">
                  <a:pos x="291" y="56"/>
                </a:cxn>
                <a:cxn ang="0">
                  <a:pos x="241" y="55"/>
                </a:cxn>
                <a:cxn ang="0">
                  <a:pos x="144" y="49"/>
                </a:cxn>
                <a:cxn ang="0">
                  <a:pos x="80" y="48"/>
                </a:cxn>
                <a:cxn ang="0">
                  <a:pos x="66" y="53"/>
                </a:cxn>
                <a:cxn ang="0">
                  <a:pos x="54" y="65"/>
                </a:cxn>
                <a:cxn ang="0">
                  <a:pos x="49" y="87"/>
                </a:cxn>
                <a:cxn ang="0">
                  <a:pos x="49" y="116"/>
                </a:cxn>
                <a:cxn ang="0">
                  <a:pos x="49" y="123"/>
                </a:cxn>
                <a:cxn ang="0">
                  <a:pos x="54" y="164"/>
                </a:cxn>
                <a:cxn ang="0">
                  <a:pos x="67" y="181"/>
                </a:cxn>
                <a:cxn ang="0">
                  <a:pos x="77" y="185"/>
                </a:cxn>
                <a:cxn ang="0">
                  <a:pos x="80" y="185"/>
                </a:cxn>
                <a:cxn ang="0">
                  <a:pos x="80" y="185"/>
                </a:cxn>
              </a:cxnLst>
              <a:rect l="0" t="0" r="r" b="b"/>
              <a:pathLst>
                <a:path w="384" h="244">
                  <a:moveTo>
                    <a:pt x="293" y="244"/>
                  </a:moveTo>
                  <a:lnTo>
                    <a:pt x="293" y="244"/>
                  </a:lnTo>
                  <a:lnTo>
                    <a:pt x="291" y="244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81" y="244"/>
                  </a:lnTo>
                  <a:lnTo>
                    <a:pt x="281" y="244"/>
                  </a:lnTo>
                  <a:lnTo>
                    <a:pt x="234" y="242"/>
                  </a:lnTo>
                  <a:lnTo>
                    <a:pt x="165" y="240"/>
                  </a:lnTo>
                  <a:lnTo>
                    <a:pt x="165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14" y="240"/>
                  </a:lnTo>
                  <a:lnTo>
                    <a:pt x="114" y="240"/>
                  </a:lnTo>
                  <a:lnTo>
                    <a:pt x="100" y="240"/>
                  </a:lnTo>
                  <a:lnTo>
                    <a:pt x="87" y="238"/>
                  </a:lnTo>
                  <a:lnTo>
                    <a:pt x="75" y="236"/>
                  </a:lnTo>
                  <a:lnTo>
                    <a:pt x="63" y="232"/>
                  </a:lnTo>
                  <a:lnTo>
                    <a:pt x="54" y="230"/>
                  </a:lnTo>
                  <a:lnTo>
                    <a:pt x="45" y="225"/>
                  </a:lnTo>
                  <a:lnTo>
                    <a:pt x="37" y="219"/>
                  </a:lnTo>
                  <a:lnTo>
                    <a:pt x="30" y="214"/>
                  </a:lnTo>
                  <a:lnTo>
                    <a:pt x="30" y="214"/>
                  </a:lnTo>
                  <a:lnTo>
                    <a:pt x="22" y="204"/>
                  </a:lnTo>
                  <a:lnTo>
                    <a:pt x="16" y="193"/>
                  </a:lnTo>
                  <a:lnTo>
                    <a:pt x="11" y="183"/>
                  </a:lnTo>
                  <a:lnTo>
                    <a:pt x="7" y="170"/>
                  </a:lnTo>
                  <a:lnTo>
                    <a:pt x="4" y="158"/>
                  </a:lnTo>
                  <a:lnTo>
                    <a:pt x="3" y="145"/>
                  </a:lnTo>
                  <a:lnTo>
                    <a:pt x="0" y="120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03"/>
                  </a:lnTo>
                  <a:lnTo>
                    <a:pt x="0" y="91"/>
                  </a:lnTo>
                  <a:lnTo>
                    <a:pt x="2" y="81"/>
                  </a:lnTo>
                  <a:lnTo>
                    <a:pt x="3" y="70"/>
                  </a:lnTo>
                  <a:lnTo>
                    <a:pt x="5" y="61"/>
                  </a:lnTo>
                  <a:lnTo>
                    <a:pt x="9" y="52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4" y="28"/>
                  </a:lnTo>
                  <a:lnTo>
                    <a:pt x="30" y="22"/>
                  </a:lnTo>
                  <a:lnTo>
                    <a:pt x="37" y="17"/>
                  </a:lnTo>
                  <a:lnTo>
                    <a:pt x="45" y="11"/>
                  </a:lnTo>
                  <a:lnTo>
                    <a:pt x="54" y="8"/>
                  </a:lnTo>
                  <a:lnTo>
                    <a:pt x="62" y="5"/>
                  </a:lnTo>
                  <a:lnTo>
                    <a:pt x="72" y="2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47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6"/>
                  </a:lnTo>
                  <a:lnTo>
                    <a:pt x="298" y="8"/>
                  </a:lnTo>
                  <a:lnTo>
                    <a:pt x="298" y="8"/>
                  </a:lnTo>
                  <a:lnTo>
                    <a:pt x="304" y="9"/>
                  </a:lnTo>
                  <a:lnTo>
                    <a:pt x="309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27" y="15"/>
                  </a:lnTo>
                  <a:lnTo>
                    <a:pt x="342" y="23"/>
                  </a:lnTo>
                  <a:lnTo>
                    <a:pt x="348" y="28"/>
                  </a:lnTo>
                  <a:lnTo>
                    <a:pt x="353" y="34"/>
                  </a:lnTo>
                  <a:lnTo>
                    <a:pt x="364" y="45"/>
                  </a:lnTo>
                  <a:lnTo>
                    <a:pt x="372" y="61"/>
                  </a:lnTo>
                  <a:lnTo>
                    <a:pt x="377" y="78"/>
                  </a:lnTo>
                  <a:lnTo>
                    <a:pt x="382" y="98"/>
                  </a:lnTo>
                  <a:lnTo>
                    <a:pt x="384" y="120"/>
                  </a:lnTo>
                  <a:lnTo>
                    <a:pt x="384" y="120"/>
                  </a:lnTo>
                  <a:lnTo>
                    <a:pt x="384" y="140"/>
                  </a:lnTo>
                  <a:lnTo>
                    <a:pt x="381" y="159"/>
                  </a:lnTo>
                  <a:lnTo>
                    <a:pt x="376" y="179"/>
                  </a:lnTo>
                  <a:lnTo>
                    <a:pt x="372" y="188"/>
                  </a:lnTo>
                  <a:lnTo>
                    <a:pt x="368" y="197"/>
                  </a:lnTo>
                  <a:lnTo>
                    <a:pt x="363" y="205"/>
                  </a:lnTo>
                  <a:lnTo>
                    <a:pt x="357" y="213"/>
                  </a:lnTo>
                  <a:lnTo>
                    <a:pt x="350" y="219"/>
                  </a:lnTo>
                  <a:lnTo>
                    <a:pt x="342" y="226"/>
                  </a:lnTo>
                  <a:lnTo>
                    <a:pt x="334" y="232"/>
                  </a:lnTo>
                  <a:lnTo>
                    <a:pt x="325" y="236"/>
                  </a:lnTo>
                  <a:lnTo>
                    <a:pt x="314" y="240"/>
                  </a:lnTo>
                  <a:lnTo>
                    <a:pt x="302" y="243"/>
                  </a:lnTo>
                  <a:lnTo>
                    <a:pt x="302" y="243"/>
                  </a:lnTo>
                  <a:lnTo>
                    <a:pt x="297" y="244"/>
                  </a:lnTo>
                  <a:lnTo>
                    <a:pt x="293" y="244"/>
                  </a:lnTo>
                  <a:lnTo>
                    <a:pt x="293" y="244"/>
                  </a:lnTo>
                  <a:close/>
                  <a:moveTo>
                    <a:pt x="80" y="185"/>
                  </a:moveTo>
                  <a:lnTo>
                    <a:pt x="80" y="185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105" y="187"/>
                  </a:lnTo>
                  <a:lnTo>
                    <a:pt x="105" y="187"/>
                  </a:lnTo>
                  <a:lnTo>
                    <a:pt x="230" y="188"/>
                  </a:lnTo>
                  <a:lnTo>
                    <a:pt x="230" y="188"/>
                  </a:lnTo>
                  <a:lnTo>
                    <a:pt x="291" y="189"/>
                  </a:lnTo>
                  <a:lnTo>
                    <a:pt x="291" y="189"/>
                  </a:lnTo>
                  <a:lnTo>
                    <a:pt x="293" y="189"/>
                  </a:lnTo>
                  <a:lnTo>
                    <a:pt x="293" y="189"/>
                  </a:lnTo>
                  <a:lnTo>
                    <a:pt x="304" y="188"/>
                  </a:lnTo>
                  <a:lnTo>
                    <a:pt x="313" y="184"/>
                  </a:lnTo>
                  <a:lnTo>
                    <a:pt x="321" y="178"/>
                  </a:lnTo>
                  <a:lnTo>
                    <a:pt x="327" y="171"/>
                  </a:lnTo>
                  <a:lnTo>
                    <a:pt x="332" y="161"/>
                  </a:lnTo>
                  <a:lnTo>
                    <a:pt x="336" y="151"/>
                  </a:lnTo>
                  <a:lnTo>
                    <a:pt x="338" y="140"/>
                  </a:lnTo>
                  <a:lnTo>
                    <a:pt x="339" y="129"/>
                  </a:lnTo>
                  <a:lnTo>
                    <a:pt x="339" y="129"/>
                  </a:lnTo>
                  <a:lnTo>
                    <a:pt x="339" y="116"/>
                  </a:lnTo>
                  <a:lnTo>
                    <a:pt x="336" y="103"/>
                  </a:lnTo>
                  <a:lnTo>
                    <a:pt x="334" y="91"/>
                  </a:lnTo>
                  <a:lnTo>
                    <a:pt x="329" y="81"/>
                  </a:lnTo>
                  <a:lnTo>
                    <a:pt x="321" y="70"/>
                  </a:lnTo>
                  <a:lnTo>
                    <a:pt x="313" y="64"/>
                  </a:lnTo>
                  <a:lnTo>
                    <a:pt x="302" y="59"/>
                  </a:lnTo>
                  <a:lnTo>
                    <a:pt x="297" y="57"/>
                  </a:lnTo>
                  <a:lnTo>
                    <a:pt x="291" y="56"/>
                  </a:lnTo>
                  <a:lnTo>
                    <a:pt x="291" y="56"/>
                  </a:lnTo>
                  <a:lnTo>
                    <a:pt x="289" y="56"/>
                  </a:lnTo>
                  <a:lnTo>
                    <a:pt x="289" y="56"/>
                  </a:lnTo>
                  <a:lnTo>
                    <a:pt x="241" y="55"/>
                  </a:lnTo>
                  <a:lnTo>
                    <a:pt x="194" y="52"/>
                  </a:lnTo>
                  <a:lnTo>
                    <a:pt x="194" y="52"/>
                  </a:lnTo>
                  <a:lnTo>
                    <a:pt x="144" y="49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1" y="51"/>
                  </a:lnTo>
                  <a:lnTo>
                    <a:pt x="67" y="52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59" y="59"/>
                  </a:lnTo>
                  <a:lnTo>
                    <a:pt x="54" y="65"/>
                  </a:lnTo>
                  <a:lnTo>
                    <a:pt x="51" y="72"/>
                  </a:lnTo>
                  <a:lnTo>
                    <a:pt x="49" y="79"/>
                  </a:lnTo>
                  <a:lnTo>
                    <a:pt x="49" y="87"/>
                  </a:lnTo>
                  <a:lnTo>
                    <a:pt x="47" y="95"/>
                  </a:lnTo>
                  <a:lnTo>
                    <a:pt x="49" y="110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50" y="140"/>
                  </a:lnTo>
                  <a:lnTo>
                    <a:pt x="51" y="157"/>
                  </a:lnTo>
                  <a:lnTo>
                    <a:pt x="54" y="164"/>
                  </a:lnTo>
                  <a:lnTo>
                    <a:pt x="56" y="171"/>
                  </a:lnTo>
                  <a:lnTo>
                    <a:pt x="62" y="178"/>
                  </a:lnTo>
                  <a:lnTo>
                    <a:pt x="67" y="181"/>
                  </a:lnTo>
                  <a:lnTo>
                    <a:pt x="67" y="181"/>
                  </a:lnTo>
                  <a:lnTo>
                    <a:pt x="75" y="185"/>
                  </a:lnTo>
                  <a:lnTo>
                    <a:pt x="77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80" y="1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4" name="Freeform 315"/>
            <p:cNvSpPr>
              <a:spLocks noEditPoints="1"/>
            </p:cNvSpPr>
            <p:nvPr/>
          </p:nvSpPr>
          <p:spPr bwMode="auto">
            <a:xfrm>
              <a:off x="4662489" y="1265238"/>
              <a:ext cx="150813" cy="96838"/>
            </a:xfrm>
            <a:custGeom>
              <a:avLst/>
              <a:gdLst/>
              <a:ahLst/>
              <a:cxnLst>
                <a:cxn ang="0">
                  <a:pos x="291" y="245"/>
                </a:cxn>
                <a:cxn ang="0">
                  <a:pos x="282" y="243"/>
                </a:cxn>
                <a:cxn ang="0">
                  <a:pos x="165" y="241"/>
                </a:cxn>
                <a:cxn ang="0">
                  <a:pos x="131" y="241"/>
                </a:cxn>
                <a:cxn ang="0">
                  <a:pos x="100" y="239"/>
                </a:cxn>
                <a:cxn ang="0">
                  <a:pos x="63" y="233"/>
                </a:cxn>
                <a:cxn ang="0">
                  <a:pos x="37" y="220"/>
                </a:cxn>
                <a:cxn ang="0">
                  <a:pos x="23" y="204"/>
                </a:cxn>
                <a:cxn ang="0">
                  <a:pos x="7" y="170"/>
                </a:cxn>
                <a:cxn ang="0">
                  <a:pos x="0" y="119"/>
                </a:cxn>
                <a:cxn ang="0">
                  <a:pos x="0" y="103"/>
                </a:cxn>
                <a:cxn ang="0">
                  <a:pos x="3" y="71"/>
                </a:cxn>
                <a:cxn ang="0">
                  <a:pos x="13" y="43"/>
                </a:cxn>
                <a:cxn ang="0">
                  <a:pos x="30" y="22"/>
                </a:cxn>
                <a:cxn ang="0">
                  <a:pos x="54" y="8"/>
                </a:cxn>
                <a:cxn ang="0">
                  <a:pos x="81" y="0"/>
                </a:cxn>
                <a:cxn ang="0">
                  <a:pos x="94" y="0"/>
                </a:cxn>
                <a:cxn ang="0">
                  <a:pos x="100" y="0"/>
                </a:cxn>
                <a:cxn ang="0">
                  <a:pos x="194" y="4"/>
                </a:cxn>
                <a:cxn ang="0">
                  <a:pos x="299" y="8"/>
                </a:cxn>
                <a:cxn ang="0">
                  <a:pos x="310" y="10"/>
                </a:cxn>
                <a:cxn ang="0">
                  <a:pos x="327" y="16"/>
                </a:cxn>
                <a:cxn ang="0">
                  <a:pos x="353" y="34"/>
                </a:cxn>
                <a:cxn ang="0">
                  <a:pos x="377" y="79"/>
                </a:cxn>
                <a:cxn ang="0">
                  <a:pos x="384" y="120"/>
                </a:cxn>
                <a:cxn ang="0">
                  <a:pos x="376" y="179"/>
                </a:cxn>
                <a:cxn ang="0">
                  <a:pos x="363" y="205"/>
                </a:cxn>
                <a:cxn ang="0">
                  <a:pos x="342" y="226"/>
                </a:cxn>
                <a:cxn ang="0">
                  <a:pos x="314" y="241"/>
                </a:cxn>
                <a:cxn ang="0">
                  <a:pos x="297" y="245"/>
                </a:cxn>
                <a:cxn ang="0">
                  <a:pos x="80" y="186"/>
                </a:cxn>
                <a:cxn ang="0">
                  <a:pos x="100" y="186"/>
                </a:cxn>
                <a:cxn ang="0">
                  <a:pos x="231" y="188"/>
                </a:cxn>
                <a:cxn ang="0">
                  <a:pos x="291" y="190"/>
                </a:cxn>
                <a:cxn ang="0">
                  <a:pos x="304" y="188"/>
                </a:cxn>
                <a:cxn ang="0">
                  <a:pos x="327" y="170"/>
                </a:cxn>
                <a:cxn ang="0">
                  <a:pos x="338" y="140"/>
                </a:cxn>
                <a:cxn ang="0">
                  <a:pos x="339" y="115"/>
                </a:cxn>
                <a:cxn ang="0">
                  <a:pos x="327" y="80"/>
                </a:cxn>
                <a:cxn ang="0">
                  <a:pos x="302" y="58"/>
                </a:cxn>
                <a:cxn ang="0">
                  <a:pos x="291" y="56"/>
                </a:cxn>
                <a:cxn ang="0">
                  <a:pos x="241" y="54"/>
                </a:cxn>
                <a:cxn ang="0">
                  <a:pos x="144" y="50"/>
                </a:cxn>
                <a:cxn ang="0">
                  <a:pos x="80" y="48"/>
                </a:cxn>
                <a:cxn ang="0">
                  <a:pos x="66" y="52"/>
                </a:cxn>
                <a:cxn ang="0">
                  <a:pos x="54" y="64"/>
                </a:cxn>
                <a:cxn ang="0">
                  <a:pos x="49" y="86"/>
                </a:cxn>
                <a:cxn ang="0">
                  <a:pos x="49" y="115"/>
                </a:cxn>
                <a:cxn ang="0">
                  <a:pos x="49" y="123"/>
                </a:cxn>
                <a:cxn ang="0">
                  <a:pos x="54" y="164"/>
                </a:cxn>
                <a:cxn ang="0">
                  <a:pos x="67" y="182"/>
                </a:cxn>
                <a:cxn ang="0">
                  <a:pos x="77" y="186"/>
                </a:cxn>
                <a:cxn ang="0">
                  <a:pos x="80" y="186"/>
                </a:cxn>
                <a:cxn ang="0">
                  <a:pos x="80" y="186"/>
                </a:cxn>
              </a:cxnLst>
              <a:rect l="0" t="0" r="r" b="b"/>
              <a:pathLst>
                <a:path w="384" h="245">
                  <a:moveTo>
                    <a:pt x="293" y="245"/>
                  </a:moveTo>
                  <a:lnTo>
                    <a:pt x="293" y="245"/>
                  </a:lnTo>
                  <a:lnTo>
                    <a:pt x="291" y="245"/>
                  </a:lnTo>
                  <a:lnTo>
                    <a:pt x="288" y="245"/>
                  </a:lnTo>
                  <a:lnTo>
                    <a:pt x="288" y="245"/>
                  </a:lnTo>
                  <a:lnTo>
                    <a:pt x="282" y="243"/>
                  </a:lnTo>
                  <a:lnTo>
                    <a:pt x="282" y="243"/>
                  </a:lnTo>
                  <a:lnTo>
                    <a:pt x="234" y="241"/>
                  </a:lnTo>
                  <a:lnTo>
                    <a:pt x="165" y="241"/>
                  </a:lnTo>
                  <a:lnTo>
                    <a:pt x="165" y="241"/>
                  </a:lnTo>
                  <a:lnTo>
                    <a:pt x="131" y="241"/>
                  </a:lnTo>
                  <a:lnTo>
                    <a:pt x="131" y="241"/>
                  </a:lnTo>
                  <a:lnTo>
                    <a:pt x="114" y="241"/>
                  </a:lnTo>
                  <a:lnTo>
                    <a:pt x="114" y="241"/>
                  </a:lnTo>
                  <a:lnTo>
                    <a:pt x="100" y="239"/>
                  </a:lnTo>
                  <a:lnTo>
                    <a:pt x="87" y="238"/>
                  </a:lnTo>
                  <a:lnTo>
                    <a:pt x="75" y="235"/>
                  </a:lnTo>
                  <a:lnTo>
                    <a:pt x="63" y="233"/>
                  </a:lnTo>
                  <a:lnTo>
                    <a:pt x="54" y="229"/>
                  </a:lnTo>
                  <a:lnTo>
                    <a:pt x="45" y="225"/>
                  </a:lnTo>
                  <a:lnTo>
                    <a:pt x="37" y="220"/>
                  </a:lnTo>
                  <a:lnTo>
                    <a:pt x="30" y="215"/>
                  </a:lnTo>
                  <a:lnTo>
                    <a:pt x="30" y="215"/>
                  </a:lnTo>
                  <a:lnTo>
                    <a:pt x="23" y="204"/>
                  </a:lnTo>
                  <a:lnTo>
                    <a:pt x="16" y="194"/>
                  </a:lnTo>
                  <a:lnTo>
                    <a:pt x="11" y="182"/>
                  </a:lnTo>
                  <a:lnTo>
                    <a:pt x="7" y="170"/>
                  </a:lnTo>
                  <a:lnTo>
                    <a:pt x="4" y="158"/>
                  </a:lnTo>
                  <a:lnTo>
                    <a:pt x="3" y="145"/>
                  </a:lnTo>
                  <a:lnTo>
                    <a:pt x="0" y="119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2" y="81"/>
                  </a:lnTo>
                  <a:lnTo>
                    <a:pt x="3" y="71"/>
                  </a:lnTo>
                  <a:lnTo>
                    <a:pt x="6" y="62"/>
                  </a:lnTo>
                  <a:lnTo>
                    <a:pt x="9" y="52"/>
                  </a:lnTo>
                  <a:lnTo>
                    <a:pt x="13" y="43"/>
                  </a:lnTo>
                  <a:lnTo>
                    <a:pt x="19" y="35"/>
                  </a:lnTo>
                  <a:lnTo>
                    <a:pt x="24" y="29"/>
                  </a:lnTo>
                  <a:lnTo>
                    <a:pt x="30" y="22"/>
                  </a:lnTo>
                  <a:lnTo>
                    <a:pt x="37" y="17"/>
                  </a:lnTo>
                  <a:lnTo>
                    <a:pt x="45" y="12"/>
                  </a:lnTo>
                  <a:lnTo>
                    <a:pt x="54" y="8"/>
                  </a:lnTo>
                  <a:lnTo>
                    <a:pt x="62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47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9" y="8"/>
                  </a:lnTo>
                  <a:lnTo>
                    <a:pt x="299" y="8"/>
                  </a:lnTo>
                  <a:lnTo>
                    <a:pt x="304" y="8"/>
                  </a:lnTo>
                  <a:lnTo>
                    <a:pt x="309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27" y="16"/>
                  </a:lnTo>
                  <a:lnTo>
                    <a:pt x="342" y="24"/>
                  </a:lnTo>
                  <a:lnTo>
                    <a:pt x="348" y="29"/>
                  </a:lnTo>
                  <a:lnTo>
                    <a:pt x="353" y="34"/>
                  </a:lnTo>
                  <a:lnTo>
                    <a:pt x="364" y="46"/>
                  </a:lnTo>
                  <a:lnTo>
                    <a:pt x="372" y="62"/>
                  </a:lnTo>
                  <a:lnTo>
                    <a:pt x="377" y="79"/>
                  </a:lnTo>
                  <a:lnTo>
                    <a:pt x="382" y="98"/>
                  </a:lnTo>
                  <a:lnTo>
                    <a:pt x="384" y="120"/>
                  </a:lnTo>
                  <a:lnTo>
                    <a:pt x="384" y="120"/>
                  </a:lnTo>
                  <a:lnTo>
                    <a:pt x="384" y="140"/>
                  </a:lnTo>
                  <a:lnTo>
                    <a:pt x="381" y="160"/>
                  </a:lnTo>
                  <a:lnTo>
                    <a:pt x="376" y="179"/>
                  </a:lnTo>
                  <a:lnTo>
                    <a:pt x="372" y="188"/>
                  </a:lnTo>
                  <a:lnTo>
                    <a:pt x="368" y="198"/>
                  </a:lnTo>
                  <a:lnTo>
                    <a:pt x="363" y="205"/>
                  </a:lnTo>
                  <a:lnTo>
                    <a:pt x="356" y="213"/>
                  </a:lnTo>
                  <a:lnTo>
                    <a:pt x="350" y="220"/>
                  </a:lnTo>
                  <a:lnTo>
                    <a:pt x="342" y="226"/>
                  </a:lnTo>
                  <a:lnTo>
                    <a:pt x="334" y="232"/>
                  </a:lnTo>
                  <a:lnTo>
                    <a:pt x="325" y="237"/>
                  </a:lnTo>
                  <a:lnTo>
                    <a:pt x="314" y="241"/>
                  </a:lnTo>
                  <a:lnTo>
                    <a:pt x="302" y="243"/>
                  </a:lnTo>
                  <a:lnTo>
                    <a:pt x="302" y="243"/>
                  </a:lnTo>
                  <a:lnTo>
                    <a:pt x="297" y="245"/>
                  </a:lnTo>
                  <a:lnTo>
                    <a:pt x="293" y="245"/>
                  </a:lnTo>
                  <a:lnTo>
                    <a:pt x="293" y="245"/>
                  </a:lnTo>
                  <a:close/>
                  <a:moveTo>
                    <a:pt x="80" y="186"/>
                  </a:moveTo>
                  <a:lnTo>
                    <a:pt x="80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5" y="186"/>
                  </a:lnTo>
                  <a:lnTo>
                    <a:pt x="105" y="186"/>
                  </a:lnTo>
                  <a:lnTo>
                    <a:pt x="231" y="188"/>
                  </a:lnTo>
                  <a:lnTo>
                    <a:pt x="231" y="188"/>
                  </a:lnTo>
                  <a:lnTo>
                    <a:pt x="291" y="190"/>
                  </a:lnTo>
                  <a:lnTo>
                    <a:pt x="291" y="190"/>
                  </a:lnTo>
                  <a:lnTo>
                    <a:pt x="293" y="190"/>
                  </a:lnTo>
                  <a:lnTo>
                    <a:pt x="293" y="190"/>
                  </a:lnTo>
                  <a:lnTo>
                    <a:pt x="304" y="188"/>
                  </a:lnTo>
                  <a:lnTo>
                    <a:pt x="313" y="184"/>
                  </a:lnTo>
                  <a:lnTo>
                    <a:pt x="321" y="178"/>
                  </a:lnTo>
                  <a:lnTo>
                    <a:pt x="327" y="170"/>
                  </a:lnTo>
                  <a:lnTo>
                    <a:pt x="333" y="161"/>
                  </a:lnTo>
                  <a:lnTo>
                    <a:pt x="336" y="150"/>
                  </a:lnTo>
                  <a:lnTo>
                    <a:pt x="338" y="140"/>
                  </a:lnTo>
                  <a:lnTo>
                    <a:pt x="339" y="128"/>
                  </a:lnTo>
                  <a:lnTo>
                    <a:pt x="339" y="128"/>
                  </a:lnTo>
                  <a:lnTo>
                    <a:pt x="339" y="115"/>
                  </a:lnTo>
                  <a:lnTo>
                    <a:pt x="336" y="103"/>
                  </a:lnTo>
                  <a:lnTo>
                    <a:pt x="334" y="92"/>
                  </a:lnTo>
                  <a:lnTo>
                    <a:pt x="327" y="80"/>
                  </a:lnTo>
                  <a:lnTo>
                    <a:pt x="321" y="71"/>
                  </a:lnTo>
                  <a:lnTo>
                    <a:pt x="313" y="63"/>
                  </a:lnTo>
                  <a:lnTo>
                    <a:pt x="302" y="58"/>
                  </a:lnTo>
                  <a:lnTo>
                    <a:pt x="297" y="56"/>
                  </a:lnTo>
                  <a:lnTo>
                    <a:pt x="291" y="56"/>
                  </a:lnTo>
                  <a:lnTo>
                    <a:pt x="291" y="56"/>
                  </a:lnTo>
                  <a:lnTo>
                    <a:pt x="289" y="55"/>
                  </a:lnTo>
                  <a:lnTo>
                    <a:pt x="289" y="55"/>
                  </a:lnTo>
                  <a:lnTo>
                    <a:pt x="241" y="54"/>
                  </a:lnTo>
                  <a:lnTo>
                    <a:pt x="194" y="52"/>
                  </a:lnTo>
                  <a:lnTo>
                    <a:pt x="194" y="52"/>
                  </a:lnTo>
                  <a:lnTo>
                    <a:pt x="144" y="50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1" y="50"/>
                  </a:lnTo>
                  <a:lnTo>
                    <a:pt x="67" y="51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59" y="58"/>
                  </a:lnTo>
                  <a:lnTo>
                    <a:pt x="54" y="64"/>
                  </a:lnTo>
                  <a:lnTo>
                    <a:pt x="51" y="72"/>
                  </a:lnTo>
                  <a:lnTo>
                    <a:pt x="49" y="79"/>
                  </a:lnTo>
                  <a:lnTo>
                    <a:pt x="49" y="86"/>
                  </a:lnTo>
                  <a:lnTo>
                    <a:pt x="47" y="94"/>
                  </a:lnTo>
                  <a:lnTo>
                    <a:pt x="49" y="110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50" y="139"/>
                  </a:lnTo>
                  <a:lnTo>
                    <a:pt x="51" y="156"/>
                  </a:lnTo>
                  <a:lnTo>
                    <a:pt x="54" y="164"/>
                  </a:lnTo>
                  <a:lnTo>
                    <a:pt x="57" y="171"/>
                  </a:lnTo>
                  <a:lnTo>
                    <a:pt x="62" y="177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5" y="184"/>
                  </a:lnTo>
                  <a:lnTo>
                    <a:pt x="77" y="186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5" name="Freeform 316"/>
            <p:cNvSpPr>
              <a:spLocks noEditPoints="1"/>
            </p:cNvSpPr>
            <p:nvPr/>
          </p:nvSpPr>
          <p:spPr bwMode="auto">
            <a:xfrm>
              <a:off x="4484689" y="1508126"/>
              <a:ext cx="152400" cy="98425"/>
            </a:xfrm>
            <a:custGeom>
              <a:avLst/>
              <a:gdLst/>
              <a:ahLst/>
              <a:cxnLst>
                <a:cxn ang="0">
                  <a:pos x="291" y="246"/>
                </a:cxn>
                <a:cxn ang="0">
                  <a:pos x="281" y="245"/>
                </a:cxn>
                <a:cxn ang="0">
                  <a:pos x="165" y="242"/>
                </a:cxn>
                <a:cxn ang="0">
                  <a:pos x="131" y="242"/>
                </a:cxn>
                <a:cxn ang="0">
                  <a:pos x="100" y="241"/>
                </a:cxn>
                <a:cxn ang="0">
                  <a:pos x="63" y="234"/>
                </a:cxn>
                <a:cxn ang="0">
                  <a:pos x="37" y="221"/>
                </a:cxn>
                <a:cxn ang="0">
                  <a:pos x="22" y="206"/>
                </a:cxn>
                <a:cxn ang="0">
                  <a:pos x="7" y="172"/>
                </a:cxn>
                <a:cxn ang="0">
                  <a:pos x="0" y="121"/>
                </a:cxn>
                <a:cxn ang="0">
                  <a:pos x="0" y="105"/>
                </a:cxn>
                <a:cxn ang="0">
                  <a:pos x="3" y="72"/>
                </a:cxn>
                <a:cxn ang="0">
                  <a:pos x="13" y="45"/>
                </a:cxn>
                <a:cxn ang="0">
                  <a:pos x="30" y="24"/>
                </a:cxn>
                <a:cxn ang="0">
                  <a:pos x="54" y="10"/>
                </a:cxn>
                <a:cxn ang="0">
                  <a:pos x="81" y="2"/>
                </a:cxn>
                <a:cxn ang="0">
                  <a:pos x="94" y="0"/>
                </a:cxn>
                <a:cxn ang="0">
                  <a:pos x="100" y="2"/>
                </a:cxn>
                <a:cxn ang="0">
                  <a:pos x="194" y="4"/>
                </a:cxn>
                <a:cxn ang="0">
                  <a:pos x="298" y="8"/>
                </a:cxn>
                <a:cxn ang="0">
                  <a:pos x="310" y="12"/>
                </a:cxn>
                <a:cxn ang="0">
                  <a:pos x="327" y="17"/>
                </a:cxn>
                <a:cxn ang="0">
                  <a:pos x="353" y="34"/>
                </a:cxn>
                <a:cxn ang="0">
                  <a:pos x="377" y="80"/>
                </a:cxn>
                <a:cxn ang="0">
                  <a:pos x="384" y="122"/>
                </a:cxn>
                <a:cxn ang="0">
                  <a:pos x="376" y="181"/>
                </a:cxn>
                <a:cxn ang="0">
                  <a:pos x="363" y="207"/>
                </a:cxn>
                <a:cxn ang="0">
                  <a:pos x="342" y="228"/>
                </a:cxn>
                <a:cxn ang="0">
                  <a:pos x="314" y="242"/>
                </a:cxn>
                <a:cxn ang="0">
                  <a:pos x="297" y="246"/>
                </a:cxn>
                <a:cxn ang="0">
                  <a:pos x="80" y="186"/>
                </a:cxn>
                <a:cxn ang="0">
                  <a:pos x="100" y="187"/>
                </a:cxn>
                <a:cxn ang="0">
                  <a:pos x="230" y="190"/>
                </a:cxn>
                <a:cxn ang="0">
                  <a:pos x="291" y="190"/>
                </a:cxn>
                <a:cxn ang="0">
                  <a:pos x="304" y="189"/>
                </a:cxn>
                <a:cxn ang="0">
                  <a:pos x="327" y="172"/>
                </a:cxn>
                <a:cxn ang="0">
                  <a:pos x="338" y="142"/>
                </a:cxn>
                <a:cxn ang="0">
                  <a:pos x="339" y="117"/>
                </a:cxn>
                <a:cxn ang="0">
                  <a:pos x="329" y="81"/>
                </a:cxn>
                <a:cxn ang="0">
                  <a:pos x="302" y="59"/>
                </a:cxn>
                <a:cxn ang="0">
                  <a:pos x="291" y="57"/>
                </a:cxn>
                <a:cxn ang="0">
                  <a:pos x="241" y="55"/>
                </a:cxn>
                <a:cxn ang="0">
                  <a:pos x="144" y="50"/>
                </a:cxn>
                <a:cxn ang="0">
                  <a:pos x="80" y="50"/>
                </a:cxn>
                <a:cxn ang="0">
                  <a:pos x="66" y="54"/>
                </a:cxn>
                <a:cxn ang="0">
                  <a:pos x="54" y="66"/>
                </a:cxn>
                <a:cxn ang="0">
                  <a:pos x="49" y="88"/>
                </a:cxn>
                <a:cxn ang="0">
                  <a:pos x="49" y="117"/>
                </a:cxn>
                <a:cxn ang="0">
                  <a:pos x="49" y="125"/>
                </a:cxn>
                <a:cxn ang="0">
                  <a:pos x="54" y="165"/>
                </a:cxn>
                <a:cxn ang="0">
                  <a:pos x="67" y="182"/>
                </a:cxn>
                <a:cxn ang="0">
                  <a:pos x="77" y="187"/>
                </a:cxn>
                <a:cxn ang="0">
                  <a:pos x="80" y="186"/>
                </a:cxn>
                <a:cxn ang="0">
                  <a:pos x="80" y="186"/>
                </a:cxn>
              </a:cxnLst>
              <a:rect l="0" t="0" r="r" b="b"/>
              <a:pathLst>
                <a:path w="384" h="246">
                  <a:moveTo>
                    <a:pt x="293" y="246"/>
                  </a:moveTo>
                  <a:lnTo>
                    <a:pt x="293" y="246"/>
                  </a:lnTo>
                  <a:lnTo>
                    <a:pt x="291" y="246"/>
                  </a:lnTo>
                  <a:lnTo>
                    <a:pt x="288" y="246"/>
                  </a:lnTo>
                  <a:lnTo>
                    <a:pt x="288" y="246"/>
                  </a:lnTo>
                  <a:lnTo>
                    <a:pt x="281" y="245"/>
                  </a:lnTo>
                  <a:lnTo>
                    <a:pt x="281" y="245"/>
                  </a:lnTo>
                  <a:lnTo>
                    <a:pt x="234" y="242"/>
                  </a:lnTo>
                  <a:lnTo>
                    <a:pt x="165" y="242"/>
                  </a:lnTo>
                  <a:lnTo>
                    <a:pt x="165" y="242"/>
                  </a:lnTo>
                  <a:lnTo>
                    <a:pt x="131" y="242"/>
                  </a:lnTo>
                  <a:lnTo>
                    <a:pt x="131" y="242"/>
                  </a:lnTo>
                  <a:lnTo>
                    <a:pt x="114" y="242"/>
                  </a:lnTo>
                  <a:lnTo>
                    <a:pt x="114" y="242"/>
                  </a:lnTo>
                  <a:lnTo>
                    <a:pt x="100" y="241"/>
                  </a:lnTo>
                  <a:lnTo>
                    <a:pt x="87" y="240"/>
                  </a:lnTo>
                  <a:lnTo>
                    <a:pt x="75" y="237"/>
                  </a:lnTo>
                  <a:lnTo>
                    <a:pt x="63" y="234"/>
                  </a:lnTo>
                  <a:lnTo>
                    <a:pt x="54" y="231"/>
                  </a:lnTo>
                  <a:lnTo>
                    <a:pt x="45" y="227"/>
                  </a:lnTo>
                  <a:lnTo>
                    <a:pt x="37" y="221"/>
                  </a:lnTo>
                  <a:lnTo>
                    <a:pt x="30" y="215"/>
                  </a:lnTo>
                  <a:lnTo>
                    <a:pt x="30" y="215"/>
                  </a:lnTo>
                  <a:lnTo>
                    <a:pt x="22" y="206"/>
                  </a:lnTo>
                  <a:lnTo>
                    <a:pt x="16" y="195"/>
                  </a:lnTo>
                  <a:lnTo>
                    <a:pt x="11" y="183"/>
                  </a:lnTo>
                  <a:lnTo>
                    <a:pt x="7" y="172"/>
                  </a:lnTo>
                  <a:lnTo>
                    <a:pt x="4" y="159"/>
                  </a:lnTo>
                  <a:lnTo>
                    <a:pt x="3" y="14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3" y="72"/>
                  </a:lnTo>
                  <a:lnTo>
                    <a:pt x="5" y="62"/>
                  </a:lnTo>
                  <a:lnTo>
                    <a:pt x="9" y="53"/>
                  </a:lnTo>
                  <a:lnTo>
                    <a:pt x="13" y="45"/>
                  </a:lnTo>
                  <a:lnTo>
                    <a:pt x="19" y="37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7" y="19"/>
                  </a:lnTo>
                  <a:lnTo>
                    <a:pt x="45" y="13"/>
                  </a:lnTo>
                  <a:lnTo>
                    <a:pt x="54" y="10"/>
                  </a:lnTo>
                  <a:lnTo>
                    <a:pt x="62" y="6"/>
                  </a:lnTo>
                  <a:lnTo>
                    <a:pt x="72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47" y="3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8" y="8"/>
                  </a:lnTo>
                  <a:lnTo>
                    <a:pt x="298" y="8"/>
                  </a:lnTo>
                  <a:lnTo>
                    <a:pt x="304" y="10"/>
                  </a:lnTo>
                  <a:lnTo>
                    <a:pt x="309" y="12"/>
                  </a:lnTo>
                  <a:lnTo>
                    <a:pt x="310" y="12"/>
                  </a:lnTo>
                  <a:lnTo>
                    <a:pt x="310" y="12"/>
                  </a:lnTo>
                  <a:lnTo>
                    <a:pt x="310" y="12"/>
                  </a:lnTo>
                  <a:lnTo>
                    <a:pt x="327" y="17"/>
                  </a:lnTo>
                  <a:lnTo>
                    <a:pt x="342" y="25"/>
                  </a:lnTo>
                  <a:lnTo>
                    <a:pt x="348" y="29"/>
                  </a:lnTo>
                  <a:lnTo>
                    <a:pt x="353" y="34"/>
                  </a:lnTo>
                  <a:lnTo>
                    <a:pt x="364" y="47"/>
                  </a:lnTo>
                  <a:lnTo>
                    <a:pt x="372" y="62"/>
                  </a:lnTo>
                  <a:lnTo>
                    <a:pt x="377" y="80"/>
                  </a:lnTo>
                  <a:lnTo>
                    <a:pt x="382" y="100"/>
                  </a:lnTo>
                  <a:lnTo>
                    <a:pt x="384" y="122"/>
                  </a:lnTo>
                  <a:lnTo>
                    <a:pt x="384" y="122"/>
                  </a:lnTo>
                  <a:lnTo>
                    <a:pt x="384" y="142"/>
                  </a:lnTo>
                  <a:lnTo>
                    <a:pt x="381" y="161"/>
                  </a:lnTo>
                  <a:lnTo>
                    <a:pt x="376" y="181"/>
                  </a:lnTo>
                  <a:lnTo>
                    <a:pt x="372" y="190"/>
                  </a:lnTo>
                  <a:lnTo>
                    <a:pt x="368" y="198"/>
                  </a:lnTo>
                  <a:lnTo>
                    <a:pt x="363" y="207"/>
                  </a:lnTo>
                  <a:lnTo>
                    <a:pt x="357" y="215"/>
                  </a:lnTo>
                  <a:lnTo>
                    <a:pt x="350" y="221"/>
                  </a:lnTo>
                  <a:lnTo>
                    <a:pt x="342" y="228"/>
                  </a:lnTo>
                  <a:lnTo>
                    <a:pt x="334" y="233"/>
                  </a:lnTo>
                  <a:lnTo>
                    <a:pt x="325" y="238"/>
                  </a:lnTo>
                  <a:lnTo>
                    <a:pt x="314" y="242"/>
                  </a:lnTo>
                  <a:lnTo>
                    <a:pt x="302" y="245"/>
                  </a:lnTo>
                  <a:lnTo>
                    <a:pt x="302" y="245"/>
                  </a:lnTo>
                  <a:lnTo>
                    <a:pt x="297" y="246"/>
                  </a:lnTo>
                  <a:lnTo>
                    <a:pt x="293" y="246"/>
                  </a:lnTo>
                  <a:lnTo>
                    <a:pt x="293" y="246"/>
                  </a:lnTo>
                  <a:close/>
                  <a:moveTo>
                    <a:pt x="80" y="186"/>
                  </a:moveTo>
                  <a:lnTo>
                    <a:pt x="80" y="186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105" y="187"/>
                  </a:lnTo>
                  <a:lnTo>
                    <a:pt x="105" y="187"/>
                  </a:lnTo>
                  <a:lnTo>
                    <a:pt x="230" y="190"/>
                  </a:lnTo>
                  <a:lnTo>
                    <a:pt x="230" y="190"/>
                  </a:lnTo>
                  <a:lnTo>
                    <a:pt x="291" y="190"/>
                  </a:lnTo>
                  <a:lnTo>
                    <a:pt x="291" y="190"/>
                  </a:lnTo>
                  <a:lnTo>
                    <a:pt x="293" y="191"/>
                  </a:lnTo>
                  <a:lnTo>
                    <a:pt x="293" y="191"/>
                  </a:lnTo>
                  <a:lnTo>
                    <a:pt x="304" y="189"/>
                  </a:lnTo>
                  <a:lnTo>
                    <a:pt x="313" y="186"/>
                  </a:lnTo>
                  <a:lnTo>
                    <a:pt x="321" y="180"/>
                  </a:lnTo>
                  <a:lnTo>
                    <a:pt x="327" y="172"/>
                  </a:lnTo>
                  <a:lnTo>
                    <a:pt x="332" y="163"/>
                  </a:lnTo>
                  <a:lnTo>
                    <a:pt x="336" y="152"/>
                  </a:lnTo>
                  <a:lnTo>
                    <a:pt x="338" y="142"/>
                  </a:lnTo>
                  <a:lnTo>
                    <a:pt x="339" y="130"/>
                  </a:lnTo>
                  <a:lnTo>
                    <a:pt x="339" y="130"/>
                  </a:lnTo>
                  <a:lnTo>
                    <a:pt x="339" y="117"/>
                  </a:lnTo>
                  <a:lnTo>
                    <a:pt x="336" y="105"/>
                  </a:lnTo>
                  <a:lnTo>
                    <a:pt x="334" y="92"/>
                  </a:lnTo>
                  <a:lnTo>
                    <a:pt x="329" y="81"/>
                  </a:lnTo>
                  <a:lnTo>
                    <a:pt x="321" y="72"/>
                  </a:lnTo>
                  <a:lnTo>
                    <a:pt x="313" y="64"/>
                  </a:lnTo>
                  <a:lnTo>
                    <a:pt x="302" y="59"/>
                  </a:lnTo>
                  <a:lnTo>
                    <a:pt x="297" y="58"/>
                  </a:lnTo>
                  <a:lnTo>
                    <a:pt x="291" y="57"/>
                  </a:lnTo>
                  <a:lnTo>
                    <a:pt x="291" y="57"/>
                  </a:lnTo>
                  <a:lnTo>
                    <a:pt x="289" y="57"/>
                  </a:lnTo>
                  <a:lnTo>
                    <a:pt x="289" y="57"/>
                  </a:lnTo>
                  <a:lnTo>
                    <a:pt x="241" y="55"/>
                  </a:lnTo>
                  <a:lnTo>
                    <a:pt x="194" y="53"/>
                  </a:lnTo>
                  <a:lnTo>
                    <a:pt x="194" y="53"/>
                  </a:lnTo>
                  <a:lnTo>
                    <a:pt x="144" y="50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80" y="50"/>
                  </a:lnTo>
                  <a:lnTo>
                    <a:pt x="71" y="51"/>
                  </a:lnTo>
                  <a:lnTo>
                    <a:pt x="67" y="53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59" y="59"/>
                  </a:lnTo>
                  <a:lnTo>
                    <a:pt x="54" y="66"/>
                  </a:lnTo>
                  <a:lnTo>
                    <a:pt x="51" y="72"/>
                  </a:lnTo>
                  <a:lnTo>
                    <a:pt x="49" y="80"/>
                  </a:lnTo>
                  <a:lnTo>
                    <a:pt x="49" y="88"/>
                  </a:lnTo>
                  <a:lnTo>
                    <a:pt x="47" y="96"/>
                  </a:lnTo>
                  <a:lnTo>
                    <a:pt x="49" y="110"/>
                  </a:lnTo>
                  <a:lnTo>
                    <a:pt x="49" y="117"/>
                  </a:lnTo>
                  <a:lnTo>
                    <a:pt x="49" y="117"/>
                  </a:lnTo>
                  <a:lnTo>
                    <a:pt x="49" y="125"/>
                  </a:lnTo>
                  <a:lnTo>
                    <a:pt x="49" y="125"/>
                  </a:lnTo>
                  <a:lnTo>
                    <a:pt x="50" y="140"/>
                  </a:lnTo>
                  <a:lnTo>
                    <a:pt x="51" y="157"/>
                  </a:lnTo>
                  <a:lnTo>
                    <a:pt x="54" y="165"/>
                  </a:lnTo>
                  <a:lnTo>
                    <a:pt x="56" y="172"/>
                  </a:lnTo>
                  <a:lnTo>
                    <a:pt x="62" y="178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5" y="186"/>
                  </a:lnTo>
                  <a:lnTo>
                    <a:pt x="77" y="187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6" name="Freeform 317"/>
            <p:cNvSpPr>
              <a:spLocks noEditPoints="1"/>
            </p:cNvSpPr>
            <p:nvPr/>
          </p:nvSpPr>
          <p:spPr bwMode="auto">
            <a:xfrm>
              <a:off x="4670426" y="1393826"/>
              <a:ext cx="133350" cy="211138"/>
            </a:xfrm>
            <a:custGeom>
              <a:avLst/>
              <a:gdLst/>
              <a:ahLst/>
              <a:cxnLst>
                <a:cxn ang="0">
                  <a:pos x="107" y="531"/>
                </a:cxn>
                <a:cxn ang="0">
                  <a:pos x="55" y="521"/>
                </a:cxn>
                <a:cxn ang="0">
                  <a:pos x="17" y="492"/>
                </a:cxn>
                <a:cxn ang="0">
                  <a:pos x="2" y="438"/>
                </a:cxn>
                <a:cxn ang="0">
                  <a:pos x="3" y="426"/>
                </a:cxn>
                <a:cxn ang="0">
                  <a:pos x="2" y="357"/>
                </a:cxn>
                <a:cxn ang="0">
                  <a:pos x="2" y="148"/>
                </a:cxn>
                <a:cxn ang="0">
                  <a:pos x="0" y="69"/>
                </a:cxn>
                <a:cxn ang="0">
                  <a:pos x="16" y="26"/>
                </a:cxn>
                <a:cxn ang="0">
                  <a:pos x="50" y="7"/>
                </a:cxn>
                <a:cxn ang="0">
                  <a:pos x="106" y="0"/>
                </a:cxn>
                <a:cxn ang="0">
                  <a:pos x="168" y="3"/>
                </a:cxn>
                <a:cxn ang="0">
                  <a:pos x="249" y="7"/>
                </a:cxn>
                <a:cxn ang="0">
                  <a:pos x="304" y="24"/>
                </a:cxn>
                <a:cxn ang="0">
                  <a:pos x="331" y="56"/>
                </a:cxn>
                <a:cxn ang="0">
                  <a:pos x="338" y="98"/>
                </a:cxn>
                <a:cxn ang="0">
                  <a:pos x="335" y="109"/>
                </a:cxn>
                <a:cxn ang="0">
                  <a:pos x="331" y="124"/>
                </a:cxn>
                <a:cxn ang="0">
                  <a:pos x="331" y="139"/>
                </a:cxn>
                <a:cxn ang="0">
                  <a:pos x="335" y="182"/>
                </a:cxn>
                <a:cxn ang="0">
                  <a:pos x="338" y="268"/>
                </a:cxn>
                <a:cxn ang="0">
                  <a:pos x="335" y="426"/>
                </a:cxn>
                <a:cxn ang="0">
                  <a:pos x="334" y="436"/>
                </a:cxn>
                <a:cxn ang="0">
                  <a:pos x="330" y="467"/>
                </a:cxn>
                <a:cxn ang="0">
                  <a:pos x="310" y="506"/>
                </a:cxn>
                <a:cxn ang="0">
                  <a:pos x="274" y="526"/>
                </a:cxn>
                <a:cxn ang="0">
                  <a:pos x="196" y="532"/>
                </a:cxn>
                <a:cxn ang="0">
                  <a:pos x="87" y="51"/>
                </a:cxn>
                <a:cxn ang="0">
                  <a:pos x="58" y="59"/>
                </a:cxn>
                <a:cxn ang="0">
                  <a:pos x="49" y="79"/>
                </a:cxn>
                <a:cxn ang="0">
                  <a:pos x="49" y="97"/>
                </a:cxn>
                <a:cxn ang="0">
                  <a:pos x="49" y="99"/>
                </a:cxn>
                <a:cxn ang="0">
                  <a:pos x="50" y="296"/>
                </a:cxn>
                <a:cxn ang="0">
                  <a:pos x="49" y="428"/>
                </a:cxn>
                <a:cxn ang="0">
                  <a:pos x="50" y="438"/>
                </a:cxn>
                <a:cxn ang="0">
                  <a:pos x="56" y="460"/>
                </a:cxn>
                <a:cxn ang="0">
                  <a:pos x="87" y="480"/>
                </a:cxn>
                <a:cxn ang="0">
                  <a:pos x="139" y="485"/>
                </a:cxn>
                <a:cxn ang="0">
                  <a:pos x="172" y="485"/>
                </a:cxn>
                <a:cxn ang="0">
                  <a:pos x="207" y="484"/>
                </a:cxn>
                <a:cxn ang="0">
                  <a:pos x="246" y="484"/>
                </a:cxn>
                <a:cxn ang="0">
                  <a:pos x="279" y="463"/>
                </a:cxn>
                <a:cxn ang="0">
                  <a:pos x="285" y="438"/>
                </a:cxn>
                <a:cxn ang="0">
                  <a:pos x="288" y="425"/>
                </a:cxn>
                <a:cxn ang="0">
                  <a:pos x="292" y="238"/>
                </a:cxn>
                <a:cxn ang="0">
                  <a:pos x="281" y="169"/>
                </a:cxn>
                <a:cxn ang="0">
                  <a:pos x="284" y="106"/>
                </a:cxn>
                <a:cxn ang="0">
                  <a:pos x="289" y="92"/>
                </a:cxn>
                <a:cxn ang="0">
                  <a:pos x="278" y="71"/>
                </a:cxn>
                <a:cxn ang="0">
                  <a:pos x="238" y="55"/>
                </a:cxn>
                <a:cxn ang="0">
                  <a:pos x="193" y="51"/>
                </a:cxn>
                <a:cxn ang="0">
                  <a:pos x="155" y="52"/>
                </a:cxn>
                <a:cxn ang="0">
                  <a:pos x="105" y="51"/>
                </a:cxn>
              </a:cxnLst>
              <a:rect l="0" t="0" r="r" b="b"/>
              <a:pathLst>
                <a:path w="338" h="532">
                  <a:moveTo>
                    <a:pt x="166" y="532"/>
                  </a:moveTo>
                  <a:lnTo>
                    <a:pt x="166" y="532"/>
                  </a:lnTo>
                  <a:lnTo>
                    <a:pt x="136" y="532"/>
                  </a:lnTo>
                  <a:lnTo>
                    <a:pt x="107" y="531"/>
                  </a:lnTo>
                  <a:lnTo>
                    <a:pt x="93" y="530"/>
                  </a:lnTo>
                  <a:lnTo>
                    <a:pt x="80" y="527"/>
                  </a:lnTo>
                  <a:lnTo>
                    <a:pt x="67" y="524"/>
                  </a:lnTo>
                  <a:lnTo>
                    <a:pt x="55" y="521"/>
                  </a:lnTo>
                  <a:lnTo>
                    <a:pt x="45" y="515"/>
                  </a:lnTo>
                  <a:lnTo>
                    <a:pt x="34" y="509"/>
                  </a:lnTo>
                  <a:lnTo>
                    <a:pt x="25" y="501"/>
                  </a:lnTo>
                  <a:lnTo>
                    <a:pt x="17" y="492"/>
                  </a:lnTo>
                  <a:lnTo>
                    <a:pt x="11" y="481"/>
                  </a:lnTo>
                  <a:lnTo>
                    <a:pt x="7" y="470"/>
                  </a:lnTo>
                  <a:lnTo>
                    <a:pt x="3" y="454"/>
                  </a:lnTo>
                  <a:lnTo>
                    <a:pt x="2" y="438"/>
                  </a:lnTo>
                  <a:lnTo>
                    <a:pt x="2" y="438"/>
                  </a:lnTo>
                  <a:lnTo>
                    <a:pt x="3" y="430"/>
                  </a:lnTo>
                  <a:lnTo>
                    <a:pt x="4" y="428"/>
                  </a:lnTo>
                  <a:lnTo>
                    <a:pt x="3" y="426"/>
                  </a:lnTo>
                  <a:lnTo>
                    <a:pt x="3" y="426"/>
                  </a:lnTo>
                  <a:lnTo>
                    <a:pt x="2" y="420"/>
                  </a:lnTo>
                  <a:lnTo>
                    <a:pt x="2" y="420"/>
                  </a:lnTo>
                  <a:lnTo>
                    <a:pt x="2" y="357"/>
                  </a:lnTo>
                  <a:lnTo>
                    <a:pt x="3" y="296"/>
                  </a:lnTo>
                  <a:lnTo>
                    <a:pt x="3" y="296"/>
                  </a:lnTo>
                  <a:lnTo>
                    <a:pt x="3" y="198"/>
                  </a:lnTo>
                  <a:lnTo>
                    <a:pt x="2" y="14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69"/>
                  </a:lnTo>
                  <a:lnTo>
                    <a:pt x="2" y="56"/>
                  </a:lnTo>
                  <a:lnTo>
                    <a:pt x="5" y="46"/>
                  </a:lnTo>
                  <a:lnTo>
                    <a:pt x="9" y="35"/>
                  </a:lnTo>
                  <a:lnTo>
                    <a:pt x="16" y="26"/>
                  </a:lnTo>
                  <a:lnTo>
                    <a:pt x="25" y="18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50" y="7"/>
                  </a:lnTo>
                  <a:lnTo>
                    <a:pt x="66" y="3"/>
                  </a:lnTo>
                  <a:lnTo>
                    <a:pt x="84" y="1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31" y="1"/>
                  </a:lnTo>
                  <a:lnTo>
                    <a:pt x="155" y="3"/>
                  </a:lnTo>
                  <a:lnTo>
                    <a:pt x="168" y="3"/>
                  </a:lnTo>
                  <a:lnTo>
                    <a:pt x="168" y="3"/>
                  </a:lnTo>
                  <a:lnTo>
                    <a:pt x="195" y="4"/>
                  </a:lnTo>
                  <a:lnTo>
                    <a:pt x="195" y="4"/>
                  </a:lnTo>
                  <a:lnTo>
                    <a:pt x="223" y="5"/>
                  </a:lnTo>
                  <a:lnTo>
                    <a:pt x="249" y="7"/>
                  </a:lnTo>
                  <a:lnTo>
                    <a:pt x="274" y="12"/>
                  </a:lnTo>
                  <a:lnTo>
                    <a:pt x="284" y="14"/>
                  </a:lnTo>
                  <a:lnTo>
                    <a:pt x="295" y="18"/>
                  </a:lnTo>
                  <a:lnTo>
                    <a:pt x="304" y="24"/>
                  </a:lnTo>
                  <a:lnTo>
                    <a:pt x="313" y="30"/>
                  </a:lnTo>
                  <a:lnTo>
                    <a:pt x="321" y="37"/>
                  </a:lnTo>
                  <a:lnTo>
                    <a:pt x="326" y="46"/>
                  </a:lnTo>
                  <a:lnTo>
                    <a:pt x="331" y="56"/>
                  </a:lnTo>
                  <a:lnTo>
                    <a:pt x="335" y="68"/>
                  </a:lnTo>
                  <a:lnTo>
                    <a:pt x="338" y="82"/>
                  </a:lnTo>
                  <a:lnTo>
                    <a:pt x="338" y="98"/>
                  </a:lnTo>
                  <a:lnTo>
                    <a:pt x="338" y="98"/>
                  </a:lnTo>
                  <a:lnTo>
                    <a:pt x="338" y="103"/>
                  </a:lnTo>
                  <a:lnTo>
                    <a:pt x="335" y="107"/>
                  </a:lnTo>
                  <a:lnTo>
                    <a:pt x="335" y="109"/>
                  </a:lnTo>
                  <a:lnTo>
                    <a:pt x="335" y="109"/>
                  </a:lnTo>
                  <a:lnTo>
                    <a:pt x="335" y="109"/>
                  </a:lnTo>
                  <a:lnTo>
                    <a:pt x="332" y="115"/>
                  </a:lnTo>
                  <a:lnTo>
                    <a:pt x="329" y="122"/>
                  </a:lnTo>
                  <a:lnTo>
                    <a:pt x="331" y="124"/>
                  </a:lnTo>
                  <a:lnTo>
                    <a:pt x="331" y="124"/>
                  </a:lnTo>
                  <a:lnTo>
                    <a:pt x="331" y="131"/>
                  </a:lnTo>
                  <a:lnTo>
                    <a:pt x="331" y="139"/>
                  </a:lnTo>
                  <a:lnTo>
                    <a:pt x="331" y="139"/>
                  </a:lnTo>
                  <a:lnTo>
                    <a:pt x="332" y="153"/>
                  </a:lnTo>
                  <a:lnTo>
                    <a:pt x="334" y="167"/>
                  </a:lnTo>
                  <a:lnTo>
                    <a:pt x="334" y="167"/>
                  </a:lnTo>
                  <a:lnTo>
                    <a:pt x="335" y="182"/>
                  </a:lnTo>
                  <a:lnTo>
                    <a:pt x="335" y="182"/>
                  </a:lnTo>
                  <a:lnTo>
                    <a:pt x="338" y="204"/>
                  </a:lnTo>
                  <a:lnTo>
                    <a:pt x="338" y="225"/>
                  </a:lnTo>
                  <a:lnTo>
                    <a:pt x="338" y="268"/>
                  </a:lnTo>
                  <a:lnTo>
                    <a:pt x="338" y="289"/>
                  </a:lnTo>
                  <a:lnTo>
                    <a:pt x="338" y="289"/>
                  </a:lnTo>
                  <a:lnTo>
                    <a:pt x="336" y="357"/>
                  </a:lnTo>
                  <a:lnTo>
                    <a:pt x="335" y="426"/>
                  </a:lnTo>
                  <a:lnTo>
                    <a:pt x="335" y="426"/>
                  </a:lnTo>
                  <a:lnTo>
                    <a:pt x="335" y="430"/>
                  </a:lnTo>
                  <a:lnTo>
                    <a:pt x="334" y="434"/>
                  </a:lnTo>
                  <a:lnTo>
                    <a:pt x="334" y="436"/>
                  </a:lnTo>
                  <a:lnTo>
                    <a:pt x="334" y="437"/>
                  </a:lnTo>
                  <a:lnTo>
                    <a:pt x="334" y="437"/>
                  </a:lnTo>
                  <a:lnTo>
                    <a:pt x="332" y="453"/>
                  </a:lnTo>
                  <a:lnTo>
                    <a:pt x="330" y="467"/>
                  </a:lnTo>
                  <a:lnTo>
                    <a:pt x="327" y="479"/>
                  </a:lnTo>
                  <a:lnTo>
                    <a:pt x="322" y="489"/>
                  </a:lnTo>
                  <a:lnTo>
                    <a:pt x="317" y="498"/>
                  </a:lnTo>
                  <a:lnTo>
                    <a:pt x="310" y="506"/>
                  </a:lnTo>
                  <a:lnTo>
                    <a:pt x="302" y="513"/>
                  </a:lnTo>
                  <a:lnTo>
                    <a:pt x="293" y="518"/>
                  </a:lnTo>
                  <a:lnTo>
                    <a:pt x="284" y="522"/>
                  </a:lnTo>
                  <a:lnTo>
                    <a:pt x="274" y="526"/>
                  </a:lnTo>
                  <a:lnTo>
                    <a:pt x="262" y="528"/>
                  </a:lnTo>
                  <a:lnTo>
                    <a:pt x="250" y="530"/>
                  </a:lnTo>
                  <a:lnTo>
                    <a:pt x="224" y="532"/>
                  </a:lnTo>
                  <a:lnTo>
                    <a:pt x="196" y="532"/>
                  </a:lnTo>
                  <a:lnTo>
                    <a:pt x="166" y="532"/>
                  </a:lnTo>
                  <a:close/>
                  <a:moveTo>
                    <a:pt x="105" y="51"/>
                  </a:moveTo>
                  <a:lnTo>
                    <a:pt x="105" y="51"/>
                  </a:lnTo>
                  <a:lnTo>
                    <a:pt x="87" y="51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63" y="55"/>
                  </a:lnTo>
                  <a:lnTo>
                    <a:pt x="58" y="59"/>
                  </a:lnTo>
                  <a:lnTo>
                    <a:pt x="53" y="63"/>
                  </a:lnTo>
                  <a:lnTo>
                    <a:pt x="50" y="68"/>
                  </a:lnTo>
                  <a:lnTo>
                    <a:pt x="49" y="73"/>
                  </a:lnTo>
                  <a:lnTo>
                    <a:pt x="49" y="79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49" y="98"/>
                  </a:lnTo>
                  <a:lnTo>
                    <a:pt x="49" y="99"/>
                  </a:lnTo>
                  <a:lnTo>
                    <a:pt x="49" y="99"/>
                  </a:lnTo>
                  <a:lnTo>
                    <a:pt x="50" y="148"/>
                  </a:lnTo>
                  <a:lnTo>
                    <a:pt x="51" y="198"/>
                  </a:lnTo>
                  <a:lnTo>
                    <a:pt x="50" y="296"/>
                  </a:lnTo>
                  <a:lnTo>
                    <a:pt x="50" y="296"/>
                  </a:lnTo>
                  <a:lnTo>
                    <a:pt x="50" y="357"/>
                  </a:lnTo>
                  <a:lnTo>
                    <a:pt x="50" y="420"/>
                  </a:lnTo>
                  <a:lnTo>
                    <a:pt x="50" y="420"/>
                  </a:lnTo>
                  <a:lnTo>
                    <a:pt x="49" y="428"/>
                  </a:lnTo>
                  <a:lnTo>
                    <a:pt x="49" y="429"/>
                  </a:lnTo>
                  <a:lnTo>
                    <a:pt x="49" y="432"/>
                  </a:lnTo>
                  <a:lnTo>
                    <a:pt x="49" y="432"/>
                  </a:lnTo>
                  <a:lnTo>
                    <a:pt x="50" y="438"/>
                  </a:lnTo>
                  <a:lnTo>
                    <a:pt x="50" y="438"/>
                  </a:lnTo>
                  <a:lnTo>
                    <a:pt x="51" y="446"/>
                  </a:lnTo>
                  <a:lnTo>
                    <a:pt x="54" y="454"/>
                  </a:lnTo>
                  <a:lnTo>
                    <a:pt x="56" y="460"/>
                  </a:lnTo>
                  <a:lnTo>
                    <a:pt x="62" y="466"/>
                  </a:lnTo>
                  <a:lnTo>
                    <a:pt x="67" y="470"/>
                  </a:lnTo>
                  <a:lnTo>
                    <a:pt x="73" y="473"/>
                  </a:lnTo>
                  <a:lnTo>
                    <a:pt x="87" y="480"/>
                  </a:lnTo>
                  <a:lnTo>
                    <a:pt x="101" y="483"/>
                  </a:lnTo>
                  <a:lnTo>
                    <a:pt x="117" y="485"/>
                  </a:lnTo>
                  <a:lnTo>
                    <a:pt x="139" y="485"/>
                  </a:lnTo>
                  <a:lnTo>
                    <a:pt x="139" y="485"/>
                  </a:lnTo>
                  <a:lnTo>
                    <a:pt x="139" y="485"/>
                  </a:lnTo>
                  <a:lnTo>
                    <a:pt x="139" y="485"/>
                  </a:lnTo>
                  <a:lnTo>
                    <a:pt x="172" y="485"/>
                  </a:lnTo>
                  <a:lnTo>
                    <a:pt x="172" y="485"/>
                  </a:lnTo>
                  <a:lnTo>
                    <a:pt x="189" y="484"/>
                  </a:lnTo>
                  <a:lnTo>
                    <a:pt x="189" y="484"/>
                  </a:lnTo>
                  <a:lnTo>
                    <a:pt x="207" y="484"/>
                  </a:lnTo>
                  <a:lnTo>
                    <a:pt x="207" y="484"/>
                  </a:lnTo>
                  <a:lnTo>
                    <a:pt x="225" y="485"/>
                  </a:lnTo>
                  <a:lnTo>
                    <a:pt x="225" y="485"/>
                  </a:lnTo>
                  <a:lnTo>
                    <a:pt x="236" y="485"/>
                  </a:lnTo>
                  <a:lnTo>
                    <a:pt x="246" y="484"/>
                  </a:lnTo>
                  <a:lnTo>
                    <a:pt x="257" y="481"/>
                  </a:lnTo>
                  <a:lnTo>
                    <a:pt x="266" y="477"/>
                  </a:lnTo>
                  <a:lnTo>
                    <a:pt x="274" y="471"/>
                  </a:lnTo>
                  <a:lnTo>
                    <a:pt x="279" y="463"/>
                  </a:lnTo>
                  <a:lnTo>
                    <a:pt x="281" y="458"/>
                  </a:lnTo>
                  <a:lnTo>
                    <a:pt x="284" y="453"/>
                  </a:lnTo>
                  <a:lnTo>
                    <a:pt x="285" y="438"/>
                  </a:lnTo>
                  <a:lnTo>
                    <a:pt x="285" y="438"/>
                  </a:lnTo>
                  <a:lnTo>
                    <a:pt x="287" y="429"/>
                  </a:lnTo>
                  <a:lnTo>
                    <a:pt x="288" y="428"/>
                  </a:lnTo>
                  <a:lnTo>
                    <a:pt x="288" y="425"/>
                  </a:lnTo>
                  <a:lnTo>
                    <a:pt x="288" y="425"/>
                  </a:lnTo>
                  <a:lnTo>
                    <a:pt x="288" y="336"/>
                  </a:lnTo>
                  <a:lnTo>
                    <a:pt x="292" y="250"/>
                  </a:lnTo>
                  <a:lnTo>
                    <a:pt x="292" y="250"/>
                  </a:lnTo>
                  <a:lnTo>
                    <a:pt x="292" y="238"/>
                  </a:lnTo>
                  <a:lnTo>
                    <a:pt x="291" y="225"/>
                  </a:lnTo>
                  <a:lnTo>
                    <a:pt x="285" y="196"/>
                  </a:lnTo>
                  <a:lnTo>
                    <a:pt x="285" y="196"/>
                  </a:lnTo>
                  <a:lnTo>
                    <a:pt x="281" y="169"/>
                  </a:lnTo>
                  <a:lnTo>
                    <a:pt x="280" y="141"/>
                  </a:lnTo>
                  <a:lnTo>
                    <a:pt x="280" y="130"/>
                  </a:lnTo>
                  <a:lnTo>
                    <a:pt x="281" y="116"/>
                  </a:lnTo>
                  <a:lnTo>
                    <a:pt x="284" y="106"/>
                  </a:lnTo>
                  <a:lnTo>
                    <a:pt x="288" y="96"/>
                  </a:lnTo>
                  <a:lnTo>
                    <a:pt x="289" y="94"/>
                  </a:lnTo>
                  <a:lnTo>
                    <a:pt x="289" y="92"/>
                  </a:lnTo>
                  <a:lnTo>
                    <a:pt x="289" y="92"/>
                  </a:lnTo>
                  <a:lnTo>
                    <a:pt x="287" y="86"/>
                  </a:lnTo>
                  <a:lnTo>
                    <a:pt x="285" y="80"/>
                  </a:lnTo>
                  <a:lnTo>
                    <a:pt x="281" y="75"/>
                  </a:lnTo>
                  <a:lnTo>
                    <a:pt x="278" y="71"/>
                  </a:lnTo>
                  <a:lnTo>
                    <a:pt x="272" y="67"/>
                  </a:lnTo>
                  <a:lnTo>
                    <a:pt x="266" y="63"/>
                  </a:lnTo>
                  <a:lnTo>
                    <a:pt x="254" y="58"/>
                  </a:lnTo>
                  <a:lnTo>
                    <a:pt x="238" y="55"/>
                  </a:lnTo>
                  <a:lnTo>
                    <a:pt x="224" y="52"/>
                  </a:lnTo>
                  <a:lnTo>
                    <a:pt x="208" y="51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69" y="52"/>
                  </a:lnTo>
                  <a:lnTo>
                    <a:pt x="169" y="52"/>
                  </a:lnTo>
                  <a:lnTo>
                    <a:pt x="155" y="52"/>
                  </a:lnTo>
                  <a:lnTo>
                    <a:pt x="155" y="52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05" y="51"/>
                  </a:lnTo>
                  <a:lnTo>
                    <a:pt x="105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217" name="组合 1274"/>
          <p:cNvGrpSpPr/>
          <p:nvPr/>
        </p:nvGrpSpPr>
        <p:grpSpPr>
          <a:xfrm>
            <a:off x="9458636" y="1329557"/>
            <a:ext cx="969433" cy="749301"/>
            <a:chOff x="5248276" y="1095375"/>
            <a:chExt cx="727075" cy="561976"/>
          </a:xfrm>
          <a:solidFill>
            <a:schemeClr val="tx1"/>
          </a:solidFill>
        </p:grpSpPr>
        <p:sp>
          <p:nvSpPr>
            <p:cNvPr id="218" name="Freeform 378"/>
            <p:cNvSpPr/>
            <p:nvPr/>
          </p:nvSpPr>
          <p:spPr bwMode="auto">
            <a:xfrm>
              <a:off x="5367339" y="1268413"/>
              <a:ext cx="39688" cy="144463"/>
            </a:xfrm>
            <a:custGeom>
              <a:avLst/>
              <a:gdLst/>
              <a:ahLst/>
              <a:cxnLst>
                <a:cxn ang="0">
                  <a:pos x="90" y="5"/>
                </a:cxn>
                <a:cxn ang="0">
                  <a:pos x="90" y="5"/>
                </a:cxn>
                <a:cxn ang="0">
                  <a:pos x="89" y="17"/>
                </a:cxn>
                <a:cxn ang="0">
                  <a:pos x="87" y="28"/>
                </a:cxn>
                <a:cxn ang="0">
                  <a:pos x="81" y="49"/>
                </a:cxn>
                <a:cxn ang="0">
                  <a:pos x="64" y="89"/>
                </a:cxn>
                <a:cxn ang="0">
                  <a:pos x="64" y="89"/>
                </a:cxn>
                <a:cxn ang="0">
                  <a:pos x="56" y="113"/>
                </a:cxn>
                <a:cxn ang="0">
                  <a:pos x="49" y="136"/>
                </a:cxn>
                <a:cxn ang="0">
                  <a:pos x="36" y="185"/>
                </a:cxn>
                <a:cxn ang="0">
                  <a:pos x="36" y="185"/>
                </a:cxn>
                <a:cxn ang="0">
                  <a:pos x="31" y="207"/>
                </a:cxn>
                <a:cxn ang="0">
                  <a:pos x="26" y="230"/>
                </a:cxn>
                <a:cxn ang="0">
                  <a:pos x="18" y="277"/>
                </a:cxn>
                <a:cxn ang="0">
                  <a:pos x="18" y="277"/>
                </a:cxn>
                <a:cxn ang="0">
                  <a:pos x="13" y="298"/>
                </a:cxn>
                <a:cxn ang="0">
                  <a:pos x="8" y="318"/>
                </a:cxn>
                <a:cxn ang="0">
                  <a:pos x="2" y="339"/>
                </a:cxn>
                <a:cxn ang="0">
                  <a:pos x="1" y="349"/>
                </a:cxn>
                <a:cxn ang="0">
                  <a:pos x="0" y="360"/>
                </a:cxn>
                <a:cxn ang="0">
                  <a:pos x="0" y="360"/>
                </a:cxn>
                <a:cxn ang="0">
                  <a:pos x="0" y="362"/>
                </a:cxn>
                <a:cxn ang="0">
                  <a:pos x="1" y="364"/>
                </a:cxn>
                <a:cxn ang="0">
                  <a:pos x="2" y="365"/>
                </a:cxn>
                <a:cxn ang="0">
                  <a:pos x="5" y="365"/>
                </a:cxn>
                <a:cxn ang="0">
                  <a:pos x="9" y="364"/>
                </a:cxn>
                <a:cxn ang="0">
                  <a:pos x="10" y="362"/>
                </a:cxn>
                <a:cxn ang="0">
                  <a:pos x="10" y="360"/>
                </a:cxn>
                <a:cxn ang="0">
                  <a:pos x="10" y="360"/>
                </a:cxn>
                <a:cxn ang="0">
                  <a:pos x="13" y="349"/>
                </a:cxn>
                <a:cxn ang="0">
                  <a:pos x="15" y="340"/>
                </a:cxn>
                <a:cxn ang="0">
                  <a:pos x="19" y="331"/>
                </a:cxn>
                <a:cxn ang="0">
                  <a:pos x="22" y="322"/>
                </a:cxn>
                <a:cxn ang="0">
                  <a:pos x="31" y="270"/>
                </a:cxn>
                <a:cxn ang="0">
                  <a:pos x="31" y="270"/>
                </a:cxn>
                <a:cxn ang="0">
                  <a:pos x="39" y="223"/>
                </a:cxn>
                <a:cxn ang="0">
                  <a:pos x="49" y="177"/>
                </a:cxn>
                <a:cxn ang="0">
                  <a:pos x="49" y="177"/>
                </a:cxn>
                <a:cxn ang="0">
                  <a:pos x="64" y="128"/>
                </a:cxn>
                <a:cxn ang="0">
                  <a:pos x="79" y="81"/>
                </a:cxn>
                <a:cxn ang="0">
                  <a:pos x="79" y="81"/>
                </a:cxn>
                <a:cxn ang="0">
                  <a:pos x="93" y="45"/>
                </a:cxn>
                <a:cxn ang="0">
                  <a:pos x="99" y="25"/>
                </a:cxn>
                <a:cxn ang="0">
                  <a:pos x="100" y="16"/>
                </a:cxn>
                <a:cxn ang="0">
                  <a:pos x="102" y="5"/>
                </a:cxn>
                <a:cxn ang="0">
                  <a:pos x="102" y="5"/>
                </a:cxn>
                <a:cxn ang="0">
                  <a:pos x="102" y="4"/>
                </a:cxn>
                <a:cxn ang="0">
                  <a:pos x="100" y="1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3" y="1"/>
                </a:cxn>
                <a:cxn ang="0">
                  <a:pos x="91" y="4"/>
                </a:cxn>
                <a:cxn ang="0">
                  <a:pos x="90" y="5"/>
                </a:cxn>
                <a:cxn ang="0">
                  <a:pos x="90" y="5"/>
                </a:cxn>
              </a:cxnLst>
              <a:rect l="0" t="0" r="r" b="b"/>
              <a:pathLst>
                <a:path w="102" h="365">
                  <a:moveTo>
                    <a:pt x="90" y="5"/>
                  </a:moveTo>
                  <a:lnTo>
                    <a:pt x="90" y="5"/>
                  </a:lnTo>
                  <a:lnTo>
                    <a:pt x="89" y="17"/>
                  </a:lnTo>
                  <a:lnTo>
                    <a:pt x="87" y="28"/>
                  </a:lnTo>
                  <a:lnTo>
                    <a:pt x="81" y="49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56" y="113"/>
                  </a:lnTo>
                  <a:lnTo>
                    <a:pt x="49" y="136"/>
                  </a:lnTo>
                  <a:lnTo>
                    <a:pt x="36" y="185"/>
                  </a:lnTo>
                  <a:lnTo>
                    <a:pt x="36" y="185"/>
                  </a:lnTo>
                  <a:lnTo>
                    <a:pt x="31" y="207"/>
                  </a:lnTo>
                  <a:lnTo>
                    <a:pt x="26" y="230"/>
                  </a:lnTo>
                  <a:lnTo>
                    <a:pt x="18" y="277"/>
                  </a:lnTo>
                  <a:lnTo>
                    <a:pt x="18" y="277"/>
                  </a:lnTo>
                  <a:lnTo>
                    <a:pt x="13" y="298"/>
                  </a:lnTo>
                  <a:lnTo>
                    <a:pt x="8" y="318"/>
                  </a:lnTo>
                  <a:lnTo>
                    <a:pt x="2" y="339"/>
                  </a:lnTo>
                  <a:lnTo>
                    <a:pt x="1" y="349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0" y="362"/>
                  </a:lnTo>
                  <a:lnTo>
                    <a:pt x="1" y="364"/>
                  </a:lnTo>
                  <a:lnTo>
                    <a:pt x="2" y="365"/>
                  </a:lnTo>
                  <a:lnTo>
                    <a:pt x="5" y="365"/>
                  </a:lnTo>
                  <a:lnTo>
                    <a:pt x="9" y="364"/>
                  </a:lnTo>
                  <a:lnTo>
                    <a:pt x="10" y="362"/>
                  </a:lnTo>
                  <a:lnTo>
                    <a:pt x="10" y="360"/>
                  </a:lnTo>
                  <a:lnTo>
                    <a:pt x="10" y="360"/>
                  </a:lnTo>
                  <a:lnTo>
                    <a:pt x="13" y="349"/>
                  </a:lnTo>
                  <a:lnTo>
                    <a:pt x="15" y="340"/>
                  </a:lnTo>
                  <a:lnTo>
                    <a:pt x="19" y="331"/>
                  </a:lnTo>
                  <a:lnTo>
                    <a:pt x="22" y="322"/>
                  </a:lnTo>
                  <a:lnTo>
                    <a:pt x="31" y="270"/>
                  </a:lnTo>
                  <a:lnTo>
                    <a:pt x="31" y="270"/>
                  </a:lnTo>
                  <a:lnTo>
                    <a:pt x="39" y="223"/>
                  </a:lnTo>
                  <a:lnTo>
                    <a:pt x="49" y="177"/>
                  </a:lnTo>
                  <a:lnTo>
                    <a:pt x="49" y="177"/>
                  </a:lnTo>
                  <a:lnTo>
                    <a:pt x="64" y="128"/>
                  </a:lnTo>
                  <a:lnTo>
                    <a:pt x="79" y="81"/>
                  </a:lnTo>
                  <a:lnTo>
                    <a:pt x="79" y="81"/>
                  </a:lnTo>
                  <a:lnTo>
                    <a:pt x="93" y="45"/>
                  </a:lnTo>
                  <a:lnTo>
                    <a:pt x="99" y="25"/>
                  </a:lnTo>
                  <a:lnTo>
                    <a:pt x="100" y="16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2" y="4"/>
                  </a:lnTo>
                  <a:lnTo>
                    <a:pt x="100" y="1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3" y="1"/>
                  </a:lnTo>
                  <a:lnTo>
                    <a:pt x="91" y="4"/>
                  </a:lnTo>
                  <a:lnTo>
                    <a:pt x="90" y="5"/>
                  </a:lnTo>
                  <a:lnTo>
                    <a:pt x="9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9" name="Freeform 379"/>
            <p:cNvSpPr/>
            <p:nvPr/>
          </p:nvSpPr>
          <p:spPr bwMode="auto">
            <a:xfrm>
              <a:off x="5426076" y="1354138"/>
              <a:ext cx="33338" cy="128588"/>
            </a:xfrm>
            <a:custGeom>
              <a:avLst/>
              <a:gdLst/>
              <a:ahLst/>
              <a:cxnLst>
                <a:cxn ang="0">
                  <a:pos x="75" y="3"/>
                </a:cxn>
                <a:cxn ang="0">
                  <a:pos x="75" y="3"/>
                </a:cxn>
                <a:cxn ang="0">
                  <a:pos x="71" y="11"/>
                </a:cxn>
                <a:cxn ang="0">
                  <a:pos x="69" y="20"/>
                </a:cxn>
                <a:cxn ang="0">
                  <a:pos x="63" y="37"/>
                </a:cxn>
                <a:cxn ang="0">
                  <a:pos x="55" y="71"/>
                </a:cxn>
                <a:cxn ang="0">
                  <a:pos x="55" y="71"/>
                </a:cxn>
                <a:cxn ang="0">
                  <a:pos x="49" y="91"/>
                </a:cxn>
                <a:cxn ang="0">
                  <a:pos x="42" y="110"/>
                </a:cxn>
                <a:cxn ang="0">
                  <a:pos x="36" y="130"/>
                </a:cxn>
                <a:cxn ang="0">
                  <a:pos x="32" y="149"/>
                </a:cxn>
                <a:cxn ang="0">
                  <a:pos x="32" y="149"/>
                </a:cxn>
                <a:cxn ang="0">
                  <a:pos x="27" y="196"/>
                </a:cxn>
                <a:cxn ang="0">
                  <a:pos x="23" y="220"/>
                </a:cxn>
                <a:cxn ang="0">
                  <a:pos x="19" y="244"/>
                </a:cxn>
                <a:cxn ang="0">
                  <a:pos x="19" y="244"/>
                </a:cxn>
                <a:cxn ang="0">
                  <a:pos x="15" y="261"/>
                </a:cxn>
                <a:cxn ang="0">
                  <a:pos x="11" y="279"/>
                </a:cxn>
                <a:cxn ang="0">
                  <a:pos x="11" y="279"/>
                </a:cxn>
                <a:cxn ang="0">
                  <a:pos x="8" y="288"/>
                </a:cxn>
                <a:cxn ang="0">
                  <a:pos x="7" y="298"/>
                </a:cxn>
                <a:cxn ang="0">
                  <a:pos x="6" y="309"/>
                </a:cxn>
                <a:cxn ang="0">
                  <a:pos x="3" y="313"/>
                </a:cxn>
                <a:cxn ang="0">
                  <a:pos x="2" y="317"/>
                </a:cxn>
                <a:cxn ang="0">
                  <a:pos x="2" y="317"/>
                </a:cxn>
                <a:cxn ang="0">
                  <a:pos x="0" y="319"/>
                </a:cxn>
                <a:cxn ang="0">
                  <a:pos x="0" y="321"/>
                </a:cxn>
                <a:cxn ang="0">
                  <a:pos x="2" y="323"/>
                </a:cxn>
                <a:cxn ang="0">
                  <a:pos x="3" y="325"/>
                </a:cxn>
                <a:cxn ang="0">
                  <a:pos x="7" y="325"/>
                </a:cxn>
                <a:cxn ang="0">
                  <a:pos x="10" y="325"/>
                </a:cxn>
                <a:cxn ang="0">
                  <a:pos x="11" y="323"/>
                </a:cxn>
                <a:cxn ang="0">
                  <a:pos x="11" y="323"/>
                </a:cxn>
                <a:cxn ang="0">
                  <a:pos x="15" y="317"/>
                </a:cxn>
                <a:cxn ang="0">
                  <a:pos x="18" y="310"/>
                </a:cxn>
                <a:cxn ang="0">
                  <a:pos x="21" y="295"/>
                </a:cxn>
                <a:cxn ang="0">
                  <a:pos x="24" y="279"/>
                </a:cxn>
                <a:cxn ang="0">
                  <a:pos x="27" y="264"/>
                </a:cxn>
                <a:cxn ang="0">
                  <a:pos x="27" y="264"/>
                </a:cxn>
                <a:cxn ang="0">
                  <a:pos x="31" y="245"/>
                </a:cxn>
                <a:cxn ang="0">
                  <a:pos x="33" y="227"/>
                </a:cxn>
                <a:cxn ang="0">
                  <a:pos x="38" y="187"/>
                </a:cxn>
                <a:cxn ang="0">
                  <a:pos x="38" y="187"/>
                </a:cxn>
                <a:cxn ang="0">
                  <a:pos x="42" y="164"/>
                </a:cxn>
                <a:cxn ang="0">
                  <a:pos x="46" y="140"/>
                </a:cxn>
                <a:cxn ang="0">
                  <a:pos x="52" y="117"/>
                </a:cxn>
                <a:cxn ang="0">
                  <a:pos x="59" y="94"/>
                </a:cxn>
                <a:cxn ang="0">
                  <a:pos x="59" y="94"/>
                </a:cxn>
                <a:cxn ang="0">
                  <a:pos x="66" y="72"/>
                </a:cxn>
                <a:cxn ang="0">
                  <a:pos x="71" y="51"/>
                </a:cxn>
                <a:cxn ang="0">
                  <a:pos x="76" y="29"/>
                </a:cxn>
                <a:cxn ang="0">
                  <a:pos x="80" y="19"/>
                </a:cxn>
                <a:cxn ang="0">
                  <a:pos x="86" y="9"/>
                </a:cxn>
                <a:cxn ang="0">
                  <a:pos x="86" y="9"/>
                </a:cxn>
                <a:cxn ang="0">
                  <a:pos x="87" y="7"/>
                </a:cxn>
                <a:cxn ang="0">
                  <a:pos x="86" y="4"/>
                </a:cxn>
                <a:cxn ang="0">
                  <a:pos x="83" y="2"/>
                </a:cxn>
                <a:cxn ang="0">
                  <a:pos x="79" y="0"/>
                </a:cxn>
                <a:cxn ang="0">
                  <a:pos x="78" y="2"/>
                </a:cxn>
                <a:cxn ang="0">
                  <a:pos x="75" y="3"/>
                </a:cxn>
                <a:cxn ang="0">
                  <a:pos x="75" y="3"/>
                </a:cxn>
              </a:cxnLst>
              <a:rect l="0" t="0" r="r" b="b"/>
              <a:pathLst>
                <a:path w="87" h="325">
                  <a:moveTo>
                    <a:pt x="75" y="3"/>
                  </a:moveTo>
                  <a:lnTo>
                    <a:pt x="75" y="3"/>
                  </a:lnTo>
                  <a:lnTo>
                    <a:pt x="71" y="11"/>
                  </a:lnTo>
                  <a:lnTo>
                    <a:pt x="69" y="20"/>
                  </a:lnTo>
                  <a:lnTo>
                    <a:pt x="63" y="37"/>
                  </a:lnTo>
                  <a:lnTo>
                    <a:pt x="55" y="71"/>
                  </a:lnTo>
                  <a:lnTo>
                    <a:pt x="55" y="71"/>
                  </a:lnTo>
                  <a:lnTo>
                    <a:pt x="49" y="91"/>
                  </a:lnTo>
                  <a:lnTo>
                    <a:pt x="42" y="110"/>
                  </a:lnTo>
                  <a:lnTo>
                    <a:pt x="36" y="130"/>
                  </a:lnTo>
                  <a:lnTo>
                    <a:pt x="32" y="149"/>
                  </a:lnTo>
                  <a:lnTo>
                    <a:pt x="32" y="149"/>
                  </a:lnTo>
                  <a:lnTo>
                    <a:pt x="27" y="196"/>
                  </a:lnTo>
                  <a:lnTo>
                    <a:pt x="23" y="220"/>
                  </a:lnTo>
                  <a:lnTo>
                    <a:pt x="19" y="244"/>
                  </a:lnTo>
                  <a:lnTo>
                    <a:pt x="19" y="244"/>
                  </a:lnTo>
                  <a:lnTo>
                    <a:pt x="15" y="261"/>
                  </a:lnTo>
                  <a:lnTo>
                    <a:pt x="11" y="279"/>
                  </a:lnTo>
                  <a:lnTo>
                    <a:pt x="11" y="279"/>
                  </a:lnTo>
                  <a:lnTo>
                    <a:pt x="8" y="288"/>
                  </a:lnTo>
                  <a:lnTo>
                    <a:pt x="7" y="298"/>
                  </a:lnTo>
                  <a:lnTo>
                    <a:pt x="6" y="309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2" y="317"/>
                  </a:lnTo>
                  <a:lnTo>
                    <a:pt x="0" y="319"/>
                  </a:lnTo>
                  <a:lnTo>
                    <a:pt x="0" y="321"/>
                  </a:lnTo>
                  <a:lnTo>
                    <a:pt x="2" y="323"/>
                  </a:lnTo>
                  <a:lnTo>
                    <a:pt x="3" y="325"/>
                  </a:lnTo>
                  <a:lnTo>
                    <a:pt x="7" y="325"/>
                  </a:lnTo>
                  <a:lnTo>
                    <a:pt x="10" y="325"/>
                  </a:lnTo>
                  <a:lnTo>
                    <a:pt x="11" y="323"/>
                  </a:lnTo>
                  <a:lnTo>
                    <a:pt x="11" y="323"/>
                  </a:lnTo>
                  <a:lnTo>
                    <a:pt x="15" y="317"/>
                  </a:lnTo>
                  <a:lnTo>
                    <a:pt x="18" y="310"/>
                  </a:lnTo>
                  <a:lnTo>
                    <a:pt x="21" y="295"/>
                  </a:lnTo>
                  <a:lnTo>
                    <a:pt x="24" y="279"/>
                  </a:lnTo>
                  <a:lnTo>
                    <a:pt x="27" y="264"/>
                  </a:lnTo>
                  <a:lnTo>
                    <a:pt x="27" y="264"/>
                  </a:lnTo>
                  <a:lnTo>
                    <a:pt x="31" y="245"/>
                  </a:lnTo>
                  <a:lnTo>
                    <a:pt x="33" y="227"/>
                  </a:lnTo>
                  <a:lnTo>
                    <a:pt x="38" y="187"/>
                  </a:lnTo>
                  <a:lnTo>
                    <a:pt x="38" y="187"/>
                  </a:lnTo>
                  <a:lnTo>
                    <a:pt x="42" y="164"/>
                  </a:lnTo>
                  <a:lnTo>
                    <a:pt x="46" y="140"/>
                  </a:lnTo>
                  <a:lnTo>
                    <a:pt x="52" y="117"/>
                  </a:lnTo>
                  <a:lnTo>
                    <a:pt x="59" y="94"/>
                  </a:lnTo>
                  <a:lnTo>
                    <a:pt x="59" y="94"/>
                  </a:lnTo>
                  <a:lnTo>
                    <a:pt x="66" y="72"/>
                  </a:lnTo>
                  <a:lnTo>
                    <a:pt x="71" y="51"/>
                  </a:lnTo>
                  <a:lnTo>
                    <a:pt x="76" y="29"/>
                  </a:lnTo>
                  <a:lnTo>
                    <a:pt x="80" y="1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7" y="7"/>
                  </a:lnTo>
                  <a:lnTo>
                    <a:pt x="86" y="4"/>
                  </a:lnTo>
                  <a:lnTo>
                    <a:pt x="83" y="2"/>
                  </a:lnTo>
                  <a:lnTo>
                    <a:pt x="79" y="0"/>
                  </a:lnTo>
                  <a:lnTo>
                    <a:pt x="78" y="2"/>
                  </a:lnTo>
                  <a:lnTo>
                    <a:pt x="75" y="3"/>
                  </a:lnTo>
                  <a:lnTo>
                    <a:pt x="75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0" name="Freeform 380"/>
            <p:cNvSpPr/>
            <p:nvPr/>
          </p:nvSpPr>
          <p:spPr bwMode="auto">
            <a:xfrm>
              <a:off x="5492751" y="1465263"/>
              <a:ext cx="25400" cy="90488"/>
            </a:xfrm>
            <a:custGeom>
              <a:avLst/>
              <a:gdLst/>
              <a:ahLst/>
              <a:cxnLst>
                <a:cxn ang="0">
                  <a:pos x="52" y="3"/>
                </a:cxn>
                <a:cxn ang="0">
                  <a:pos x="52" y="3"/>
                </a:cxn>
                <a:cxn ang="0">
                  <a:pos x="46" y="13"/>
                </a:cxn>
                <a:cxn ang="0">
                  <a:pos x="42" y="24"/>
                </a:cxn>
                <a:cxn ang="0">
                  <a:pos x="34" y="45"/>
                </a:cxn>
                <a:cxn ang="0">
                  <a:pos x="29" y="67"/>
                </a:cxn>
                <a:cxn ang="0">
                  <a:pos x="23" y="90"/>
                </a:cxn>
                <a:cxn ang="0">
                  <a:pos x="23" y="90"/>
                </a:cxn>
                <a:cxn ang="0">
                  <a:pos x="16" y="122"/>
                </a:cxn>
                <a:cxn ang="0">
                  <a:pos x="10" y="154"/>
                </a:cxn>
                <a:cxn ang="0">
                  <a:pos x="0" y="221"/>
                </a:cxn>
                <a:cxn ang="0">
                  <a:pos x="0" y="221"/>
                </a:cxn>
                <a:cxn ang="0">
                  <a:pos x="0" y="224"/>
                </a:cxn>
                <a:cxn ang="0">
                  <a:pos x="1" y="225"/>
                </a:cxn>
                <a:cxn ang="0">
                  <a:pos x="5" y="228"/>
                </a:cxn>
                <a:cxn ang="0">
                  <a:pos x="6" y="228"/>
                </a:cxn>
                <a:cxn ang="0">
                  <a:pos x="9" y="228"/>
                </a:cxn>
                <a:cxn ang="0">
                  <a:pos x="10" y="226"/>
                </a:cxn>
                <a:cxn ang="0">
                  <a:pos x="12" y="224"/>
                </a:cxn>
                <a:cxn ang="0">
                  <a:pos x="12" y="224"/>
                </a:cxn>
                <a:cxn ang="0">
                  <a:pos x="16" y="194"/>
                </a:cxn>
                <a:cxn ang="0">
                  <a:pos x="22" y="164"/>
                </a:cxn>
                <a:cxn ang="0">
                  <a:pos x="27" y="134"/>
                </a:cxn>
                <a:cxn ang="0">
                  <a:pos x="33" y="103"/>
                </a:cxn>
                <a:cxn ang="0">
                  <a:pos x="33" y="103"/>
                </a:cxn>
                <a:cxn ang="0">
                  <a:pos x="36" y="79"/>
                </a:cxn>
                <a:cxn ang="0">
                  <a:pos x="42" y="54"/>
                </a:cxn>
                <a:cxn ang="0">
                  <a:pos x="46" y="42"/>
                </a:cxn>
                <a:cxn ang="0">
                  <a:pos x="51" y="30"/>
                </a:cxn>
                <a:cxn ang="0">
                  <a:pos x="56" y="18"/>
                </a:cxn>
                <a:cxn ang="0">
                  <a:pos x="61" y="8"/>
                </a:cxn>
                <a:cxn ang="0">
                  <a:pos x="61" y="8"/>
                </a:cxn>
                <a:cxn ang="0">
                  <a:pos x="63" y="7"/>
                </a:cxn>
                <a:cxn ang="0">
                  <a:pos x="63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3" y="1"/>
                </a:cxn>
                <a:cxn ang="0">
                  <a:pos x="52" y="3"/>
                </a:cxn>
                <a:cxn ang="0">
                  <a:pos x="52" y="3"/>
                </a:cxn>
              </a:cxnLst>
              <a:rect l="0" t="0" r="r" b="b"/>
              <a:pathLst>
                <a:path w="63" h="228">
                  <a:moveTo>
                    <a:pt x="52" y="3"/>
                  </a:moveTo>
                  <a:lnTo>
                    <a:pt x="52" y="3"/>
                  </a:lnTo>
                  <a:lnTo>
                    <a:pt x="46" y="13"/>
                  </a:lnTo>
                  <a:lnTo>
                    <a:pt x="42" y="24"/>
                  </a:lnTo>
                  <a:lnTo>
                    <a:pt x="34" y="45"/>
                  </a:lnTo>
                  <a:lnTo>
                    <a:pt x="29" y="67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16" y="122"/>
                  </a:lnTo>
                  <a:lnTo>
                    <a:pt x="10" y="15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224"/>
                  </a:lnTo>
                  <a:lnTo>
                    <a:pt x="1" y="225"/>
                  </a:lnTo>
                  <a:lnTo>
                    <a:pt x="5" y="228"/>
                  </a:lnTo>
                  <a:lnTo>
                    <a:pt x="6" y="228"/>
                  </a:lnTo>
                  <a:lnTo>
                    <a:pt x="9" y="228"/>
                  </a:lnTo>
                  <a:lnTo>
                    <a:pt x="10" y="226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16" y="194"/>
                  </a:lnTo>
                  <a:lnTo>
                    <a:pt x="22" y="164"/>
                  </a:lnTo>
                  <a:lnTo>
                    <a:pt x="27" y="134"/>
                  </a:lnTo>
                  <a:lnTo>
                    <a:pt x="33" y="103"/>
                  </a:lnTo>
                  <a:lnTo>
                    <a:pt x="33" y="103"/>
                  </a:lnTo>
                  <a:lnTo>
                    <a:pt x="36" y="79"/>
                  </a:lnTo>
                  <a:lnTo>
                    <a:pt x="42" y="54"/>
                  </a:lnTo>
                  <a:lnTo>
                    <a:pt x="46" y="42"/>
                  </a:lnTo>
                  <a:lnTo>
                    <a:pt x="51" y="30"/>
                  </a:lnTo>
                  <a:lnTo>
                    <a:pt x="56" y="18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3" y="7"/>
                  </a:lnTo>
                  <a:lnTo>
                    <a:pt x="63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3" y="1"/>
                  </a:lnTo>
                  <a:lnTo>
                    <a:pt x="52" y="3"/>
                  </a:lnTo>
                  <a:lnTo>
                    <a:pt x="5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1" name="Freeform 381"/>
            <p:cNvSpPr/>
            <p:nvPr/>
          </p:nvSpPr>
          <p:spPr bwMode="auto">
            <a:xfrm>
              <a:off x="5516564" y="1489076"/>
              <a:ext cx="17463" cy="7620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4"/>
                </a:cxn>
                <a:cxn ang="0">
                  <a:pos x="21" y="48"/>
                </a:cxn>
                <a:cxn ang="0">
                  <a:pos x="11" y="94"/>
                </a:cxn>
                <a:cxn ang="0">
                  <a:pos x="7" y="117"/>
                </a:cxn>
                <a:cxn ang="0">
                  <a:pos x="3" y="141"/>
                </a:cxn>
                <a:cxn ang="0">
                  <a:pos x="0" y="163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0" y="189"/>
                </a:cxn>
                <a:cxn ang="0">
                  <a:pos x="2" y="192"/>
                </a:cxn>
                <a:cxn ang="0">
                  <a:pos x="6" y="193"/>
                </a:cxn>
                <a:cxn ang="0">
                  <a:pos x="10" y="192"/>
                </a:cxn>
                <a:cxn ang="0">
                  <a:pos x="11" y="189"/>
                </a:cxn>
                <a:cxn ang="0">
                  <a:pos x="11" y="188"/>
                </a:cxn>
                <a:cxn ang="0">
                  <a:pos x="11" y="188"/>
                </a:cxn>
                <a:cxn ang="0">
                  <a:pos x="12" y="164"/>
                </a:cxn>
                <a:cxn ang="0">
                  <a:pos x="15" y="141"/>
                </a:cxn>
                <a:cxn ang="0">
                  <a:pos x="17" y="119"/>
                </a:cxn>
                <a:cxn ang="0">
                  <a:pos x="23" y="95"/>
                </a:cxn>
                <a:cxn ang="0">
                  <a:pos x="33" y="51"/>
                </a:cxn>
                <a:cxn ang="0">
                  <a:pos x="45" y="6"/>
                </a:cxn>
                <a:cxn ang="0">
                  <a:pos x="45" y="6"/>
                </a:cxn>
                <a:cxn ang="0">
                  <a:pos x="46" y="4"/>
                </a:cxn>
                <a:cxn ang="0">
                  <a:pos x="45" y="2"/>
                </a:cxn>
                <a:cxn ang="0">
                  <a:pos x="41" y="0"/>
                </a:cxn>
                <a:cxn ang="0">
                  <a:pos x="37" y="0"/>
                </a:cxn>
                <a:cxn ang="0">
                  <a:pos x="36" y="1"/>
                </a:cxn>
                <a:cxn ang="0">
                  <a:pos x="34" y="4"/>
                </a:cxn>
                <a:cxn ang="0">
                  <a:pos x="34" y="4"/>
                </a:cxn>
              </a:cxnLst>
              <a:rect l="0" t="0" r="r" b="b"/>
              <a:pathLst>
                <a:path w="46" h="193">
                  <a:moveTo>
                    <a:pt x="34" y="4"/>
                  </a:moveTo>
                  <a:lnTo>
                    <a:pt x="34" y="4"/>
                  </a:lnTo>
                  <a:lnTo>
                    <a:pt x="21" y="48"/>
                  </a:lnTo>
                  <a:lnTo>
                    <a:pt x="11" y="94"/>
                  </a:lnTo>
                  <a:lnTo>
                    <a:pt x="7" y="117"/>
                  </a:lnTo>
                  <a:lnTo>
                    <a:pt x="3" y="141"/>
                  </a:lnTo>
                  <a:lnTo>
                    <a:pt x="0" y="163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2" y="192"/>
                  </a:lnTo>
                  <a:lnTo>
                    <a:pt x="6" y="193"/>
                  </a:lnTo>
                  <a:lnTo>
                    <a:pt x="10" y="192"/>
                  </a:lnTo>
                  <a:lnTo>
                    <a:pt x="11" y="189"/>
                  </a:lnTo>
                  <a:lnTo>
                    <a:pt x="11" y="188"/>
                  </a:lnTo>
                  <a:lnTo>
                    <a:pt x="11" y="188"/>
                  </a:lnTo>
                  <a:lnTo>
                    <a:pt x="12" y="164"/>
                  </a:lnTo>
                  <a:lnTo>
                    <a:pt x="15" y="141"/>
                  </a:lnTo>
                  <a:lnTo>
                    <a:pt x="17" y="119"/>
                  </a:lnTo>
                  <a:lnTo>
                    <a:pt x="23" y="95"/>
                  </a:lnTo>
                  <a:lnTo>
                    <a:pt x="33" y="51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6" y="4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6" y="1"/>
                  </a:lnTo>
                  <a:lnTo>
                    <a:pt x="34" y="4"/>
                  </a:lnTo>
                  <a:lnTo>
                    <a:pt x="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2" name="Freeform 382"/>
            <p:cNvSpPr/>
            <p:nvPr/>
          </p:nvSpPr>
          <p:spPr bwMode="auto">
            <a:xfrm>
              <a:off x="5478464" y="1268413"/>
              <a:ext cx="228600" cy="104775"/>
            </a:xfrm>
            <a:custGeom>
              <a:avLst/>
              <a:gdLst/>
              <a:ahLst/>
              <a:cxnLst>
                <a:cxn ang="0">
                  <a:pos x="569" y="0"/>
                </a:cxn>
                <a:cxn ang="0">
                  <a:pos x="540" y="9"/>
                </a:cxn>
                <a:cxn ang="0">
                  <a:pos x="512" y="22"/>
                </a:cxn>
                <a:cxn ang="0">
                  <a:pos x="460" y="51"/>
                </a:cxn>
                <a:cxn ang="0">
                  <a:pos x="418" y="72"/>
                </a:cxn>
                <a:cxn ang="0">
                  <a:pos x="333" y="107"/>
                </a:cxn>
                <a:cxn ang="0">
                  <a:pos x="290" y="123"/>
                </a:cxn>
                <a:cxn ang="0">
                  <a:pos x="217" y="151"/>
                </a:cxn>
                <a:cxn ang="0">
                  <a:pos x="145" y="183"/>
                </a:cxn>
                <a:cxn ang="0">
                  <a:pos x="109" y="200"/>
                </a:cxn>
                <a:cxn ang="0">
                  <a:pos x="74" y="217"/>
                </a:cxn>
                <a:cxn ang="0">
                  <a:pos x="22" y="246"/>
                </a:cxn>
                <a:cxn ang="0">
                  <a:pos x="4" y="251"/>
                </a:cxn>
                <a:cxn ang="0">
                  <a:pos x="1" y="253"/>
                </a:cxn>
                <a:cxn ang="0">
                  <a:pos x="0" y="258"/>
                </a:cxn>
                <a:cxn ang="0">
                  <a:pos x="4" y="263"/>
                </a:cxn>
                <a:cxn ang="0">
                  <a:pos x="6" y="263"/>
                </a:cxn>
                <a:cxn ang="0">
                  <a:pos x="36" y="253"/>
                </a:cxn>
                <a:cxn ang="0">
                  <a:pos x="64" y="237"/>
                </a:cxn>
                <a:cxn ang="0">
                  <a:pos x="81" y="228"/>
                </a:cxn>
                <a:cxn ang="0">
                  <a:pos x="132" y="202"/>
                </a:cxn>
                <a:cxn ang="0">
                  <a:pos x="171" y="183"/>
                </a:cxn>
                <a:cxn ang="0">
                  <a:pos x="252" y="149"/>
                </a:cxn>
                <a:cxn ang="0">
                  <a:pos x="294" y="135"/>
                </a:cxn>
                <a:cxn ang="0">
                  <a:pos x="370" y="105"/>
                </a:cxn>
                <a:cxn ang="0">
                  <a:pos x="446" y="71"/>
                </a:cxn>
                <a:cxn ang="0">
                  <a:pos x="482" y="54"/>
                </a:cxn>
                <a:cxn ang="0">
                  <a:pos x="519" y="34"/>
                </a:cxn>
                <a:cxn ang="0">
                  <a:pos x="532" y="28"/>
                </a:cxn>
                <a:cxn ang="0">
                  <a:pos x="558" y="16"/>
                </a:cxn>
                <a:cxn ang="0">
                  <a:pos x="571" y="12"/>
                </a:cxn>
                <a:cxn ang="0">
                  <a:pos x="575" y="9"/>
                </a:cxn>
                <a:cxn ang="0">
                  <a:pos x="573" y="1"/>
                </a:cxn>
                <a:cxn ang="0">
                  <a:pos x="569" y="0"/>
                </a:cxn>
              </a:cxnLst>
              <a:rect l="0" t="0" r="r" b="b"/>
              <a:pathLst>
                <a:path w="575" h="263">
                  <a:moveTo>
                    <a:pt x="569" y="0"/>
                  </a:moveTo>
                  <a:lnTo>
                    <a:pt x="569" y="0"/>
                  </a:lnTo>
                  <a:lnTo>
                    <a:pt x="554" y="4"/>
                  </a:lnTo>
                  <a:lnTo>
                    <a:pt x="540" y="9"/>
                  </a:lnTo>
                  <a:lnTo>
                    <a:pt x="527" y="16"/>
                  </a:lnTo>
                  <a:lnTo>
                    <a:pt x="512" y="22"/>
                  </a:lnTo>
                  <a:lnTo>
                    <a:pt x="486" y="38"/>
                  </a:lnTo>
                  <a:lnTo>
                    <a:pt x="460" y="51"/>
                  </a:lnTo>
                  <a:lnTo>
                    <a:pt x="460" y="51"/>
                  </a:lnTo>
                  <a:lnTo>
                    <a:pt x="418" y="72"/>
                  </a:lnTo>
                  <a:lnTo>
                    <a:pt x="376" y="90"/>
                  </a:lnTo>
                  <a:lnTo>
                    <a:pt x="333" y="107"/>
                  </a:lnTo>
                  <a:lnTo>
                    <a:pt x="290" y="123"/>
                  </a:lnTo>
                  <a:lnTo>
                    <a:pt x="290" y="123"/>
                  </a:lnTo>
                  <a:lnTo>
                    <a:pt x="253" y="138"/>
                  </a:lnTo>
                  <a:lnTo>
                    <a:pt x="217" y="151"/>
                  </a:lnTo>
                  <a:lnTo>
                    <a:pt x="180" y="166"/>
                  </a:lnTo>
                  <a:lnTo>
                    <a:pt x="145" y="183"/>
                  </a:lnTo>
                  <a:lnTo>
                    <a:pt x="145" y="183"/>
                  </a:lnTo>
                  <a:lnTo>
                    <a:pt x="109" y="200"/>
                  </a:lnTo>
                  <a:lnTo>
                    <a:pt x="74" y="217"/>
                  </a:lnTo>
                  <a:lnTo>
                    <a:pt x="74" y="217"/>
                  </a:lnTo>
                  <a:lnTo>
                    <a:pt x="40" y="237"/>
                  </a:lnTo>
                  <a:lnTo>
                    <a:pt x="22" y="246"/>
                  </a:lnTo>
                  <a:lnTo>
                    <a:pt x="13" y="249"/>
                  </a:lnTo>
                  <a:lnTo>
                    <a:pt x="4" y="251"/>
                  </a:lnTo>
                  <a:lnTo>
                    <a:pt x="4" y="251"/>
                  </a:lnTo>
                  <a:lnTo>
                    <a:pt x="1" y="253"/>
                  </a:lnTo>
                  <a:lnTo>
                    <a:pt x="0" y="254"/>
                  </a:lnTo>
                  <a:lnTo>
                    <a:pt x="0" y="258"/>
                  </a:lnTo>
                  <a:lnTo>
                    <a:pt x="2" y="262"/>
                  </a:lnTo>
                  <a:lnTo>
                    <a:pt x="4" y="263"/>
                  </a:lnTo>
                  <a:lnTo>
                    <a:pt x="6" y="263"/>
                  </a:lnTo>
                  <a:lnTo>
                    <a:pt x="6" y="263"/>
                  </a:lnTo>
                  <a:lnTo>
                    <a:pt x="22" y="258"/>
                  </a:lnTo>
                  <a:lnTo>
                    <a:pt x="36" y="253"/>
                  </a:lnTo>
                  <a:lnTo>
                    <a:pt x="51" y="245"/>
                  </a:lnTo>
                  <a:lnTo>
                    <a:pt x="64" y="237"/>
                  </a:lnTo>
                  <a:lnTo>
                    <a:pt x="64" y="237"/>
                  </a:lnTo>
                  <a:lnTo>
                    <a:pt x="81" y="228"/>
                  </a:lnTo>
                  <a:lnTo>
                    <a:pt x="98" y="219"/>
                  </a:lnTo>
                  <a:lnTo>
                    <a:pt x="132" y="202"/>
                  </a:lnTo>
                  <a:lnTo>
                    <a:pt x="132" y="202"/>
                  </a:lnTo>
                  <a:lnTo>
                    <a:pt x="171" y="183"/>
                  </a:lnTo>
                  <a:lnTo>
                    <a:pt x="212" y="165"/>
                  </a:lnTo>
                  <a:lnTo>
                    <a:pt x="252" y="149"/>
                  </a:lnTo>
                  <a:lnTo>
                    <a:pt x="294" y="135"/>
                  </a:lnTo>
                  <a:lnTo>
                    <a:pt x="294" y="135"/>
                  </a:lnTo>
                  <a:lnTo>
                    <a:pt x="332" y="121"/>
                  </a:lnTo>
                  <a:lnTo>
                    <a:pt x="370" y="105"/>
                  </a:lnTo>
                  <a:lnTo>
                    <a:pt x="408" y="88"/>
                  </a:lnTo>
                  <a:lnTo>
                    <a:pt x="446" y="71"/>
                  </a:lnTo>
                  <a:lnTo>
                    <a:pt x="446" y="71"/>
                  </a:lnTo>
                  <a:lnTo>
                    <a:pt x="482" y="54"/>
                  </a:lnTo>
                  <a:lnTo>
                    <a:pt x="501" y="45"/>
                  </a:lnTo>
                  <a:lnTo>
                    <a:pt x="519" y="34"/>
                  </a:lnTo>
                  <a:lnTo>
                    <a:pt x="519" y="34"/>
                  </a:lnTo>
                  <a:lnTo>
                    <a:pt x="532" y="28"/>
                  </a:lnTo>
                  <a:lnTo>
                    <a:pt x="544" y="21"/>
                  </a:lnTo>
                  <a:lnTo>
                    <a:pt x="558" y="16"/>
                  </a:lnTo>
                  <a:lnTo>
                    <a:pt x="571" y="12"/>
                  </a:lnTo>
                  <a:lnTo>
                    <a:pt x="571" y="12"/>
                  </a:lnTo>
                  <a:lnTo>
                    <a:pt x="574" y="11"/>
                  </a:lnTo>
                  <a:lnTo>
                    <a:pt x="575" y="9"/>
                  </a:lnTo>
                  <a:lnTo>
                    <a:pt x="575" y="5"/>
                  </a:lnTo>
                  <a:lnTo>
                    <a:pt x="573" y="1"/>
                  </a:lnTo>
                  <a:lnTo>
                    <a:pt x="571" y="0"/>
                  </a:lnTo>
                  <a:lnTo>
                    <a:pt x="569" y="0"/>
                  </a:lnTo>
                  <a:lnTo>
                    <a:pt x="569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3" name="Freeform 383"/>
            <p:cNvSpPr/>
            <p:nvPr/>
          </p:nvSpPr>
          <p:spPr bwMode="auto">
            <a:xfrm>
              <a:off x="5513389" y="1352551"/>
              <a:ext cx="195263" cy="92075"/>
            </a:xfrm>
            <a:custGeom>
              <a:avLst/>
              <a:gdLst/>
              <a:ahLst/>
              <a:cxnLst>
                <a:cxn ang="0">
                  <a:pos x="484" y="0"/>
                </a:cxn>
                <a:cxn ang="0">
                  <a:pos x="484" y="0"/>
                </a:cxn>
                <a:cxn ang="0">
                  <a:pos x="452" y="11"/>
                </a:cxn>
                <a:cxn ang="0">
                  <a:pos x="422" y="24"/>
                </a:cxn>
                <a:cxn ang="0">
                  <a:pos x="392" y="38"/>
                </a:cxn>
                <a:cxn ang="0">
                  <a:pos x="361" y="51"/>
                </a:cxn>
                <a:cxn ang="0">
                  <a:pos x="361" y="51"/>
                </a:cxn>
                <a:cxn ang="0">
                  <a:pos x="299" y="77"/>
                </a:cxn>
                <a:cxn ang="0">
                  <a:pos x="239" y="103"/>
                </a:cxn>
                <a:cxn ang="0">
                  <a:pos x="239" y="103"/>
                </a:cxn>
                <a:cxn ang="0">
                  <a:pos x="179" y="130"/>
                </a:cxn>
                <a:cxn ang="0">
                  <a:pos x="119" y="157"/>
                </a:cxn>
                <a:cxn ang="0">
                  <a:pos x="119" y="157"/>
                </a:cxn>
                <a:cxn ang="0">
                  <a:pos x="90" y="171"/>
                </a:cxn>
                <a:cxn ang="0">
                  <a:pos x="61" y="190"/>
                </a:cxn>
                <a:cxn ang="0">
                  <a:pos x="33" y="207"/>
                </a:cxn>
                <a:cxn ang="0">
                  <a:pos x="4" y="222"/>
                </a:cxn>
                <a:cxn ang="0">
                  <a:pos x="4" y="222"/>
                </a:cxn>
                <a:cxn ang="0">
                  <a:pos x="1" y="225"/>
                </a:cxn>
                <a:cxn ang="0">
                  <a:pos x="0" y="226"/>
                </a:cxn>
                <a:cxn ang="0">
                  <a:pos x="1" y="230"/>
                </a:cxn>
                <a:cxn ang="0">
                  <a:pos x="4" y="233"/>
                </a:cxn>
                <a:cxn ang="0">
                  <a:pos x="6" y="233"/>
                </a:cxn>
                <a:cxn ang="0">
                  <a:pos x="9" y="233"/>
                </a:cxn>
                <a:cxn ang="0">
                  <a:pos x="9" y="233"/>
                </a:cxn>
                <a:cxn ang="0">
                  <a:pos x="36" y="218"/>
                </a:cxn>
                <a:cxn ang="0">
                  <a:pos x="64" y="203"/>
                </a:cxn>
                <a:cxn ang="0">
                  <a:pos x="91" y="187"/>
                </a:cxn>
                <a:cxn ang="0">
                  <a:pos x="118" y="170"/>
                </a:cxn>
                <a:cxn ang="0">
                  <a:pos x="118" y="170"/>
                </a:cxn>
                <a:cxn ang="0">
                  <a:pos x="131" y="162"/>
                </a:cxn>
                <a:cxn ang="0">
                  <a:pos x="146" y="157"/>
                </a:cxn>
                <a:cxn ang="0">
                  <a:pos x="161" y="152"/>
                </a:cxn>
                <a:cxn ang="0">
                  <a:pos x="175" y="145"/>
                </a:cxn>
                <a:cxn ang="0">
                  <a:pos x="175" y="145"/>
                </a:cxn>
                <a:cxn ang="0">
                  <a:pos x="235" y="118"/>
                </a:cxn>
                <a:cxn ang="0">
                  <a:pos x="235" y="118"/>
                </a:cxn>
                <a:cxn ang="0">
                  <a:pos x="299" y="89"/>
                </a:cxn>
                <a:cxn ang="0">
                  <a:pos x="365" y="62"/>
                </a:cxn>
                <a:cxn ang="0">
                  <a:pos x="365" y="62"/>
                </a:cxn>
                <a:cxn ang="0">
                  <a:pos x="396" y="48"/>
                </a:cxn>
                <a:cxn ang="0">
                  <a:pos x="412" y="42"/>
                </a:cxn>
                <a:cxn ang="0">
                  <a:pos x="428" y="37"/>
                </a:cxn>
                <a:cxn ang="0">
                  <a:pos x="428" y="37"/>
                </a:cxn>
                <a:cxn ang="0">
                  <a:pos x="442" y="31"/>
                </a:cxn>
                <a:cxn ang="0">
                  <a:pos x="458" y="24"/>
                </a:cxn>
                <a:cxn ang="0">
                  <a:pos x="472" y="17"/>
                </a:cxn>
                <a:cxn ang="0">
                  <a:pos x="488" y="11"/>
                </a:cxn>
                <a:cxn ang="0">
                  <a:pos x="488" y="11"/>
                </a:cxn>
                <a:cxn ang="0">
                  <a:pos x="489" y="9"/>
                </a:cxn>
                <a:cxn ang="0">
                  <a:pos x="490" y="8"/>
                </a:cxn>
                <a:cxn ang="0">
                  <a:pos x="490" y="4"/>
                </a:cxn>
                <a:cxn ang="0">
                  <a:pos x="489" y="0"/>
                </a:cxn>
                <a:cxn ang="0">
                  <a:pos x="486" y="0"/>
                </a:cxn>
                <a:cxn ang="0">
                  <a:pos x="484" y="0"/>
                </a:cxn>
                <a:cxn ang="0">
                  <a:pos x="484" y="0"/>
                </a:cxn>
              </a:cxnLst>
              <a:rect l="0" t="0" r="r" b="b"/>
              <a:pathLst>
                <a:path w="490" h="233">
                  <a:moveTo>
                    <a:pt x="484" y="0"/>
                  </a:moveTo>
                  <a:lnTo>
                    <a:pt x="484" y="0"/>
                  </a:lnTo>
                  <a:lnTo>
                    <a:pt x="452" y="11"/>
                  </a:lnTo>
                  <a:lnTo>
                    <a:pt x="422" y="24"/>
                  </a:lnTo>
                  <a:lnTo>
                    <a:pt x="392" y="38"/>
                  </a:lnTo>
                  <a:lnTo>
                    <a:pt x="361" y="51"/>
                  </a:lnTo>
                  <a:lnTo>
                    <a:pt x="361" y="51"/>
                  </a:lnTo>
                  <a:lnTo>
                    <a:pt x="299" y="77"/>
                  </a:lnTo>
                  <a:lnTo>
                    <a:pt x="239" y="103"/>
                  </a:lnTo>
                  <a:lnTo>
                    <a:pt x="239" y="103"/>
                  </a:lnTo>
                  <a:lnTo>
                    <a:pt x="179" y="130"/>
                  </a:lnTo>
                  <a:lnTo>
                    <a:pt x="119" y="157"/>
                  </a:lnTo>
                  <a:lnTo>
                    <a:pt x="119" y="157"/>
                  </a:lnTo>
                  <a:lnTo>
                    <a:pt x="90" y="171"/>
                  </a:lnTo>
                  <a:lnTo>
                    <a:pt x="61" y="190"/>
                  </a:lnTo>
                  <a:lnTo>
                    <a:pt x="33" y="207"/>
                  </a:lnTo>
                  <a:lnTo>
                    <a:pt x="4" y="222"/>
                  </a:lnTo>
                  <a:lnTo>
                    <a:pt x="4" y="222"/>
                  </a:lnTo>
                  <a:lnTo>
                    <a:pt x="1" y="225"/>
                  </a:lnTo>
                  <a:lnTo>
                    <a:pt x="0" y="226"/>
                  </a:lnTo>
                  <a:lnTo>
                    <a:pt x="1" y="230"/>
                  </a:lnTo>
                  <a:lnTo>
                    <a:pt x="4" y="233"/>
                  </a:lnTo>
                  <a:lnTo>
                    <a:pt x="6" y="233"/>
                  </a:lnTo>
                  <a:lnTo>
                    <a:pt x="9" y="233"/>
                  </a:lnTo>
                  <a:lnTo>
                    <a:pt x="9" y="233"/>
                  </a:lnTo>
                  <a:lnTo>
                    <a:pt x="36" y="218"/>
                  </a:lnTo>
                  <a:lnTo>
                    <a:pt x="64" y="203"/>
                  </a:lnTo>
                  <a:lnTo>
                    <a:pt x="91" y="187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31" y="162"/>
                  </a:lnTo>
                  <a:lnTo>
                    <a:pt x="146" y="157"/>
                  </a:lnTo>
                  <a:lnTo>
                    <a:pt x="161" y="152"/>
                  </a:lnTo>
                  <a:lnTo>
                    <a:pt x="175" y="145"/>
                  </a:lnTo>
                  <a:lnTo>
                    <a:pt x="175" y="145"/>
                  </a:lnTo>
                  <a:lnTo>
                    <a:pt x="235" y="118"/>
                  </a:lnTo>
                  <a:lnTo>
                    <a:pt x="235" y="118"/>
                  </a:lnTo>
                  <a:lnTo>
                    <a:pt x="299" y="89"/>
                  </a:lnTo>
                  <a:lnTo>
                    <a:pt x="365" y="62"/>
                  </a:lnTo>
                  <a:lnTo>
                    <a:pt x="365" y="62"/>
                  </a:lnTo>
                  <a:lnTo>
                    <a:pt x="396" y="48"/>
                  </a:lnTo>
                  <a:lnTo>
                    <a:pt x="412" y="42"/>
                  </a:lnTo>
                  <a:lnTo>
                    <a:pt x="428" y="37"/>
                  </a:lnTo>
                  <a:lnTo>
                    <a:pt x="428" y="37"/>
                  </a:lnTo>
                  <a:lnTo>
                    <a:pt x="442" y="31"/>
                  </a:lnTo>
                  <a:lnTo>
                    <a:pt x="458" y="24"/>
                  </a:lnTo>
                  <a:lnTo>
                    <a:pt x="472" y="17"/>
                  </a:lnTo>
                  <a:lnTo>
                    <a:pt x="488" y="11"/>
                  </a:lnTo>
                  <a:lnTo>
                    <a:pt x="488" y="11"/>
                  </a:lnTo>
                  <a:lnTo>
                    <a:pt x="489" y="9"/>
                  </a:lnTo>
                  <a:lnTo>
                    <a:pt x="490" y="8"/>
                  </a:lnTo>
                  <a:lnTo>
                    <a:pt x="490" y="4"/>
                  </a:lnTo>
                  <a:lnTo>
                    <a:pt x="489" y="0"/>
                  </a:lnTo>
                  <a:lnTo>
                    <a:pt x="486" y="0"/>
                  </a:lnTo>
                  <a:lnTo>
                    <a:pt x="484" y="0"/>
                  </a:lnTo>
                  <a:lnTo>
                    <a:pt x="48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4" name="Freeform 384"/>
            <p:cNvSpPr/>
            <p:nvPr/>
          </p:nvSpPr>
          <p:spPr bwMode="auto">
            <a:xfrm>
              <a:off x="5568951" y="1484313"/>
              <a:ext cx="117475" cy="55563"/>
            </a:xfrm>
            <a:custGeom>
              <a:avLst/>
              <a:gdLst/>
              <a:ahLst/>
              <a:cxnLst>
                <a:cxn ang="0">
                  <a:pos x="291" y="0"/>
                </a:cxn>
                <a:cxn ang="0">
                  <a:pos x="291" y="0"/>
                </a:cxn>
                <a:cxn ang="0">
                  <a:pos x="283" y="1"/>
                </a:cxn>
                <a:cxn ang="0">
                  <a:pos x="276" y="4"/>
                </a:cxn>
                <a:cxn ang="0">
                  <a:pos x="263" y="12"/>
                </a:cxn>
                <a:cxn ang="0">
                  <a:pos x="238" y="27"/>
                </a:cxn>
                <a:cxn ang="0">
                  <a:pos x="238" y="27"/>
                </a:cxn>
                <a:cxn ang="0">
                  <a:pos x="217" y="38"/>
                </a:cxn>
                <a:cxn ang="0">
                  <a:pos x="195" y="47"/>
                </a:cxn>
                <a:cxn ang="0">
                  <a:pos x="151" y="64"/>
                </a:cxn>
                <a:cxn ang="0">
                  <a:pos x="151" y="64"/>
                </a:cxn>
                <a:cxn ang="0">
                  <a:pos x="119" y="78"/>
                </a:cxn>
                <a:cxn ang="0">
                  <a:pos x="87" y="93"/>
                </a:cxn>
                <a:cxn ang="0">
                  <a:pos x="87" y="93"/>
                </a:cxn>
                <a:cxn ang="0">
                  <a:pos x="68" y="103"/>
                </a:cxn>
                <a:cxn ang="0">
                  <a:pos x="47" y="115"/>
                </a:cxn>
                <a:cxn ang="0">
                  <a:pos x="37" y="120"/>
                </a:cxn>
                <a:cxn ang="0">
                  <a:pos x="26" y="125"/>
                </a:cxn>
                <a:cxn ang="0">
                  <a:pos x="16" y="129"/>
                </a:cxn>
                <a:cxn ang="0">
                  <a:pos x="5" y="131"/>
                </a:cxn>
                <a:cxn ang="0">
                  <a:pos x="5" y="131"/>
                </a:cxn>
                <a:cxn ang="0">
                  <a:pos x="4" y="132"/>
                </a:cxn>
                <a:cxn ang="0">
                  <a:pos x="2" y="133"/>
                </a:cxn>
                <a:cxn ang="0">
                  <a:pos x="0" y="137"/>
                </a:cxn>
                <a:cxn ang="0">
                  <a:pos x="2" y="140"/>
                </a:cxn>
                <a:cxn ang="0">
                  <a:pos x="2" y="141"/>
                </a:cxn>
                <a:cxn ang="0">
                  <a:pos x="4" y="142"/>
                </a:cxn>
                <a:cxn ang="0">
                  <a:pos x="5" y="142"/>
                </a:cxn>
                <a:cxn ang="0">
                  <a:pos x="5" y="142"/>
                </a:cxn>
                <a:cxn ang="0">
                  <a:pos x="13" y="141"/>
                </a:cxn>
                <a:cxn ang="0">
                  <a:pos x="20" y="139"/>
                </a:cxn>
                <a:cxn ang="0">
                  <a:pos x="33" y="133"/>
                </a:cxn>
                <a:cxn ang="0">
                  <a:pos x="58" y="120"/>
                </a:cxn>
                <a:cxn ang="0">
                  <a:pos x="58" y="120"/>
                </a:cxn>
                <a:cxn ang="0">
                  <a:pos x="101" y="98"/>
                </a:cxn>
                <a:cxn ang="0">
                  <a:pos x="122" y="89"/>
                </a:cxn>
                <a:cxn ang="0">
                  <a:pos x="144" y="80"/>
                </a:cxn>
                <a:cxn ang="0">
                  <a:pos x="144" y="80"/>
                </a:cxn>
                <a:cxn ang="0">
                  <a:pos x="182" y="65"/>
                </a:cxn>
                <a:cxn ang="0">
                  <a:pos x="219" y="50"/>
                </a:cxn>
                <a:cxn ang="0">
                  <a:pos x="219" y="50"/>
                </a:cxn>
                <a:cxn ang="0">
                  <a:pos x="228" y="46"/>
                </a:cxn>
                <a:cxn ang="0">
                  <a:pos x="237" y="40"/>
                </a:cxn>
                <a:cxn ang="0">
                  <a:pos x="255" y="29"/>
                </a:cxn>
                <a:cxn ang="0">
                  <a:pos x="274" y="17"/>
                </a:cxn>
                <a:cxn ang="0">
                  <a:pos x="283" y="13"/>
                </a:cxn>
                <a:cxn ang="0">
                  <a:pos x="293" y="10"/>
                </a:cxn>
                <a:cxn ang="0">
                  <a:pos x="293" y="10"/>
                </a:cxn>
                <a:cxn ang="0">
                  <a:pos x="296" y="10"/>
                </a:cxn>
                <a:cxn ang="0">
                  <a:pos x="297" y="8"/>
                </a:cxn>
                <a:cxn ang="0">
                  <a:pos x="297" y="6"/>
                </a:cxn>
                <a:cxn ang="0">
                  <a:pos x="297" y="4"/>
                </a:cxn>
                <a:cxn ang="0">
                  <a:pos x="295" y="1"/>
                </a:cxn>
                <a:cxn ang="0">
                  <a:pos x="292" y="0"/>
                </a:cxn>
                <a:cxn ang="0">
                  <a:pos x="291" y="0"/>
                </a:cxn>
                <a:cxn ang="0">
                  <a:pos x="291" y="0"/>
                </a:cxn>
              </a:cxnLst>
              <a:rect l="0" t="0" r="r" b="b"/>
              <a:pathLst>
                <a:path w="297" h="142">
                  <a:moveTo>
                    <a:pt x="291" y="0"/>
                  </a:moveTo>
                  <a:lnTo>
                    <a:pt x="291" y="0"/>
                  </a:lnTo>
                  <a:lnTo>
                    <a:pt x="283" y="1"/>
                  </a:lnTo>
                  <a:lnTo>
                    <a:pt x="276" y="4"/>
                  </a:lnTo>
                  <a:lnTo>
                    <a:pt x="263" y="12"/>
                  </a:lnTo>
                  <a:lnTo>
                    <a:pt x="238" y="27"/>
                  </a:lnTo>
                  <a:lnTo>
                    <a:pt x="238" y="27"/>
                  </a:lnTo>
                  <a:lnTo>
                    <a:pt x="217" y="38"/>
                  </a:lnTo>
                  <a:lnTo>
                    <a:pt x="195" y="47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19" y="78"/>
                  </a:lnTo>
                  <a:lnTo>
                    <a:pt x="87" y="93"/>
                  </a:lnTo>
                  <a:lnTo>
                    <a:pt x="87" y="93"/>
                  </a:lnTo>
                  <a:lnTo>
                    <a:pt x="68" y="103"/>
                  </a:lnTo>
                  <a:lnTo>
                    <a:pt x="47" y="115"/>
                  </a:lnTo>
                  <a:lnTo>
                    <a:pt x="37" y="120"/>
                  </a:lnTo>
                  <a:lnTo>
                    <a:pt x="26" y="125"/>
                  </a:lnTo>
                  <a:lnTo>
                    <a:pt x="16" y="129"/>
                  </a:lnTo>
                  <a:lnTo>
                    <a:pt x="5" y="131"/>
                  </a:lnTo>
                  <a:lnTo>
                    <a:pt x="5" y="131"/>
                  </a:lnTo>
                  <a:lnTo>
                    <a:pt x="4" y="132"/>
                  </a:lnTo>
                  <a:lnTo>
                    <a:pt x="2" y="133"/>
                  </a:lnTo>
                  <a:lnTo>
                    <a:pt x="0" y="137"/>
                  </a:lnTo>
                  <a:lnTo>
                    <a:pt x="2" y="140"/>
                  </a:lnTo>
                  <a:lnTo>
                    <a:pt x="2" y="141"/>
                  </a:lnTo>
                  <a:lnTo>
                    <a:pt x="4" y="142"/>
                  </a:lnTo>
                  <a:lnTo>
                    <a:pt x="5" y="142"/>
                  </a:lnTo>
                  <a:lnTo>
                    <a:pt x="5" y="142"/>
                  </a:lnTo>
                  <a:lnTo>
                    <a:pt x="13" y="141"/>
                  </a:lnTo>
                  <a:lnTo>
                    <a:pt x="20" y="139"/>
                  </a:lnTo>
                  <a:lnTo>
                    <a:pt x="33" y="133"/>
                  </a:lnTo>
                  <a:lnTo>
                    <a:pt x="58" y="120"/>
                  </a:lnTo>
                  <a:lnTo>
                    <a:pt x="58" y="120"/>
                  </a:lnTo>
                  <a:lnTo>
                    <a:pt x="101" y="98"/>
                  </a:lnTo>
                  <a:lnTo>
                    <a:pt x="122" y="89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82" y="65"/>
                  </a:lnTo>
                  <a:lnTo>
                    <a:pt x="219" y="50"/>
                  </a:lnTo>
                  <a:lnTo>
                    <a:pt x="219" y="50"/>
                  </a:lnTo>
                  <a:lnTo>
                    <a:pt x="228" y="46"/>
                  </a:lnTo>
                  <a:lnTo>
                    <a:pt x="237" y="40"/>
                  </a:lnTo>
                  <a:lnTo>
                    <a:pt x="255" y="29"/>
                  </a:lnTo>
                  <a:lnTo>
                    <a:pt x="274" y="17"/>
                  </a:lnTo>
                  <a:lnTo>
                    <a:pt x="283" y="13"/>
                  </a:lnTo>
                  <a:lnTo>
                    <a:pt x="293" y="10"/>
                  </a:lnTo>
                  <a:lnTo>
                    <a:pt x="293" y="10"/>
                  </a:lnTo>
                  <a:lnTo>
                    <a:pt x="296" y="10"/>
                  </a:lnTo>
                  <a:lnTo>
                    <a:pt x="297" y="8"/>
                  </a:lnTo>
                  <a:lnTo>
                    <a:pt x="297" y="6"/>
                  </a:lnTo>
                  <a:lnTo>
                    <a:pt x="297" y="4"/>
                  </a:lnTo>
                  <a:lnTo>
                    <a:pt x="295" y="1"/>
                  </a:lnTo>
                  <a:lnTo>
                    <a:pt x="292" y="0"/>
                  </a:lnTo>
                  <a:lnTo>
                    <a:pt x="291" y="0"/>
                  </a:lnTo>
                  <a:lnTo>
                    <a:pt x="29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5" name="Freeform 385"/>
            <p:cNvSpPr/>
            <p:nvPr/>
          </p:nvSpPr>
          <p:spPr bwMode="auto">
            <a:xfrm>
              <a:off x="5468939" y="1271588"/>
              <a:ext cx="187325" cy="80963"/>
            </a:xfrm>
            <a:custGeom>
              <a:avLst/>
              <a:gdLst/>
              <a:ahLst/>
              <a:cxnLst>
                <a:cxn ang="0">
                  <a:pos x="467" y="0"/>
                </a:cxn>
                <a:cxn ang="0">
                  <a:pos x="467" y="0"/>
                </a:cxn>
                <a:cxn ang="0">
                  <a:pos x="458" y="1"/>
                </a:cxn>
                <a:cxn ang="0">
                  <a:pos x="449" y="4"/>
                </a:cxn>
                <a:cxn ang="0">
                  <a:pos x="432" y="11"/>
                </a:cxn>
                <a:cxn ang="0">
                  <a:pos x="432" y="11"/>
                </a:cxn>
                <a:cxn ang="0">
                  <a:pos x="417" y="17"/>
                </a:cxn>
                <a:cxn ang="0">
                  <a:pos x="404" y="21"/>
                </a:cxn>
                <a:cxn ang="0">
                  <a:pos x="391" y="26"/>
                </a:cxn>
                <a:cxn ang="0">
                  <a:pos x="378" y="32"/>
                </a:cxn>
                <a:cxn ang="0">
                  <a:pos x="378" y="32"/>
                </a:cxn>
                <a:cxn ang="0">
                  <a:pos x="324" y="57"/>
                </a:cxn>
                <a:cxn ang="0">
                  <a:pos x="271" y="82"/>
                </a:cxn>
                <a:cxn ang="0">
                  <a:pos x="271" y="82"/>
                </a:cxn>
                <a:cxn ang="0">
                  <a:pos x="237" y="97"/>
                </a:cxn>
                <a:cxn ang="0">
                  <a:pos x="204" y="111"/>
                </a:cxn>
                <a:cxn ang="0">
                  <a:pos x="136" y="137"/>
                </a:cxn>
                <a:cxn ang="0">
                  <a:pos x="69" y="165"/>
                </a:cxn>
                <a:cxn ang="0">
                  <a:pos x="35" y="179"/>
                </a:cxn>
                <a:cxn ang="0">
                  <a:pos x="3" y="193"/>
                </a:cxn>
                <a:cxn ang="0">
                  <a:pos x="3" y="193"/>
                </a:cxn>
                <a:cxn ang="0">
                  <a:pos x="1" y="196"/>
                </a:cxn>
                <a:cxn ang="0">
                  <a:pos x="0" y="197"/>
                </a:cxn>
                <a:cxn ang="0">
                  <a:pos x="0" y="200"/>
                </a:cxn>
                <a:cxn ang="0">
                  <a:pos x="1" y="201"/>
                </a:cxn>
                <a:cxn ang="0">
                  <a:pos x="4" y="204"/>
                </a:cxn>
                <a:cxn ang="0">
                  <a:pos x="7" y="205"/>
                </a:cxn>
                <a:cxn ang="0">
                  <a:pos x="9" y="204"/>
                </a:cxn>
                <a:cxn ang="0">
                  <a:pos x="9" y="204"/>
                </a:cxn>
                <a:cxn ang="0">
                  <a:pos x="39" y="189"/>
                </a:cxn>
                <a:cxn ang="0">
                  <a:pos x="69" y="176"/>
                </a:cxn>
                <a:cxn ang="0">
                  <a:pos x="132" y="150"/>
                </a:cxn>
                <a:cxn ang="0">
                  <a:pos x="195" y="127"/>
                </a:cxn>
                <a:cxn ang="0">
                  <a:pos x="256" y="100"/>
                </a:cxn>
                <a:cxn ang="0">
                  <a:pos x="256" y="100"/>
                </a:cxn>
                <a:cxn ang="0">
                  <a:pos x="289" y="86"/>
                </a:cxn>
                <a:cxn ang="0">
                  <a:pos x="323" y="73"/>
                </a:cxn>
                <a:cxn ang="0">
                  <a:pos x="323" y="73"/>
                </a:cxn>
                <a:cxn ang="0">
                  <a:pos x="344" y="65"/>
                </a:cxn>
                <a:cxn ang="0">
                  <a:pos x="356" y="60"/>
                </a:cxn>
                <a:cxn ang="0">
                  <a:pos x="364" y="55"/>
                </a:cxn>
                <a:cxn ang="0">
                  <a:pos x="364" y="55"/>
                </a:cxn>
                <a:cxn ang="0">
                  <a:pos x="377" y="46"/>
                </a:cxn>
                <a:cxn ang="0">
                  <a:pos x="391" y="39"/>
                </a:cxn>
                <a:cxn ang="0">
                  <a:pos x="407" y="32"/>
                </a:cxn>
                <a:cxn ang="0">
                  <a:pos x="421" y="27"/>
                </a:cxn>
                <a:cxn ang="0">
                  <a:pos x="421" y="27"/>
                </a:cxn>
                <a:cxn ang="0">
                  <a:pos x="445" y="18"/>
                </a:cxn>
                <a:cxn ang="0">
                  <a:pos x="458" y="13"/>
                </a:cxn>
                <a:cxn ang="0">
                  <a:pos x="470" y="10"/>
                </a:cxn>
                <a:cxn ang="0">
                  <a:pos x="470" y="10"/>
                </a:cxn>
                <a:cxn ang="0">
                  <a:pos x="472" y="9"/>
                </a:cxn>
                <a:cxn ang="0">
                  <a:pos x="474" y="8"/>
                </a:cxn>
                <a:cxn ang="0">
                  <a:pos x="474" y="6"/>
                </a:cxn>
                <a:cxn ang="0">
                  <a:pos x="474" y="4"/>
                </a:cxn>
                <a:cxn ang="0">
                  <a:pos x="471" y="0"/>
                </a:cxn>
                <a:cxn ang="0">
                  <a:pos x="470" y="0"/>
                </a:cxn>
                <a:cxn ang="0">
                  <a:pos x="467" y="0"/>
                </a:cxn>
                <a:cxn ang="0">
                  <a:pos x="467" y="0"/>
                </a:cxn>
              </a:cxnLst>
              <a:rect l="0" t="0" r="r" b="b"/>
              <a:pathLst>
                <a:path w="474" h="205">
                  <a:moveTo>
                    <a:pt x="467" y="0"/>
                  </a:moveTo>
                  <a:lnTo>
                    <a:pt x="467" y="0"/>
                  </a:lnTo>
                  <a:lnTo>
                    <a:pt x="458" y="1"/>
                  </a:lnTo>
                  <a:lnTo>
                    <a:pt x="449" y="4"/>
                  </a:lnTo>
                  <a:lnTo>
                    <a:pt x="432" y="11"/>
                  </a:lnTo>
                  <a:lnTo>
                    <a:pt x="432" y="11"/>
                  </a:lnTo>
                  <a:lnTo>
                    <a:pt x="417" y="17"/>
                  </a:lnTo>
                  <a:lnTo>
                    <a:pt x="404" y="21"/>
                  </a:lnTo>
                  <a:lnTo>
                    <a:pt x="391" y="26"/>
                  </a:lnTo>
                  <a:lnTo>
                    <a:pt x="378" y="32"/>
                  </a:lnTo>
                  <a:lnTo>
                    <a:pt x="378" y="32"/>
                  </a:lnTo>
                  <a:lnTo>
                    <a:pt x="324" y="57"/>
                  </a:lnTo>
                  <a:lnTo>
                    <a:pt x="271" y="82"/>
                  </a:lnTo>
                  <a:lnTo>
                    <a:pt x="271" y="82"/>
                  </a:lnTo>
                  <a:lnTo>
                    <a:pt x="237" y="97"/>
                  </a:lnTo>
                  <a:lnTo>
                    <a:pt x="204" y="111"/>
                  </a:lnTo>
                  <a:lnTo>
                    <a:pt x="136" y="137"/>
                  </a:lnTo>
                  <a:lnTo>
                    <a:pt x="69" y="165"/>
                  </a:lnTo>
                  <a:lnTo>
                    <a:pt x="35" y="179"/>
                  </a:lnTo>
                  <a:lnTo>
                    <a:pt x="3" y="193"/>
                  </a:lnTo>
                  <a:lnTo>
                    <a:pt x="3" y="193"/>
                  </a:lnTo>
                  <a:lnTo>
                    <a:pt x="1" y="196"/>
                  </a:lnTo>
                  <a:lnTo>
                    <a:pt x="0" y="197"/>
                  </a:lnTo>
                  <a:lnTo>
                    <a:pt x="0" y="200"/>
                  </a:lnTo>
                  <a:lnTo>
                    <a:pt x="1" y="201"/>
                  </a:lnTo>
                  <a:lnTo>
                    <a:pt x="4" y="204"/>
                  </a:lnTo>
                  <a:lnTo>
                    <a:pt x="7" y="205"/>
                  </a:lnTo>
                  <a:lnTo>
                    <a:pt x="9" y="204"/>
                  </a:lnTo>
                  <a:lnTo>
                    <a:pt x="9" y="204"/>
                  </a:lnTo>
                  <a:lnTo>
                    <a:pt x="39" y="189"/>
                  </a:lnTo>
                  <a:lnTo>
                    <a:pt x="69" y="176"/>
                  </a:lnTo>
                  <a:lnTo>
                    <a:pt x="132" y="150"/>
                  </a:lnTo>
                  <a:lnTo>
                    <a:pt x="195" y="127"/>
                  </a:lnTo>
                  <a:lnTo>
                    <a:pt x="256" y="100"/>
                  </a:lnTo>
                  <a:lnTo>
                    <a:pt x="256" y="100"/>
                  </a:lnTo>
                  <a:lnTo>
                    <a:pt x="289" y="86"/>
                  </a:lnTo>
                  <a:lnTo>
                    <a:pt x="323" y="73"/>
                  </a:lnTo>
                  <a:lnTo>
                    <a:pt x="323" y="73"/>
                  </a:lnTo>
                  <a:lnTo>
                    <a:pt x="344" y="65"/>
                  </a:lnTo>
                  <a:lnTo>
                    <a:pt x="356" y="60"/>
                  </a:lnTo>
                  <a:lnTo>
                    <a:pt x="364" y="55"/>
                  </a:lnTo>
                  <a:lnTo>
                    <a:pt x="364" y="55"/>
                  </a:lnTo>
                  <a:lnTo>
                    <a:pt x="377" y="46"/>
                  </a:lnTo>
                  <a:lnTo>
                    <a:pt x="391" y="39"/>
                  </a:lnTo>
                  <a:lnTo>
                    <a:pt x="407" y="32"/>
                  </a:lnTo>
                  <a:lnTo>
                    <a:pt x="421" y="27"/>
                  </a:lnTo>
                  <a:lnTo>
                    <a:pt x="421" y="27"/>
                  </a:lnTo>
                  <a:lnTo>
                    <a:pt x="445" y="18"/>
                  </a:lnTo>
                  <a:lnTo>
                    <a:pt x="458" y="13"/>
                  </a:lnTo>
                  <a:lnTo>
                    <a:pt x="470" y="10"/>
                  </a:lnTo>
                  <a:lnTo>
                    <a:pt x="470" y="10"/>
                  </a:lnTo>
                  <a:lnTo>
                    <a:pt x="472" y="9"/>
                  </a:lnTo>
                  <a:lnTo>
                    <a:pt x="474" y="8"/>
                  </a:lnTo>
                  <a:lnTo>
                    <a:pt x="474" y="6"/>
                  </a:lnTo>
                  <a:lnTo>
                    <a:pt x="474" y="4"/>
                  </a:lnTo>
                  <a:lnTo>
                    <a:pt x="471" y="0"/>
                  </a:lnTo>
                  <a:lnTo>
                    <a:pt x="470" y="0"/>
                  </a:lnTo>
                  <a:lnTo>
                    <a:pt x="467" y="0"/>
                  </a:lnTo>
                  <a:lnTo>
                    <a:pt x="46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6" name="Freeform 386"/>
            <p:cNvSpPr/>
            <p:nvPr/>
          </p:nvSpPr>
          <p:spPr bwMode="auto">
            <a:xfrm>
              <a:off x="5697539" y="1277938"/>
              <a:ext cx="190500" cy="130175"/>
            </a:xfrm>
            <a:custGeom>
              <a:avLst/>
              <a:gdLst/>
              <a:ahLst/>
              <a:cxnLst>
                <a:cxn ang="0">
                  <a:pos x="470" y="1"/>
                </a:cxn>
                <a:cxn ang="0">
                  <a:pos x="470" y="1"/>
                </a:cxn>
                <a:cxn ang="0">
                  <a:pos x="439" y="23"/>
                </a:cxn>
                <a:cxn ang="0">
                  <a:pos x="408" y="46"/>
                </a:cxn>
                <a:cxn ang="0">
                  <a:pos x="344" y="89"/>
                </a:cxn>
                <a:cxn ang="0">
                  <a:pos x="280" y="131"/>
                </a:cxn>
                <a:cxn ang="0">
                  <a:pos x="248" y="153"/>
                </a:cxn>
                <a:cxn ang="0">
                  <a:pos x="218" y="176"/>
                </a:cxn>
                <a:cxn ang="0">
                  <a:pos x="218" y="176"/>
                </a:cxn>
                <a:cxn ang="0">
                  <a:pos x="184" y="204"/>
                </a:cxn>
                <a:cxn ang="0">
                  <a:pos x="148" y="229"/>
                </a:cxn>
                <a:cxn ang="0">
                  <a:pos x="111" y="252"/>
                </a:cxn>
                <a:cxn ang="0">
                  <a:pos x="73" y="273"/>
                </a:cxn>
                <a:cxn ang="0">
                  <a:pos x="73" y="273"/>
                </a:cxn>
                <a:cxn ang="0">
                  <a:pos x="59" y="281"/>
                </a:cxn>
                <a:cxn ang="0">
                  <a:pos x="46" y="290"/>
                </a:cxn>
                <a:cxn ang="0">
                  <a:pos x="33" y="299"/>
                </a:cxn>
                <a:cxn ang="0">
                  <a:pos x="18" y="306"/>
                </a:cxn>
                <a:cxn ang="0">
                  <a:pos x="18" y="306"/>
                </a:cxn>
                <a:cxn ang="0">
                  <a:pos x="12" y="310"/>
                </a:cxn>
                <a:cxn ang="0">
                  <a:pos x="6" y="312"/>
                </a:cxn>
                <a:cxn ang="0">
                  <a:pos x="3" y="316"/>
                </a:cxn>
                <a:cxn ang="0">
                  <a:pos x="0" y="323"/>
                </a:cxn>
                <a:cxn ang="0">
                  <a:pos x="0" y="323"/>
                </a:cxn>
                <a:cxn ang="0">
                  <a:pos x="0" y="325"/>
                </a:cxn>
                <a:cxn ang="0">
                  <a:pos x="1" y="328"/>
                </a:cxn>
                <a:cxn ang="0">
                  <a:pos x="4" y="329"/>
                </a:cxn>
                <a:cxn ang="0">
                  <a:pos x="8" y="329"/>
                </a:cxn>
                <a:cxn ang="0">
                  <a:pos x="10" y="328"/>
                </a:cxn>
                <a:cxn ang="0">
                  <a:pos x="10" y="327"/>
                </a:cxn>
                <a:cxn ang="0">
                  <a:pos x="10" y="327"/>
                </a:cxn>
                <a:cxn ang="0">
                  <a:pos x="13" y="323"/>
                </a:cxn>
                <a:cxn ang="0">
                  <a:pos x="18" y="319"/>
                </a:cxn>
                <a:cxn ang="0">
                  <a:pos x="31" y="311"/>
                </a:cxn>
                <a:cxn ang="0">
                  <a:pos x="54" y="298"/>
                </a:cxn>
                <a:cxn ang="0">
                  <a:pos x="54" y="298"/>
                </a:cxn>
                <a:cxn ang="0">
                  <a:pos x="85" y="280"/>
                </a:cxn>
                <a:cxn ang="0">
                  <a:pos x="116" y="261"/>
                </a:cxn>
                <a:cxn ang="0">
                  <a:pos x="116" y="261"/>
                </a:cxn>
                <a:cxn ang="0">
                  <a:pos x="148" y="242"/>
                </a:cxn>
                <a:cxn ang="0">
                  <a:pos x="178" y="222"/>
                </a:cxn>
                <a:cxn ang="0">
                  <a:pos x="207" y="200"/>
                </a:cxn>
                <a:cxn ang="0">
                  <a:pos x="235" y="178"/>
                </a:cxn>
                <a:cxn ang="0">
                  <a:pos x="235" y="178"/>
                </a:cxn>
                <a:cxn ang="0">
                  <a:pos x="264" y="155"/>
                </a:cxn>
                <a:cxn ang="0">
                  <a:pos x="294" y="134"/>
                </a:cxn>
                <a:cxn ang="0">
                  <a:pos x="356" y="93"/>
                </a:cxn>
                <a:cxn ang="0">
                  <a:pos x="417" y="52"/>
                </a:cxn>
                <a:cxn ang="0">
                  <a:pos x="449" y="31"/>
                </a:cxn>
                <a:cxn ang="0">
                  <a:pos x="477" y="9"/>
                </a:cxn>
                <a:cxn ang="0">
                  <a:pos x="477" y="9"/>
                </a:cxn>
                <a:cxn ang="0">
                  <a:pos x="479" y="8"/>
                </a:cxn>
                <a:cxn ang="0">
                  <a:pos x="480" y="5"/>
                </a:cxn>
                <a:cxn ang="0">
                  <a:pos x="479" y="4"/>
                </a:cxn>
                <a:cxn ang="0">
                  <a:pos x="477" y="1"/>
                </a:cxn>
                <a:cxn ang="0">
                  <a:pos x="475" y="0"/>
                </a:cxn>
                <a:cxn ang="0">
                  <a:pos x="472" y="0"/>
                </a:cxn>
                <a:cxn ang="0">
                  <a:pos x="470" y="1"/>
                </a:cxn>
                <a:cxn ang="0">
                  <a:pos x="470" y="1"/>
                </a:cxn>
              </a:cxnLst>
              <a:rect l="0" t="0" r="r" b="b"/>
              <a:pathLst>
                <a:path w="480" h="329">
                  <a:moveTo>
                    <a:pt x="470" y="1"/>
                  </a:moveTo>
                  <a:lnTo>
                    <a:pt x="470" y="1"/>
                  </a:lnTo>
                  <a:lnTo>
                    <a:pt x="439" y="23"/>
                  </a:lnTo>
                  <a:lnTo>
                    <a:pt x="408" y="46"/>
                  </a:lnTo>
                  <a:lnTo>
                    <a:pt x="344" y="89"/>
                  </a:lnTo>
                  <a:lnTo>
                    <a:pt x="280" y="131"/>
                  </a:lnTo>
                  <a:lnTo>
                    <a:pt x="248" y="153"/>
                  </a:lnTo>
                  <a:lnTo>
                    <a:pt x="218" y="176"/>
                  </a:lnTo>
                  <a:lnTo>
                    <a:pt x="218" y="176"/>
                  </a:lnTo>
                  <a:lnTo>
                    <a:pt x="184" y="204"/>
                  </a:lnTo>
                  <a:lnTo>
                    <a:pt x="148" y="229"/>
                  </a:lnTo>
                  <a:lnTo>
                    <a:pt x="111" y="252"/>
                  </a:lnTo>
                  <a:lnTo>
                    <a:pt x="73" y="273"/>
                  </a:lnTo>
                  <a:lnTo>
                    <a:pt x="73" y="273"/>
                  </a:lnTo>
                  <a:lnTo>
                    <a:pt x="59" y="281"/>
                  </a:lnTo>
                  <a:lnTo>
                    <a:pt x="46" y="290"/>
                  </a:lnTo>
                  <a:lnTo>
                    <a:pt x="33" y="299"/>
                  </a:lnTo>
                  <a:lnTo>
                    <a:pt x="18" y="306"/>
                  </a:lnTo>
                  <a:lnTo>
                    <a:pt x="18" y="306"/>
                  </a:lnTo>
                  <a:lnTo>
                    <a:pt x="12" y="310"/>
                  </a:lnTo>
                  <a:lnTo>
                    <a:pt x="6" y="312"/>
                  </a:lnTo>
                  <a:lnTo>
                    <a:pt x="3" y="316"/>
                  </a:lnTo>
                  <a:lnTo>
                    <a:pt x="0" y="323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1" y="328"/>
                  </a:lnTo>
                  <a:lnTo>
                    <a:pt x="4" y="329"/>
                  </a:lnTo>
                  <a:lnTo>
                    <a:pt x="8" y="329"/>
                  </a:lnTo>
                  <a:lnTo>
                    <a:pt x="10" y="328"/>
                  </a:lnTo>
                  <a:lnTo>
                    <a:pt x="10" y="327"/>
                  </a:lnTo>
                  <a:lnTo>
                    <a:pt x="10" y="327"/>
                  </a:lnTo>
                  <a:lnTo>
                    <a:pt x="13" y="323"/>
                  </a:lnTo>
                  <a:lnTo>
                    <a:pt x="18" y="319"/>
                  </a:lnTo>
                  <a:lnTo>
                    <a:pt x="31" y="311"/>
                  </a:lnTo>
                  <a:lnTo>
                    <a:pt x="54" y="298"/>
                  </a:lnTo>
                  <a:lnTo>
                    <a:pt x="54" y="298"/>
                  </a:lnTo>
                  <a:lnTo>
                    <a:pt x="85" y="280"/>
                  </a:lnTo>
                  <a:lnTo>
                    <a:pt x="116" y="261"/>
                  </a:lnTo>
                  <a:lnTo>
                    <a:pt x="116" y="261"/>
                  </a:lnTo>
                  <a:lnTo>
                    <a:pt x="148" y="242"/>
                  </a:lnTo>
                  <a:lnTo>
                    <a:pt x="178" y="222"/>
                  </a:lnTo>
                  <a:lnTo>
                    <a:pt x="207" y="200"/>
                  </a:lnTo>
                  <a:lnTo>
                    <a:pt x="235" y="178"/>
                  </a:lnTo>
                  <a:lnTo>
                    <a:pt x="235" y="178"/>
                  </a:lnTo>
                  <a:lnTo>
                    <a:pt x="264" y="155"/>
                  </a:lnTo>
                  <a:lnTo>
                    <a:pt x="294" y="134"/>
                  </a:lnTo>
                  <a:lnTo>
                    <a:pt x="356" y="93"/>
                  </a:lnTo>
                  <a:lnTo>
                    <a:pt x="417" y="52"/>
                  </a:lnTo>
                  <a:lnTo>
                    <a:pt x="449" y="31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9" y="8"/>
                  </a:lnTo>
                  <a:lnTo>
                    <a:pt x="480" y="5"/>
                  </a:lnTo>
                  <a:lnTo>
                    <a:pt x="479" y="4"/>
                  </a:lnTo>
                  <a:lnTo>
                    <a:pt x="477" y="1"/>
                  </a:lnTo>
                  <a:lnTo>
                    <a:pt x="475" y="0"/>
                  </a:lnTo>
                  <a:lnTo>
                    <a:pt x="472" y="0"/>
                  </a:lnTo>
                  <a:lnTo>
                    <a:pt x="470" y="1"/>
                  </a:lnTo>
                  <a:lnTo>
                    <a:pt x="47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7" name="Freeform 387"/>
            <p:cNvSpPr/>
            <p:nvPr/>
          </p:nvSpPr>
          <p:spPr bwMode="auto">
            <a:xfrm>
              <a:off x="5686426" y="1303338"/>
              <a:ext cx="265113" cy="166688"/>
            </a:xfrm>
            <a:custGeom>
              <a:avLst/>
              <a:gdLst/>
              <a:ahLst/>
              <a:cxnLst>
                <a:cxn ang="0">
                  <a:pos x="657" y="6"/>
                </a:cxn>
                <a:cxn ang="0">
                  <a:pos x="650" y="9"/>
                </a:cxn>
                <a:cxn ang="0">
                  <a:pos x="631" y="19"/>
                </a:cxn>
                <a:cxn ang="0">
                  <a:pos x="604" y="34"/>
                </a:cxn>
                <a:cxn ang="0">
                  <a:pos x="595" y="37"/>
                </a:cxn>
                <a:cxn ang="0">
                  <a:pos x="581" y="51"/>
                </a:cxn>
                <a:cxn ang="0">
                  <a:pos x="573" y="57"/>
                </a:cxn>
                <a:cxn ang="0">
                  <a:pos x="526" y="90"/>
                </a:cxn>
                <a:cxn ang="0">
                  <a:pos x="437" y="146"/>
                </a:cxn>
                <a:cxn ang="0">
                  <a:pos x="345" y="200"/>
                </a:cxn>
                <a:cxn ang="0">
                  <a:pos x="243" y="260"/>
                </a:cxn>
                <a:cxn ang="0">
                  <a:pos x="140" y="320"/>
                </a:cxn>
                <a:cxn ang="0">
                  <a:pos x="97" y="347"/>
                </a:cxn>
                <a:cxn ang="0">
                  <a:pos x="86" y="354"/>
                </a:cxn>
                <a:cxn ang="0">
                  <a:pos x="51" y="371"/>
                </a:cxn>
                <a:cxn ang="0">
                  <a:pos x="37" y="379"/>
                </a:cxn>
                <a:cxn ang="0">
                  <a:pos x="11" y="400"/>
                </a:cxn>
                <a:cxn ang="0">
                  <a:pos x="1" y="413"/>
                </a:cxn>
                <a:cxn ang="0">
                  <a:pos x="0" y="415"/>
                </a:cxn>
                <a:cxn ang="0">
                  <a:pos x="3" y="421"/>
                </a:cxn>
                <a:cxn ang="0">
                  <a:pos x="9" y="421"/>
                </a:cxn>
                <a:cxn ang="0">
                  <a:pos x="11" y="418"/>
                </a:cxn>
                <a:cxn ang="0">
                  <a:pos x="24" y="404"/>
                </a:cxn>
                <a:cxn ang="0">
                  <a:pos x="39" y="392"/>
                </a:cxn>
                <a:cxn ang="0">
                  <a:pos x="73" y="372"/>
                </a:cxn>
                <a:cxn ang="0">
                  <a:pos x="94" y="362"/>
                </a:cxn>
                <a:cxn ang="0">
                  <a:pos x="135" y="336"/>
                </a:cxn>
                <a:cxn ang="0">
                  <a:pos x="156" y="324"/>
                </a:cxn>
                <a:cxn ang="0">
                  <a:pos x="352" y="209"/>
                </a:cxn>
                <a:cxn ang="0">
                  <a:pos x="517" y="109"/>
                </a:cxn>
                <a:cxn ang="0">
                  <a:pos x="536" y="96"/>
                </a:cxn>
                <a:cxn ang="0">
                  <a:pos x="594" y="56"/>
                </a:cxn>
                <a:cxn ang="0">
                  <a:pos x="610" y="44"/>
                </a:cxn>
                <a:cxn ang="0">
                  <a:pos x="636" y="27"/>
                </a:cxn>
                <a:cxn ang="0">
                  <a:pos x="654" y="18"/>
                </a:cxn>
                <a:cxn ang="0">
                  <a:pos x="662" y="17"/>
                </a:cxn>
                <a:cxn ang="0">
                  <a:pos x="667" y="13"/>
                </a:cxn>
                <a:cxn ang="0">
                  <a:pos x="669" y="5"/>
                </a:cxn>
                <a:cxn ang="0">
                  <a:pos x="667" y="2"/>
                </a:cxn>
                <a:cxn ang="0">
                  <a:pos x="662" y="0"/>
                </a:cxn>
                <a:cxn ang="0">
                  <a:pos x="657" y="2"/>
                </a:cxn>
                <a:cxn ang="0">
                  <a:pos x="657" y="5"/>
                </a:cxn>
              </a:cxnLst>
              <a:rect l="0" t="0" r="r" b="b"/>
              <a:pathLst>
                <a:path w="669" h="421">
                  <a:moveTo>
                    <a:pt x="657" y="5"/>
                  </a:moveTo>
                  <a:lnTo>
                    <a:pt x="657" y="6"/>
                  </a:lnTo>
                  <a:lnTo>
                    <a:pt x="657" y="6"/>
                  </a:lnTo>
                  <a:lnTo>
                    <a:pt x="650" y="9"/>
                  </a:lnTo>
                  <a:lnTo>
                    <a:pt x="642" y="11"/>
                  </a:lnTo>
                  <a:lnTo>
                    <a:pt x="631" y="19"/>
                  </a:lnTo>
                  <a:lnTo>
                    <a:pt x="618" y="27"/>
                  </a:lnTo>
                  <a:lnTo>
                    <a:pt x="604" y="34"/>
                  </a:lnTo>
                  <a:lnTo>
                    <a:pt x="604" y="34"/>
                  </a:lnTo>
                  <a:lnTo>
                    <a:pt x="595" y="37"/>
                  </a:lnTo>
                  <a:lnTo>
                    <a:pt x="589" y="44"/>
                  </a:lnTo>
                  <a:lnTo>
                    <a:pt x="581" y="51"/>
                  </a:lnTo>
                  <a:lnTo>
                    <a:pt x="573" y="57"/>
                  </a:lnTo>
                  <a:lnTo>
                    <a:pt x="573" y="57"/>
                  </a:lnTo>
                  <a:lnTo>
                    <a:pt x="526" y="90"/>
                  </a:lnTo>
                  <a:lnTo>
                    <a:pt x="526" y="90"/>
                  </a:lnTo>
                  <a:lnTo>
                    <a:pt x="482" y="119"/>
                  </a:lnTo>
                  <a:lnTo>
                    <a:pt x="437" y="146"/>
                  </a:lnTo>
                  <a:lnTo>
                    <a:pt x="391" y="172"/>
                  </a:lnTo>
                  <a:lnTo>
                    <a:pt x="345" y="200"/>
                  </a:lnTo>
                  <a:lnTo>
                    <a:pt x="345" y="200"/>
                  </a:lnTo>
                  <a:lnTo>
                    <a:pt x="243" y="260"/>
                  </a:lnTo>
                  <a:lnTo>
                    <a:pt x="140" y="320"/>
                  </a:lnTo>
                  <a:lnTo>
                    <a:pt x="140" y="320"/>
                  </a:lnTo>
                  <a:lnTo>
                    <a:pt x="118" y="333"/>
                  </a:lnTo>
                  <a:lnTo>
                    <a:pt x="97" y="347"/>
                  </a:lnTo>
                  <a:lnTo>
                    <a:pt x="97" y="347"/>
                  </a:lnTo>
                  <a:lnTo>
                    <a:pt x="86" y="354"/>
                  </a:lnTo>
                  <a:lnTo>
                    <a:pt x="75" y="360"/>
                  </a:lnTo>
                  <a:lnTo>
                    <a:pt x="51" y="371"/>
                  </a:lnTo>
                  <a:lnTo>
                    <a:pt x="51" y="371"/>
                  </a:lnTo>
                  <a:lnTo>
                    <a:pt x="37" y="379"/>
                  </a:lnTo>
                  <a:lnTo>
                    <a:pt x="24" y="389"/>
                  </a:lnTo>
                  <a:lnTo>
                    <a:pt x="11" y="400"/>
                  </a:lnTo>
                  <a:lnTo>
                    <a:pt x="5" y="406"/>
                  </a:lnTo>
                  <a:lnTo>
                    <a:pt x="1" y="413"/>
                  </a:lnTo>
                  <a:lnTo>
                    <a:pt x="1" y="413"/>
                  </a:lnTo>
                  <a:lnTo>
                    <a:pt x="0" y="415"/>
                  </a:lnTo>
                  <a:lnTo>
                    <a:pt x="0" y="417"/>
                  </a:lnTo>
                  <a:lnTo>
                    <a:pt x="3" y="421"/>
                  </a:lnTo>
                  <a:lnTo>
                    <a:pt x="7" y="421"/>
                  </a:lnTo>
                  <a:lnTo>
                    <a:pt x="9" y="421"/>
                  </a:lnTo>
                  <a:lnTo>
                    <a:pt x="11" y="418"/>
                  </a:lnTo>
                  <a:lnTo>
                    <a:pt x="11" y="418"/>
                  </a:lnTo>
                  <a:lnTo>
                    <a:pt x="17" y="410"/>
                  </a:lnTo>
                  <a:lnTo>
                    <a:pt x="24" y="404"/>
                  </a:lnTo>
                  <a:lnTo>
                    <a:pt x="32" y="397"/>
                  </a:lnTo>
                  <a:lnTo>
                    <a:pt x="39" y="392"/>
                  </a:lnTo>
                  <a:lnTo>
                    <a:pt x="56" y="381"/>
                  </a:lnTo>
                  <a:lnTo>
                    <a:pt x="73" y="372"/>
                  </a:lnTo>
                  <a:lnTo>
                    <a:pt x="73" y="372"/>
                  </a:lnTo>
                  <a:lnTo>
                    <a:pt x="94" y="362"/>
                  </a:lnTo>
                  <a:lnTo>
                    <a:pt x="115" y="349"/>
                  </a:lnTo>
                  <a:lnTo>
                    <a:pt x="135" y="336"/>
                  </a:lnTo>
                  <a:lnTo>
                    <a:pt x="156" y="324"/>
                  </a:lnTo>
                  <a:lnTo>
                    <a:pt x="156" y="324"/>
                  </a:lnTo>
                  <a:lnTo>
                    <a:pt x="352" y="209"/>
                  </a:lnTo>
                  <a:lnTo>
                    <a:pt x="352" y="209"/>
                  </a:lnTo>
                  <a:lnTo>
                    <a:pt x="434" y="159"/>
                  </a:lnTo>
                  <a:lnTo>
                    <a:pt x="517" y="109"/>
                  </a:lnTo>
                  <a:lnTo>
                    <a:pt x="517" y="109"/>
                  </a:lnTo>
                  <a:lnTo>
                    <a:pt x="536" y="96"/>
                  </a:lnTo>
                  <a:lnTo>
                    <a:pt x="556" y="83"/>
                  </a:lnTo>
                  <a:lnTo>
                    <a:pt x="594" y="56"/>
                  </a:lnTo>
                  <a:lnTo>
                    <a:pt x="594" y="56"/>
                  </a:lnTo>
                  <a:lnTo>
                    <a:pt x="610" y="44"/>
                  </a:lnTo>
                  <a:lnTo>
                    <a:pt x="627" y="32"/>
                  </a:lnTo>
                  <a:lnTo>
                    <a:pt x="636" y="27"/>
                  </a:lnTo>
                  <a:lnTo>
                    <a:pt x="645" y="22"/>
                  </a:lnTo>
                  <a:lnTo>
                    <a:pt x="654" y="18"/>
                  </a:lnTo>
                  <a:lnTo>
                    <a:pt x="662" y="17"/>
                  </a:lnTo>
                  <a:lnTo>
                    <a:pt x="662" y="17"/>
                  </a:lnTo>
                  <a:lnTo>
                    <a:pt x="666" y="14"/>
                  </a:lnTo>
                  <a:lnTo>
                    <a:pt x="667" y="13"/>
                  </a:lnTo>
                  <a:lnTo>
                    <a:pt x="669" y="10"/>
                  </a:lnTo>
                  <a:lnTo>
                    <a:pt x="669" y="5"/>
                  </a:lnTo>
                  <a:lnTo>
                    <a:pt x="669" y="5"/>
                  </a:lnTo>
                  <a:lnTo>
                    <a:pt x="667" y="2"/>
                  </a:lnTo>
                  <a:lnTo>
                    <a:pt x="666" y="1"/>
                  </a:lnTo>
                  <a:lnTo>
                    <a:pt x="662" y="0"/>
                  </a:lnTo>
                  <a:lnTo>
                    <a:pt x="658" y="1"/>
                  </a:lnTo>
                  <a:lnTo>
                    <a:pt x="657" y="2"/>
                  </a:lnTo>
                  <a:lnTo>
                    <a:pt x="657" y="5"/>
                  </a:lnTo>
                  <a:lnTo>
                    <a:pt x="657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8" name="Freeform 388"/>
            <p:cNvSpPr/>
            <p:nvPr/>
          </p:nvSpPr>
          <p:spPr bwMode="auto">
            <a:xfrm>
              <a:off x="5648326" y="1501776"/>
              <a:ext cx="149225" cy="60325"/>
            </a:xfrm>
            <a:custGeom>
              <a:avLst/>
              <a:gdLst/>
              <a:ahLst/>
              <a:cxnLst>
                <a:cxn ang="0">
                  <a:pos x="372" y="0"/>
                </a:cxn>
                <a:cxn ang="0">
                  <a:pos x="372" y="0"/>
                </a:cxn>
                <a:cxn ang="0">
                  <a:pos x="361" y="1"/>
                </a:cxn>
                <a:cxn ang="0">
                  <a:pos x="352" y="4"/>
                </a:cxn>
                <a:cxn ang="0">
                  <a:pos x="334" y="10"/>
                </a:cxn>
                <a:cxn ang="0">
                  <a:pos x="297" y="26"/>
                </a:cxn>
                <a:cxn ang="0">
                  <a:pos x="297" y="26"/>
                </a:cxn>
                <a:cxn ang="0">
                  <a:pos x="271" y="36"/>
                </a:cxn>
                <a:cxn ang="0">
                  <a:pos x="244" y="45"/>
                </a:cxn>
                <a:cxn ang="0">
                  <a:pos x="218" y="55"/>
                </a:cxn>
                <a:cxn ang="0">
                  <a:pos x="191" y="64"/>
                </a:cxn>
                <a:cxn ang="0">
                  <a:pos x="191" y="64"/>
                </a:cxn>
                <a:cxn ang="0">
                  <a:pos x="102" y="99"/>
                </a:cxn>
                <a:cxn ang="0">
                  <a:pos x="58" y="117"/>
                </a:cxn>
                <a:cxn ang="0">
                  <a:pos x="15" y="137"/>
                </a:cxn>
                <a:cxn ang="0">
                  <a:pos x="15" y="137"/>
                </a:cxn>
                <a:cxn ang="0">
                  <a:pos x="11" y="136"/>
                </a:cxn>
                <a:cxn ang="0">
                  <a:pos x="10" y="137"/>
                </a:cxn>
                <a:cxn ang="0">
                  <a:pos x="8" y="138"/>
                </a:cxn>
                <a:cxn ang="0">
                  <a:pos x="2" y="144"/>
                </a:cxn>
                <a:cxn ang="0">
                  <a:pos x="2" y="144"/>
                </a:cxn>
                <a:cxn ang="0">
                  <a:pos x="0" y="145"/>
                </a:cxn>
                <a:cxn ang="0">
                  <a:pos x="0" y="147"/>
                </a:cxn>
                <a:cxn ang="0">
                  <a:pos x="2" y="151"/>
                </a:cxn>
                <a:cxn ang="0">
                  <a:pos x="4" y="153"/>
                </a:cxn>
                <a:cxn ang="0">
                  <a:pos x="7" y="153"/>
                </a:cxn>
                <a:cxn ang="0">
                  <a:pos x="8" y="153"/>
                </a:cxn>
                <a:cxn ang="0">
                  <a:pos x="8" y="153"/>
                </a:cxn>
                <a:cxn ang="0">
                  <a:pos x="54" y="132"/>
                </a:cxn>
                <a:cxn ang="0">
                  <a:pos x="101" y="112"/>
                </a:cxn>
                <a:cxn ang="0">
                  <a:pos x="194" y="76"/>
                </a:cxn>
                <a:cxn ang="0">
                  <a:pos x="194" y="76"/>
                </a:cxn>
                <a:cxn ang="0">
                  <a:pos x="215" y="66"/>
                </a:cxn>
                <a:cxn ang="0">
                  <a:pos x="237" y="59"/>
                </a:cxn>
                <a:cxn ang="0">
                  <a:pos x="282" y="44"/>
                </a:cxn>
                <a:cxn ang="0">
                  <a:pos x="282" y="44"/>
                </a:cxn>
                <a:cxn ang="0">
                  <a:pos x="304" y="35"/>
                </a:cxn>
                <a:cxn ang="0">
                  <a:pos x="326" y="25"/>
                </a:cxn>
                <a:cxn ang="0">
                  <a:pos x="348" y="15"/>
                </a:cxn>
                <a:cxn ang="0">
                  <a:pos x="360" y="13"/>
                </a:cxn>
                <a:cxn ang="0">
                  <a:pos x="372" y="10"/>
                </a:cxn>
                <a:cxn ang="0">
                  <a:pos x="372" y="10"/>
                </a:cxn>
                <a:cxn ang="0">
                  <a:pos x="373" y="10"/>
                </a:cxn>
                <a:cxn ang="0">
                  <a:pos x="376" y="9"/>
                </a:cxn>
                <a:cxn ang="0">
                  <a:pos x="377" y="5"/>
                </a:cxn>
                <a:cxn ang="0">
                  <a:pos x="377" y="2"/>
                </a:cxn>
                <a:cxn ang="0">
                  <a:pos x="376" y="1"/>
                </a:cxn>
                <a:cxn ang="0">
                  <a:pos x="373" y="0"/>
                </a:cxn>
                <a:cxn ang="0">
                  <a:pos x="372" y="0"/>
                </a:cxn>
                <a:cxn ang="0">
                  <a:pos x="372" y="0"/>
                </a:cxn>
              </a:cxnLst>
              <a:rect l="0" t="0" r="r" b="b"/>
              <a:pathLst>
                <a:path w="377" h="153">
                  <a:moveTo>
                    <a:pt x="372" y="0"/>
                  </a:moveTo>
                  <a:lnTo>
                    <a:pt x="372" y="0"/>
                  </a:lnTo>
                  <a:lnTo>
                    <a:pt x="361" y="1"/>
                  </a:lnTo>
                  <a:lnTo>
                    <a:pt x="352" y="4"/>
                  </a:lnTo>
                  <a:lnTo>
                    <a:pt x="334" y="10"/>
                  </a:lnTo>
                  <a:lnTo>
                    <a:pt x="297" y="26"/>
                  </a:lnTo>
                  <a:lnTo>
                    <a:pt x="297" y="26"/>
                  </a:lnTo>
                  <a:lnTo>
                    <a:pt x="271" y="36"/>
                  </a:lnTo>
                  <a:lnTo>
                    <a:pt x="244" y="45"/>
                  </a:lnTo>
                  <a:lnTo>
                    <a:pt x="218" y="55"/>
                  </a:lnTo>
                  <a:lnTo>
                    <a:pt x="191" y="64"/>
                  </a:lnTo>
                  <a:lnTo>
                    <a:pt x="191" y="64"/>
                  </a:lnTo>
                  <a:lnTo>
                    <a:pt x="102" y="99"/>
                  </a:lnTo>
                  <a:lnTo>
                    <a:pt x="58" y="117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1" y="136"/>
                  </a:lnTo>
                  <a:lnTo>
                    <a:pt x="10" y="137"/>
                  </a:lnTo>
                  <a:lnTo>
                    <a:pt x="8" y="138"/>
                  </a:lnTo>
                  <a:lnTo>
                    <a:pt x="2" y="144"/>
                  </a:lnTo>
                  <a:lnTo>
                    <a:pt x="2" y="144"/>
                  </a:lnTo>
                  <a:lnTo>
                    <a:pt x="0" y="145"/>
                  </a:lnTo>
                  <a:lnTo>
                    <a:pt x="0" y="147"/>
                  </a:lnTo>
                  <a:lnTo>
                    <a:pt x="2" y="151"/>
                  </a:lnTo>
                  <a:lnTo>
                    <a:pt x="4" y="153"/>
                  </a:lnTo>
                  <a:lnTo>
                    <a:pt x="7" y="153"/>
                  </a:lnTo>
                  <a:lnTo>
                    <a:pt x="8" y="153"/>
                  </a:lnTo>
                  <a:lnTo>
                    <a:pt x="8" y="153"/>
                  </a:lnTo>
                  <a:lnTo>
                    <a:pt x="54" y="132"/>
                  </a:lnTo>
                  <a:lnTo>
                    <a:pt x="101" y="112"/>
                  </a:lnTo>
                  <a:lnTo>
                    <a:pt x="194" y="76"/>
                  </a:lnTo>
                  <a:lnTo>
                    <a:pt x="194" y="76"/>
                  </a:lnTo>
                  <a:lnTo>
                    <a:pt x="215" y="66"/>
                  </a:lnTo>
                  <a:lnTo>
                    <a:pt x="237" y="59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304" y="35"/>
                  </a:lnTo>
                  <a:lnTo>
                    <a:pt x="326" y="25"/>
                  </a:lnTo>
                  <a:lnTo>
                    <a:pt x="348" y="15"/>
                  </a:lnTo>
                  <a:lnTo>
                    <a:pt x="360" y="13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3" y="10"/>
                  </a:lnTo>
                  <a:lnTo>
                    <a:pt x="376" y="9"/>
                  </a:lnTo>
                  <a:lnTo>
                    <a:pt x="377" y="5"/>
                  </a:lnTo>
                  <a:lnTo>
                    <a:pt x="377" y="2"/>
                  </a:lnTo>
                  <a:lnTo>
                    <a:pt x="376" y="1"/>
                  </a:lnTo>
                  <a:lnTo>
                    <a:pt x="373" y="0"/>
                  </a:lnTo>
                  <a:lnTo>
                    <a:pt x="372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9" name="Freeform 389"/>
            <p:cNvSpPr/>
            <p:nvPr/>
          </p:nvSpPr>
          <p:spPr bwMode="auto">
            <a:xfrm>
              <a:off x="5649914" y="1543051"/>
              <a:ext cx="96838" cy="36513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238" y="0"/>
                </a:cxn>
                <a:cxn ang="0">
                  <a:pos x="226" y="4"/>
                </a:cxn>
                <a:cxn ang="0">
                  <a:pos x="214" y="9"/>
                </a:cxn>
                <a:cxn ang="0">
                  <a:pos x="201" y="14"/>
                </a:cxn>
                <a:cxn ang="0">
                  <a:pos x="194" y="15"/>
                </a:cxn>
                <a:cxn ang="0">
                  <a:pos x="188" y="17"/>
                </a:cxn>
                <a:cxn ang="0">
                  <a:pos x="188" y="17"/>
                </a:cxn>
                <a:cxn ang="0">
                  <a:pos x="174" y="19"/>
                </a:cxn>
                <a:cxn ang="0">
                  <a:pos x="158" y="25"/>
                </a:cxn>
                <a:cxn ang="0">
                  <a:pos x="130" y="36"/>
                </a:cxn>
                <a:cxn ang="0">
                  <a:pos x="130" y="36"/>
                </a:cxn>
                <a:cxn ang="0">
                  <a:pos x="115" y="42"/>
                </a:cxn>
                <a:cxn ang="0">
                  <a:pos x="99" y="49"/>
                </a:cxn>
                <a:cxn ang="0">
                  <a:pos x="69" y="62"/>
                </a:cxn>
                <a:cxn ang="0">
                  <a:pos x="53" y="69"/>
                </a:cxn>
                <a:cxn ang="0">
                  <a:pos x="38" y="74"/>
                </a:cxn>
                <a:cxn ang="0">
                  <a:pos x="22" y="78"/>
                </a:cxn>
                <a:cxn ang="0">
                  <a:pos x="6" y="79"/>
                </a:cxn>
                <a:cxn ang="0">
                  <a:pos x="6" y="79"/>
                </a:cxn>
                <a:cxn ang="0">
                  <a:pos x="4" y="81"/>
                </a:cxn>
                <a:cxn ang="0">
                  <a:pos x="1" y="82"/>
                </a:cxn>
                <a:cxn ang="0">
                  <a:pos x="0" y="86"/>
                </a:cxn>
                <a:cxn ang="0">
                  <a:pos x="1" y="90"/>
                </a:cxn>
                <a:cxn ang="0">
                  <a:pos x="4" y="9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21" y="90"/>
                </a:cxn>
                <a:cxn ang="0">
                  <a:pos x="35" y="87"/>
                </a:cxn>
                <a:cxn ang="0">
                  <a:pos x="49" y="82"/>
                </a:cxn>
                <a:cxn ang="0">
                  <a:pos x="64" y="78"/>
                </a:cxn>
                <a:cxn ang="0">
                  <a:pos x="92" y="65"/>
                </a:cxn>
                <a:cxn ang="0">
                  <a:pos x="119" y="53"/>
                </a:cxn>
                <a:cxn ang="0">
                  <a:pos x="119" y="53"/>
                </a:cxn>
                <a:cxn ang="0">
                  <a:pos x="137" y="44"/>
                </a:cxn>
                <a:cxn ang="0">
                  <a:pos x="157" y="38"/>
                </a:cxn>
                <a:cxn ang="0">
                  <a:pos x="176" y="31"/>
                </a:cxn>
                <a:cxn ang="0">
                  <a:pos x="194" y="28"/>
                </a:cxn>
                <a:cxn ang="0">
                  <a:pos x="194" y="28"/>
                </a:cxn>
                <a:cxn ang="0">
                  <a:pos x="201" y="27"/>
                </a:cxn>
                <a:cxn ang="0">
                  <a:pos x="208" y="25"/>
                </a:cxn>
                <a:cxn ang="0">
                  <a:pos x="218" y="21"/>
                </a:cxn>
                <a:cxn ang="0">
                  <a:pos x="230" y="15"/>
                </a:cxn>
                <a:cxn ang="0">
                  <a:pos x="242" y="11"/>
                </a:cxn>
                <a:cxn ang="0">
                  <a:pos x="242" y="11"/>
                </a:cxn>
                <a:cxn ang="0">
                  <a:pos x="243" y="10"/>
                </a:cxn>
                <a:cxn ang="0">
                  <a:pos x="244" y="9"/>
                </a:cxn>
                <a:cxn ang="0">
                  <a:pos x="246" y="6"/>
                </a:cxn>
                <a:cxn ang="0">
                  <a:pos x="246" y="5"/>
                </a:cxn>
                <a:cxn ang="0">
                  <a:pos x="243" y="1"/>
                </a:cxn>
                <a:cxn ang="0">
                  <a:pos x="240" y="0"/>
                </a:cxn>
                <a:cxn ang="0">
                  <a:pos x="238" y="0"/>
                </a:cxn>
                <a:cxn ang="0">
                  <a:pos x="238" y="0"/>
                </a:cxn>
              </a:cxnLst>
              <a:rect l="0" t="0" r="r" b="b"/>
              <a:pathLst>
                <a:path w="246" h="91">
                  <a:moveTo>
                    <a:pt x="238" y="0"/>
                  </a:moveTo>
                  <a:lnTo>
                    <a:pt x="238" y="0"/>
                  </a:lnTo>
                  <a:lnTo>
                    <a:pt x="226" y="4"/>
                  </a:lnTo>
                  <a:lnTo>
                    <a:pt x="214" y="9"/>
                  </a:lnTo>
                  <a:lnTo>
                    <a:pt x="201" y="14"/>
                  </a:lnTo>
                  <a:lnTo>
                    <a:pt x="194" y="15"/>
                  </a:lnTo>
                  <a:lnTo>
                    <a:pt x="188" y="17"/>
                  </a:lnTo>
                  <a:lnTo>
                    <a:pt x="188" y="17"/>
                  </a:lnTo>
                  <a:lnTo>
                    <a:pt x="174" y="19"/>
                  </a:lnTo>
                  <a:lnTo>
                    <a:pt x="158" y="25"/>
                  </a:lnTo>
                  <a:lnTo>
                    <a:pt x="130" y="36"/>
                  </a:lnTo>
                  <a:lnTo>
                    <a:pt x="130" y="36"/>
                  </a:lnTo>
                  <a:lnTo>
                    <a:pt x="115" y="42"/>
                  </a:lnTo>
                  <a:lnTo>
                    <a:pt x="99" y="49"/>
                  </a:lnTo>
                  <a:lnTo>
                    <a:pt x="69" y="62"/>
                  </a:lnTo>
                  <a:lnTo>
                    <a:pt x="53" y="69"/>
                  </a:lnTo>
                  <a:lnTo>
                    <a:pt x="38" y="74"/>
                  </a:lnTo>
                  <a:lnTo>
                    <a:pt x="22" y="78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4" y="81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1" y="90"/>
                  </a:lnTo>
                  <a:lnTo>
                    <a:pt x="4" y="9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21" y="90"/>
                  </a:lnTo>
                  <a:lnTo>
                    <a:pt x="35" y="87"/>
                  </a:lnTo>
                  <a:lnTo>
                    <a:pt x="49" y="82"/>
                  </a:lnTo>
                  <a:lnTo>
                    <a:pt x="64" y="78"/>
                  </a:lnTo>
                  <a:lnTo>
                    <a:pt x="92" y="65"/>
                  </a:lnTo>
                  <a:lnTo>
                    <a:pt x="119" y="53"/>
                  </a:lnTo>
                  <a:lnTo>
                    <a:pt x="119" y="53"/>
                  </a:lnTo>
                  <a:lnTo>
                    <a:pt x="137" y="44"/>
                  </a:lnTo>
                  <a:lnTo>
                    <a:pt x="157" y="38"/>
                  </a:lnTo>
                  <a:lnTo>
                    <a:pt x="176" y="31"/>
                  </a:lnTo>
                  <a:lnTo>
                    <a:pt x="194" y="28"/>
                  </a:lnTo>
                  <a:lnTo>
                    <a:pt x="194" y="28"/>
                  </a:lnTo>
                  <a:lnTo>
                    <a:pt x="201" y="27"/>
                  </a:lnTo>
                  <a:lnTo>
                    <a:pt x="208" y="25"/>
                  </a:lnTo>
                  <a:lnTo>
                    <a:pt x="218" y="21"/>
                  </a:lnTo>
                  <a:lnTo>
                    <a:pt x="230" y="15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3" y="10"/>
                  </a:lnTo>
                  <a:lnTo>
                    <a:pt x="244" y="9"/>
                  </a:lnTo>
                  <a:lnTo>
                    <a:pt x="246" y="6"/>
                  </a:lnTo>
                  <a:lnTo>
                    <a:pt x="246" y="5"/>
                  </a:lnTo>
                  <a:lnTo>
                    <a:pt x="243" y="1"/>
                  </a:lnTo>
                  <a:lnTo>
                    <a:pt x="240" y="0"/>
                  </a:lnTo>
                  <a:lnTo>
                    <a:pt x="238" y="0"/>
                  </a:lnTo>
                  <a:lnTo>
                    <a:pt x="23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0" name="Freeform 390"/>
            <p:cNvSpPr/>
            <p:nvPr/>
          </p:nvSpPr>
          <p:spPr bwMode="auto">
            <a:xfrm>
              <a:off x="5273676" y="1162051"/>
              <a:ext cx="122238" cy="95250"/>
            </a:xfrm>
            <a:custGeom>
              <a:avLst/>
              <a:gdLst/>
              <a:ahLst/>
              <a:cxnLst>
                <a:cxn ang="0">
                  <a:pos x="298" y="1"/>
                </a:cxn>
                <a:cxn ang="0">
                  <a:pos x="298" y="1"/>
                </a:cxn>
                <a:cxn ang="0">
                  <a:pos x="277" y="21"/>
                </a:cxn>
                <a:cxn ang="0">
                  <a:pos x="256" y="39"/>
                </a:cxn>
                <a:cxn ang="0">
                  <a:pos x="234" y="56"/>
                </a:cxn>
                <a:cxn ang="0">
                  <a:pos x="210" y="72"/>
                </a:cxn>
                <a:cxn ang="0">
                  <a:pos x="163" y="103"/>
                </a:cxn>
                <a:cxn ang="0">
                  <a:pos x="116" y="136"/>
                </a:cxn>
                <a:cxn ang="0">
                  <a:pos x="116" y="136"/>
                </a:cxn>
                <a:cxn ang="0">
                  <a:pos x="96" y="152"/>
                </a:cxn>
                <a:cxn ang="0">
                  <a:pos x="77" y="167"/>
                </a:cxn>
                <a:cxn ang="0">
                  <a:pos x="56" y="183"/>
                </a:cxn>
                <a:cxn ang="0">
                  <a:pos x="35" y="198"/>
                </a:cxn>
                <a:cxn ang="0">
                  <a:pos x="35" y="198"/>
                </a:cxn>
                <a:cxn ang="0">
                  <a:pos x="24" y="204"/>
                </a:cxn>
                <a:cxn ang="0">
                  <a:pos x="14" y="212"/>
                </a:cxn>
                <a:cxn ang="0">
                  <a:pos x="6" y="221"/>
                </a:cxn>
                <a:cxn ang="0">
                  <a:pos x="2" y="226"/>
                </a:cxn>
                <a:cxn ang="0">
                  <a:pos x="0" y="233"/>
                </a:cxn>
                <a:cxn ang="0">
                  <a:pos x="0" y="233"/>
                </a:cxn>
                <a:cxn ang="0">
                  <a:pos x="0" y="235"/>
                </a:cxn>
                <a:cxn ang="0">
                  <a:pos x="0" y="237"/>
                </a:cxn>
                <a:cxn ang="0">
                  <a:pos x="1" y="238"/>
                </a:cxn>
                <a:cxn ang="0">
                  <a:pos x="3" y="239"/>
                </a:cxn>
                <a:cxn ang="0">
                  <a:pos x="7" y="239"/>
                </a:cxn>
                <a:cxn ang="0">
                  <a:pos x="9" y="238"/>
                </a:cxn>
                <a:cxn ang="0">
                  <a:pos x="10" y="235"/>
                </a:cxn>
                <a:cxn ang="0">
                  <a:pos x="10" y="235"/>
                </a:cxn>
                <a:cxn ang="0">
                  <a:pos x="14" y="229"/>
                </a:cxn>
                <a:cxn ang="0">
                  <a:pos x="19" y="222"/>
                </a:cxn>
                <a:cxn ang="0">
                  <a:pos x="26" y="216"/>
                </a:cxn>
                <a:cxn ang="0">
                  <a:pos x="34" y="211"/>
                </a:cxn>
                <a:cxn ang="0">
                  <a:pos x="49" y="201"/>
                </a:cxn>
                <a:cxn ang="0">
                  <a:pos x="62" y="194"/>
                </a:cxn>
                <a:cxn ang="0">
                  <a:pos x="62" y="194"/>
                </a:cxn>
                <a:cxn ang="0">
                  <a:pos x="83" y="178"/>
                </a:cxn>
                <a:cxn ang="0">
                  <a:pos x="103" y="161"/>
                </a:cxn>
                <a:cxn ang="0">
                  <a:pos x="124" y="145"/>
                </a:cxn>
                <a:cxn ang="0">
                  <a:pos x="145" y="130"/>
                </a:cxn>
                <a:cxn ang="0">
                  <a:pos x="145" y="130"/>
                </a:cxn>
                <a:cxn ang="0">
                  <a:pos x="187" y="102"/>
                </a:cxn>
                <a:cxn ang="0">
                  <a:pos x="228" y="73"/>
                </a:cxn>
                <a:cxn ang="0">
                  <a:pos x="249" y="59"/>
                </a:cxn>
                <a:cxn ang="0">
                  <a:pos x="269" y="43"/>
                </a:cxn>
                <a:cxn ang="0">
                  <a:pos x="287" y="26"/>
                </a:cxn>
                <a:cxn ang="0">
                  <a:pos x="306" y="9"/>
                </a:cxn>
                <a:cxn ang="0">
                  <a:pos x="306" y="9"/>
                </a:cxn>
                <a:cxn ang="0">
                  <a:pos x="307" y="8"/>
                </a:cxn>
                <a:cxn ang="0">
                  <a:pos x="307" y="5"/>
                </a:cxn>
                <a:cxn ang="0">
                  <a:pos x="306" y="1"/>
                </a:cxn>
                <a:cxn ang="0">
                  <a:pos x="302" y="0"/>
                </a:cxn>
                <a:cxn ang="0">
                  <a:pos x="300" y="0"/>
                </a:cxn>
                <a:cxn ang="0">
                  <a:pos x="298" y="1"/>
                </a:cxn>
                <a:cxn ang="0">
                  <a:pos x="298" y="1"/>
                </a:cxn>
              </a:cxnLst>
              <a:rect l="0" t="0" r="r" b="b"/>
              <a:pathLst>
                <a:path w="307" h="239">
                  <a:moveTo>
                    <a:pt x="298" y="1"/>
                  </a:moveTo>
                  <a:lnTo>
                    <a:pt x="298" y="1"/>
                  </a:lnTo>
                  <a:lnTo>
                    <a:pt x="277" y="21"/>
                  </a:lnTo>
                  <a:lnTo>
                    <a:pt x="256" y="39"/>
                  </a:lnTo>
                  <a:lnTo>
                    <a:pt x="234" y="56"/>
                  </a:lnTo>
                  <a:lnTo>
                    <a:pt x="210" y="72"/>
                  </a:lnTo>
                  <a:lnTo>
                    <a:pt x="163" y="103"/>
                  </a:lnTo>
                  <a:lnTo>
                    <a:pt x="116" y="136"/>
                  </a:lnTo>
                  <a:lnTo>
                    <a:pt x="116" y="136"/>
                  </a:lnTo>
                  <a:lnTo>
                    <a:pt x="96" y="152"/>
                  </a:lnTo>
                  <a:lnTo>
                    <a:pt x="77" y="167"/>
                  </a:lnTo>
                  <a:lnTo>
                    <a:pt x="56" y="183"/>
                  </a:lnTo>
                  <a:lnTo>
                    <a:pt x="35" y="198"/>
                  </a:lnTo>
                  <a:lnTo>
                    <a:pt x="35" y="198"/>
                  </a:lnTo>
                  <a:lnTo>
                    <a:pt x="24" y="204"/>
                  </a:lnTo>
                  <a:lnTo>
                    <a:pt x="14" y="212"/>
                  </a:lnTo>
                  <a:lnTo>
                    <a:pt x="6" y="221"/>
                  </a:lnTo>
                  <a:lnTo>
                    <a:pt x="2" y="226"/>
                  </a:lnTo>
                  <a:lnTo>
                    <a:pt x="0" y="233"/>
                  </a:lnTo>
                  <a:lnTo>
                    <a:pt x="0" y="233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1" y="238"/>
                  </a:lnTo>
                  <a:lnTo>
                    <a:pt x="3" y="239"/>
                  </a:lnTo>
                  <a:lnTo>
                    <a:pt x="7" y="239"/>
                  </a:lnTo>
                  <a:lnTo>
                    <a:pt x="9" y="238"/>
                  </a:lnTo>
                  <a:lnTo>
                    <a:pt x="10" y="235"/>
                  </a:lnTo>
                  <a:lnTo>
                    <a:pt x="10" y="235"/>
                  </a:lnTo>
                  <a:lnTo>
                    <a:pt x="14" y="229"/>
                  </a:lnTo>
                  <a:lnTo>
                    <a:pt x="19" y="222"/>
                  </a:lnTo>
                  <a:lnTo>
                    <a:pt x="26" y="216"/>
                  </a:lnTo>
                  <a:lnTo>
                    <a:pt x="34" y="211"/>
                  </a:lnTo>
                  <a:lnTo>
                    <a:pt x="49" y="201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83" y="178"/>
                  </a:lnTo>
                  <a:lnTo>
                    <a:pt x="103" y="161"/>
                  </a:lnTo>
                  <a:lnTo>
                    <a:pt x="124" y="145"/>
                  </a:lnTo>
                  <a:lnTo>
                    <a:pt x="145" y="130"/>
                  </a:lnTo>
                  <a:lnTo>
                    <a:pt x="145" y="130"/>
                  </a:lnTo>
                  <a:lnTo>
                    <a:pt x="187" y="102"/>
                  </a:lnTo>
                  <a:lnTo>
                    <a:pt x="228" y="73"/>
                  </a:lnTo>
                  <a:lnTo>
                    <a:pt x="249" y="59"/>
                  </a:lnTo>
                  <a:lnTo>
                    <a:pt x="269" y="43"/>
                  </a:lnTo>
                  <a:lnTo>
                    <a:pt x="287" y="26"/>
                  </a:lnTo>
                  <a:lnTo>
                    <a:pt x="306" y="9"/>
                  </a:lnTo>
                  <a:lnTo>
                    <a:pt x="306" y="9"/>
                  </a:lnTo>
                  <a:lnTo>
                    <a:pt x="307" y="8"/>
                  </a:lnTo>
                  <a:lnTo>
                    <a:pt x="307" y="5"/>
                  </a:lnTo>
                  <a:lnTo>
                    <a:pt x="306" y="1"/>
                  </a:lnTo>
                  <a:lnTo>
                    <a:pt x="302" y="0"/>
                  </a:lnTo>
                  <a:lnTo>
                    <a:pt x="300" y="0"/>
                  </a:lnTo>
                  <a:lnTo>
                    <a:pt x="298" y="1"/>
                  </a:lnTo>
                  <a:lnTo>
                    <a:pt x="29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1" name="Freeform 391"/>
            <p:cNvSpPr/>
            <p:nvPr/>
          </p:nvSpPr>
          <p:spPr bwMode="auto">
            <a:xfrm>
              <a:off x="5329239" y="1193801"/>
              <a:ext cx="87313" cy="68263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210" y="0"/>
                </a:cxn>
                <a:cxn ang="0">
                  <a:pos x="203" y="2"/>
                </a:cxn>
                <a:cxn ang="0">
                  <a:pos x="193" y="5"/>
                </a:cxn>
                <a:cxn ang="0">
                  <a:pos x="176" y="13"/>
                </a:cxn>
                <a:cxn ang="0">
                  <a:pos x="161" y="22"/>
                </a:cxn>
                <a:cxn ang="0">
                  <a:pos x="145" y="34"/>
                </a:cxn>
                <a:cxn ang="0">
                  <a:pos x="116" y="59"/>
                </a:cxn>
                <a:cxn ang="0">
                  <a:pos x="87" y="81"/>
                </a:cxn>
                <a:cxn ang="0">
                  <a:pos x="87" y="81"/>
                </a:cxn>
                <a:cxn ang="0">
                  <a:pos x="56" y="106"/>
                </a:cxn>
                <a:cxn ang="0">
                  <a:pos x="40" y="119"/>
                </a:cxn>
                <a:cxn ang="0">
                  <a:pos x="26" y="133"/>
                </a:cxn>
                <a:cxn ang="0">
                  <a:pos x="26" y="133"/>
                </a:cxn>
                <a:cxn ang="0">
                  <a:pos x="12" y="146"/>
                </a:cxn>
                <a:cxn ang="0">
                  <a:pos x="5" y="154"/>
                </a:cxn>
                <a:cxn ang="0">
                  <a:pos x="0" y="163"/>
                </a:cxn>
                <a:cxn ang="0">
                  <a:pos x="0" y="163"/>
                </a:cxn>
                <a:cxn ang="0">
                  <a:pos x="0" y="166"/>
                </a:cxn>
                <a:cxn ang="0">
                  <a:pos x="1" y="169"/>
                </a:cxn>
                <a:cxn ang="0">
                  <a:pos x="1" y="169"/>
                </a:cxn>
                <a:cxn ang="0">
                  <a:pos x="2" y="170"/>
                </a:cxn>
                <a:cxn ang="0">
                  <a:pos x="2" y="170"/>
                </a:cxn>
                <a:cxn ang="0">
                  <a:pos x="5" y="171"/>
                </a:cxn>
                <a:cxn ang="0">
                  <a:pos x="6" y="171"/>
                </a:cxn>
                <a:cxn ang="0">
                  <a:pos x="10" y="169"/>
                </a:cxn>
                <a:cxn ang="0">
                  <a:pos x="12" y="167"/>
                </a:cxn>
                <a:cxn ang="0">
                  <a:pos x="13" y="166"/>
                </a:cxn>
                <a:cxn ang="0">
                  <a:pos x="12" y="163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02" y="85"/>
                </a:cxn>
                <a:cxn ang="0">
                  <a:pos x="102" y="85"/>
                </a:cxn>
                <a:cxn ang="0">
                  <a:pos x="127" y="64"/>
                </a:cxn>
                <a:cxn ang="0">
                  <a:pos x="154" y="42"/>
                </a:cxn>
                <a:cxn ang="0">
                  <a:pos x="169" y="31"/>
                </a:cxn>
                <a:cxn ang="0">
                  <a:pos x="183" y="22"/>
                </a:cxn>
                <a:cxn ang="0">
                  <a:pos x="197" y="16"/>
                </a:cxn>
                <a:cxn ang="0">
                  <a:pos x="213" y="12"/>
                </a:cxn>
                <a:cxn ang="0">
                  <a:pos x="213" y="12"/>
                </a:cxn>
                <a:cxn ang="0">
                  <a:pos x="216" y="10"/>
                </a:cxn>
                <a:cxn ang="0">
                  <a:pos x="217" y="9"/>
                </a:cxn>
                <a:cxn ang="0">
                  <a:pos x="218" y="6"/>
                </a:cxn>
                <a:cxn ang="0">
                  <a:pos x="217" y="5"/>
                </a:cxn>
                <a:cxn ang="0">
                  <a:pos x="216" y="1"/>
                </a:cxn>
                <a:cxn ang="0">
                  <a:pos x="213" y="0"/>
                </a:cxn>
                <a:cxn ang="0">
                  <a:pos x="210" y="0"/>
                </a:cxn>
                <a:cxn ang="0">
                  <a:pos x="210" y="0"/>
                </a:cxn>
              </a:cxnLst>
              <a:rect l="0" t="0" r="r" b="b"/>
              <a:pathLst>
                <a:path w="218" h="171">
                  <a:moveTo>
                    <a:pt x="210" y="0"/>
                  </a:moveTo>
                  <a:lnTo>
                    <a:pt x="210" y="0"/>
                  </a:lnTo>
                  <a:lnTo>
                    <a:pt x="203" y="2"/>
                  </a:lnTo>
                  <a:lnTo>
                    <a:pt x="193" y="5"/>
                  </a:lnTo>
                  <a:lnTo>
                    <a:pt x="176" y="13"/>
                  </a:lnTo>
                  <a:lnTo>
                    <a:pt x="161" y="22"/>
                  </a:lnTo>
                  <a:lnTo>
                    <a:pt x="145" y="34"/>
                  </a:lnTo>
                  <a:lnTo>
                    <a:pt x="116" y="59"/>
                  </a:lnTo>
                  <a:lnTo>
                    <a:pt x="87" y="81"/>
                  </a:lnTo>
                  <a:lnTo>
                    <a:pt x="87" y="81"/>
                  </a:lnTo>
                  <a:lnTo>
                    <a:pt x="56" y="106"/>
                  </a:lnTo>
                  <a:lnTo>
                    <a:pt x="40" y="119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12" y="146"/>
                  </a:lnTo>
                  <a:lnTo>
                    <a:pt x="5" y="154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6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2" y="170"/>
                  </a:lnTo>
                  <a:lnTo>
                    <a:pt x="2" y="170"/>
                  </a:lnTo>
                  <a:lnTo>
                    <a:pt x="5" y="171"/>
                  </a:lnTo>
                  <a:lnTo>
                    <a:pt x="6" y="171"/>
                  </a:lnTo>
                  <a:lnTo>
                    <a:pt x="10" y="169"/>
                  </a:lnTo>
                  <a:lnTo>
                    <a:pt x="12" y="167"/>
                  </a:lnTo>
                  <a:lnTo>
                    <a:pt x="13" y="166"/>
                  </a:lnTo>
                  <a:lnTo>
                    <a:pt x="12" y="163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127" y="64"/>
                  </a:lnTo>
                  <a:lnTo>
                    <a:pt x="154" y="42"/>
                  </a:lnTo>
                  <a:lnTo>
                    <a:pt x="169" y="31"/>
                  </a:lnTo>
                  <a:lnTo>
                    <a:pt x="183" y="22"/>
                  </a:lnTo>
                  <a:lnTo>
                    <a:pt x="197" y="16"/>
                  </a:lnTo>
                  <a:lnTo>
                    <a:pt x="213" y="12"/>
                  </a:lnTo>
                  <a:lnTo>
                    <a:pt x="213" y="12"/>
                  </a:lnTo>
                  <a:lnTo>
                    <a:pt x="216" y="10"/>
                  </a:lnTo>
                  <a:lnTo>
                    <a:pt x="217" y="9"/>
                  </a:lnTo>
                  <a:lnTo>
                    <a:pt x="218" y="6"/>
                  </a:lnTo>
                  <a:lnTo>
                    <a:pt x="217" y="5"/>
                  </a:lnTo>
                  <a:lnTo>
                    <a:pt x="216" y="1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2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2" name="Freeform 392"/>
            <p:cNvSpPr/>
            <p:nvPr/>
          </p:nvSpPr>
          <p:spPr bwMode="auto">
            <a:xfrm>
              <a:off x="5395914" y="1125538"/>
              <a:ext cx="141288" cy="26988"/>
            </a:xfrm>
            <a:custGeom>
              <a:avLst/>
              <a:gdLst/>
              <a:ahLst/>
              <a:cxnLst>
                <a:cxn ang="0">
                  <a:pos x="348" y="0"/>
                </a:cxn>
                <a:cxn ang="0">
                  <a:pos x="348" y="0"/>
                </a:cxn>
                <a:cxn ang="0">
                  <a:pos x="326" y="2"/>
                </a:cxn>
                <a:cxn ang="0">
                  <a:pos x="305" y="5"/>
                </a:cxn>
                <a:cxn ang="0">
                  <a:pos x="263" y="14"/>
                </a:cxn>
                <a:cxn ang="0">
                  <a:pos x="221" y="23"/>
                </a:cxn>
                <a:cxn ang="0">
                  <a:pos x="199" y="27"/>
                </a:cxn>
                <a:cxn ang="0">
                  <a:pos x="178" y="30"/>
                </a:cxn>
                <a:cxn ang="0">
                  <a:pos x="178" y="30"/>
                </a:cxn>
                <a:cxn ang="0">
                  <a:pos x="156" y="32"/>
                </a:cxn>
                <a:cxn ang="0">
                  <a:pos x="135" y="36"/>
                </a:cxn>
                <a:cxn ang="0">
                  <a:pos x="92" y="45"/>
                </a:cxn>
                <a:cxn ang="0">
                  <a:pos x="49" y="53"/>
                </a:cxn>
                <a:cxn ang="0">
                  <a:pos x="28" y="56"/>
                </a:cxn>
                <a:cxn ang="0">
                  <a:pos x="5" y="57"/>
                </a:cxn>
                <a:cxn ang="0">
                  <a:pos x="5" y="57"/>
                </a:cxn>
                <a:cxn ang="0">
                  <a:pos x="3" y="57"/>
                </a:cxn>
                <a:cxn ang="0">
                  <a:pos x="2" y="58"/>
                </a:cxn>
                <a:cxn ang="0">
                  <a:pos x="0" y="62"/>
                </a:cxn>
                <a:cxn ang="0">
                  <a:pos x="2" y="66"/>
                </a:cxn>
                <a:cxn ang="0">
                  <a:pos x="3" y="68"/>
                </a:cxn>
                <a:cxn ang="0">
                  <a:pos x="5" y="69"/>
                </a:cxn>
                <a:cxn ang="0">
                  <a:pos x="16" y="69"/>
                </a:cxn>
                <a:cxn ang="0">
                  <a:pos x="16" y="69"/>
                </a:cxn>
                <a:cxn ang="0">
                  <a:pos x="20" y="68"/>
                </a:cxn>
                <a:cxn ang="0">
                  <a:pos x="20" y="68"/>
                </a:cxn>
                <a:cxn ang="0">
                  <a:pos x="38" y="66"/>
                </a:cxn>
                <a:cxn ang="0">
                  <a:pos x="58" y="64"/>
                </a:cxn>
                <a:cxn ang="0">
                  <a:pos x="94" y="57"/>
                </a:cxn>
                <a:cxn ang="0">
                  <a:pos x="132" y="49"/>
                </a:cxn>
                <a:cxn ang="0">
                  <a:pos x="170" y="41"/>
                </a:cxn>
                <a:cxn ang="0">
                  <a:pos x="170" y="41"/>
                </a:cxn>
                <a:cxn ang="0">
                  <a:pos x="215" y="34"/>
                </a:cxn>
                <a:cxn ang="0">
                  <a:pos x="259" y="24"/>
                </a:cxn>
                <a:cxn ang="0">
                  <a:pos x="304" y="17"/>
                </a:cxn>
                <a:cxn ang="0">
                  <a:pos x="326" y="14"/>
                </a:cxn>
                <a:cxn ang="0">
                  <a:pos x="348" y="11"/>
                </a:cxn>
                <a:cxn ang="0">
                  <a:pos x="348" y="11"/>
                </a:cxn>
                <a:cxn ang="0">
                  <a:pos x="350" y="10"/>
                </a:cxn>
                <a:cxn ang="0">
                  <a:pos x="352" y="9"/>
                </a:cxn>
                <a:cxn ang="0">
                  <a:pos x="353" y="5"/>
                </a:cxn>
                <a:cxn ang="0">
                  <a:pos x="353" y="3"/>
                </a:cxn>
                <a:cxn ang="0">
                  <a:pos x="352" y="1"/>
                </a:cxn>
                <a:cxn ang="0">
                  <a:pos x="350" y="0"/>
                </a:cxn>
                <a:cxn ang="0">
                  <a:pos x="348" y="0"/>
                </a:cxn>
                <a:cxn ang="0">
                  <a:pos x="348" y="0"/>
                </a:cxn>
              </a:cxnLst>
              <a:rect l="0" t="0" r="r" b="b"/>
              <a:pathLst>
                <a:path w="353" h="69">
                  <a:moveTo>
                    <a:pt x="348" y="0"/>
                  </a:moveTo>
                  <a:lnTo>
                    <a:pt x="348" y="0"/>
                  </a:lnTo>
                  <a:lnTo>
                    <a:pt x="326" y="2"/>
                  </a:lnTo>
                  <a:lnTo>
                    <a:pt x="305" y="5"/>
                  </a:lnTo>
                  <a:lnTo>
                    <a:pt x="263" y="14"/>
                  </a:lnTo>
                  <a:lnTo>
                    <a:pt x="221" y="23"/>
                  </a:lnTo>
                  <a:lnTo>
                    <a:pt x="199" y="27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56" y="32"/>
                  </a:lnTo>
                  <a:lnTo>
                    <a:pt x="135" y="36"/>
                  </a:lnTo>
                  <a:lnTo>
                    <a:pt x="92" y="45"/>
                  </a:lnTo>
                  <a:lnTo>
                    <a:pt x="49" y="53"/>
                  </a:lnTo>
                  <a:lnTo>
                    <a:pt x="28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2" y="58"/>
                  </a:lnTo>
                  <a:lnTo>
                    <a:pt x="0" y="62"/>
                  </a:lnTo>
                  <a:lnTo>
                    <a:pt x="2" y="66"/>
                  </a:lnTo>
                  <a:lnTo>
                    <a:pt x="3" y="68"/>
                  </a:lnTo>
                  <a:lnTo>
                    <a:pt x="5" y="69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38" y="66"/>
                  </a:lnTo>
                  <a:lnTo>
                    <a:pt x="58" y="64"/>
                  </a:lnTo>
                  <a:lnTo>
                    <a:pt x="94" y="57"/>
                  </a:lnTo>
                  <a:lnTo>
                    <a:pt x="132" y="49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215" y="34"/>
                  </a:lnTo>
                  <a:lnTo>
                    <a:pt x="259" y="24"/>
                  </a:lnTo>
                  <a:lnTo>
                    <a:pt x="304" y="17"/>
                  </a:lnTo>
                  <a:lnTo>
                    <a:pt x="326" y="14"/>
                  </a:lnTo>
                  <a:lnTo>
                    <a:pt x="348" y="11"/>
                  </a:lnTo>
                  <a:lnTo>
                    <a:pt x="348" y="11"/>
                  </a:lnTo>
                  <a:lnTo>
                    <a:pt x="350" y="10"/>
                  </a:lnTo>
                  <a:lnTo>
                    <a:pt x="352" y="9"/>
                  </a:lnTo>
                  <a:lnTo>
                    <a:pt x="353" y="5"/>
                  </a:lnTo>
                  <a:lnTo>
                    <a:pt x="353" y="3"/>
                  </a:lnTo>
                  <a:lnTo>
                    <a:pt x="352" y="1"/>
                  </a:lnTo>
                  <a:lnTo>
                    <a:pt x="350" y="0"/>
                  </a:lnTo>
                  <a:lnTo>
                    <a:pt x="348" y="0"/>
                  </a:lnTo>
                  <a:lnTo>
                    <a:pt x="34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3" name="Freeform 393"/>
            <p:cNvSpPr/>
            <p:nvPr/>
          </p:nvSpPr>
          <p:spPr bwMode="auto">
            <a:xfrm>
              <a:off x="5421314" y="1193801"/>
              <a:ext cx="92075" cy="20638"/>
            </a:xfrm>
            <a:custGeom>
              <a:avLst/>
              <a:gdLst/>
              <a:ahLst/>
              <a:cxnLst>
                <a:cxn ang="0">
                  <a:pos x="225" y="1"/>
                </a:cxn>
                <a:cxn ang="0">
                  <a:pos x="225" y="1"/>
                </a:cxn>
                <a:cxn ang="0">
                  <a:pos x="217" y="4"/>
                </a:cxn>
                <a:cxn ang="0">
                  <a:pos x="209" y="5"/>
                </a:cxn>
                <a:cxn ang="0">
                  <a:pos x="194" y="5"/>
                </a:cxn>
                <a:cxn ang="0">
                  <a:pos x="194" y="5"/>
                </a:cxn>
                <a:cxn ang="0">
                  <a:pos x="179" y="6"/>
                </a:cxn>
                <a:cxn ang="0">
                  <a:pos x="166" y="10"/>
                </a:cxn>
                <a:cxn ang="0">
                  <a:pos x="139" y="17"/>
                </a:cxn>
                <a:cxn ang="0">
                  <a:pos x="139" y="17"/>
                </a:cxn>
                <a:cxn ang="0">
                  <a:pos x="72" y="31"/>
                </a:cxn>
                <a:cxn ang="0">
                  <a:pos x="38" y="36"/>
                </a:cxn>
                <a:cxn ang="0">
                  <a:pos x="22" y="39"/>
                </a:cxn>
                <a:cxn ang="0">
                  <a:pos x="5" y="40"/>
                </a:cxn>
                <a:cxn ang="0">
                  <a:pos x="5" y="40"/>
                </a:cxn>
                <a:cxn ang="0">
                  <a:pos x="3" y="40"/>
                </a:cxn>
                <a:cxn ang="0">
                  <a:pos x="1" y="42"/>
                </a:cxn>
                <a:cxn ang="0">
                  <a:pos x="0" y="46"/>
                </a:cxn>
                <a:cxn ang="0">
                  <a:pos x="1" y="50"/>
                </a:cxn>
                <a:cxn ang="0">
                  <a:pos x="3" y="51"/>
                </a:cxn>
                <a:cxn ang="0">
                  <a:pos x="5" y="51"/>
                </a:cxn>
                <a:cxn ang="0">
                  <a:pos x="5" y="51"/>
                </a:cxn>
                <a:cxn ang="0">
                  <a:pos x="21" y="51"/>
                </a:cxn>
                <a:cxn ang="0">
                  <a:pos x="37" y="48"/>
                </a:cxn>
                <a:cxn ang="0">
                  <a:pos x="68" y="43"/>
                </a:cxn>
                <a:cxn ang="0">
                  <a:pos x="131" y="30"/>
                </a:cxn>
                <a:cxn ang="0">
                  <a:pos x="131" y="30"/>
                </a:cxn>
                <a:cxn ang="0">
                  <a:pos x="166" y="22"/>
                </a:cxn>
                <a:cxn ang="0">
                  <a:pos x="184" y="18"/>
                </a:cxn>
                <a:cxn ang="0">
                  <a:pos x="201" y="17"/>
                </a:cxn>
                <a:cxn ang="0">
                  <a:pos x="201" y="17"/>
                </a:cxn>
                <a:cxn ang="0">
                  <a:pos x="217" y="16"/>
                </a:cxn>
                <a:cxn ang="0">
                  <a:pos x="224" y="14"/>
                </a:cxn>
                <a:cxn ang="0">
                  <a:pos x="230" y="10"/>
                </a:cxn>
                <a:cxn ang="0">
                  <a:pos x="230" y="10"/>
                </a:cxn>
                <a:cxn ang="0">
                  <a:pos x="233" y="9"/>
                </a:cxn>
                <a:cxn ang="0">
                  <a:pos x="233" y="6"/>
                </a:cxn>
                <a:cxn ang="0">
                  <a:pos x="233" y="2"/>
                </a:cxn>
                <a:cxn ang="0">
                  <a:pos x="229" y="0"/>
                </a:cxn>
                <a:cxn ang="0">
                  <a:pos x="228" y="0"/>
                </a:cxn>
                <a:cxn ang="0">
                  <a:pos x="225" y="1"/>
                </a:cxn>
                <a:cxn ang="0">
                  <a:pos x="225" y="1"/>
                </a:cxn>
              </a:cxnLst>
              <a:rect l="0" t="0" r="r" b="b"/>
              <a:pathLst>
                <a:path w="233" h="51">
                  <a:moveTo>
                    <a:pt x="225" y="1"/>
                  </a:moveTo>
                  <a:lnTo>
                    <a:pt x="225" y="1"/>
                  </a:lnTo>
                  <a:lnTo>
                    <a:pt x="217" y="4"/>
                  </a:lnTo>
                  <a:lnTo>
                    <a:pt x="209" y="5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79" y="6"/>
                  </a:lnTo>
                  <a:lnTo>
                    <a:pt x="166" y="10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72" y="31"/>
                  </a:lnTo>
                  <a:lnTo>
                    <a:pt x="38" y="36"/>
                  </a:lnTo>
                  <a:lnTo>
                    <a:pt x="22" y="39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1" y="42"/>
                  </a:lnTo>
                  <a:lnTo>
                    <a:pt x="0" y="46"/>
                  </a:lnTo>
                  <a:lnTo>
                    <a:pt x="1" y="50"/>
                  </a:lnTo>
                  <a:lnTo>
                    <a:pt x="3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21" y="51"/>
                  </a:lnTo>
                  <a:lnTo>
                    <a:pt x="37" y="48"/>
                  </a:lnTo>
                  <a:lnTo>
                    <a:pt x="68" y="43"/>
                  </a:lnTo>
                  <a:lnTo>
                    <a:pt x="131" y="30"/>
                  </a:lnTo>
                  <a:lnTo>
                    <a:pt x="131" y="30"/>
                  </a:lnTo>
                  <a:lnTo>
                    <a:pt x="166" y="22"/>
                  </a:lnTo>
                  <a:lnTo>
                    <a:pt x="184" y="18"/>
                  </a:lnTo>
                  <a:lnTo>
                    <a:pt x="201" y="17"/>
                  </a:lnTo>
                  <a:lnTo>
                    <a:pt x="201" y="17"/>
                  </a:lnTo>
                  <a:lnTo>
                    <a:pt x="217" y="16"/>
                  </a:lnTo>
                  <a:lnTo>
                    <a:pt x="224" y="14"/>
                  </a:lnTo>
                  <a:lnTo>
                    <a:pt x="230" y="10"/>
                  </a:lnTo>
                  <a:lnTo>
                    <a:pt x="230" y="10"/>
                  </a:lnTo>
                  <a:lnTo>
                    <a:pt x="233" y="9"/>
                  </a:lnTo>
                  <a:lnTo>
                    <a:pt x="233" y="6"/>
                  </a:lnTo>
                  <a:lnTo>
                    <a:pt x="233" y="2"/>
                  </a:lnTo>
                  <a:lnTo>
                    <a:pt x="229" y="0"/>
                  </a:lnTo>
                  <a:lnTo>
                    <a:pt x="228" y="0"/>
                  </a:lnTo>
                  <a:lnTo>
                    <a:pt x="225" y="1"/>
                  </a:lnTo>
                  <a:lnTo>
                    <a:pt x="22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4" name="Freeform 394"/>
            <p:cNvSpPr/>
            <p:nvPr/>
          </p:nvSpPr>
          <p:spPr bwMode="auto">
            <a:xfrm>
              <a:off x="5537201" y="1117601"/>
              <a:ext cx="44450" cy="11113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08" y="0"/>
                </a:cxn>
                <a:cxn ang="0">
                  <a:pos x="57" y="11"/>
                </a:cxn>
                <a:cxn ang="0">
                  <a:pos x="32" y="15"/>
                </a:cxn>
                <a:cxn ang="0">
                  <a:pos x="6" y="17"/>
                </a:cxn>
                <a:cxn ang="0">
                  <a:pos x="6" y="17"/>
                </a:cxn>
                <a:cxn ang="0">
                  <a:pos x="4" y="17"/>
                </a:cxn>
                <a:cxn ang="0">
                  <a:pos x="2" y="19"/>
                </a:cxn>
                <a:cxn ang="0">
                  <a:pos x="0" y="23"/>
                </a:cxn>
                <a:cxn ang="0">
                  <a:pos x="2" y="26"/>
                </a:cxn>
                <a:cxn ang="0">
                  <a:pos x="4" y="28"/>
                </a:cxn>
                <a:cxn ang="0">
                  <a:pos x="6" y="29"/>
                </a:cxn>
                <a:cxn ang="0">
                  <a:pos x="6" y="29"/>
                </a:cxn>
                <a:cxn ang="0">
                  <a:pos x="20" y="28"/>
                </a:cxn>
                <a:cxn ang="0">
                  <a:pos x="33" y="26"/>
                </a:cxn>
                <a:cxn ang="0">
                  <a:pos x="58" y="21"/>
                </a:cxn>
                <a:cxn ang="0">
                  <a:pos x="110" y="11"/>
                </a:cxn>
                <a:cxn ang="0">
                  <a:pos x="110" y="11"/>
                </a:cxn>
                <a:cxn ang="0">
                  <a:pos x="113" y="11"/>
                </a:cxn>
                <a:cxn ang="0">
                  <a:pos x="114" y="8"/>
                </a:cxn>
                <a:cxn ang="0">
                  <a:pos x="114" y="7"/>
                </a:cxn>
                <a:cxn ang="0">
                  <a:pos x="114" y="4"/>
                </a:cxn>
                <a:cxn ang="0">
                  <a:pos x="112" y="2"/>
                </a:cxn>
                <a:cxn ang="0">
                  <a:pos x="110" y="0"/>
                </a:cxn>
                <a:cxn ang="0">
                  <a:pos x="108" y="0"/>
                </a:cxn>
                <a:cxn ang="0">
                  <a:pos x="108" y="0"/>
                </a:cxn>
              </a:cxnLst>
              <a:rect l="0" t="0" r="r" b="b"/>
              <a:pathLst>
                <a:path w="114" h="29">
                  <a:moveTo>
                    <a:pt x="108" y="0"/>
                  </a:moveTo>
                  <a:lnTo>
                    <a:pt x="108" y="0"/>
                  </a:lnTo>
                  <a:lnTo>
                    <a:pt x="57" y="11"/>
                  </a:lnTo>
                  <a:lnTo>
                    <a:pt x="32" y="15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20" y="28"/>
                  </a:lnTo>
                  <a:lnTo>
                    <a:pt x="33" y="26"/>
                  </a:lnTo>
                  <a:lnTo>
                    <a:pt x="58" y="21"/>
                  </a:lnTo>
                  <a:lnTo>
                    <a:pt x="110" y="11"/>
                  </a:lnTo>
                  <a:lnTo>
                    <a:pt x="110" y="11"/>
                  </a:lnTo>
                  <a:lnTo>
                    <a:pt x="113" y="11"/>
                  </a:lnTo>
                  <a:lnTo>
                    <a:pt x="114" y="8"/>
                  </a:lnTo>
                  <a:lnTo>
                    <a:pt x="114" y="7"/>
                  </a:lnTo>
                  <a:lnTo>
                    <a:pt x="114" y="4"/>
                  </a:lnTo>
                  <a:lnTo>
                    <a:pt x="112" y="2"/>
                  </a:lnTo>
                  <a:lnTo>
                    <a:pt x="110" y="0"/>
                  </a:lnTo>
                  <a:lnTo>
                    <a:pt x="108" y="0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5" name="Freeform 395"/>
            <p:cNvSpPr/>
            <p:nvPr/>
          </p:nvSpPr>
          <p:spPr bwMode="auto">
            <a:xfrm>
              <a:off x="5481639" y="1184276"/>
              <a:ext cx="198438" cy="82550"/>
            </a:xfrm>
            <a:custGeom>
              <a:avLst/>
              <a:gdLst/>
              <a:ahLst/>
              <a:cxnLst>
                <a:cxn ang="0">
                  <a:pos x="492" y="0"/>
                </a:cxn>
                <a:cxn ang="0">
                  <a:pos x="492" y="0"/>
                </a:cxn>
                <a:cxn ang="0">
                  <a:pos x="478" y="1"/>
                </a:cxn>
                <a:cxn ang="0">
                  <a:pos x="463" y="5"/>
                </a:cxn>
                <a:cxn ang="0">
                  <a:pos x="449" y="10"/>
                </a:cxn>
                <a:cxn ang="0">
                  <a:pos x="434" y="15"/>
                </a:cxn>
                <a:cxn ang="0">
                  <a:pos x="407" y="28"/>
                </a:cxn>
                <a:cxn ang="0">
                  <a:pos x="381" y="40"/>
                </a:cxn>
                <a:cxn ang="0">
                  <a:pos x="381" y="40"/>
                </a:cxn>
                <a:cxn ang="0">
                  <a:pos x="314" y="66"/>
                </a:cxn>
                <a:cxn ang="0">
                  <a:pos x="247" y="91"/>
                </a:cxn>
                <a:cxn ang="0">
                  <a:pos x="247" y="91"/>
                </a:cxn>
                <a:cxn ang="0">
                  <a:pos x="188" y="113"/>
                </a:cxn>
                <a:cxn ang="0">
                  <a:pos x="158" y="125"/>
                </a:cxn>
                <a:cxn ang="0">
                  <a:pos x="128" y="137"/>
                </a:cxn>
                <a:cxn ang="0">
                  <a:pos x="128" y="137"/>
                </a:cxn>
                <a:cxn ang="0">
                  <a:pos x="114" y="145"/>
                </a:cxn>
                <a:cxn ang="0">
                  <a:pos x="98" y="153"/>
                </a:cxn>
                <a:cxn ang="0">
                  <a:pos x="68" y="170"/>
                </a:cxn>
                <a:cxn ang="0">
                  <a:pos x="54" y="177"/>
                </a:cxn>
                <a:cxn ang="0">
                  <a:pos x="38" y="184"/>
                </a:cxn>
                <a:cxn ang="0">
                  <a:pos x="21" y="189"/>
                </a:cxn>
                <a:cxn ang="0">
                  <a:pos x="4" y="193"/>
                </a:cxn>
                <a:cxn ang="0">
                  <a:pos x="4" y="193"/>
                </a:cxn>
                <a:cxn ang="0">
                  <a:pos x="3" y="194"/>
                </a:cxn>
                <a:cxn ang="0">
                  <a:pos x="1" y="196"/>
                </a:cxn>
                <a:cxn ang="0">
                  <a:pos x="0" y="197"/>
                </a:cxn>
                <a:cxn ang="0">
                  <a:pos x="0" y="200"/>
                </a:cxn>
                <a:cxn ang="0">
                  <a:pos x="3" y="204"/>
                </a:cxn>
                <a:cxn ang="0">
                  <a:pos x="5" y="205"/>
                </a:cxn>
                <a:cxn ang="0">
                  <a:pos x="8" y="205"/>
                </a:cxn>
                <a:cxn ang="0">
                  <a:pos x="8" y="205"/>
                </a:cxn>
                <a:cxn ang="0">
                  <a:pos x="21" y="201"/>
                </a:cxn>
                <a:cxn ang="0">
                  <a:pos x="35" y="197"/>
                </a:cxn>
                <a:cxn ang="0">
                  <a:pos x="48" y="192"/>
                </a:cxn>
                <a:cxn ang="0">
                  <a:pos x="62" y="187"/>
                </a:cxn>
                <a:cxn ang="0">
                  <a:pos x="86" y="172"/>
                </a:cxn>
                <a:cxn ang="0">
                  <a:pos x="110" y="159"/>
                </a:cxn>
                <a:cxn ang="0">
                  <a:pos x="110" y="159"/>
                </a:cxn>
                <a:cxn ang="0">
                  <a:pos x="126" y="151"/>
                </a:cxn>
                <a:cxn ang="0">
                  <a:pos x="140" y="145"/>
                </a:cxn>
                <a:cxn ang="0">
                  <a:pos x="171" y="132"/>
                </a:cxn>
                <a:cxn ang="0">
                  <a:pos x="203" y="121"/>
                </a:cxn>
                <a:cxn ang="0">
                  <a:pos x="233" y="109"/>
                </a:cxn>
                <a:cxn ang="0">
                  <a:pos x="233" y="109"/>
                </a:cxn>
                <a:cxn ang="0">
                  <a:pos x="293" y="86"/>
                </a:cxn>
                <a:cxn ang="0">
                  <a:pos x="355" y="62"/>
                </a:cxn>
                <a:cxn ang="0">
                  <a:pos x="355" y="62"/>
                </a:cxn>
                <a:cxn ang="0">
                  <a:pos x="423" y="35"/>
                </a:cxn>
                <a:cxn ang="0">
                  <a:pos x="423" y="35"/>
                </a:cxn>
                <a:cxn ang="0">
                  <a:pos x="457" y="21"/>
                </a:cxn>
                <a:cxn ang="0">
                  <a:pos x="474" y="14"/>
                </a:cxn>
                <a:cxn ang="0">
                  <a:pos x="483" y="11"/>
                </a:cxn>
                <a:cxn ang="0">
                  <a:pos x="492" y="10"/>
                </a:cxn>
                <a:cxn ang="0">
                  <a:pos x="492" y="10"/>
                </a:cxn>
                <a:cxn ang="0">
                  <a:pos x="493" y="10"/>
                </a:cxn>
                <a:cxn ang="0">
                  <a:pos x="496" y="9"/>
                </a:cxn>
                <a:cxn ang="0">
                  <a:pos x="497" y="5"/>
                </a:cxn>
                <a:cxn ang="0">
                  <a:pos x="497" y="2"/>
                </a:cxn>
                <a:cxn ang="0">
                  <a:pos x="496" y="1"/>
                </a:cxn>
                <a:cxn ang="0">
                  <a:pos x="493" y="0"/>
                </a:cxn>
                <a:cxn ang="0">
                  <a:pos x="492" y="0"/>
                </a:cxn>
                <a:cxn ang="0">
                  <a:pos x="492" y="0"/>
                </a:cxn>
              </a:cxnLst>
              <a:rect l="0" t="0" r="r" b="b"/>
              <a:pathLst>
                <a:path w="497" h="205">
                  <a:moveTo>
                    <a:pt x="492" y="0"/>
                  </a:moveTo>
                  <a:lnTo>
                    <a:pt x="492" y="0"/>
                  </a:lnTo>
                  <a:lnTo>
                    <a:pt x="478" y="1"/>
                  </a:lnTo>
                  <a:lnTo>
                    <a:pt x="463" y="5"/>
                  </a:lnTo>
                  <a:lnTo>
                    <a:pt x="449" y="10"/>
                  </a:lnTo>
                  <a:lnTo>
                    <a:pt x="434" y="15"/>
                  </a:lnTo>
                  <a:lnTo>
                    <a:pt x="407" y="28"/>
                  </a:lnTo>
                  <a:lnTo>
                    <a:pt x="381" y="40"/>
                  </a:lnTo>
                  <a:lnTo>
                    <a:pt x="381" y="40"/>
                  </a:lnTo>
                  <a:lnTo>
                    <a:pt x="314" y="66"/>
                  </a:lnTo>
                  <a:lnTo>
                    <a:pt x="247" y="91"/>
                  </a:lnTo>
                  <a:lnTo>
                    <a:pt x="247" y="91"/>
                  </a:lnTo>
                  <a:lnTo>
                    <a:pt x="188" y="113"/>
                  </a:lnTo>
                  <a:lnTo>
                    <a:pt x="158" y="125"/>
                  </a:lnTo>
                  <a:lnTo>
                    <a:pt x="128" y="137"/>
                  </a:lnTo>
                  <a:lnTo>
                    <a:pt x="128" y="137"/>
                  </a:lnTo>
                  <a:lnTo>
                    <a:pt x="114" y="145"/>
                  </a:lnTo>
                  <a:lnTo>
                    <a:pt x="98" y="153"/>
                  </a:lnTo>
                  <a:lnTo>
                    <a:pt x="68" y="170"/>
                  </a:lnTo>
                  <a:lnTo>
                    <a:pt x="54" y="177"/>
                  </a:lnTo>
                  <a:lnTo>
                    <a:pt x="38" y="184"/>
                  </a:lnTo>
                  <a:lnTo>
                    <a:pt x="21" y="189"/>
                  </a:lnTo>
                  <a:lnTo>
                    <a:pt x="4" y="193"/>
                  </a:lnTo>
                  <a:lnTo>
                    <a:pt x="4" y="193"/>
                  </a:lnTo>
                  <a:lnTo>
                    <a:pt x="3" y="194"/>
                  </a:lnTo>
                  <a:lnTo>
                    <a:pt x="1" y="196"/>
                  </a:lnTo>
                  <a:lnTo>
                    <a:pt x="0" y="197"/>
                  </a:lnTo>
                  <a:lnTo>
                    <a:pt x="0" y="200"/>
                  </a:lnTo>
                  <a:lnTo>
                    <a:pt x="3" y="204"/>
                  </a:lnTo>
                  <a:lnTo>
                    <a:pt x="5" y="205"/>
                  </a:lnTo>
                  <a:lnTo>
                    <a:pt x="8" y="205"/>
                  </a:lnTo>
                  <a:lnTo>
                    <a:pt x="8" y="205"/>
                  </a:lnTo>
                  <a:lnTo>
                    <a:pt x="21" y="201"/>
                  </a:lnTo>
                  <a:lnTo>
                    <a:pt x="35" y="197"/>
                  </a:lnTo>
                  <a:lnTo>
                    <a:pt x="48" y="192"/>
                  </a:lnTo>
                  <a:lnTo>
                    <a:pt x="62" y="187"/>
                  </a:lnTo>
                  <a:lnTo>
                    <a:pt x="86" y="172"/>
                  </a:lnTo>
                  <a:lnTo>
                    <a:pt x="110" y="159"/>
                  </a:lnTo>
                  <a:lnTo>
                    <a:pt x="110" y="159"/>
                  </a:lnTo>
                  <a:lnTo>
                    <a:pt x="126" y="151"/>
                  </a:lnTo>
                  <a:lnTo>
                    <a:pt x="140" y="145"/>
                  </a:lnTo>
                  <a:lnTo>
                    <a:pt x="171" y="132"/>
                  </a:lnTo>
                  <a:lnTo>
                    <a:pt x="203" y="121"/>
                  </a:lnTo>
                  <a:lnTo>
                    <a:pt x="233" y="109"/>
                  </a:lnTo>
                  <a:lnTo>
                    <a:pt x="233" y="109"/>
                  </a:lnTo>
                  <a:lnTo>
                    <a:pt x="293" y="86"/>
                  </a:lnTo>
                  <a:lnTo>
                    <a:pt x="355" y="62"/>
                  </a:lnTo>
                  <a:lnTo>
                    <a:pt x="355" y="62"/>
                  </a:lnTo>
                  <a:lnTo>
                    <a:pt x="423" y="35"/>
                  </a:lnTo>
                  <a:lnTo>
                    <a:pt x="423" y="35"/>
                  </a:lnTo>
                  <a:lnTo>
                    <a:pt x="457" y="21"/>
                  </a:lnTo>
                  <a:lnTo>
                    <a:pt x="474" y="14"/>
                  </a:lnTo>
                  <a:lnTo>
                    <a:pt x="483" y="11"/>
                  </a:lnTo>
                  <a:lnTo>
                    <a:pt x="492" y="10"/>
                  </a:lnTo>
                  <a:lnTo>
                    <a:pt x="492" y="10"/>
                  </a:lnTo>
                  <a:lnTo>
                    <a:pt x="493" y="10"/>
                  </a:lnTo>
                  <a:lnTo>
                    <a:pt x="496" y="9"/>
                  </a:lnTo>
                  <a:lnTo>
                    <a:pt x="497" y="5"/>
                  </a:lnTo>
                  <a:lnTo>
                    <a:pt x="497" y="2"/>
                  </a:lnTo>
                  <a:lnTo>
                    <a:pt x="496" y="1"/>
                  </a:lnTo>
                  <a:lnTo>
                    <a:pt x="493" y="0"/>
                  </a:lnTo>
                  <a:lnTo>
                    <a:pt x="492" y="0"/>
                  </a:lnTo>
                  <a:lnTo>
                    <a:pt x="49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6" name="Freeform 396"/>
            <p:cNvSpPr/>
            <p:nvPr/>
          </p:nvSpPr>
          <p:spPr bwMode="auto">
            <a:xfrm>
              <a:off x="5664201" y="1103313"/>
              <a:ext cx="76200" cy="76200"/>
            </a:xfrm>
            <a:custGeom>
              <a:avLst/>
              <a:gdLst/>
              <a:ahLst/>
              <a:cxnLst>
                <a:cxn ang="0">
                  <a:pos x="186" y="0"/>
                </a:cxn>
                <a:cxn ang="0">
                  <a:pos x="186" y="0"/>
                </a:cxn>
                <a:cxn ang="0">
                  <a:pos x="178" y="3"/>
                </a:cxn>
                <a:cxn ang="0">
                  <a:pos x="171" y="7"/>
                </a:cxn>
                <a:cxn ang="0">
                  <a:pos x="166" y="12"/>
                </a:cxn>
                <a:cxn ang="0">
                  <a:pos x="161" y="19"/>
                </a:cxn>
                <a:cxn ang="0">
                  <a:pos x="161" y="19"/>
                </a:cxn>
                <a:cxn ang="0">
                  <a:pos x="135" y="49"/>
                </a:cxn>
                <a:cxn ang="0">
                  <a:pos x="107" y="77"/>
                </a:cxn>
                <a:cxn ang="0">
                  <a:pos x="107" y="77"/>
                </a:cxn>
                <a:cxn ang="0">
                  <a:pos x="82" y="105"/>
                </a:cxn>
                <a:cxn ang="0">
                  <a:pos x="57" y="134"/>
                </a:cxn>
                <a:cxn ang="0">
                  <a:pos x="44" y="147"/>
                </a:cxn>
                <a:cxn ang="0">
                  <a:pos x="31" y="160"/>
                </a:cxn>
                <a:cxn ang="0">
                  <a:pos x="17" y="173"/>
                </a:cxn>
                <a:cxn ang="0">
                  <a:pos x="3" y="183"/>
                </a:cxn>
                <a:cxn ang="0">
                  <a:pos x="3" y="183"/>
                </a:cxn>
                <a:cxn ang="0">
                  <a:pos x="0" y="185"/>
                </a:cxn>
                <a:cxn ang="0">
                  <a:pos x="0" y="187"/>
                </a:cxn>
                <a:cxn ang="0">
                  <a:pos x="0" y="191"/>
                </a:cxn>
                <a:cxn ang="0">
                  <a:pos x="4" y="194"/>
                </a:cxn>
                <a:cxn ang="0">
                  <a:pos x="5" y="194"/>
                </a:cxn>
                <a:cxn ang="0">
                  <a:pos x="8" y="193"/>
                </a:cxn>
                <a:cxn ang="0">
                  <a:pos x="8" y="193"/>
                </a:cxn>
                <a:cxn ang="0">
                  <a:pos x="20" y="185"/>
                </a:cxn>
                <a:cxn ang="0">
                  <a:pos x="31" y="174"/>
                </a:cxn>
                <a:cxn ang="0">
                  <a:pos x="54" y="153"/>
                </a:cxn>
                <a:cxn ang="0">
                  <a:pos x="74" y="131"/>
                </a:cxn>
                <a:cxn ang="0">
                  <a:pos x="94" y="109"/>
                </a:cxn>
                <a:cxn ang="0">
                  <a:pos x="94" y="109"/>
                </a:cxn>
                <a:cxn ang="0">
                  <a:pos x="140" y="55"/>
                </a:cxn>
                <a:cxn ang="0">
                  <a:pos x="140" y="55"/>
                </a:cxn>
                <a:cxn ang="0">
                  <a:pos x="150" y="43"/>
                </a:cxn>
                <a:cxn ang="0">
                  <a:pos x="162" y="30"/>
                </a:cxn>
                <a:cxn ang="0">
                  <a:pos x="169" y="24"/>
                </a:cxn>
                <a:cxn ang="0">
                  <a:pos x="175" y="17"/>
                </a:cxn>
                <a:cxn ang="0">
                  <a:pos x="183" y="13"/>
                </a:cxn>
                <a:cxn ang="0">
                  <a:pos x="190" y="11"/>
                </a:cxn>
                <a:cxn ang="0">
                  <a:pos x="190" y="11"/>
                </a:cxn>
                <a:cxn ang="0">
                  <a:pos x="191" y="9"/>
                </a:cxn>
                <a:cxn ang="0">
                  <a:pos x="192" y="8"/>
                </a:cxn>
                <a:cxn ang="0">
                  <a:pos x="194" y="7"/>
                </a:cxn>
                <a:cxn ang="0">
                  <a:pos x="194" y="4"/>
                </a:cxn>
                <a:cxn ang="0">
                  <a:pos x="191" y="0"/>
                </a:cxn>
                <a:cxn ang="0">
                  <a:pos x="188" y="0"/>
                </a:cxn>
                <a:cxn ang="0">
                  <a:pos x="186" y="0"/>
                </a:cxn>
                <a:cxn ang="0">
                  <a:pos x="186" y="0"/>
                </a:cxn>
              </a:cxnLst>
              <a:rect l="0" t="0" r="r" b="b"/>
              <a:pathLst>
                <a:path w="194" h="194">
                  <a:moveTo>
                    <a:pt x="186" y="0"/>
                  </a:moveTo>
                  <a:lnTo>
                    <a:pt x="186" y="0"/>
                  </a:lnTo>
                  <a:lnTo>
                    <a:pt x="178" y="3"/>
                  </a:lnTo>
                  <a:lnTo>
                    <a:pt x="171" y="7"/>
                  </a:lnTo>
                  <a:lnTo>
                    <a:pt x="166" y="12"/>
                  </a:lnTo>
                  <a:lnTo>
                    <a:pt x="161" y="19"/>
                  </a:lnTo>
                  <a:lnTo>
                    <a:pt x="161" y="19"/>
                  </a:lnTo>
                  <a:lnTo>
                    <a:pt x="135" y="49"/>
                  </a:lnTo>
                  <a:lnTo>
                    <a:pt x="107" y="77"/>
                  </a:lnTo>
                  <a:lnTo>
                    <a:pt x="107" y="77"/>
                  </a:lnTo>
                  <a:lnTo>
                    <a:pt x="82" y="105"/>
                  </a:lnTo>
                  <a:lnTo>
                    <a:pt x="57" y="134"/>
                  </a:lnTo>
                  <a:lnTo>
                    <a:pt x="44" y="147"/>
                  </a:lnTo>
                  <a:lnTo>
                    <a:pt x="31" y="160"/>
                  </a:lnTo>
                  <a:lnTo>
                    <a:pt x="17" y="173"/>
                  </a:lnTo>
                  <a:lnTo>
                    <a:pt x="3" y="183"/>
                  </a:lnTo>
                  <a:lnTo>
                    <a:pt x="3" y="183"/>
                  </a:lnTo>
                  <a:lnTo>
                    <a:pt x="0" y="185"/>
                  </a:lnTo>
                  <a:lnTo>
                    <a:pt x="0" y="187"/>
                  </a:lnTo>
                  <a:lnTo>
                    <a:pt x="0" y="191"/>
                  </a:lnTo>
                  <a:lnTo>
                    <a:pt x="4" y="194"/>
                  </a:lnTo>
                  <a:lnTo>
                    <a:pt x="5" y="194"/>
                  </a:lnTo>
                  <a:lnTo>
                    <a:pt x="8" y="193"/>
                  </a:lnTo>
                  <a:lnTo>
                    <a:pt x="8" y="193"/>
                  </a:lnTo>
                  <a:lnTo>
                    <a:pt x="20" y="185"/>
                  </a:lnTo>
                  <a:lnTo>
                    <a:pt x="31" y="174"/>
                  </a:lnTo>
                  <a:lnTo>
                    <a:pt x="54" y="153"/>
                  </a:lnTo>
                  <a:lnTo>
                    <a:pt x="74" y="131"/>
                  </a:lnTo>
                  <a:lnTo>
                    <a:pt x="94" y="109"/>
                  </a:lnTo>
                  <a:lnTo>
                    <a:pt x="94" y="109"/>
                  </a:lnTo>
                  <a:lnTo>
                    <a:pt x="140" y="55"/>
                  </a:lnTo>
                  <a:lnTo>
                    <a:pt x="140" y="55"/>
                  </a:lnTo>
                  <a:lnTo>
                    <a:pt x="150" y="43"/>
                  </a:lnTo>
                  <a:lnTo>
                    <a:pt x="162" y="30"/>
                  </a:lnTo>
                  <a:lnTo>
                    <a:pt x="169" y="24"/>
                  </a:lnTo>
                  <a:lnTo>
                    <a:pt x="175" y="17"/>
                  </a:lnTo>
                  <a:lnTo>
                    <a:pt x="183" y="13"/>
                  </a:lnTo>
                  <a:lnTo>
                    <a:pt x="190" y="11"/>
                  </a:lnTo>
                  <a:lnTo>
                    <a:pt x="190" y="11"/>
                  </a:lnTo>
                  <a:lnTo>
                    <a:pt x="191" y="9"/>
                  </a:lnTo>
                  <a:lnTo>
                    <a:pt x="192" y="8"/>
                  </a:lnTo>
                  <a:lnTo>
                    <a:pt x="194" y="7"/>
                  </a:lnTo>
                  <a:lnTo>
                    <a:pt x="194" y="4"/>
                  </a:lnTo>
                  <a:lnTo>
                    <a:pt x="191" y="0"/>
                  </a:lnTo>
                  <a:lnTo>
                    <a:pt x="188" y="0"/>
                  </a:lnTo>
                  <a:lnTo>
                    <a:pt x="186" y="0"/>
                  </a:lnTo>
                  <a:lnTo>
                    <a:pt x="18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7" name="Freeform 397"/>
            <p:cNvSpPr/>
            <p:nvPr/>
          </p:nvSpPr>
          <p:spPr bwMode="auto">
            <a:xfrm>
              <a:off x="5715001" y="1112838"/>
              <a:ext cx="82550" cy="103188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195" y="1"/>
                </a:cxn>
                <a:cxn ang="0">
                  <a:pos x="170" y="28"/>
                </a:cxn>
                <a:cxn ang="0">
                  <a:pos x="145" y="57"/>
                </a:cxn>
                <a:cxn ang="0">
                  <a:pos x="121" y="87"/>
                </a:cxn>
                <a:cxn ang="0">
                  <a:pos x="99" y="116"/>
                </a:cxn>
                <a:cxn ang="0">
                  <a:pos x="99" y="116"/>
                </a:cxn>
                <a:cxn ang="0">
                  <a:pos x="72" y="154"/>
                </a:cxn>
                <a:cxn ang="0">
                  <a:pos x="59" y="173"/>
                </a:cxn>
                <a:cxn ang="0">
                  <a:pos x="44" y="192"/>
                </a:cxn>
                <a:cxn ang="0">
                  <a:pos x="44" y="192"/>
                </a:cxn>
                <a:cxn ang="0">
                  <a:pos x="34" y="207"/>
                </a:cxn>
                <a:cxn ang="0">
                  <a:pos x="23" y="223"/>
                </a:cxn>
                <a:cxn ang="0">
                  <a:pos x="13" y="238"/>
                </a:cxn>
                <a:cxn ang="0">
                  <a:pos x="1" y="252"/>
                </a:cxn>
                <a:cxn ang="0">
                  <a:pos x="1" y="252"/>
                </a:cxn>
                <a:cxn ang="0">
                  <a:pos x="0" y="255"/>
                </a:cxn>
                <a:cxn ang="0">
                  <a:pos x="0" y="257"/>
                </a:cxn>
                <a:cxn ang="0">
                  <a:pos x="1" y="260"/>
                </a:cxn>
                <a:cxn ang="0">
                  <a:pos x="5" y="262"/>
                </a:cxn>
                <a:cxn ang="0">
                  <a:pos x="8" y="262"/>
                </a:cxn>
                <a:cxn ang="0">
                  <a:pos x="9" y="260"/>
                </a:cxn>
                <a:cxn ang="0">
                  <a:pos x="9" y="260"/>
                </a:cxn>
                <a:cxn ang="0">
                  <a:pos x="19" y="248"/>
                </a:cxn>
                <a:cxn ang="0">
                  <a:pos x="28" y="235"/>
                </a:cxn>
                <a:cxn ang="0">
                  <a:pos x="36" y="222"/>
                </a:cxn>
                <a:cxn ang="0">
                  <a:pos x="46" y="209"/>
                </a:cxn>
                <a:cxn ang="0">
                  <a:pos x="46" y="209"/>
                </a:cxn>
                <a:cxn ang="0">
                  <a:pos x="69" y="179"/>
                </a:cxn>
                <a:cxn ang="0">
                  <a:pos x="90" y="147"/>
                </a:cxn>
                <a:cxn ang="0">
                  <a:pos x="90" y="147"/>
                </a:cxn>
                <a:cxn ang="0">
                  <a:pos x="116" y="111"/>
                </a:cxn>
                <a:cxn ang="0">
                  <a:pos x="144" y="75"/>
                </a:cxn>
                <a:cxn ang="0">
                  <a:pos x="172" y="41"/>
                </a:cxn>
                <a:cxn ang="0">
                  <a:pos x="204" y="9"/>
                </a:cxn>
                <a:cxn ang="0">
                  <a:pos x="204" y="9"/>
                </a:cxn>
                <a:cxn ang="0">
                  <a:pos x="205" y="7"/>
                </a:cxn>
                <a:cxn ang="0">
                  <a:pos x="205" y="5"/>
                </a:cxn>
                <a:cxn ang="0">
                  <a:pos x="204" y="1"/>
                </a:cxn>
                <a:cxn ang="0">
                  <a:pos x="200" y="0"/>
                </a:cxn>
                <a:cxn ang="0">
                  <a:pos x="197" y="0"/>
                </a:cxn>
                <a:cxn ang="0">
                  <a:pos x="195" y="1"/>
                </a:cxn>
                <a:cxn ang="0">
                  <a:pos x="195" y="1"/>
                </a:cxn>
              </a:cxnLst>
              <a:rect l="0" t="0" r="r" b="b"/>
              <a:pathLst>
                <a:path w="205" h="262">
                  <a:moveTo>
                    <a:pt x="195" y="1"/>
                  </a:moveTo>
                  <a:lnTo>
                    <a:pt x="195" y="1"/>
                  </a:lnTo>
                  <a:lnTo>
                    <a:pt x="170" y="28"/>
                  </a:lnTo>
                  <a:lnTo>
                    <a:pt x="145" y="57"/>
                  </a:lnTo>
                  <a:lnTo>
                    <a:pt x="121" y="87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72" y="154"/>
                  </a:lnTo>
                  <a:lnTo>
                    <a:pt x="59" y="173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34" y="207"/>
                  </a:lnTo>
                  <a:lnTo>
                    <a:pt x="23" y="223"/>
                  </a:lnTo>
                  <a:lnTo>
                    <a:pt x="13" y="238"/>
                  </a:lnTo>
                  <a:lnTo>
                    <a:pt x="1" y="252"/>
                  </a:lnTo>
                  <a:lnTo>
                    <a:pt x="1" y="252"/>
                  </a:lnTo>
                  <a:lnTo>
                    <a:pt x="0" y="255"/>
                  </a:lnTo>
                  <a:lnTo>
                    <a:pt x="0" y="257"/>
                  </a:lnTo>
                  <a:lnTo>
                    <a:pt x="1" y="260"/>
                  </a:lnTo>
                  <a:lnTo>
                    <a:pt x="5" y="262"/>
                  </a:lnTo>
                  <a:lnTo>
                    <a:pt x="8" y="262"/>
                  </a:lnTo>
                  <a:lnTo>
                    <a:pt x="9" y="260"/>
                  </a:lnTo>
                  <a:lnTo>
                    <a:pt x="9" y="260"/>
                  </a:lnTo>
                  <a:lnTo>
                    <a:pt x="19" y="248"/>
                  </a:lnTo>
                  <a:lnTo>
                    <a:pt x="28" y="235"/>
                  </a:lnTo>
                  <a:lnTo>
                    <a:pt x="36" y="222"/>
                  </a:lnTo>
                  <a:lnTo>
                    <a:pt x="46" y="209"/>
                  </a:lnTo>
                  <a:lnTo>
                    <a:pt x="46" y="209"/>
                  </a:lnTo>
                  <a:lnTo>
                    <a:pt x="69" y="179"/>
                  </a:lnTo>
                  <a:lnTo>
                    <a:pt x="90" y="147"/>
                  </a:lnTo>
                  <a:lnTo>
                    <a:pt x="90" y="147"/>
                  </a:lnTo>
                  <a:lnTo>
                    <a:pt x="116" y="111"/>
                  </a:lnTo>
                  <a:lnTo>
                    <a:pt x="144" y="75"/>
                  </a:lnTo>
                  <a:lnTo>
                    <a:pt x="172" y="41"/>
                  </a:lnTo>
                  <a:lnTo>
                    <a:pt x="204" y="9"/>
                  </a:lnTo>
                  <a:lnTo>
                    <a:pt x="204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4" y="1"/>
                  </a:lnTo>
                  <a:lnTo>
                    <a:pt x="200" y="0"/>
                  </a:lnTo>
                  <a:lnTo>
                    <a:pt x="197" y="0"/>
                  </a:lnTo>
                  <a:lnTo>
                    <a:pt x="195" y="1"/>
                  </a:lnTo>
                  <a:lnTo>
                    <a:pt x="19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8" name="Freeform 398"/>
            <p:cNvSpPr/>
            <p:nvPr/>
          </p:nvSpPr>
          <p:spPr bwMode="auto">
            <a:xfrm>
              <a:off x="5797551" y="1162051"/>
              <a:ext cx="90488" cy="42863"/>
            </a:xfrm>
            <a:custGeom>
              <a:avLst/>
              <a:gdLst/>
              <a:ahLst/>
              <a:cxnLst>
                <a:cxn ang="0">
                  <a:pos x="221" y="0"/>
                </a:cxn>
                <a:cxn ang="0">
                  <a:pos x="221" y="0"/>
                </a:cxn>
                <a:cxn ang="0">
                  <a:pos x="170" y="20"/>
                </a:cxn>
                <a:cxn ang="0">
                  <a:pos x="145" y="30"/>
                </a:cxn>
                <a:cxn ang="0">
                  <a:pos x="122" y="42"/>
                </a:cxn>
                <a:cxn ang="0">
                  <a:pos x="122" y="42"/>
                </a:cxn>
                <a:cxn ang="0">
                  <a:pos x="107" y="47"/>
                </a:cxn>
                <a:cxn ang="0">
                  <a:pos x="94" y="52"/>
                </a:cxn>
                <a:cxn ang="0">
                  <a:pos x="81" y="58"/>
                </a:cxn>
                <a:cxn ang="0">
                  <a:pos x="68" y="64"/>
                </a:cxn>
                <a:cxn ang="0">
                  <a:pos x="68" y="64"/>
                </a:cxn>
                <a:cxn ang="0">
                  <a:pos x="54" y="73"/>
                </a:cxn>
                <a:cxn ang="0">
                  <a:pos x="38" y="84"/>
                </a:cxn>
                <a:cxn ang="0">
                  <a:pos x="31" y="88"/>
                </a:cxn>
                <a:cxn ang="0">
                  <a:pos x="22" y="93"/>
                </a:cxn>
                <a:cxn ang="0">
                  <a:pos x="14" y="96"/>
                </a:cxn>
                <a:cxn ang="0">
                  <a:pos x="5" y="97"/>
                </a:cxn>
                <a:cxn ang="0">
                  <a:pos x="5" y="97"/>
                </a:cxn>
                <a:cxn ang="0">
                  <a:pos x="3" y="98"/>
                </a:cxn>
                <a:cxn ang="0">
                  <a:pos x="1" y="99"/>
                </a:cxn>
                <a:cxn ang="0">
                  <a:pos x="0" y="103"/>
                </a:cxn>
                <a:cxn ang="0">
                  <a:pos x="0" y="106"/>
                </a:cxn>
                <a:cxn ang="0">
                  <a:pos x="1" y="107"/>
                </a:cxn>
                <a:cxn ang="0">
                  <a:pos x="3" y="109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18" y="106"/>
                </a:cxn>
                <a:cxn ang="0">
                  <a:pos x="30" y="102"/>
                </a:cxn>
                <a:cxn ang="0">
                  <a:pos x="42" y="96"/>
                </a:cxn>
                <a:cxn ang="0">
                  <a:pos x="54" y="89"/>
                </a:cxn>
                <a:cxn ang="0">
                  <a:pos x="76" y="75"/>
                </a:cxn>
                <a:cxn ang="0">
                  <a:pos x="86" y="68"/>
                </a:cxn>
                <a:cxn ang="0">
                  <a:pos x="98" y="63"/>
                </a:cxn>
                <a:cxn ang="0">
                  <a:pos x="98" y="63"/>
                </a:cxn>
                <a:cxn ang="0">
                  <a:pos x="161" y="37"/>
                </a:cxn>
                <a:cxn ang="0">
                  <a:pos x="192" y="24"/>
                </a:cxn>
                <a:cxn ang="0">
                  <a:pos x="224" y="12"/>
                </a:cxn>
                <a:cxn ang="0">
                  <a:pos x="224" y="12"/>
                </a:cxn>
                <a:cxn ang="0">
                  <a:pos x="226" y="11"/>
                </a:cxn>
                <a:cxn ang="0">
                  <a:pos x="228" y="8"/>
                </a:cxn>
                <a:cxn ang="0">
                  <a:pos x="228" y="4"/>
                </a:cxn>
                <a:cxn ang="0">
                  <a:pos x="226" y="1"/>
                </a:cxn>
                <a:cxn ang="0">
                  <a:pos x="225" y="0"/>
                </a:cxn>
                <a:cxn ang="0">
                  <a:pos x="224" y="0"/>
                </a:cxn>
                <a:cxn ang="0">
                  <a:pos x="221" y="0"/>
                </a:cxn>
                <a:cxn ang="0">
                  <a:pos x="221" y="0"/>
                </a:cxn>
              </a:cxnLst>
              <a:rect l="0" t="0" r="r" b="b"/>
              <a:pathLst>
                <a:path w="228" h="109">
                  <a:moveTo>
                    <a:pt x="221" y="0"/>
                  </a:moveTo>
                  <a:lnTo>
                    <a:pt x="221" y="0"/>
                  </a:lnTo>
                  <a:lnTo>
                    <a:pt x="170" y="20"/>
                  </a:lnTo>
                  <a:lnTo>
                    <a:pt x="145" y="30"/>
                  </a:lnTo>
                  <a:lnTo>
                    <a:pt x="122" y="42"/>
                  </a:lnTo>
                  <a:lnTo>
                    <a:pt x="122" y="42"/>
                  </a:lnTo>
                  <a:lnTo>
                    <a:pt x="107" y="47"/>
                  </a:lnTo>
                  <a:lnTo>
                    <a:pt x="94" y="52"/>
                  </a:lnTo>
                  <a:lnTo>
                    <a:pt x="81" y="58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54" y="73"/>
                  </a:lnTo>
                  <a:lnTo>
                    <a:pt x="38" y="84"/>
                  </a:lnTo>
                  <a:lnTo>
                    <a:pt x="31" y="88"/>
                  </a:lnTo>
                  <a:lnTo>
                    <a:pt x="22" y="93"/>
                  </a:lnTo>
                  <a:lnTo>
                    <a:pt x="14" y="96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3" y="98"/>
                  </a:lnTo>
                  <a:lnTo>
                    <a:pt x="1" y="99"/>
                  </a:lnTo>
                  <a:lnTo>
                    <a:pt x="0" y="103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3" y="109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18" y="106"/>
                  </a:lnTo>
                  <a:lnTo>
                    <a:pt x="30" y="102"/>
                  </a:lnTo>
                  <a:lnTo>
                    <a:pt x="42" y="96"/>
                  </a:lnTo>
                  <a:lnTo>
                    <a:pt x="54" y="89"/>
                  </a:lnTo>
                  <a:lnTo>
                    <a:pt x="76" y="75"/>
                  </a:lnTo>
                  <a:lnTo>
                    <a:pt x="86" y="68"/>
                  </a:lnTo>
                  <a:lnTo>
                    <a:pt x="98" y="63"/>
                  </a:lnTo>
                  <a:lnTo>
                    <a:pt x="98" y="63"/>
                  </a:lnTo>
                  <a:lnTo>
                    <a:pt x="161" y="37"/>
                  </a:lnTo>
                  <a:lnTo>
                    <a:pt x="192" y="24"/>
                  </a:lnTo>
                  <a:lnTo>
                    <a:pt x="224" y="12"/>
                  </a:lnTo>
                  <a:lnTo>
                    <a:pt x="224" y="12"/>
                  </a:lnTo>
                  <a:lnTo>
                    <a:pt x="226" y="11"/>
                  </a:lnTo>
                  <a:lnTo>
                    <a:pt x="228" y="8"/>
                  </a:lnTo>
                  <a:lnTo>
                    <a:pt x="228" y="4"/>
                  </a:lnTo>
                  <a:lnTo>
                    <a:pt x="226" y="1"/>
                  </a:lnTo>
                  <a:lnTo>
                    <a:pt x="225" y="0"/>
                  </a:lnTo>
                  <a:lnTo>
                    <a:pt x="224" y="0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9" name="Freeform 399"/>
            <p:cNvSpPr/>
            <p:nvPr/>
          </p:nvSpPr>
          <p:spPr bwMode="auto">
            <a:xfrm>
              <a:off x="5772151" y="1168401"/>
              <a:ext cx="136525" cy="65088"/>
            </a:xfrm>
            <a:custGeom>
              <a:avLst/>
              <a:gdLst/>
              <a:ahLst/>
              <a:cxnLst>
                <a:cxn ang="0">
                  <a:pos x="333" y="1"/>
                </a:cxn>
                <a:cxn ang="0">
                  <a:pos x="325" y="4"/>
                </a:cxn>
                <a:cxn ang="0">
                  <a:pos x="316" y="4"/>
                </a:cxn>
                <a:cxn ang="0">
                  <a:pos x="293" y="16"/>
                </a:cxn>
                <a:cxn ang="0">
                  <a:pos x="268" y="26"/>
                </a:cxn>
                <a:cxn ang="0">
                  <a:pos x="259" y="29"/>
                </a:cxn>
                <a:cxn ang="0">
                  <a:pos x="233" y="43"/>
                </a:cxn>
                <a:cxn ang="0">
                  <a:pos x="217" y="50"/>
                </a:cxn>
                <a:cxn ang="0">
                  <a:pos x="172" y="65"/>
                </a:cxn>
                <a:cxn ang="0">
                  <a:pos x="148" y="77"/>
                </a:cxn>
                <a:cxn ang="0">
                  <a:pos x="76" y="118"/>
                </a:cxn>
                <a:cxn ang="0">
                  <a:pos x="58" y="127"/>
                </a:cxn>
                <a:cxn ang="0">
                  <a:pos x="19" y="144"/>
                </a:cxn>
                <a:cxn ang="0">
                  <a:pos x="2" y="156"/>
                </a:cxn>
                <a:cxn ang="0">
                  <a:pos x="0" y="158"/>
                </a:cxn>
                <a:cxn ang="0">
                  <a:pos x="0" y="162"/>
                </a:cxn>
                <a:cxn ang="0">
                  <a:pos x="6" y="165"/>
                </a:cxn>
                <a:cxn ang="0">
                  <a:pos x="9" y="164"/>
                </a:cxn>
                <a:cxn ang="0">
                  <a:pos x="19" y="157"/>
                </a:cxn>
                <a:cxn ang="0">
                  <a:pos x="50" y="141"/>
                </a:cxn>
                <a:cxn ang="0">
                  <a:pos x="92" y="122"/>
                </a:cxn>
                <a:cxn ang="0">
                  <a:pos x="119" y="106"/>
                </a:cxn>
                <a:cxn ang="0">
                  <a:pos x="173" y="79"/>
                </a:cxn>
                <a:cxn ang="0">
                  <a:pos x="203" y="68"/>
                </a:cxn>
                <a:cxn ang="0">
                  <a:pos x="223" y="60"/>
                </a:cxn>
                <a:cxn ang="0">
                  <a:pos x="283" y="34"/>
                </a:cxn>
                <a:cxn ang="0">
                  <a:pos x="304" y="22"/>
                </a:cxn>
                <a:cxn ang="0">
                  <a:pos x="325" y="14"/>
                </a:cxn>
                <a:cxn ang="0">
                  <a:pos x="334" y="14"/>
                </a:cxn>
                <a:cxn ang="0">
                  <a:pos x="342" y="11"/>
                </a:cxn>
                <a:cxn ang="0">
                  <a:pos x="342" y="8"/>
                </a:cxn>
                <a:cxn ang="0">
                  <a:pos x="340" y="1"/>
                </a:cxn>
                <a:cxn ang="0">
                  <a:pos x="336" y="0"/>
                </a:cxn>
                <a:cxn ang="0">
                  <a:pos x="333" y="1"/>
                </a:cxn>
              </a:cxnLst>
              <a:rect l="0" t="0" r="r" b="b"/>
              <a:pathLst>
                <a:path w="343" h="165">
                  <a:moveTo>
                    <a:pt x="333" y="1"/>
                  </a:moveTo>
                  <a:lnTo>
                    <a:pt x="333" y="1"/>
                  </a:lnTo>
                  <a:lnTo>
                    <a:pt x="330" y="4"/>
                  </a:lnTo>
                  <a:lnTo>
                    <a:pt x="325" y="4"/>
                  </a:lnTo>
                  <a:lnTo>
                    <a:pt x="319" y="4"/>
                  </a:lnTo>
                  <a:lnTo>
                    <a:pt x="316" y="4"/>
                  </a:lnTo>
                  <a:lnTo>
                    <a:pt x="316" y="4"/>
                  </a:lnTo>
                  <a:lnTo>
                    <a:pt x="293" y="16"/>
                  </a:lnTo>
                  <a:lnTo>
                    <a:pt x="282" y="21"/>
                  </a:lnTo>
                  <a:lnTo>
                    <a:pt x="268" y="26"/>
                  </a:lnTo>
                  <a:lnTo>
                    <a:pt x="268" y="26"/>
                  </a:lnTo>
                  <a:lnTo>
                    <a:pt x="259" y="29"/>
                  </a:lnTo>
                  <a:lnTo>
                    <a:pt x="250" y="33"/>
                  </a:lnTo>
                  <a:lnTo>
                    <a:pt x="233" y="43"/>
                  </a:lnTo>
                  <a:lnTo>
                    <a:pt x="233" y="43"/>
                  </a:lnTo>
                  <a:lnTo>
                    <a:pt x="217" y="50"/>
                  </a:lnTo>
                  <a:lnTo>
                    <a:pt x="203" y="55"/>
                  </a:lnTo>
                  <a:lnTo>
                    <a:pt x="172" y="65"/>
                  </a:lnTo>
                  <a:lnTo>
                    <a:pt x="172" y="65"/>
                  </a:lnTo>
                  <a:lnTo>
                    <a:pt x="148" y="77"/>
                  </a:lnTo>
                  <a:lnTo>
                    <a:pt x="123" y="89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58" y="127"/>
                  </a:lnTo>
                  <a:lnTo>
                    <a:pt x="38" y="135"/>
                  </a:lnTo>
                  <a:lnTo>
                    <a:pt x="19" y="144"/>
                  </a:lnTo>
                  <a:lnTo>
                    <a:pt x="11" y="149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0" y="158"/>
                  </a:lnTo>
                  <a:lnTo>
                    <a:pt x="0" y="160"/>
                  </a:lnTo>
                  <a:lnTo>
                    <a:pt x="0" y="162"/>
                  </a:lnTo>
                  <a:lnTo>
                    <a:pt x="2" y="164"/>
                  </a:lnTo>
                  <a:lnTo>
                    <a:pt x="6" y="165"/>
                  </a:lnTo>
                  <a:lnTo>
                    <a:pt x="8" y="165"/>
                  </a:lnTo>
                  <a:lnTo>
                    <a:pt x="9" y="164"/>
                  </a:lnTo>
                  <a:lnTo>
                    <a:pt x="9" y="164"/>
                  </a:lnTo>
                  <a:lnTo>
                    <a:pt x="19" y="157"/>
                  </a:lnTo>
                  <a:lnTo>
                    <a:pt x="29" y="152"/>
                  </a:lnTo>
                  <a:lnTo>
                    <a:pt x="50" y="141"/>
                  </a:lnTo>
                  <a:lnTo>
                    <a:pt x="72" y="132"/>
                  </a:lnTo>
                  <a:lnTo>
                    <a:pt x="92" y="122"/>
                  </a:lnTo>
                  <a:lnTo>
                    <a:pt x="92" y="122"/>
                  </a:lnTo>
                  <a:lnTo>
                    <a:pt x="119" y="106"/>
                  </a:lnTo>
                  <a:lnTo>
                    <a:pt x="145" y="92"/>
                  </a:lnTo>
                  <a:lnTo>
                    <a:pt x="173" y="79"/>
                  </a:lnTo>
                  <a:lnTo>
                    <a:pt x="187" y="73"/>
                  </a:lnTo>
                  <a:lnTo>
                    <a:pt x="203" y="68"/>
                  </a:lnTo>
                  <a:lnTo>
                    <a:pt x="203" y="68"/>
                  </a:lnTo>
                  <a:lnTo>
                    <a:pt x="223" y="60"/>
                  </a:lnTo>
                  <a:lnTo>
                    <a:pt x="244" y="52"/>
                  </a:lnTo>
                  <a:lnTo>
                    <a:pt x="283" y="34"/>
                  </a:lnTo>
                  <a:lnTo>
                    <a:pt x="283" y="34"/>
                  </a:lnTo>
                  <a:lnTo>
                    <a:pt x="304" y="22"/>
                  </a:lnTo>
                  <a:lnTo>
                    <a:pt x="314" y="17"/>
                  </a:lnTo>
                  <a:lnTo>
                    <a:pt x="325" y="14"/>
                  </a:lnTo>
                  <a:lnTo>
                    <a:pt x="325" y="14"/>
                  </a:lnTo>
                  <a:lnTo>
                    <a:pt x="334" y="14"/>
                  </a:lnTo>
                  <a:lnTo>
                    <a:pt x="338" y="13"/>
                  </a:lnTo>
                  <a:lnTo>
                    <a:pt x="342" y="11"/>
                  </a:lnTo>
                  <a:lnTo>
                    <a:pt x="342" y="11"/>
                  </a:lnTo>
                  <a:lnTo>
                    <a:pt x="342" y="8"/>
                  </a:lnTo>
                  <a:lnTo>
                    <a:pt x="343" y="5"/>
                  </a:lnTo>
                  <a:lnTo>
                    <a:pt x="340" y="1"/>
                  </a:lnTo>
                  <a:lnTo>
                    <a:pt x="339" y="0"/>
                  </a:lnTo>
                  <a:lnTo>
                    <a:pt x="336" y="0"/>
                  </a:lnTo>
                  <a:lnTo>
                    <a:pt x="335" y="0"/>
                  </a:lnTo>
                  <a:lnTo>
                    <a:pt x="333" y="1"/>
                  </a:lnTo>
                  <a:lnTo>
                    <a:pt x="33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0" name="Freeform 400"/>
            <p:cNvSpPr/>
            <p:nvPr/>
          </p:nvSpPr>
          <p:spPr bwMode="auto">
            <a:xfrm>
              <a:off x="5813426" y="1204913"/>
              <a:ext cx="111125" cy="57150"/>
            </a:xfrm>
            <a:custGeom>
              <a:avLst/>
              <a:gdLst/>
              <a:ahLst/>
              <a:cxnLst>
                <a:cxn ang="0">
                  <a:pos x="270" y="0"/>
                </a:cxn>
                <a:cxn ang="0">
                  <a:pos x="270" y="0"/>
                </a:cxn>
                <a:cxn ang="0">
                  <a:pos x="238" y="18"/>
                </a:cxn>
                <a:cxn ang="0">
                  <a:pos x="204" y="35"/>
                </a:cxn>
                <a:cxn ang="0">
                  <a:pos x="137" y="68"/>
                </a:cxn>
                <a:cxn ang="0">
                  <a:pos x="69" y="99"/>
                </a:cxn>
                <a:cxn ang="0">
                  <a:pos x="2" y="132"/>
                </a:cxn>
                <a:cxn ang="0">
                  <a:pos x="2" y="132"/>
                </a:cxn>
                <a:cxn ang="0">
                  <a:pos x="0" y="133"/>
                </a:cxn>
                <a:cxn ang="0">
                  <a:pos x="0" y="134"/>
                </a:cxn>
                <a:cxn ang="0">
                  <a:pos x="0" y="137"/>
                </a:cxn>
                <a:cxn ang="0">
                  <a:pos x="0" y="140"/>
                </a:cxn>
                <a:cxn ang="0">
                  <a:pos x="4" y="142"/>
                </a:cxn>
                <a:cxn ang="0">
                  <a:pos x="5" y="142"/>
                </a:cxn>
                <a:cxn ang="0">
                  <a:pos x="7" y="141"/>
                </a:cxn>
                <a:cxn ang="0">
                  <a:pos x="7" y="141"/>
                </a:cxn>
                <a:cxn ang="0">
                  <a:pos x="76" y="109"/>
                </a:cxn>
                <a:cxn ang="0">
                  <a:pos x="142" y="77"/>
                </a:cxn>
                <a:cxn ang="0">
                  <a:pos x="210" y="45"/>
                </a:cxn>
                <a:cxn ang="0">
                  <a:pos x="243" y="28"/>
                </a:cxn>
                <a:cxn ang="0">
                  <a:pos x="276" y="10"/>
                </a:cxn>
                <a:cxn ang="0">
                  <a:pos x="276" y="10"/>
                </a:cxn>
                <a:cxn ang="0">
                  <a:pos x="278" y="9"/>
                </a:cxn>
                <a:cxn ang="0">
                  <a:pos x="278" y="6"/>
                </a:cxn>
                <a:cxn ang="0">
                  <a:pos x="278" y="2"/>
                </a:cxn>
                <a:cxn ang="0">
                  <a:pos x="274" y="0"/>
                </a:cxn>
                <a:cxn ang="0">
                  <a:pos x="273" y="0"/>
                </a:cxn>
                <a:cxn ang="0">
                  <a:pos x="270" y="0"/>
                </a:cxn>
                <a:cxn ang="0">
                  <a:pos x="270" y="0"/>
                </a:cxn>
              </a:cxnLst>
              <a:rect l="0" t="0" r="r" b="b"/>
              <a:pathLst>
                <a:path w="278" h="142">
                  <a:moveTo>
                    <a:pt x="270" y="0"/>
                  </a:moveTo>
                  <a:lnTo>
                    <a:pt x="270" y="0"/>
                  </a:lnTo>
                  <a:lnTo>
                    <a:pt x="238" y="18"/>
                  </a:lnTo>
                  <a:lnTo>
                    <a:pt x="204" y="35"/>
                  </a:lnTo>
                  <a:lnTo>
                    <a:pt x="137" y="68"/>
                  </a:lnTo>
                  <a:lnTo>
                    <a:pt x="69" y="99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0" y="13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0" y="140"/>
                  </a:lnTo>
                  <a:lnTo>
                    <a:pt x="4" y="142"/>
                  </a:lnTo>
                  <a:lnTo>
                    <a:pt x="5" y="142"/>
                  </a:lnTo>
                  <a:lnTo>
                    <a:pt x="7" y="141"/>
                  </a:lnTo>
                  <a:lnTo>
                    <a:pt x="7" y="141"/>
                  </a:lnTo>
                  <a:lnTo>
                    <a:pt x="76" y="109"/>
                  </a:lnTo>
                  <a:lnTo>
                    <a:pt x="142" y="77"/>
                  </a:lnTo>
                  <a:lnTo>
                    <a:pt x="210" y="45"/>
                  </a:lnTo>
                  <a:lnTo>
                    <a:pt x="243" y="28"/>
                  </a:lnTo>
                  <a:lnTo>
                    <a:pt x="276" y="10"/>
                  </a:lnTo>
                  <a:lnTo>
                    <a:pt x="276" y="10"/>
                  </a:lnTo>
                  <a:lnTo>
                    <a:pt x="278" y="9"/>
                  </a:lnTo>
                  <a:lnTo>
                    <a:pt x="278" y="6"/>
                  </a:lnTo>
                  <a:lnTo>
                    <a:pt x="278" y="2"/>
                  </a:lnTo>
                  <a:lnTo>
                    <a:pt x="274" y="0"/>
                  </a:lnTo>
                  <a:lnTo>
                    <a:pt x="273" y="0"/>
                  </a:lnTo>
                  <a:lnTo>
                    <a:pt x="270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1" name="Freeform 401"/>
            <p:cNvSpPr>
              <a:spLocks noEditPoints="1"/>
            </p:cNvSpPr>
            <p:nvPr/>
          </p:nvSpPr>
          <p:spPr bwMode="auto">
            <a:xfrm>
              <a:off x="5248276" y="1095376"/>
              <a:ext cx="727075" cy="561975"/>
            </a:xfrm>
            <a:custGeom>
              <a:avLst/>
              <a:gdLst/>
              <a:ahLst/>
              <a:cxnLst>
                <a:cxn ang="0">
                  <a:pos x="1801" y="361"/>
                </a:cxn>
                <a:cxn ang="0">
                  <a:pos x="1711" y="258"/>
                </a:cxn>
                <a:cxn ang="0">
                  <a:pos x="1610" y="119"/>
                </a:cxn>
                <a:cxn ang="0">
                  <a:pos x="1511" y="36"/>
                </a:cxn>
                <a:cxn ang="0">
                  <a:pos x="1477" y="7"/>
                </a:cxn>
                <a:cxn ang="0">
                  <a:pos x="1446" y="15"/>
                </a:cxn>
                <a:cxn ang="0">
                  <a:pos x="899" y="0"/>
                </a:cxn>
                <a:cxn ang="0">
                  <a:pos x="331" y="8"/>
                </a:cxn>
                <a:cxn ang="0">
                  <a:pos x="308" y="32"/>
                </a:cxn>
                <a:cxn ang="0">
                  <a:pos x="228" y="115"/>
                </a:cxn>
                <a:cxn ang="0">
                  <a:pos x="41" y="325"/>
                </a:cxn>
                <a:cxn ang="0">
                  <a:pos x="0" y="431"/>
                </a:cxn>
                <a:cxn ang="0">
                  <a:pos x="4" y="448"/>
                </a:cxn>
                <a:cxn ang="0">
                  <a:pos x="64" y="551"/>
                </a:cxn>
                <a:cxn ang="0">
                  <a:pos x="229" y="780"/>
                </a:cxn>
                <a:cxn ang="0">
                  <a:pos x="433" y="983"/>
                </a:cxn>
                <a:cxn ang="0">
                  <a:pos x="556" y="1103"/>
                </a:cxn>
                <a:cxn ang="0">
                  <a:pos x="729" y="1265"/>
                </a:cxn>
                <a:cxn ang="0">
                  <a:pos x="869" y="1377"/>
                </a:cxn>
                <a:cxn ang="0">
                  <a:pos x="914" y="1413"/>
                </a:cxn>
                <a:cxn ang="0">
                  <a:pos x="962" y="1400"/>
                </a:cxn>
                <a:cxn ang="0">
                  <a:pos x="1071" y="1317"/>
                </a:cxn>
                <a:cxn ang="0">
                  <a:pos x="1238" y="1188"/>
                </a:cxn>
                <a:cxn ang="0">
                  <a:pos x="1364" y="1054"/>
                </a:cxn>
                <a:cxn ang="0">
                  <a:pos x="1527" y="896"/>
                </a:cxn>
                <a:cxn ang="0">
                  <a:pos x="1677" y="741"/>
                </a:cxn>
                <a:cxn ang="0">
                  <a:pos x="1777" y="599"/>
                </a:cxn>
                <a:cxn ang="0">
                  <a:pos x="1825" y="518"/>
                </a:cxn>
                <a:cxn ang="0">
                  <a:pos x="1826" y="423"/>
                </a:cxn>
                <a:cxn ang="0">
                  <a:pos x="1756" y="547"/>
                </a:cxn>
                <a:cxn ang="0">
                  <a:pos x="1711" y="619"/>
                </a:cxn>
                <a:cxn ang="0">
                  <a:pos x="1541" y="819"/>
                </a:cxn>
                <a:cxn ang="0">
                  <a:pos x="1344" y="1009"/>
                </a:cxn>
                <a:cxn ang="0">
                  <a:pos x="1185" y="1173"/>
                </a:cxn>
                <a:cxn ang="0">
                  <a:pos x="980" y="1324"/>
                </a:cxn>
                <a:cxn ang="0">
                  <a:pos x="922" y="1355"/>
                </a:cxn>
                <a:cxn ang="0">
                  <a:pos x="911" y="1349"/>
                </a:cxn>
                <a:cxn ang="0">
                  <a:pos x="826" y="1286"/>
                </a:cxn>
                <a:cxn ang="0">
                  <a:pos x="699" y="1170"/>
                </a:cxn>
                <a:cxn ang="0">
                  <a:pos x="598" y="1075"/>
                </a:cxn>
                <a:cxn ang="0">
                  <a:pos x="530" y="1009"/>
                </a:cxn>
                <a:cxn ang="0">
                  <a:pos x="432" y="921"/>
                </a:cxn>
                <a:cxn ang="0">
                  <a:pos x="202" y="677"/>
                </a:cxn>
                <a:cxn ang="0">
                  <a:pos x="106" y="529"/>
                </a:cxn>
                <a:cxn ang="0">
                  <a:pos x="49" y="418"/>
                </a:cxn>
                <a:cxn ang="0">
                  <a:pos x="97" y="333"/>
                </a:cxn>
                <a:cxn ang="0">
                  <a:pos x="247" y="164"/>
                </a:cxn>
                <a:cxn ang="0">
                  <a:pos x="343" y="62"/>
                </a:cxn>
                <a:cxn ang="0">
                  <a:pos x="765" y="49"/>
                </a:cxn>
                <a:cxn ang="0">
                  <a:pos x="1316" y="58"/>
                </a:cxn>
                <a:cxn ang="0">
                  <a:pos x="1478" y="64"/>
                </a:cxn>
                <a:cxn ang="0">
                  <a:pos x="1586" y="163"/>
                </a:cxn>
                <a:cxn ang="0">
                  <a:pos x="1695" y="309"/>
                </a:cxn>
                <a:cxn ang="0">
                  <a:pos x="1765" y="389"/>
                </a:cxn>
                <a:cxn ang="0">
                  <a:pos x="1786" y="484"/>
                </a:cxn>
              </a:cxnLst>
              <a:rect l="0" t="0" r="r" b="b"/>
              <a:pathLst>
                <a:path w="1833" h="1415">
                  <a:moveTo>
                    <a:pt x="1812" y="374"/>
                  </a:moveTo>
                  <a:lnTo>
                    <a:pt x="1812" y="374"/>
                  </a:lnTo>
                  <a:lnTo>
                    <a:pt x="1808" y="367"/>
                  </a:lnTo>
                  <a:lnTo>
                    <a:pt x="1801" y="361"/>
                  </a:lnTo>
                  <a:lnTo>
                    <a:pt x="1801" y="361"/>
                  </a:lnTo>
                  <a:lnTo>
                    <a:pt x="1801" y="361"/>
                  </a:lnTo>
                  <a:lnTo>
                    <a:pt x="1801" y="361"/>
                  </a:lnTo>
                  <a:lnTo>
                    <a:pt x="1795" y="351"/>
                  </a:lnTo>
                  <a:lnTo>
                    <a:pt x="1788" y="342"/>
                  </a:lnTo>
                  <a:lnTo>
                    <a:pt x="1773" y="322"/>
                  </a:lnTo>
                  <a:lnTo>
                    <a:pt x="1737" y="288"/>
                  </a:lnTo>
                  <a:lnTo>
                    <a:pt x="1737" y="288"/>
                  </a:lnTo>
                  <a:lnTo>
                    <a:pt x="1724" y="274"/>
                  </a:lnTo>
                  <a:lnTo>
                    <a:pt x="1711" y="258"/>
                  </a:lnTo>
                  <a:lnTo>
                    <a:pt x="1689" y="227"/>
                  </a:lnTo>
                  <a:lnTo>
                    <a:pt x="1668" y="193"/>
                  </a:lnTo>
                  <a:lnTo>
                    <a:pt x="1657" y="177"/>
                  </a:lnTo>
                  <a:lnTo>
                    <a:pt x="1646" y="161"/>
                  </a:lnTo>
                  <a:lnTo>
                    <a:pt x="1646" y="161"/>
                  </a:lnTo>
                  <a:lnTo>
                    <a:pt x="1629" y="140"/>
                  </a:lnTo>
                  <a:lnTo>
                    <a:pt x="1610" y="119"/>
                  </a:lnTo>
                  <a:lnTo>
                    <a:pt x="1591" y="100"/>
                  </a:lnTo>
                  <a:lnTo>
                    <a:pt x="1570" y="83"/>
                  </a:lnTo>
                  <a:lnTo>
                    <a:pt x="1570" y="83"/>
                  </a:lnTo>
                  <a:lnTo>
                    <a:pt x="1552" y="70"/>
                  </a:lnTo>
                  <a:lnTo>
                    <a:pt x="1531" y="53"/>
                  </a:lnTo>
                  <a:lnTo>
                    <a:pt x="1520" y="45"/>
                  </a:lnTo>
                  <a:lnTo>
                    <a:pt x="1511" y="36"/>
                  </a:lnTo>
                  <a:lnTo>
                    <a:pt x="1503" y="27"/>
                  </a:lnTo>
                  <a:lnTo>
                    <a:pt x="1497" y="19"/>
                  </a:lnTo>
                  <a:lnTo>
                    <a:pt x="1497" y="19"/>
                  </a:lnTo>
                  <a:lnTo>
                    <a:pt x="1494" y="13"/>
                  </a:lnTo>
                  <a:lnTo>
                    <a:pt x="1489" y="11"/>
                  </a:lnTo>
                  <a:lnTo>
                    <a:pt x="1484" y="8"/>
                  </a:lnTo>
                  <a:lnTo>
                    <a:pt x="1477" y="7"/>
                  </a:lnTo>
                  <a:lnTo>
                    <a:pt x="1463" y="7"/>
                  </a:lnTo>
                  <a:lnTo>
                    <a:pt x="1463" y="7"/>
                  </a:lnTo>
                  <a:lnTo>
                    <a:pt x="1457" y="8"/>
                  </a:lnTo>
                  <a:lnTo>
                    <a:pt x="1452" y="10"/>
                  </a:lnTo>
                  <a:lnTo>
                    <a:pt x="1448" y="12"/>
                  </a:lnTo>
                  <a:lnTo>
                    <a:pt x="1446" y="15"/>
                  </a:lnTo>
                  <a:lnTo>
                    <a:pt x="1446" y="15"/>
                  </a:lnTo>
                  <a:lnTo>
                    <a:pt x="1376" y="13"/>
                  </a:lnTo>
                  <a:lnTo>
                    <a:pt x="1308" y="12"/>
                  </a:lnTo>
                  <a:lnTo>
                    <a:pt x="1172" y="7"/>
                  </a:lnTo>
                  <a:lnTo>
                    <a:pt x="1036" y="2"/>
                  </a:lnTo>
                  <a:lnTo>
                    <a:pt x="967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32" y="0"/>
                  </a:lnTo>
                  <a:lnTo>
                    <a:pt x="765" y="3"/>
                  </a:lnTo>
                  <a:lnTo>
                    <a:pt x="699" y="6"/>
                  </a:lnTo>
                  <a:lnTo>
                    <a:pt x="632" y="7"/>
                  </a:lnTo>
                  <a:lnTo>
                    <a:pt x="335" y="7"/>
                  </a:lnTo>
                  <a:lnTo>
                    <a:pt x="335" y="7"/>
                  </a:lnTo>
                  <a:lnTo>
                    <a:pt x="331" y="8"/>
                  </a:lnTo>
                  <a:lnTo>
                    <a:pt x="327" y="8"/>
                  </a:lnTo>
                  <a:lnTo>
                    <a:pt x="321" y="13"/>
                  </a:lnTo>
                  <a:lnTo>
                    <a:pt x="321" y="13"/>
                  </a:lnTo>
                  <a:lnTo>
                    <a:pt x="318" y="16"/>
                  </a:lnTo>
                  <a:lnTo>
                    <a:pt x="315" y="19"/>
                  </a:lnTo>
                  <a:lnTo>
                    <a:pt x="315" y="19"/>
                  </a:lnTo>
                  <a:lnTo>
                    <a:pt x="308" y="32"/>
                  </a:lnTo>
                  <a:lnTo>
                    <a:pt x="298" y="45"/>
                  </a:lnTo>
                  <a:lnTo>
                    <a:pt x="288" y="58"/>
                  </a:lnTo>
                  <a:lnTo>
                    <a:pt x="275" y="70"/>
                  </a:lnTo>
                  <a:lnTo>
                    <a:pt x="251" y="92"/>
                  </a:lnTo>
                  <a:lnTo>
                    <a:pt x="238" y="104"/>
                  </a:lnTo>
                  <a:lnTo>
                    <a:pt x="228" y="115"/>
                  </a:lnTo>
                  <a:lnTo>
                    <a:pt x="228" y="115"/>
                  </a:lnTo>
                  <a:lnTo>
                    <a:pt x="171" y="177"/>
                  </a:lnTo>
                  <a:lnTo>
                    <a:pt x="114" y="236"/>
                  </a:lnTo>
                  <a:lnTo>
                    <a:pt x="114" y="236"/>
                  </a:lnTo>
                  <a:lnTo>
                    <a:pt x="96" y="255"/>
                  </a:lnTo>
                  <a:lnTo>
                    <a:pt x="77" y="278"/>
                  </a:lnTo>
                  <a:lnTo>
                    <a:pt x="59" y="301"/>
                  </a:lnTo>
                  <a:lnTo>
                    <a:pt x="41" y="325"/>
                  </a:lnTo>
                  <a:lnTo>
                    <a:pt x="26" y="351"/>
                  </a:lnTo>
                  <a:lnTo>
                    <a:pt x="20" y="364"/>
                  </a:lnTo>
                  <a:lnTo>
                    <a:pt x="13" y="377"/>
                  </a:lnTo>
                  <a:lnTo>
                    <a:pt x="8" y="390"/>
                  </a:lnTo>
                  <a:lnTo>
                    <a:pt x="5" y="403"/>
                  </a:lnTo>
                  <a:lnTo>
                    <a:pt x="3" y="416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0" y="433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1" y="442"/>
                  </a:lnTo>
                  <a:lnTo>
                    <a:pt x="4" y="448"/>
                  </a:lnTo>
                  <a:lnTo>
                    <a:pt x="4" y="448"/>
                  </a:lnTo>
                  <a:lnTo>
                    <a:pt x="8" y="462"/>
                  </a:lnTo>
                  <a:lnTo>
                    <a:pt x="15" y="475"/>
                  </a:lnTo>
                  <a:lnTo>
                    <a:pt x="22" y="490"/>
                  </a:lnTo>
                  <a:lnTo>
                    <a:pt x="30" y="503"/>
                  </a:lnTo>
                  <a:lnTo>
                    <a:pt x="47" y="527"/>
                  </a:lnTo>
                  <a:lnTo>
                    <a:pt x="64" y="551"/>
                  </a:lnTo>
                  <a:lnTo>
                    <a:pt x="64" y="551"/>
                  </a:lnTo>
                  <a:lnTo>
                    <a:pt x="90" y="590"/>
                  </a:lnTo>
                  <a:lnTo>
                    <a:pt x="115" y="629"/>
                  </a:lnTo>
                  <a:lnTo>
                    <a:pt x="141" y="667"/>
                  </a:lnTo>
                  <a:lnTo>
                    <a:pt x="169" y="705"/>
                  </a:lnTo>
                  <a:lnTo>
                    <a:pt x="169" y="705"/>
                  </a:lnTo>
                  <a:lnTo>
                    <a:pt x="198" y="743"/>
                  </a:lnTo>
                  <a:lnTo>
                    <a:pt x="229" y="780"/>
                  </a:lnTo>
                  <a:lnTo>
                    <a:pt x="260" y="816"/>
                  </a:lnTo>
                  <a:lnTo>
                    <a:pt x="293" y="850"/>
                  </a:lnTo>
                  <a:lnTo>
                    <a:pt x="327" y="886"/>
                  </a:lnTo>
                  <a:lnTo>
                    <a:pt x="362" y="918"/>
                  </a:lnTo>
                  <a:lnTo>
                    <a:pt x="398" y="951"/>
                  </a:lnTo>
                  <a:lnTo>
                    <a:pt x="433" y="983"/>
                  </a:lnTo>
                  <a:lnTo>
                    <a:pt x="433" y="983"/>
                  </a:lnTo>
                  <a:lnTo>
                    <a:pt x="449" y="998"/>
                  </a:lnTo>
                  <a:lnTo>
                    <a:pt x="465" y="1013"/>
                  </a:lnTo>
                  <a:lnTo>
                    <a:pt x="495" y="1044"/>
                  </a:lnTo>
                  <a:lnTo>
                    <a:pt x="525" y="1074"/>
                  </a:lnTo>
                  <a:lnTo>
                    <a:pt x="539" y="1090"/>
                  </a:lnTo>
                  <a:lnTo>
                    <a:pt x="556" y="1103"/>
                  </a:lnTo>
                  <a:lnTo>
                    <a:pt x="556" y="1103"/>
                  </a:lnTo>
                  <a:lnTo>
                    <a:pt x="593" y="1133"/>
                  </a:lnTo>
                  <a:lnTo>
                    <a:pt x="627" y="1164"/>
                  </a:lnTo>
                  <a:lnTo>
                    <a:pt x="661" y="1197"/>
                  </a:lnTo>
                  <a:lnTo>
                    <a:pt x="693" y="1231"/>
                  </a:lnTo>
                  <a:lnTo>
                    <a:pt x="693" y="1231"/>
                  </a:lnTo>
                  <a:lnTo>
                    <a:pt x="710" y="1248"/>
                  </a:lnTo>
                  <a:lnTo>
                    <a:pt x="729" y="1265"/>
                  </a:lnTo>
                  <a:lnTo>
                    <a:pt x="747" y="1281"/>
                  </a:lnTo>
                  <a:lnTo>
                    <a:pt x="765" y="1295"/>
                  </a:lnTo>
                  <a:lnTo>
                    <a:pt x="803" y="1324"/>
                  </a:lnTo>
                  <a:lnTo>
                    <a:pt x="841" y="1354"/>
                  </a:lnTo>
                  <a:lnTo>
                    <a:pt x="841" y="1354"/>
                  </a:lnTo>
                  <a:lnTo>
                    <a:pt x="853" y="1364"/>
                  </a:lnTo>
                  <a:lnTo>
                    <a:pt x="869" y="1377"/>
                  </a:lnTo>
                  <a:lnTo>
                    <a:pt x="884" y="1391"/>
                  </a:lnTo>
                  <a:lnTo>
                    <a:pt x="892" y="1396"/>
                  </a:lnTo>
                  <a:lnTo>
                    <a:pt x="900" y="1398"/>
                  </a:lnTo>
                  <a:lnTo>
                    <a:pt x="900" y="1398"/>
                  </a:lnTo>
                  <a:lnTo>
                    <a:pt x="904" y="1406"/>
                  </a:lnTo>
                  <a:lnTo>
                    <a:pt x="911" y="1411"/>
                  </a:lnTo>
                  <a:lnTo>
                    <a:pt x="914" y="1413"/>
                  </a:lnTo>
                  <a:lnTo>
                    <a:pt x="918" y="1414"/>
                  </a:lnTo>
                  <a:lnTo>
                    <a:pt x="922" y="1415"/>
                  </a:lnTo>
                  <a:lnTo>
                    <a:pt x="928" y="1414"/>
                  </a:lnTo>
                  <a:lnTo>
                    <a:pt x="928" y="1414"/>
                  </a:lnTo>
                  <a:lnTo>
                    <a:pt x="941" y="1411"/>
                  </a:lnTo>
                  <a:lnTo>
                    <a:pt x="951" y="1406"/>
                  </a:lnTo>
                  <a:lnTo>
                    <a:pt x="962" y="1400"/>
                  </a:lnTo>
                  <a:lnTo>
                    <a:pt x="972" y="1391"/>
                  </a:lnTo>
                  <a:lnTo>
                    <a:pt x="972" y="1391"/>
                  </a:lnTo>
                  <a:lnTo>
                    <a:pt x="996" y="1371"/>
                  </a:lnTo>
                  <a:lnTo>
                    <a:pt x="1020" y="1353"/>
                  </a:lnTo>
                  <a:lnTo>
                    <a:pt x="1045" y="1334"/>
                  </a:lnTo>
                  <a:lnTo>
                    <a:pt x="1071" y="1317"/>
                  </a:lnTo>
                  <a:lnTo>
                    <a:pt x="1071" y="1317"/>
                  </a:lnTo>
                  <a:lnTo>
                    <a:pt x="1092" y="1303"/>
                  </a:lnTo>
                  <a:lnTo>
                    <a:pt x="1115" y="1287"/>
                  </a:lnTo>
                  <a:lnTo>
                    <a:pt x="1155" y="1255"/>
                  </a:lnTo>
                  <a:lnTo>
                    <a:pt x="1196" y="1221"/>
                  </a:lnTo>
                  <a:lnTo>
                    <a:pt x="1217" y="1204"/>
                  </a:lnTo>
                  <a:lnTo>
                    <a:pt x="1238" y="1188"/>
                  </a:lnTo>
                  <a:lnTo>
                    <a:pt x="1238" y="1188"/>
                  </a:lnTo>
                  <a:lnTo>
                    <a:pt x="1256" y="1175"/>
                  </a:lnTo>
                  <a:lnTo>
                    <a:pt x="1273" y="1159"/>
                  </a:lnTo>
                  <a:lnTo>
                    <a:pt x="1289" y="1143"/>
                  </a:lnTo>
                  <a:lnTo>
                    <a:pt x="1304" y="1126"/>
                  </a:lnTo>
                  <a:lnTo>
                    <a:pt x="1336" y="1091"/>
                  </a:lnTo>
                  <a:lnTo>
                    <a:pt x="1364" y="1054"/>
                  </a:lnTo>
                  <a:lnTo>
                    <a:pt x="1364" y="1054"/>
                  </a:lnTo>
                  <a:lnTo>
                    <a:pt x="1379" y="1037"/>
                  </a:lnTo>
                  <a:lnTo>
                    <a:pt x="1395" y="1020"/>
                  </a:lnTo>
                  <a:lnTo>
                    <a:pt x="1426" y="990"/>
                  </a:lnTo>
                  <a:lnTo>
                    <a:pt x="1460" y="960"/>
                  </a:lnTo>
                  <a:lnTo>
                    <a:pt x="1494" y="929"/>
                  </a:lnTo>
                  <a:lnTo>
                    <a:pt x="1494" y="929"/>
                  </a:lnTo>
                  <a:lnTo>
                    <a:pt x="1527" y="896"/>
                  </a:lnTo>
                  <a:lnTo>
                    <a:pt x="1559" y="862"/>
                  </a:lnTo>
                  <a:lnTo>
                    <a:pt x="1592" y="830"/>
                  </a:lnTo>
                  <a:lnTo>
                    <a:pt x="1626" y="796"/>
                  </a:lnTo>
                  <a:lnTo>
                    <a:pt x="1626" y="796"/>
                  </a:lnTo>
                  <a:lnTo>
                    <a:pt x="1644" y="779"/>
                  </a:lnTo>
                  <a:lnTo>
                    <a:pt x="1661" y="759"/>
                  </a:lnTo>
                  <a:lnTo>
                    <a:pt x="1677" y="741"/>
                  </a:lnTo>
                  <a:lnTo>
                    <a:pt x="1691" y="720"/>
                  </a:lnTo>
                  <a:lnTo>
                    <a:pt x="1722" y="680"/>
                  </a:lnTo>
                  <a:lnTo>
                    <a:pt x="1752" y="640"/>
                  </a:lnTo>
                  <a:lnTo>
                    <a:pt x="1752" y="640"/>
                  </a:lnTo>
                  <a:lnTo>
                    <a:pt x="1761" y="627"/>
                  </a:lnTo>
                  <a:lnTo>
                    <a:pt x="1770" y="614"/>
                  </a:lnTo>
                  <a:lnTo>
                    <a:pt x="1777" y="599"/>
                  </a:lnTo>
                  <a:lnTo>
                    <a:pt x="1783" y="585"/>
                  </a:lnTo>
                  <a:lnTo>
                    <a:pt x="1783" y="585"/>
                  </a:lnTo>
                  <a:lnTo>
                    <a:pt x="1787" y="575"/>
                  </a:lnTo>
                  <a:lnTo>
                    <a:pt x="1794" y="565"/>
                  </a:lnTo>
                  <a:lnTo>
                    <a:pt x="1807" y="547"/>
                  </a:lnTo>
                  <a:lnTo>
                    <a:pt x="1818" y="527"/>
                  </a:lnTo>
                  <a:lnTo>
                    <a:pt x="1825" y="518"/>
                  </a:lnTo>
                  <a:lnTo>
                    <a:pt x="1829" y="507"/>
                  </a:lnTo>
                  <a:lnTo>
                    <a:pt x="1829" y="507"/>
                  </a:lnTo>
                  <a:lnTo>
                    <a:pt x="1831" y="491"/>
                  </a:lnTo>
                  <a:lnTo>
                    <a:pt x="1833" y="474"/>
                  </a:lnTo>
                  <a:lnTo>
                    <a:pt x="1833" y="457"/>
                  </a:lnTo>
                  <a:lnTo>
                    <a:pt x="1830" y="440"/>
                  </a:lnTo>
                  <a:lnTo>
                    <a:pt x="1826" y="423"/>
                  </a:lnTo>
                  <a:lnTo>
                    <a:pt x="1821" y="406"/>
                  </a:lnTo>
                  <a:lnTo>
                    <a:pt x="1812" y="374"/>
                  </a:lnTo>
                  <a:lnTo>
                    <a:pt x="1812" y="374"/>
                  </a:lnTo>
                  <a:close/>
                  <a:moveTo>
                    <a:pt x="1778" y="513"/>
                  </a:moveTo>
                  <a:lnTo>
                    <a:pt x="1778" y="513"/>
                  </a:lnTo>
                  <a:lnTo>
                    <a:pt x="1767" y="531"/>
                  </a:lnTo>
                  <a:lnTo>
                    <a:pt x="1756" y="547"/>
                  </a:lnTo>
                  <a:lnTo>
                    <a:pt x="1744" y="564"/>
                  </a:lnTo>
                  <a:lnTo>
                    <a:pt x="1739" y="572"/>
                  </a:lnTo>
                  <a:lnTo>
                    <a:pt x="1735" y="582"/>
                  </a:lnTo>
                  <a:lnTo>
                    <a:pt x="1735" y="582"/>
                  </a:lnTo>
                  <a:lnTo>
                    <a:pt x="1729" y="592"/>
                  </a:lnTo>
                  <a:lnTo>
                    <a:pt x="1724" y="601"/>
                  </a:lnTo>
                  <a:lnTo>
                    <a:pt x="1711" y="619"/>
                  </a:lnTo>
                  <a:lnTo>
                    <a:pt x="1684" y="656"/>
                  </a:lnTo>
                  <a:lnTo>
                    <a:pt x="1684" y="656"/>
                  </a:lnTo>
                  <a:lnTo>
                    <a:pt x="1657" y="690"/>
                  </a:lnTo>
                  <a:lnTo>
                    <a:pt x="1630" y="722"/>
                  </a:lnTo>
                  <a:lnTo>
                    <a:pt x="1601" y="755"/>
                  </a:lnTo>
                  <a:lnTo>
                    <a:pt x="1571" y="788"/>
                  </a:lnTo>
                  <a:lnTo>
                    <a:pt x="1541" y="819"/>
                  </a:lnTo>
                  <a:lnTo>
                    <a:pt x="1511" y="849"/>
                  </a:lnTo>
                  <a:lnTo>
                    <a:pt x="1448" y="909"/>
                  </a:lnTo>
                  <a:lnTo>
                    <a:pt x="1448" y="909"/>
                  </a:lnTo>
                  <a:lnTo>
                    <a:pt x="1395" y="958"/>
                  </a:lnTo>
                  <a:lnTo>
                    <a:pt x="1368" y="983"/>
                  </a:lnTo>
                  <a:lnTo>
                    <a:pt x="1344" y="1009"/>
                  </a:lnTo>
                  <a:lnTo>
                    <a:pt x="1344" y="1009"/>
                  </a:lnTo>
                  <a:lnTo>
                    <a:pt x="1313" y="1043"/>
                  </a:lnTo>
                  <a:lnTo>
                    <a:pt x="1285" y="1077"/>
                  </a:lnTo>
                  <a:lnTo>
                    <a:pt x="1256" y="1109"/>
                  </a:lnTo>
                  <a:lnTo>
                    <a:pt x="1240" y="1125"/>
                  </a:lnTo>
                  <a:lnTo>
                    <a:pt x="1225" y="1141"/>
                  </a:lnTo>
                  <a:lnTo>
                    <a:pt x="1225" y="1141"/>
                  </a:lnTo>
                  <a:lnTo>
                    <a:pt x="1185" y="1173"/>
                  </a:lnTo>
                  <a:lnTo>
                    <a:pt x="1146" y="1206"/>
                  </a:lnTo>
                  <a:lnTo>
                    <a:pt x="1065" y="1266"/>
                  </a:lnTo>
                  <a:lnTo>
                    <a:pt x="1065" y="1266"/>
                  </a:lnTo>
                  <a:lnTo>
                    <a:pt x="1044" y="1282"/>
                  </a:lnTo>
                  <a:lnTo>
                    <a:pt x="1023" y="1295"/>
                  </a:lnTo>
                  <a:lnTo>
                    <a:pt x="980" y="1324"/>
                  </a:lnTo>
                  <a:lnTo>
                    <a:pt x="980" y="1324"/>
                  </a:lnTo>
                  <a:lnTo>
                    <a:pt x="968" y="1333"/>
                  </a:lnTo>
                  <a:lnTo>
                    <a:pt x="956" y="1343"/>
                  </a:lnTo>
                  <a:lnTo>
                    <a:pt x="945" y="1354"/>
                  </a:lnTo>
                  <a:lnTo>
                    <a:pt x="931" y="1363"/>
                  </a:lnTo>
                  <a:lnTo>
                    <a:pt x="931" y="1363"/>
                  </a:lnTo>
                  <a:lnTo>
                    <a:pt x="928" y="1358"/>
                  </a:lnTo>
                  <a:lnTo>
                    <a:pt x="922" y="1355"/>
                  </a:lnTo>
                  <a:lnTo>
                    <a:pt x="916" y="1354"/>
                  </a:lnTo>
                  <a:lnTo>
                    <a:pt x="908" y="1355"/>
                  </a:lnTo>
                  <a:lnTo>
                    <a:pt x="908" y="1355"/>
                  </a:lnTo>
                  <a:lnTo>
                    <a:pt x="911" y="1354"/>
                  </a:lnTo>
                  <a:lnTo>
                    <a:pt x="912" y="1353"/>
                  </a:lnTo>
                  <a:lnTo>
                    <a:pt x="912" y="1350"/>
                  </a:lnTo>
                  <a:lnTo>
                    <a:pt x="911" y="1349"/>
                  </a:lnTo>
                  <a:lnTo>
                    <a:pt x="907" y="1343"/>
                  </a:lnTo>
                  <a:lnTo>
                    <a:pt x="901" y="1340"/>
                  </a:lnTo>
                  <a:lnTo>
                    <a:pt x="886" y="1329"/>
                  </a:lnTo>
                  <a:lnTo>
                    <a:pt x="874" y="1321"/>
                  </a:lnTo>
                  <a:lnTo>
                    <a:pt x="874" y="1321"/>
                  </a:lnTo>
                  <a:lnTo>
                    <a:pt x="850" y="1303"/>
                  </a:lnTo>
                  <a:lnTo>
                    <a:pt x="826" y="1286"/>
                  </a:lnTo>
                  <a:lnTo>
                    <a:pt x="826" y="1286"/>
                  </a:lnTo>
                  <a:lnTo>
                    <a:pt x="807" y="1274"/>
                  </a:lnTo>
                  <a:lnTo>
                    <a:pt x="790" y="1261"/>
                  </a:lnTo>
                  <a:lnTo>
                    <a:pt x="775" y="1247"/>
                  </a:lnTo>
                  <a:lnTo>
                    <a:pt x="759" y="1232"/>
                  </a:lnTo>
                  <a:lnTo>
                    <a:pt x="729" y="1202"/>
                  </a:lnTo>
                  <a:lnTo>
                    <a:pt x="699" y="1170"/>
                  </a:lnTo>
                  <a:lnTo>
                    <a:pt x="699" y="1170"/>
                  </a:lnTo>
                  <a:lnTo>
                    <a:pt x="676" y="1146"/>
                  </a:lnTo>
                  <a:lnTo>
                    <a:pt x="652" y="1120"/>
                  </a:lnTo>
                  <a:lnTo>
                    <a:pt x="638" y="1107"/>
                  </a:lnTo>
                  <a:lnTo>
                    <a:pt x="625" y="1095"/>
                  </a:lnTo>
                  <a:lnTo>
                    <a:pt x="612" y="1085"/>
                  </a:lnTo>
                  <a:lnTo>
                    <a:pt x="598" y="1075"/>
                  </a:lnTo>
                  <a:lnTo>
                    <a:pt x="598" y="1075"/>
                  </a:lnTo>
                  <a:lnTo>
                    <a:pt x="587" y="1069"/>
                  </a:lnTo>
                  <a:lnTo>
                    <a:pt x="578" y="1062"/>
                  </a:lnTo>
                  <a:lnTo>
                    <a:pt x="561" y="1045"/>
                  </a:lnTo>
                  <a:lnTo>
                    <a:pt x="546" y="1027"/>
                  </a:lnTo>
                  <a:lnTo>
                    <a:pt x="530" y="1009"/>
                  </a:lnTo>
                  <a:lnTo>
                    <a:pt x="530" y="1009"/>
                  </a:lnTo>
                  <a:lnTo>
                    <a:pt x="523" y="1000"/>
                  </a:lnTo>
                  <a:lnTo>
                    <a:pt x="516" y="993"/>
                  </a:lnTo>
                  <a:lnTo>
                    <a:pt x="500" y="979"/>
                  </a:lnTo>
                  <a:lnTo>
                    <a:pt x="482" y="964"/>
                  </a:lnTo>
                  <a:lnTo>
                    <a:pt x="466" y="951"/>
                  </a:lnTo>
                  <a:lnTo>
                    <a:pt x="466" y="951"/>
                  </a:lnTo>
                  <a:lnTo>
                    <a:pt x="432" y="921"/>
                  </a:lnTo>
                  <a:lnTo>
                    <a:pt x="399" y="890"/>
                  </a:lnTo>
                  <a:lnTo>
                    <a:pt x="366" y="858"/>
                  </a:lnTo>
                  <a:lnTo>
                    <a:pt x="335" y="826"/>
                  </a:lnTo>
                  <a:lnTo>
                    <a:pt x="275" y="759"/>
                  </a:lnTo>
                  <a:lnTo>
                    <a:pt x="215" y="691"/>
                  </a:lnTo>
                  <a:lnTo>
                    <a:pt x="215" y="691"/>
                  </a:lnTo>
                  <a:lnTo>
                    <a:pt x="202" y="677"/>
                  </a:lnTo>
                  <a:lnTo>
                    <a:pt x="190" y="661"/>
                  </a:lnTo>
                  <a:lnTo>
                    <a:pt x="166" y="628"/>
                  </a:lnTo>
                  <a:lnTo>
                    <a:pt x="145" y="594"/>
                  </a:lnTo>
                  <a:lnTo>
                    <a:pt x="127" y="559"/>
                  </a:lnTo>
                  <a:lnTo>
                    <a:pt x="127" y="559"/>
                  </a:lnTo>
                  <a:lnTo>
                    <a:pt x="118" y="543"/>
                  </a:lnTo>
                  <a:lnTo>
                    <a:pt x="106" y="529"/>
                  </a:lnTo>
                  <a:lnTo>
                    <a:pt x="83" y="497"/>
                  </a:lnTo>
                  <a:lnTo>
                    <a:pt x="71" y="482"/>
                  </a:lnTo>
                  <a:lnTo>
                    <a:pt x="60" y="466"/>
                  </a:lnTo>
                  <a:lnTo>
                    <a:pt x="52" y="449"/>
                  </a:lnTo>
                  <a:lnTo>
                    <a:pt x="46" y="432"/>
                  </a:lnTo>
                  <a:lnTo>
                    <a:pt x="46" y="432"/>
                  </a:lnTo>
                  <a:lnTo>
                    <a:pt x="49" y="418"/>
                  </a:lnTo>
                  <a:lnTo>
                    <a:pt x="51" y="404"/>
                  </a:lnTo>
                  <a:lnTo>
                    <a:pt x="56" y="391"/>
                  </a:lnTo>
                  <a:lnTo>
                    <a:pt x="63" y="380"/>
                  </a:lnTo>
                  <a:lnTo>
                    <a:pt x="71" y="368"/>
                  </a:lnTo>
                  <a:lnTo>
                    <a:pt x="79" y="356"/>
                  </a:lnTo>
                  <a:lnTo>
                    <a:pt x="97" y="333"/>
                  </a:lnTo>
                  <a:lnTo>
                    <a:pt x="97" y="333"/>
                  </a:lnTo>
                  <a:lnTo>
                    <a:pt x="120" y="302"/>
                  </a:lnTo>
                  <a:lnTo>
                    <a:pt x="145" y="272"/>
                  </a:lnTo>
                  <a:lnTo>
                    <a:pt x="171" y="245"/>
                  </a:lnTo>
                  <a:lnTo>
                    <a:pt x="199" y="216"/>
                  </a:lnTo>
                  <a:lnTo>
                    <a:pt x="199" y="216"/>
                  </a:lnTo>
                  <a:lnTo>
                    <a:pt x="224" y="191"/>
                  </a:lnTo>
                  <a:lnTo>
                    <a:pt x="247" y="164"/>
                  </a:lnTo>
                  <a:lnTo>
                    <a:pt x="270" y="138"/>
                  </a:lnTo>
                  <a:lnTo>
                    <a:pt x="294" y="112"/>
                  </a:lnTo>
                  <a:lnTo>
                    <a:pt x="294" y="112"/>
                  </a:lnTo>
                  <a:lnTo>
                    <a:pt x="315" y="91"/>
                  </a:lnTo>
                  <a:lnTo>
                    <a:pt x="336" y="71"/>
                  </a:lnTo>
                  <a:lnTo>
                    <a:pt x="336" y="71"/>
                  </a:lnTo>
                  <a:lnTo>
                    <a:pt x="343" y="62"/>
                  </a:lnTo>
                  <a:lnTo>
                    <a:pt x="345" y="57"/>
                  </a:lnTo>
                  <a:lnTo>
                    <a:pt x="345" y="54"/>
                  </a:lnTo>
                  <a:lnTo>
                    <a:pt x="343" y="53"/>
                  </a:lnTo>
                  <a:lnTo>
                    <a:pt x="632" y="53"/>
                  </a:lnTo>
                  <a:lnTo>
                    <a:pt x="632" y="53"/>
                  </a:lnTo>
                  <a:lnTo>
                    <a:pt x="699" y="51"/>
                  </a:lnTo>
                  <a:lnTo>
                    <a:pt x="765" y="49"/>
                  </a:lnTo>
                  <a:lnTo>
                    <a:pt x="832" y="46"/>
                  </a:lnTo>
                  <a:lnTo>
                    <a:pt x="899" y="45"/>
                  </a:lnTo>
                  <a:lnTo>
                    <a:pt x="899" y="45"/>
                  </a:lnTo>
                  <a:lnTo>
                    <a:pt x="968" y="46"/>
                  </a:lnTo>
                  <a:lnTo>
                    <a:pt x="1037" y="47"/>
                  </a:lnTo>
                  <a:lnTo>
                    <a:pt x="1176" y="53"/>
                  </a:lnTo>
                  <a:lnTo>
                    <a:pt x="1316" y="58"/>
                  </a:lnTo>
                  <a:lnTo>
                    <a:pt x="1385" y="61"/>
                  </a:lnTo>
                  <a:lnTo>
                    <a:pt x="1455" y="61"/>
                  </a:lnTo>
                  <a:lnTo>
                    <a:pt x="1455" y="61"/>
                  </a:lnTo>
                  <a:lnTo>
                    <a:pt x="1463" y="59"/>
                  </a:lnTo>
                  <a:lnTo>
                    <a:pt x="1468" y="57"/>
                  </a:lnTo>
                  <a:lnTo>
                    <a:pt x="1468" y="57"/>
                  </a:lnTo>
                  <a:lnTo>
                    <a:pt x="1478" y="64"/>
                  </a:lnTo>
                  <a:lnTo>
                    <a:pt x="1489" y="72"/>
                  </a:lnTo>
                  <a:lnTo>
                    <a:pt x="1489" y="72"/>
                  </a:lnTo>
                  <a:lnTo>
                    <a:pt x="1515" y="93"/>
                  </a:lnTo>
                  <a:lnTo>
                    <a:pt x="1540" y="114"/>
                  </a:lnTo>
                  <a:lnTo>
                    <a:pt x="1563" y="138"/>
                  </a:lnTo>
                  <a:lnTo>
                    <a:pt x="1586" y="163"/>
                  </a:lnTo>
                  <a:lnTo>
                    <a:pt x="1586" y="163"/>
                  </a:lnTo>
                  <a:lnTo>
                    <a:pt x="1609" y="191"/>
                  </a:lnTo>
                  <a:lnTo>
                    <a:pt x="1633" y="221"/>
                  </a:lnTo>
                  <a:lnTo>
                    <a:pt x="1654" y="251"/>
                  </a:lnTo>
                  <a:lnTo>
                    <a:pt x="1674" y="283"/>
                  </a:lnTo>
                  <a:lnTo>
                    <a:pt x="1674" y="283"/>
                  </a:lnTo>
                  <a:lnTo>
                    <a:pt x="1685" y="296"/>
                  </a:lnTo>
                  <a:lnTo>
                    <a:pt x="1695" y="309"/>
                  </a:lnTo>
                  <a:lnTo>
                    <a:pt x="1720" y="333"/>
                  </a:lnTo>
                  <a:lnTo>
                    <a:pt x="1732" y="344"/>
                  </a:lnTo>
                  <a:lnTo>
                    <a:pt x="1744" y="357"/>
                  </a:lnTo>
                  <a:lnTo>
                    <a:pt x="1753" y="370"/>
                  </a:lnTo>
                  <a:lnTo>
                    <a:pt x="1762" y="384"/>
                  </a:lnTo>
                  <a:lnTo>
                    <a:pt x="1762" y="384"/>
                  </a:lnTo>
                  <a:lnTo>
                    <a:pt x="1765" y="389"/>
                  </a:lnTo>
                  <a:lnTo>
                    <a:pt x="1770" y="393"/>
                  </a:lnTo>
                  <a:lnTo>
                    <a:pt x="1770" y="393"/>
                  </a:lnTo>
                  <a:lnTo>
                    <a:pt x="1778" y="421"/>
                  </a:lnTo>
                  <a:lnTo>
                    <a:pt x="1782" y="437"/>
                  </a:lnTo>
                  <a:lnTo>
                    <a:pt x="1784" y="453"/>
                  </a:lnTo>
                  <a:lnTo>
                    <a:pt x="1786" y="469"/>
                  </a:lnTo>
                  <a:lnTo>
                    <a:pt x="1786" y="484"/>
                  </a:lnTo>
                  <a:lnTo>
                    <a:pt x="1783" y="500"/>
                  </a:lnTo>
                  <a:lnTo>
                    <a:pt x="1778" y="513"/>
                  </a:lnTo>
                  <a:lnTo>
                    <a:pt x="1778" y="5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2" name="Freeform 402"/>
            <p:cNvSpPr/>
            <p:nvPr/>
          </p:nvSpPr>
          <p:spPr bwMode="auto">
            <a:xfrm>
              <a:off x="5257801" y="1255713"/>
              <a:ext cx="703263" cy="26988"/>
            </a:xfrm>
            <a:custGeom>
              <a:avLst/>
              <a:gdLst/>
              <a:ahLst/>
              <a:cxnLst>
                <a:cxn ang="0">
                  <a:pos x="1763" y="29"/>
                </a:cxn>
                <a:cxn ang="0">
                  <a:pos x="1744" y="21"/>
                </a:cxn>
                <a:cxn ang="0">
                  <a:pos x="1720" y="18"/>
                </a:cxn>
                <a:cxn ang="0">
                  <a:pos x="1673" y="20"/>
                </a:cxn>
                <a:cxn ang="0">
                  <a:pos x="1592" y="22"/>
                </a:cxn>
                <a:cxn ang="0">
                  <a:pos x="1510" y="22"/>
                </a:cxn>
                <a:cxn ang="0">
                  <a:pos x="1451" y="21"/>
                </a:cxn>
                <a:cxn ang="0">
                  <a:pos x="1332" y="13"/>
                </a:cxn>
                <a:cxn ang="0">
                  <a:pos x="1273" y="12"/>
                </a:cxn>
                <a:cxn ang="0">
                  <a:pos x="1145" y="15"/>
                </a:cxn>
                <a:cxn ang="0">
                  <a:pos x="1016" y="16"/>
                </a:cxn>
                <a:cxn ang="0">
                  <a:pos x="769" y="13"/>
                </a:cxn>
                <a:cxn ang="0">
                  <a:pos x="273" y="3"/>
                </a:cxn>
                <a:cxn ang="0">
                  <a:pos x="26" y="0"/>
                </a:cxn>
                <a:cxn ang="0">
                  <a:pos x="20" y="0"/>
                </a:cxn>
                <a:cxn ang="0">
                  <a:pos x="10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4" y="35"/>
                </a:cxn>
                <a:cxn ang="0">
                  <a:pos x="10" y="42"/>
                </a:cxn>
                <a:cxn ang="0">
                  <a:pos x="20" y="45"/>
                </a:cxn>
                <a:cxn ang="0">
                  <a:pos x="26" y="46"/>
                </a:cxn>
                <a:cxn ang="0">
                  <a:pos x="256" y="49"/>
                </a:cxn>
                <a:cxn ang="0">
                  <a:pos x="717" y="59"/>
                </a:cxn>
                <a:cxn ang="0">
                  <a:pos x="947" y="60"/>
                </a:cxn>
                <a:cxn ang="0">
                  <a:pos x="1009" y="60"/>
                </a:cxn>
                <a:cxn ang="0">
                  <a:pos x="1196" y="55"/>
                </a:cxn>
                <a:cxn ang="0">
                  <a:pos x="1320" y="56"/>
                </a:cxn>
                <a:cxn ang="0">
                  <a:pos x="1413" y="62"/>
                </a:cxn>
                <a:cxn ang="0">
                  <a:pos x="1443" y="66"/>
                </a:cxn>
                <a:cxn ang="0">
                  <a:pos x="1527" y="69"/>
                </a:cxn>
                <a:cxn ang="0">
                  <a:pos x="1610" y="68"/>
                </a:cxn>
                <a:cxn ang="0">
                  <a:pos x="1673" y="66"/>
                </a:cxn>
                <a:cxn ang="0">
                  <a:pos x="1707" y="67"/>
                </a:cxn>
                <a:cxn ang="0">
                  <a:pos x="1727" y="64"/>
                </a:cxn>
                <a:cxn ang="0">
                  <a:pos x="1725" y="62"/>
                </a:cxn>
                <a:cxn ang="0">
                  <a:pos x="1731" y="66"/>
                </a:cxn>
                <a:cxn ang="0">
                  <a:pos x="1741" y="68"/>
                </a:cxn>
                <a:cxn ang="0">
                  <a:pos x="1750" y="68"/>
                </a:cxn>
                <a:cxn ang="0">
                  <a:pos x="1763" y="62"/>
                </a:cxn>
                <a:cxn ang="0">
                  <a:pos x="1770" y="50"/>
                </a:cxn>
                <a:cxn ang="0">
                  <a:pos x="1771" y="42"/>
                </a:cxn>
                <a:cxn ang="0">
                  <a:pos x="1767" y="34"/>
                </a:cxn>
                <a:cxn ang="0">
                  <a:pos x="1763" y="29"/>
                </a:cxn>
              </a:cxnLst>
              <a:rect l="0" t="0" r="r" b="b"/>
              <a:pathLst>
                <a:path w="1771" h="69">
                  <a:moveTo>
                    <a:pt x="1763" y="29"/>
                  </a:moveTo>
                  <a:lnTo>
                    <a:pt x="1763" y="29"/>
                  </a:lnTo>
                  <a:lnTo>
                    <a:pt x="1754" y="24"/>
                  </a:lnTo>
                  <a:lnTo>
                    <a:pt x="1744" y="21"/>
                  </a:lnTo>
                  <a:lnTo>
                    <a:pt x="1732" y="18"/>
                  </a:lnTo>
                  <a:lnTo>
                    <a:pt x="1720" y="18"/>
                  </a:lnTo>
                  <a:lnTo>
                    <a:pt x="1695" y="18"/>
                  </a:lnTo>
                  <a:lnTo>
                    <a:pt x="1673" y="20"/>
                  </a:lnTo>
                  <a:lnTo>
                    <a:pt x="1673" y="20"/>
                  </a:lnTo>
                  <a:lnTo>
                    <a:pt x="1592" y="22"/>
                  </a:lnTo>
                  <a:lnTo>
                    <a:pt x="1510" y="22"/>
                  </a:lnTo>
                  <a:lnTo>
                    <a:pt x="1510" y="22"/>
                  </a:lnTo>
                  <a:lnTo>
                    <a:pt x="1481" y="22"/>
                  </a:lnTo>
                  <a:lnTo>
                    <a:pt x="1451" y="21"/>
                  </a:lnTo>
                  <a:lnTo>
                    <a:pt x="1392" y="17"/>
                  </a:lnTo>
                  <a:lnTo>
                    <a:pt x="1332" y="13"/>
                  </a:lnTo>
                  <a:lnTo>
                    <a:pt x="1303" y="12"/>
                  </a:lnTo>
                  <a:lnTo>
                    <a:pt x="1273" y="12"/>
                  </a:lnTo>
                  <a:lnTo>
                    <a:pt x="1273" y="12"/>
                  </a:lnTo>
                  <a:lnTo>
                    <a:pt x="1145" y="15"/>
                  </a:lnTo>
                  <a:lnTo>
                    <a:pt x="1016" y="16"/>
                  </a:lnTo>
                  <a:lnTo>
                    <a:pt x="1016" y="16"/>
                  </a:lnTo>
                  <a:lnTo>
                    <a:pt x="893" y="15"/>
                  </a:lnTo>
                  <a:lnTo>
                    <a:pt x="769" y="13"/>
                  </a:lnTo>
                  <a:lnTo>
                    <a:pt x="521" y="8"/>
                  </a:lnTo>
                  <a:lnTo>
                    <a:pt x="273" y="3"/>
                  </a:lnTo>
                  <a:lnTo>
                    <a:pt x="149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10" y="4"/>
                  </a:lnTo>
                  <a:lnTo>
                    <a:pt x="7" y="7"/>
                  </a:lnTo>
                  <a:lnTo>
                    <a:pt x="4" y="11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4" y="35"/>
                  </a:lnTo>
                  <a:lnTo>
                    <a:pt x="7" y="38"/>
                  </a:lnTo>
                  <a:lnTo>
                    <a:pt x="10" y="42"/>
                  </a:lnTo>
                  <a:lnTo>
                    <a:pt x="14" y="43"/>
                  </a:lnTo>
                  <a:lnTo>
                    <a:pt x="20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141" y="46"/>
                  </a:lnTo>
                  <a:lnTo>
                    <a:pt x="256" y="49"/>
                  </a:lnTo>
                  <a:lnTo>
                    <a:pt x="487" y="54"/>
                  </a:lnTo>
                  <a:lnTo>
                    <a:pt x="717" y="59"/>
                  </a:lnTo>
                  <a:lnTo>
                    <a:pt x="832" y="60"/>
                  </a:lnTo>
                  <a:lnTo>
                    <a:pt x="947" y="60"/>
                  </a:lnTo>
                  <a:lnTo>
                    <a:pt x="947" y="60"/>
                  </a:lnTo>
                  <a:lnTo>
                    <a:pt x="1009" y="60"/>
                  </a:lnTo>
                  <a:lnTo>
                    <a:pt x="1071" y="59"/>
                  </a:lnTo>
                  <a:lnTo>
                    <a:pt x="1196" y="55"/>
                  </a:lnTo>
                  <a:lnTo>
                    <a:pt x="1258" y="55"/>
                  </a:lnTo>
                  <a:lnTo>
                    <a:pt x="1320" y="56"/>
                  </a:lnTo>
                  <a:lnTo>
                    <a:pt x="1381" y="59"/>
                  </a:lnTo>
                  <a:lnTo>
                    <a:pt x="1413" y="62"/>
                  </a:lnTo>
                  <a:lnTo>
                    <a:pt x="1443" y="66"/>
                  </a:lnTo>
                  <a:lnTo>
                    <a:pt x="1443" y="66"/>
                  </a:lnTo>
                  <a:lnTo>
                    <a:pt x="1485" y="68"/>
                  </a:lnTo>
                  <a:lnTo>
                    <a:pt x="1527" y="69"/>
                  </a:lnTo>
                  <a:lnTo>
                    <a:pt x="1568" y="69"/>
                  </a:lnTo>
                  <a:lnTo>
                    <a:pt x="1610" y="68"/>
                  </a:lnTo>
                  <a:lnTo>
                    <a:pt x="1610" y="68"/>
                  </a:lnTo>
                  <a:lnTo>
                    <a:pt x="1673" y="66"/>
                  </a:lnTo>
                  <a:lnTo>
                    <a:pt x="1673" y="66"/>
                  </a:lnTo>
                  <a:lnTo>
                    <a:pt x="1707" y="67"/>
                  </a:lnTo>
                  <a:lnTo>
                    <a:pt x="1723" y="66"/>
                  </a:lnTo>
                  <a:lnTo>
                    <a:pt x="1727" y="64"/>
                  </a:lnTo>
                  <a:lnTo>
                    <a:pt x="1727" y="63"/>
                  </a:lnTo>
                  <a:lnTo>
                    <a:pt x="1725" y="62"/>
                  </a:lnTo>
                  <a:lnTo>
                    <a:pt x="1725" y="62"/>
                  </a:lnTo>
                  <a:lnTo>
                    <a:pt x="1731" y="66"/>
                  </a:lnTo>
                  <a:lnTo>
                    <a:pt x="1736" y="67"/>
                  </a:lnTo>
                  <a:lnTo>
                    <a:pt x="1741" y="68"/>
                  </a:lnTo>
                  <a:lnTo>
                    <a:pt x="1745" y="68"/>
                  </a:lnTo>
                  <a:lnTo>
                    <a:pt x="1750" y="68"/>
                  </a:lnTo>
                  <a:lnTo>
                    <a:pt x="1755" y="66"/>
                  </a:lnTo>
                  <a:lnTo>
                    <a:pt x="1763" y="62"/>
                  </a:lnTo>
                  <a:lnTo>
                    <a:pt x="1769" y="54"/>
                  </a:lnTo>
                  <a:lnTo>
                    <a:pt x="1770" y="50"/>
                  </a:lnTo>
                  <a:lnTo>
                    <a:pt x="1771" y="46"/>
                  </a:lnTo>
                  <a:lnTo>
                    <a:pt x="1771" y="42"/>
                  </a:lnTo>
                  <a:lnTo>
                    <a:pt x="1770" y="38"/>
                  </a:lnTo>
                  <a:lnTo>
                    <a:pt x="1767" y="34"/>
                  </a:lnTo>
                  <a:lnTo>
                    <a:pt x="1763" y="29"/>
                  </a:lnTo>
                  <a:lnTo>
                    <a:pt x="1763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3" name="Freeform 403"/>
            <p:cNvSpPr/>
            <p:nvPr/>
          </p:nvSpPr>
          <p:spPr bwMode="auto">
            <a:xfrm>
              <a:off x="5435601" y="1260476"/>
              <a:ext cx="180975" cy="381000"/>
            </a:xfrm>
            <a:custGeom>
              <a:avLst/>
              <a:gdLst/>
              <a:ahLst/>
              <a:cxnLst>
                <a:cxn ang="0">
                  <a:pos x="454" y="924"/>
                </a:cxn>
                <a:cxn ang="0">
                  <a:pos x="432" y="877"/>
                </a:cxn>
                <a:cxn ang="0">
                  <a:pos x="394" y="782"/>
                </a:cxn>
                <a:cxn ang="0">
                  <a:pos x="373" y="735"/>
                </a:cxn>
                <a:cxn ang="0">
                  <a:pos x="343" y="672"/>
                </a:cxn>
                <a:cxn ang="0">
                  <a:pos x="245" y="488"/>
                </a:cxn>
                <a:cxn ang="0">
                  <a:pos x="232" y="464"/>
                </a:cxn>
                <a:cxn ang="0">
                  <a:pos x="187" y="395"/>
                </a:cxn>
                <a:cxn ang="0">
                  <a:pos x="160" y="348"/>
                </a:cxn>
                <a:cxn ang="0">
                  <a:pos x="135" y="298"/>
                </a:cxn>
                <a:cxn ang="0">
                  <a:pos x="122" y="264"/>
                </a:cxn>
                <a:cxn ang="0">
                  <a:pos x="100" y="193"/>
                </a:cxn>
                <a:cxn ang="0">
                  <a:pos x="87" y="158"/>
                </a:cxn>
                <a:cxn ang="0">
                  <a:pos x="62" y="91"/>
                </a:cxn>
                <a:cxn ang="0">
                  <a:pos x="51" y="57"/>
                </a:cxn>
                <a:cxn ang="0">
                  <a:pos x="46" y="22"/>
                </a:cxn>
                <a:cxn ang="0">
                  <a:pos x="45" y="17"/>
                </a:cxn>
                <a:cxn ang="0">
                  <a:pos x="41" y="9"/>
                </a:cxn>
                <a:cxn ang="0">
                  <a:pos x="34" y="4"/>
                </a:cxn>
                <a:cxn ang="0">
                  <a:pos x="23" y="0"/>
                </a:cxn>
                <a:cxn ang="0">
                  <a:pos x="10" y="4"/>
                </a:cxn>
                <a:cxn ang="0">
                  <a:pos x="4" y="9"/>
                </a:cxn>
                <a:cxn ang="0">
                  <a:pos x="0" y="17"/>
                </a:cxn>
                <a:cxn ang="0">
                  <a:pos x="0" y="22"/>
                </a:cxn>
                <a:cxn ang="0">
                  <a:pos x="4" y="52"/>
                </a:cxn>
                <a:cxn ang="0">
                  <a:pos x="19" y="108"/>
                </a:cxn>
                <a:cxn ang="0">
                  <a:pos x="29" y="136"/>
                </a:cxn>
                <a:cxn ang="0">
                  <a:pos x="51" y="199"/>
                </a:cxn>
                <a:cxn ang="0">
                  <a:pos x="71" y="261"/>
                </a:cxn>
                <a:cxn ang="0">
                  <a:pos x="81" y="289"/>
                </a:cxn>
                <a:cxn ang="0">
                  <a:pos x="118" y="369"/>
                </a:cxn>
                <a:cxn ang="0">
                  <a:pos x="126" y="383"/>
                </a:cxn>
                <a:cxn ang="0">
                  <a:pos x="152" y="422"/>
                </a:cxn>
                <a:cxn ang="0">
                  <a:pos x="178" y="462"/>
                </a:cxn>
                <a:cxn ang="0">
                  <a:pos x="186" y="475"/>
                </a:cxn>
                <a:cxn ang="0">
                  <a:pos x="220" y="539"/>
                </a:cxn>
                <a:cxn ang="0">
                  <a:pos x="254" y="601"/>
                </a:cxn>
                <a:cxn ang="0">
                  <a:pos x="269" y="635"/>
                </a:cxn>
                <a:cxn ang="0">
                  <a:pos x="291" y="690"/>
                </a:cxn>
                <a:cxn ang="0">
                  <a:pos x="309" y="724"/>
                </a:cxn>
                <a:cxn ang="0">
                  <a:pos x="320" y="739"/>
                </a:cxn>
                <a:cxn ang="0">
                  <a:pos x="333" y="758"/>
                </a:cxn>
                <a:cxn ang="0">
                  <a:pos x="339" y="781"/>
                </a:cxn>
                <a:cxn ang="0">
                  <a:pos x="351" y="812"/>
                </a:cxn>
                <a:cxn ang="0">
                  <a:pos x="356" y="821"/>
                </a:cxn>
                <a:cxn ang="0">
                  <a:pos x="373" y="851"/>
                </a:cxn>
                <a:cxn ang="0">
                  <a:pos x="388" y="883"/>
                </a:cxn>
                <a:cxn ang="0">
                  <a:pos x="407" y="931"/>
                </a:cxn>
                <a:cxn ang="0">
                  <a:pos x="415" y="947"/>
                </a:cxn>
                <a:cxn ang="0">
                  <a:pos x="420" y="955"/>
                </a:cxn>
                <a:cxn ang="0">
                  <a:pos x="428" y="958"/>
                </a:cxn>
                <a:cxn ang="0">
                  <a:pos x="437" y="958"/>
                </a:cxn>
                <a:cxn ang="0">
                  <a:pos x="452" y="949"/>
                </a:cxn>
                <a:cxn ang="0">
                  <a:pos x="456" y="941"/>
                </a:cxn>
                <a:cxn ang="0">
                  <a:pos x="457" y="934"/>
                </a:cxn>
                <a:cxn ang="0">
                  <a:pos x="454" y="924"/>
                </a:cxn>
              </a:cxnLst>
              <a:rect l="0" t="0" r="r" b="b"/>
              <a:pathLst>
                <a:path w="457" h="958">
                  <a:moveTo>
                    <a:pt x="454" y="924"/>
                  </a:moveTo>
                  <a:lnTo>
                    <a:pt x="454" y="924"/>
                  </a:lnTo>
                  <a:lnTo>
                    <a:pt x="442" y="901"/>
                  </a:lnTo>
                  <a:lnTo>
                    <a:pt x="432" y="877"/>
                  </a:lnTo>
                  <a:lnTo>
                    <a:pt x="412" y="830"/>
                  </a:lnTo>
                  <a:lnTo>
                    <a:pt x="394" y="782"/>
                  </a:lnTo>
                  <a:lnTo>
                    <a:pt x="384" y="758"/>
                  </a:lnTo>
                  <a:lnTo>
                    <a:pt x="373" y="735"/>
                  </a:lnTo>
                  <a:lnTo>
                    <a:pt x="373" y="735"/>
                  </a:lnTo>
                  <a:lnTo>
                    <a:pt x="343" y="672"/>
                  </a:lnTo>
                  <a:lnTo>
                    <a:pt x="310" y="611"/>
                  </a:lnTo>
                  <a:lnTo>
                    <a:pt x="245" y="488"/>
                  </a:lnTo>
                  <a:lnTo>
                    <a:pt x="245" y="488"/>
                  </a:lnTo>
                  <a:lnTo>
                    <a:pt x="232" y="464"/>
                  </a:lnTo>
                  <a:lnTo>
                    <a:pt x="217" y="441"/>
                  </a:lnTo>
                  <a:lnTo>
                    <a:pt x="187" y="395"/>
                  </a:lnTo>
                  <a:lnTo>
                    <a:pt x="173" y="371"/>
                  </a:lnTo>
                  <a:lnTo>
                    <a:pt x="160" y="348"/>
                  </a:lnTo>
                  <a:lnTo>
                    <a:pt x="147" y="324"/>
                  </a:lnTo>
                  <a:lnTo>
                    <a:pt x="135" y="298"/>
                  </a:lnTo>
                  <a:lnTo>
                    <a:pt x="135" y="298"/>
                  </a:lnTo>
                  <a:lnTo>
                    <a:pt x="122" y="264"/>
                  </a:lnTo>
                  <a:lnTo>
                    <a:pt x="110" y="229"/>
                  </a:lnTo>
                  <a:lnTo>
                    <a:pt x="100" y="193"/>
                  </a:lnTo>
                  <a:lnTo>
                    <a:pt x="87" y="158"/>
                  </a:lnTo>
                  <a:lnTo>
                    <a:pt x="87" y="158"/>
                  </a:lnTo>
                  <a:lnTo>
                    <a:pt x="74" y="125"/>
                  </a:lnTo>
                  <a:lnTo>
                    <a:pt x="62" y="91"/>
                  </a:lnTo>
                  <a:lnTo>
                    <a:pt x="55" y="74"/>
                  </a:lnTo>
                  <a:lnTo>
                    <a:pt x="51" y="57"/>
                  </a:lnTo>
                  <a:lnTo>
                    <a:pt x="47" y="40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17"/>
                  </a:lnTo>
                  <a:lnTo>
                    <a:pt x="44" y="13"/>
                  </a:lnTo>
                  <a:lnTo>
                    <a:pt x="41" y="9"/>
                  </a:lnTo>
                  <a:lnTo>
                    <a:pt x="38" y="5"/>
                  </a:lnTo>
                  <a:lnTo>
                    <a:pt x="34" y="4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3" y="1"/>
                  </a:lnTo>
                  <a:lnTo>
                    <a:pt x="10" y="4"/>
                  </a:lnTo>
                  <a:lnTo>
                    <a:pt x="7" y="5"/>
                  </a:lnTo>
                  <a:lnTo>
                    <a:pt x="4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6"/>
                  </a:lnTo>
                  <a:lnTo>
                    <a:pt x="4" y="52"/>
                  </a:lnTo>
                  <a:lnTo>
                    <a:pt x="10" y="80"/>
                  </a:lnTo>
                  <a:lnTo>
                    <a:pt x="19" y="108"/>
                  </a:lnTo>
                  <a:lnTo>
                    <a:pt x="29" y="136"/>
                  </a:lnTo>
                  <a:lnTo>
                    <a:pt x="29" y="136"/>
                  </a:lnTo>
                  <a:lnTo>
                    <a:pt x="41" y="167"/>
                  </a:lnTo>
                  <a:lnTo>
                    <a:pt x="51" y="199"/>
                  </a:lnTo>
                  <a:lnTo>
                    <a:pt x="61" y="230"/>
                  </a:lnTo>
                  <a:lnTo>
                    <a:pt x="71" y="261"/>
                  </a:lnTo>
                  <a:lnTo>
                    <a:pt x="71" y="261"/>
                  </a:lnTo>
                  <a:lnTo>
                    <a:pt x="81" y="289"/>
                  </a:lnTo>
                  <a:lnTo>
                    <a:pt x="93" y="315"/>
                  </a:lnTo>
                  <a:lnTo>
                    <a:pt x="118" y="369"/>
                  </a:lnTo>
                  <a:lnTo>
                    <a:pt x="118" y="369"/>
                  </a:lnTo>
                  <a:lnTo>
                    <a:pt x="126" y="383"/>
                  </a:lnTo>
                  <a:lnTo>
                    <a:pt x="134" y="396"/>
                  </a:lnTo>
                  <a:lnTo>
                    <a:pt x="152" y="422"/>
                  </a:lnTo>
                  <a:lnTo>
                    <a:pt x="170" y="448"/>
                  </a:lnTo>
                  <a:lnTo>
                    <a:pt x="178" y="462"/>
                  </a:lnTo>
                  <a:lnTo>
                    <a:pt x="186" y="475"/>
                  </a:lnTo>
                  <a:lnTo>
                    <a:pt x="186" y="475"/>
                  </a:lnTo>
                  <a:lnTo>
                    <a:pt x="202" y="507"/>
                  </a:lnTo>
                  <a:lnTo>
                    <a:pt x="220" y="539"/>
                  </a:lnTo>
                  <a:lnTo>
                    <a:pt x="254" y="601"/>
                  </a:lnTo>
                  <a:lnTo>
                    <a:pt x="254" y="601"/>
                  </a:lnTo>
                  <a:lnTo>
                    <a:pt x="262" y="617"/>
                  </a:lnTo>
                  <a:lnTo>
                    <a:pt x="269" y="635"/>
                  </a:lnTo>
                  <a:lnTo>
                    <a:pt x="283" y="672"/>
                  </a:lnTo>
                  <a:lnTo>
                    <a:pt x="291" y="690"/>
                  </a:lnTo>
                  <a:lnTo>
                    <a:pt x="300" y="709"/>
                  </a:lnTo>
                  <a:lnTo>
                    <a:pt x="309" y="724"/>
                  </a:lnTo>
                  <a:lnTo>
                    <a:pt x="320" y="739"/>
                  </a:lnTo>
                  <a:lnTo>
                    <a:pt x="320" y="739"/>
                  </a:lnTo>
                  <a:lnTo>
                    <a:pt x="326" y="748"/>
                  </a:lnTo>
                  <a:lnTo>
                    <a:pt x="333" y="758"/>
                  </a:lnTo>
                  <a:lnTo>
                    <a:pt x="337" y="770"/>
                  </a:lnTo>
                  <a:lnTo>
                    <a:pt x="339" y="781"/>
                  </a:lnTo>
                  <a:lnTo>
                    <a:pt x="346" y="802"/>
                  </a:lnTo>
                  <a:lnTo>
                    <a:pt x="351" y="812"/>
                  </a:lnTo>
                  <a:lnTo>
                    <a:pt x="356" y="821"/>
                  </a:lnTo>
                  <a:lnTo>
                    <a:pt x="356" y="821"/>
                  </a:lnTo>
                  <a:lnTo>
                    <a:pt x="365" y="836"/>
                  </a:lnTo>
                  <a:lnTo>
                    <a:pt x="373" y="851"/>
                  </a:lnTo>
                  <a:lnTo>
                    <a:pt x="381" y="867"/>
                  </a:lnTo>
                  <a:lnTo>
                    <a:pt x="388" y="883"/>
                  </a:lnTo>
                  <a:lnTo>
                    <a:pt x="399" y="915"/>
                  </a:lnTo>
                  <a:lnTo>
                    <a:pt x="407" y="931"/>
                  </a:lnTo>
                  <a:lnTo>
                    <a:pt x="415" y="947"/>
                  </a:lnTo>
                  <a:lnTo>
                    <a:pt x="415" y="947"/>
                  </a:lnTo>
                  <a:lnTo>
                    <a:pt x="418" y="951"/>
                  </a:lnTo>
                  <a:lnTo>
                    <a:pt x="420" y="955"/>
                  </a:lnTo>
                  <a:lnTo>
                    <a:pt x="424" y="957"/>
                  </a:lnTo>
                  <a:lnTo>
                    <a:pt x="428" y="958"/>
                  </a:lnTo>
                  <a:lnTo>
                    <a:pt x="433" y="958"/>
                  </a:lnTo>
                  <a:lnTo>
                    <a:pt x="437" y="958"/>
                  </a:lnTo>
                  <a:lnTo>
                    <a:pt x="445" y="955"/>
                  </a:lnTo>
                  <a:lnTo>
                    <a:pt x="452" y="949"/>
                  </a:lnTo>
                  <a:lnTo>
                    <a:pt x="454" y="945"/>
                  </a:lnTo>
                  <a:lnTo>
                    <a:pt x="456" y="941"/>
                  </a:lnTo>
                  <a:lnTo>
                    <a:pt x="457" y="938"/>
                  </a:lnTo>
                  <a:lnTo>
                    <a:pt x="457" y="934"/>
                  </a:lnTo>
                  <a:lnTo>
                    <a:pt x="456" y="928"/>
                  </a:lnTo>
                  <a:lnTo>
                    <a:pt x="454" y="924"/>
                  </a:lnTo>
                  <a:lnTo>
                    <a:pt x="454" y="92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4" name="Freeform 404"/>
            <p:cNvSpPr/>
            <p:nvPr/>
          </p:nvSpPr>
          <p:spPr bwMode="auto">
            <a:xfrm>
              <a:off x="5607051" y="1260476"/>
              <a:ext cx="146050" cy="387350"/>
            </a:xfrm>
            <a:custGeom>
              <a:avLst/>
              <a:gdLst/>
              <a:ahLst/>
              <a:cxnLst>
                <a:cxn ang="0">
                  <a:pos x="321" y="22"/>
                </a:cxn>
                <a:cxn ang="0">
                  <a:pos x="310" y="85"/>
                </a:cxn>
                <a:cxn ang="0">
                  <a:pos x="292" y="148"/>
                </a:cxn>
                <a:cxn ang="0">
                  <a:pos x="249" y="271"/>
                </a:cxn>
                <a:cxn ang="0">
                  <a:pos x="229" y="333"/>
                </a:cxn>
                <a:cxn ang="0">
                  <a:pos x="189" y="458"/>
                </a:cxn>
                <a:cxn ang="0">
                  <a:pos x="173" y="520"/>
                </a:cxn>
                <a:cxn ang="0">
                  <a:pos x="166" y="553"/>
                </a:cxn>
                <a:cxn ang="0">
                  <a:pos x="148" y="617"/>
                </a:cxn>
                <a:cxn ang="0">
                  <a:pos x="126" y="680"/>
                </a:cxn>
                <a:cxn ang="0">
                  <a:pos x="98" y="741"/>
                </a:cxn>
                <a:cxn ang="0">
                  <a:pos x="84" y="771"/>
                </a:cxn>
                <a:cxn ang="0">
                  <a:pos x="59" y="812"/>
                </a:cxn>
                <a:cxn ang="0">
                  <a:pos x="30" y="856"/>
                </a:cxn>
                <a:cxn ang="0">
                  <a:pos x="12" y="893"/>
                </a:cxn>
                <a:cxn ang="0">
                  <a:pos x="4" y="917"/>
                </a:cxn>
                <a:cxn ang="0">
                  <a:pos x="0" y="939"/>
                </a:cxn>
                <a:cxn ang="0">
                  <a:pos x="2" y="951"/>
                </a:cxn>
                <a:cxn ang="0">
                  <a:pos x="4" y="960"/>
                </a:cxn>
                <a:cxn ang="0">
                  <a:pos x="11" y="968"/>
                </a:cxn>
                <a:cxn ang="0">
                  <a:pos x="26" y="973"/>
                </a:cxn>
                <a:cxn ang="0">
                  <a:pos x="38" y="969"/>
                </a:cxn>
                <a:cxn ang="0">
                  <a:pos x="45" y="964"/>
                </a:cxn>
                <a:cxn ang="0">
                  <a:pos x="47" y="956"/>
                </a:cxn>
                <a:cxn ang="0">
                  <a:pos x="47" y="951"/>
                </a:cxn>
                <a:cxn ang="0">
                  <a:pos x="50" y="928"/>
                </a:cxn>
                <a:cxn ang="0">
                  <a:pos x="59" y="905"/>
                </a:cxn>
                <a:cxn ang="0">
                  <a:pos x="84" y="862"/>
                </a:cxn>
                <a:cxn ang="0">
                  <a:pos x="119" y="802"/>
                </a:cxn>
                <a:cxn ang="0">
                  <a:pos x="151" y="739"/>
                </a:cxn>
                <a:cxn ang="0">
                  <a:pos x="164" y="713"/>
                </a:cxn>
                <a:cxn ang="0">
                  <a:pos x="185" y="658"/>
                </a:cxn>
                <a:cxn ang="0">
                  <a:pos x="202" y="601"/>
                </a:cxn>
                <a:cxn ang="0">
                  <a:pos x="221" y="515"/>
                </a:cxn>
                <a:cxn ang="0">
                  <a:pos x="229" y="484"/>
                </a:cxn>
                <a:cxn ang="0">
                  <a:pos x="246" y="421"/>
                </a:cxn>
                <a:cxn ang="0">
                  <a:pos x="278" y="328"/>
                </a:cxn>
                <a:cxn ang="0">
                  <a:pos x="299" y="265"/>
                </a:cxn>
                <a:cxn ang="0">
                  <a:pos x="339" y="145"/>
                </a:cxn>
                <a:cxn ang="0">
                  <a:pos x="357" y="84"/>
                </a:cxn>
                <a:cxn ang="0">
                  <a:pos x="367" y="22"/>
                </a:cxn>
                <a:cxn ang="0">
                  <a:pos x="367" y="17"/>
                </a:cxn>
                <a:cxn ang="0">
                  <a:pos x="364" y="9"/>
                </a:cxn>
                <a:cxn ang="0">
                  <a:pos x="357" y="4"/>
                </a:cxn>
                <a:cxn ang="0">
                  <a:pos x="346" y="0"/>
                </a:cxn>
                <a:cxn ang="0">
                  <a:pos x="333" y="4"/>
                </a:cxn>
                <a:cxn ang="0">
                  <a:pos x="326" y="9"/>
                </a:cxn>
                <a:cxn ang="0">
                  <a:pos x="322" y="17"/>
                </a:cxn>
                <a:cxn ang="0">
                  <a:pos x="321" y="22"/>
                </a:cxn>
              </a:cxnLst>
              <a:rect l="0" t="0" r="r" b="b"/>
              <a:pathLst>
                <a:path w="367" h="973">
                  <a:moveTo>
                    <a:pt x="321" y="22"/>
                  </a:moveTo>
                  <a:lnTo>
                    <a:pt x="321" y="22"/>
                  </a:lnTo>
                  <a:lnTo>
                    <a:pt x="317" y="53"/>
                  </a:lnTo>
                  <a:lnTo>
                    <a:pt x="310" y="85"/>
                  </a:lnTo>
                  <a:lnTo>
                    <a:pt x="302" y="116"/>
                  </a:lnTo>
                  <a:lnTo>
                    <a:pt x="292" y="148"/>
                  </a:lnTo>
                  <a:lnTo>
                    <a:pt x="270" y="210"/>
                  </a:lnTo>
                  <a:lnTo>
                    <a:pt x="249" y="271"/>
                  </a:lnTo>
                  <a:lnTo>
                    <a:pt x="249" y="271"/>
                  </a:lnTo>
                  <a:lnTo>
                    <a:pt x="229" y="333"/>
                  </a:lnTo>
                  <a:lnTo>
                    <a:pt x="208" y="395"/>
                  </a:lnTo>
                  <a:lnTo>
                    <a:pt x="189" y="458"/>
                  </a:lnTo>
                  <a:lnTo>
                    <a:pt x="181" y="489"/>
                  </a:lnTo>
                  <a:lnTo>
                    <a:pt x="173" y="520"/>
                  </a:lnTo>
                  <a:lnTo>
                    <a:pt x="173" y="520"/>
                  </a:lnTo>
                  <a:lnTo>
                    <a:pt x="166" y="553"/>
                  </a:lnTo>
                  <a:lnTo>
                    <a:pt x="157" y="586"/>
                  </a:lnTo>
                  <a:lnTo>
                    <a:pt x="148" y="617"/>
                  </a:lnTo>
                  <a:lnTo>
                    <a:pt x="138" y="650"/>
                  </a:lnTo>
                  <a:lnTo>
                    <a:pt x="126" y="680"/>
                  </a:lnTo>
                  <a:lnTo>
                    <a:pt x="113" y="711"/>
                  </a:lnTo>
                  <a:lnTo>
                    <a:pt x="98" y="741"/>
                  </a:lnTo>
                  <a:lnTo>
                    <a:pt x="84" y="771"/>
                  </a:lnTo>
                  <a:lnTo>
                    <a:pt x="84" y="771"/>
                  </a:lnTo>
                  <a:lnTo>
                    <a:pt x="72" y="791"/>
                  </a:lnTo>
                  <a:lnTo>
                    <a:pt x="59" y="812"/>
                  </a:lnTo>
                  <a:lnTo>
                    <a:pt x="45" y="834"/>
                  </a:lnTo>
                  <a:lnTo>
                    <a:pt x="30" y="856"/>
                  </a:lnTo>
                  <a:lnTo>
                    <a:pt x="17" y="880"/>
                  </a:lnTo>
                  <a:lnTo>
                    <a:pt x="12" y="893"/>
                  </a:lnTo>
                  <a:lnTo>
                    <a:pt x="8" y="905"/>
                  </a:lnTo>
                  <a:lnTo>
                    <a:pt x="4" y="917"/>
                  </a:lnTo>
                  <a:lnTo>
                    <a:pt x="2" y="928"/>
                  </a:lnTo>
                  <a:lnTo>
                    <a:pt x="0" y="939"/>
                  </a:lnTo>
                  <a:lnTo>
                    <a:pt x="2" y="951"/>
                  </a:lnTo>
                  <a:lnTo>
                    <a:pt x="2" y="951"/>
                  </a:lnTo>
                  <a:lnTo>
                    <a:pt x="3" y="956"/>
                  </a:lnTo>
                  <a:lnTo>
                    <a:pt x="4" y="960"/>
                  </a:lnTo>
                  <a:lnTo>
                    <a:pt x="7" y="964"/>
                  </a:lnTo>
                  <a:lnTo>
                    <a:pt x="11" y="968"/>
                  </a:lnTo>
                  <a:lnTo>
                    <a:pt x="17" y="972"/>
                  </a:lnTo>
                  <a:lnTo>
                    <a:pt x="26" y="973"/>
                  </a:lnTo>
                  <a:lnTo>
                    <a:pt x="34" y="972"/>
                  </a:lnTo>
                  <a:lnTo>
                    <a:pt x="38" y="969"/>
                  </a:lnTo>
                  <a:lnTo>
                    <a:pt x="42" y="968"/>
                  </a:lnTo>
                  <a:lnTo>
                    <a:pt x="45" y="964"/>
                  </a:lnTo>
                  <a:lnTo>
                    <a:pt x="46" y="960"/>
                  </a:lnTo>
                  <a:lnTo>
                    <a:pt x="47" y="956"/>
                  </a:lnTo>
                  <a:lnTo>
                    <a:pt x="47" y="951"/>
                  </a:lnTo>
                  <a:lnTo>
                    <a:pt x="47" y="951"/>
                  </a:lnTo>
                  <a:lnTo>
                    <a:pt x="47" y="940"/>
                  </a:lnTo>
                  <a:lnTo>
                    <a:pt x="50" y="928"/>
                  </a:lnTo>
                  <a:lnTo>
                    <a:pt x="54" y="917"/>
                  </a:lnTo>
                  <a:lnTo>
                    <a:pt x="59" y="905"/>
                  </a:lnTo>
                  <a:lnTo>
                    <a:pt x="72" y="881"/>
                  </a:lnTo>
                  <a:lnTo>
                    <a:pt x="84" y="862"/>
                  </a:lnTo>
                  <a:lnTo>
                    <a:pt x="84" y="862"/>
                  </a:lnTo>
                  <a:lnTo>
                    <a:pt x="119" y="802"/>
                  </a:lnTo>
                  <a:lnTo>
                    <a:pt x="135" y="770"/>
                  </a:lnTo>
                  <a:lnTo>
                    <a:pt x="151" y="739"/>
                  </a:lnTo>
                  <a:lnTo>
                    <a:pt x="151" y="739"/>
                  </a:lnTo>
                  <a:lnTo>
                    <a:pt x="164" y="713"/>
                  </a:lnTo>
                  <a:lnTo>
                    <a:pt x="174" y="685"/>
                  </a:lnTo>
                  <a:lnTo>
                    <a:pt x="185" y="658"/>
                  </a:lnTo>
                  <a:lnTo>
                    <a:pt x="193" y="629"/>
                  </a:lnTo>
                  <a:lnTo>
                    <a:pt x="202" y="601"/>
                  </a:lnTo>
                  <a:lnTo>
                    <a:pt x="208" y="573"/>
                  </a:lnTo>
                  <a:lnTo>
                    <a:pt x="221" y="515"/>
                  </a:lnTo>
                  <a:lnTo>
                    <a:pt x="221" y="515"/>
                  </a:lnTo>
                  <a:lnTo>
                    <a:pt x="229" y="484"/>
                  </a:lnTo>
                  <a:lnTo>
                    <a:pt x="237" y="452"/>
                  </a:lnTo>
                  <a:lnTo>
                    <a:pt x="246" y="421"/>
                  </a:lnTo>
                  <a:lnTo>
                    <a:pt x="257" y="390"/>
                  </a:lnTo>
                  <a:lnTo>
                    <a:pt x="278" y="328"/>
                  </a:lnTo>
                  <a:lnTo>
                    <a:pt x="299" y="265"/>
                  </a:lnTo>
                  <a:lnTo>
                    <a:pt x="299" y="265"/>
                  </a:lnTo>
                  <a:lnTo>
                    <a:pt x="320" y="207"/>
                  </a:lnTo>
                  <a:lnTo>
                    <a:pt x="339" y="145"/>
                  </a:lnTo>
                  <a:lnTo>
                    <a:pt x="350" y="115"/>
                  </a:lnTo>
                  <a:lnTo>
                    <a:pt x="357" y="84"/>
                  </a:lnTo>
                  <a:lnTo>
                    <a:pt x="363" y="53"/>
                  </a:lnTo>
                  <a:lnTo>
                    <a:pt x="367" y="22"/>
                  </a:lnTo>
                  <a:lnTo>
                    <a:pt x="367" y="22"/>
                  </a:lnTo>
                  <a:lnTo>
                    <a:pt x="367" y="17"/>
                  </a:lnTo>
                  <a:lnTo>
                    <a:pt x="365" y="13"/>
                  </a:lnTo>
                  <a:lnTo>
                    <a:pt x="364" y="9"/>
                  </a:lnTo>
                  <a:lnTo>
                    <a:pt x="361" y="5"/>
                  </a:lnTo>
                  <a:lnTo>
                    <a:pt x="357" y="4"/>
                  </a:lnTo>
                  <a:lnTo>
                    <a:pt x="354" y="1"/>
                  </a:lnTo>
                  <a:lnTo>
                    <a:pt x="346" y="0"/>
                  </a:lnTo>
                  <a:lnTo>
                    <a:pt x="337" y="1"/>
                  </a:lnTo>
                  <a:lnTo>
                    <a:pt x="333" y="4"/>
                  </a:lnTo>
                  <a:lnTo>
                    <a:pt x="330" y="5"/>
                  </a:lnTo>
                  <a:lnTo>
                    <a:pt x="326" y="9"/>
                  </a:lnTo>
                  <a:lnTo>
                    <a:pt x="323" y="13"/>
                  </a:lnTo>
                  <a:lnTo>
                    <a:pt x="322" y="17"/>
                  </a:lnTo>
                  <a:lnTo>
                    <a:pt x="321" y="22"/>
                  </a:lnTo>
                  <a:lnTo>
                    <a:pt x="321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5" name="Freeform 405"/>
            <p:cNvSpPr/>
            <p:nvPr/>
          </p:nvSpPr>
          <p:spPr bwMode="auto">
            <a:xfrm>
              <a:off x="5372101" y="1096963"/>
              <a:ext cx="247650" cy="176213"/>
            </a:xfrm>
            <a:custGeom>
              <a:avLst/>
              <a:gdLst/>
              <a:ahLst/>
              <a:cxnLst>
                <a:cxn ang="0">
                  <a:pos x="586" y="6"/>
                </a:cxn>
                <a:cxn ang="0">
                  <a:pos x="529" y="63"/>
                </a:cxn>
                <a:cxn ang="0">
                  <a:pos x="407" y="169"/>
                </a:cxn>
                <a:cxn ang="0">
                  <a:pos x="346" y="220"/>
                </a:cxn>
                <a:cxn ang="0">
                  <a:pos x="321" y="243"/>
                </a:cxn>
                <a:cxn ang="0">
                  <a:pos x="276" y="293"/>
                </a:cxn>
                <a:cxn ang="0">
                  <a:pos x="253" y="316"/>
                </a:cxn>
                <a:cxn ang="0">
                  <a:pos x="241" y="328"/>
                </a:cxn>
                <a:cxn ang="0">
                  <a:pos x="210" y="367"/>
                </a:cxn>
                <a:cxn ang="0">
                  <a:pos x="198" y="379"/>
                </a:cxn>
                <a:cxn ang="0">
                  <a:pos x="186" y="390"/>
                </a:cxn>
                <a:cxn ang="0">
                  <a:pos x="180" y="384"/>
                </a:cxn>
                <a:cxn ang="0">
                  <a:pos x="169" y="341"/>
                </a:cxn>
                <a:cxn ang="0">
                  <a:pos x="146" y="256"/>
                </a:cxn>
                <a:cxn ang="0">
                  <a:pos x="131" y="216"/>
                </a:cxn>
                <a:cxn ang="0">
                  <a:pos x="92" y="115"/>
                </a:cxn>
                <a:cxn ang="0">
                  <a:pos x="70" y="64"/>
                </a:cxn>
                <a:cxn ang="0">
                  <a:pos x="44" y="20"/>
                </a:cxn>
                <a:cxn ang="0">
                  <a:pos x="41" y="16"/>
                </a:cxn>
                <a:cxn ang="0">
                  <a:pos x="33" y="10"/>
                </a:cxn>
                <a:cxn ang="0">
                  <a:pos x="24" y="9"/>
                </a:cxn>
                <a:cxn ang="0">
                  <a:pos x="12" y="13"/>
                </a:cxn>
                <a:cxn ang="0">
                  <a:pos x="3" y="21"/>
                </a:cxn>
                <a:cxn ang="0">
                  <a:pos x="0" y="29"/>
                </a:cxn>
                <a:cxn ang="0">
                  <a:pos x="2" y="38"/>
                </a:cxn>
                <a:cxn ang="0">
                  <a:pos x="4" y="42"/>
                </a:cxn>
                <a:cxn ang="0">
                  <a:pos x="28" y="84"/>
                </a:cxn>
                <a:cxn ang="0">
                  <a:pos x="45" y="128"/>
                </a:cxn>
                <a:cxn ang="0">
                  <a:pos x="71" y="196"/>
                </a:cxn>
                <a:cxn ang="0">
                  <a:pos x="82" y="217"/>
                </a:cxn>
                <a:cxn ang="0">
                  <a:pos x="102" y="264"/>
                </a:cxn>
                <a:cxn ang="0">
                  <a:pos x="117" y="315"/>
                </a:cxn>
                <a:cxn ang="0">
                  <a:pos x="139" y="417"/>
                </a:cxn>
                <a:cxn ang="0">
                  <a:pos x="142" y="422"/>
                </a:cxn>
                <a:cxn ang="0">
                  <a:pos x="148" y="430"/>
                </a:cxn>
                <a:cxn ang="0">
                  <a:pos x="157" y="434"/>
                </a:cxn>
                <a:cxn ang="0">
                  <a:pos x="168" y="433"/>
                </a:cxn>
                <a:cxn ang="0">
                  <a:pos x="173" y="430"/>
                </a:cxn>
                <a:cxn ang="0">
                  <a:pos x="181" y="438"/>
                </a:cxn>
                <a:cxn ang="0">
                  <a:pos x="191" y="442"/>
                </a:cxn>
                <a:cxn ang="0">
                  <a:pos x="203" y="439"/>
                </a:cxn>
                <a:cxn ang="0">
                  <a:pos x="211" y="430"/>
                </a:cxn>
                <a:cxn ang="0">
                  <a:pos x="215" y="425"/>
                </a:cxn>
                <a:cxn ang="0">
                  <a:pos x="231" y="408"/>
                </a:cxn>
                <a:cxn ang="0">
                  <a:pos x="252" y="387"/>
                </a:cxn>
                <a:cxn ang="0">
                  <a:pos x="274" y="361"/>
                </a:cxn>
                <a:cxn ang="0">
                  <a:pos x="299" y="336"/>
                </a:cxn>
                <a:cxn ang="0">
                  <a:pos x="312" y="326"/>
                </a:cxn>
                <a:cxn ang="0">
                  <a:pos x="344" y="289"/>
                </a:cxn>
                <a:cxn ang="0">
                  <a:pos x="378" y="252"/>
                </a:cxn>
                <a:cxn ang="0">
                  <a:pos x="392" y="241"/>
                </a:cxn>
                <a:cxn ang="0">
                  <a:pos x="508" y="142"/>
                </a:cxn>
                <a:cxn ang="0">
                  <a:pos x="619" y="39"/>
                </a:cxn>
                <a:cxn ang="0">
                  <a:pos x="622" y="35"/>
                </a:cxn>
                <a:cxn ang="0">
                  <a:pos x="626" y="27"/>
                </a:cxn>
                <a:cxn ang="0">
                  <a:pos x="624" y="18"/>
                </a:cxn>
                <a:cxn ang="0">
                  <a:pos x="619" y="8"/>
                </a:cxn>
                <a:cxn ang="0">
                  <a:pos x="607" y="1"/>
                </a:cxn>
                <a:cxn ang="0">
                  <a:pos x="600" y="0"/>
                </a:cxn>
                <a:cxn ang="0">
                  <a:pos x="590" y="4"/>
                </a:cxn>
                <a:cxn ang="0">
                  <a:pos x="586" y="6"/>
                </a:cxn>
              </a:cxnLst>
              <a:rect l="0" t="0" r="r" b="b"/>
              <a:pathLst>
                <a:path w="626" h="442">
                  <a:moveTo>
                    <a:pt x="586" y="6"/>
                  </a:moveTo>
                  <a:lnTo>
                    <a:pt x="586" y="6"/>
                  </a:lnTo>
                  <a:lnTo>
                    <a:pt x="558" y="35"/>
                  </a:lnTo>
                  <a:lnTo>
                    <a:pt x="529" y="63"/>
                  </a:lnTo>
                  <a:lnTo>
                    <a:pt x="469" y="116"/>
                  </a:lnTo>
                  <a:lnTo>
                    <a:pt x="407" y="169"/>
                  </a:lnTo>
                  <a:lnTo>
                    <a:pt x="346" y="220"/>
                  </a:lnTo>
                  <a:lnTo>
                    <a:pt x="346" y="220"/>
                  </a:lnTo>
                  <a:lnTo>
                    <a:pt x="333" y="231"/>
                  </a:lnTo>
                  <a:lnTo>
                    <a:pt x="321" y="243"/>
                  </a:lnTo>
                  <a:lnTo>
                    <a:pt x="299" y="268"/>
                  </a:lnTo>
                  <a:lnTo>
                    <a:pt x="276" y="293"/>
                  </a:lnTo>
                  <a:lnTo>
                    <a:pt x="265" y="305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41" y="328"/>
                  </a:lnTo>
                  <a:lnTo>
                    <a:pt x="231" y="341"/>
                  </a:lnTo>
                  <a:lnTo>
                    <a:pt x="210" y="367"/>
                  </a:lnTo>
                  <a:lnTo>
                    <a:pt x="210" y="367"/>
                  </a:lnTo>
                  <a:lnTo>
                    <a:pt x="198" y="379"/>
                  </a:lnTo>
                  <a:lnTo>
                    <a:pt x="186" y="390"/>
                  </a:lnTo>
                  <a:lnTo>
                    <a:pt x="186" y="390"/>
                  </a:lnTo>
                  <a:lnTo>
                    <a:pt x="184" y="387"/>
                  </a:lnTo>
                  <a:lnTo>
                    <a:pt x="180" y="384"/>
                  </a:lnTo>
                  <a:lnTo>
                    <a:pt x="180" y="384"/>
                  </a:lnTo>
                  <a:lnTo>
                    <a:pt x="169" y="341"/>
                  </a:lnTo>
                  <a:lnTo>
                    <a:pt x="159" y="298"/>
                  </a:lnTo>
                  <a:lnTo>
                    <a:pt x="146" y="256"/>
                  </a:lnTo>
                  <a:lnTo>
                    <a:pt x="131" y="216"/>
                  </a:lnTo>
                  <a:lnTo>
                    <a:pt x="131" y="216"/>
                  </a:lnTo>
                  <a:lnTo>
                    <a:pt x="112" y="166"/>
                  </a:lnTo>
                  <a:lnTo>
                    <a:pt x="92" y="115"/>
                  </a:lnTo>
                  <a:lnTo>
                    <a:pt x="82" y="89"/>
                  </a:lnTo>
                  <a:lnTo>
                    <a:pt x="70" y="64"/>
                  </a:lnTo>
                  <a:lnTo>
                    <a:pt x="58" y="4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1" y="16"/>
                  </a:lnTo>
                  <a:lnTo>
                    <a:pt x="37" y="12"/>
                  </a:lnTo>
                  <a:lnTo>
                    <a:pt x="33" y="10"/>
                  </a:lnTo>
                  <a:lnTo>
                    <a:pt x="28" y="9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2" y="13"/>
                  </a:lnTo>
                  <a:lnTo>
                    <a:pt x="6" y="18"/>
                  </a:lnTo>
                  <a:lnTo>
                    <a:pt x="3" y="21"/>
                  </a:lnTo>
                  <a:lnTo>
                    <a:pt x="2" y="25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7" y="63"/>
                  </a:lnTo>
                  <a:lnTo>
                    <a:pt x="28" y="84"/>
                  </a:lnTo>
                  <a:lnTo>
                    <a:pt x="37" y="106"/>
                  </a:lnTo>
                  <a:lnTo>
                    <a:pt x="45" y="128"/>
                  </a:lnTo>
                  <a:lnTo>
                    <a:pt x="62" y="174"/>
                  </a:lnTo>
                  <a:lnTo>
                    <a:pt x="71" y="196"/>
                  </a:lnTo>
                  <a:lnTo>
                    <a:pt x="82" y="217"/>
                  </a:lnTo>
                  <a:lnTo>
                    <a:pt x="82" y="217"/>
                  </a:lnTo>
                  <a:lnTo>
                    <a:pt x="92" y="239"/>
                  </a:lnTo>
                  <a:lnTo>
                    <a:pt x="102" y="264"/>
                  </a:lnTo>
                  <a:lnTo>
                    <a:pt x="110" y="289"/>
                  </a:lnTo>
                  <a:lnTo>
                    <a:pt x="117" y="315"/>
                  </a:lnTo>
                  <a:lnTo>
                    <a:pt x="130" y="367"/>
                  </a:lnTo>
                  <a:lnTo>
                    <a:pt x="139" y="417"/>
                  </a:lnTo>
                  <a:lnTo>
                    <a:pt x="139" y="417"/>
                  </a:lnTo>
                  <a:lnTo>
                    <a:pt x="142" y="422"/>
                  </a:lnTo>
                  <a:lnTo>
                    <a:pt x="144" y="426"/>
                  </a:lnTo>
                  <a:lnTo>
                    <a:pt x="148" y="430"/>
                  </a:lnTo>
                  <a:lnTo>
                    <a:pt x="152" y="433"/>
                  </a:lnTo>
                  <a:lnTo>
                    <a:pt x="157" y="434"/>
                  </a:lnTo>
                  <a:lnTo>
                    <a:pt x="163" y="434"/>
                  </a:lnTo>
                  <a:lnTo>
                    <a:pt x="168" y="433"/>
                  </a:lnTo>
                  <a:lnTo>
                    <a:pt x="173" y="430"/>
                  </a:lnTo>
                  <a:lnTo>
                    <a:pt x="173" y="430"/>
                  </a:lnTo>
                  <a:lnTo>
                    <a:pt x="177" y="435"/>
                  </a:lnTo>
                  <a:lnTo>
                    <a:pt x="181" y="438"/>
                  </a:lnTo>
                  <a:lnTo>
                    <a:pt x="186" y="441"/>
                  </a:lnTo>
                  <a:lnTo>
                    <a:pt x="191" y="442"/>
                  </a:lnTo>
                  <a:lnTo>
                    <a:pt x="198" y="441"/>
                  </a:lnTo>
                  <a:lnTo>
                    <a:pt x="203" y="439"/>
                  </a:lnTo>
                  <a:lnTo>
                    <a:pt x="207" y="435"/>
                  </a:lnTo>
                  <a:lnTo>
                    <a:pt x="211" y="430"/>
                  </a:lnTo>
                  <a:lnTo>
                    <a:pt x="211" y="430"/>
                  </a:lnTo>
                  <a:lnTo>
                    <a:pt x="215" y="425"/>
                  </a:lnTo>
                  <a:lnTo>
                    <a:pt x="220" y="420"/>
                  </a:lnTo>
                  <a:lnTo>
                    <a:pt x="231" y="408"/>
                  </a:lnTo>
                  <a:lnTo>
                    <a:pt x="242" y="397"/>
                  </a:lnTo>
                  <a:lnTo>
                    <a:pt x="252" y="387"/>
                  </a:lnTo>
                  <a:lnTo>
                    <a:pt x="252" y="387"/>
                  </a:lnTo>
                  <a:lnTo>
                    <a:pt x="274" y="361"/>
                  </a:lnTo>
                  <a:lnTo>
                    <a:pt x="287" y="348"/>
                  </a:lnTo>
                  <a:lnTo>
                    <a:pt x="299" y="336"/>
                  </a:lnTo>
                  <a:lnTo>
                    <a:pt x="299" y="336"/>
                  </a:lnTo>
                  <a:lnTo>
                    <a:pt x="312" y="326"/>
                  </a:lnTo>
                  <a:lnTo>
                    <a:pt x="322" y="314"/>
                  </a:lnTo>
                  <a:lnTo>
                    <a:pt x="344" y="289"/>
                  </a:lnTo>
                  <a:lnTo>
                    <a:pt x="367" y="264"/>
                  </a:lnTo>
                  <a:lnTo>
                    <a:pt x="378" y="252"/>
                  </a:lnTo>
                  <a:lnTo>
                    <a:pt x="392" y="241"/>
                  </a:lnTo>
                  <a:lnTo>
                    <a:pt x="392" y="241"/>
                  </a:lnTo>
                  <a:lnTo>
                    <a:pt x="450" y="192"/>
                  </a:lnTo>
                  <a:lnTo>
                    <a:pt x="508" y="142"/>
                  </a:lnTo>
                  <a:lnTo>
                    <a:pt x="564" y="91"/>
                  </a:lnTo>
                  <a:lnTo>
                    <a:pt x="619" y="39"/>
                  </a:lnTo>
                  <a:lnTo>
                    <a:pt x="619" y="39"/>
                  </a:lnTo>
                  <a:lnTo>
                    <a:pt x="622" y="35"/>
                  </a:lnTo>
                  <a:lnTo>
                    <a:pt x="624" y="31"/>
                  </a:lnTo>
                  <a:lnTo>
                    <a:pt x="626" y="27"/>
                  </a:lnTo>
                  <a:lnTo>
                    <a:pt x="626" y="22"/>
                  </a:lnTo>
                  <a:lnTo>
                    <a:pt x="624" y="18"/>
                  </a:lnTo>
                  <a:lnTo>
                    <a:pt x="623" y="14"/>
                  </a:lnTo>
                  <a:lnTo>
                    <a:pt x="619" y="8"/>
                  </a:lnTo>
                  <a:lnTo>
                    <a:pt x="611" y="3"/>
                  </a:lnTo>
                  <a:lnTo>
                    <a:pt x="607" y="1"/>
                  </a:lnTo>
                  <a:lnTo>
                    <a:pt x="603" y="0"/>
                  </a:lnTo>
                  <a:lnTo>
                    <a:pt x="600" y="0"/>
                  </a:lnTo>
                  <a:lnTo>
                    <a:pt x="596" y="1"/>
                  </a:lnTo>
                  <a:lnTo>
                    <a:pt x="590" y="4"/>
                  </a:lnTo>
                  <a:lnTo>
                    <a:pt x="586" y="6"/>
                  </a:lnTo>
                  <a:lnTo>
                    <a:pt x="586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6" name="Freeform 407"/>
            <p:cNvSpPr/>
            <p:nvPr/>
          </p:nvSpPr>
          <p:spPr bwMode="auto">
            <a:xfrm>
              <a:off x="5599113" y="1095375"/>
              <a:ext cx="249238" cy="177800"/>
            </a:xfrm>
            <a:custGeom>
              <a:avLst/>
              <a:gdLst/>
              <a:ahLst/>
              <a:cxnLst>
                <a:cxn ang="0">
                  <a:pos x="577" y="76"/>
                </a:cxn>
                <a:cxn ang="0">
                  <a:pos x="538" y="154"/>
                </a:cxn>
                <a:cxn ang="0">
                  <a:pos x="474" y="255"/>
                </a:cxn>
                <a:cxn ang="0">
                  <a:pos x="426" y="320"/>
                </a:cxn>
                <a:cxn ang="0">
                  <a:pos x="403" y="358"/>
                </a:cxn>
                <a:cxn ang="0">
                  <a:pos x="382" y="385"/>
                </a:cxn>
                <a:cxn ang="0">
                  <a:pos x="367" y="394"/>
                </a:cxn>
                <a:cxn ang="0">
                  <a:pos x="348" y="386"/>
                </a:cxn>
                <a:cxn ang="0">
                  <a:pos x="317" y="344"/>
                </a:cxn>
                <a:cxn ang="0">
                  <a:pos x="278" y="286"/>
                </a:cxn>
                <a:cxn ang="0">
                  <a:pos x="224" y="225"/>
                </a:cxn>
                <a:cxn ang="0">
                  <a:pos x="151" y="140"/>
                </a:cxn>
                <a:cxn ang="0">
                  <a:pos x="99" y="72"/>
                </a:cxn>
                <a:cxn ang="0">
                  <a:pos x="59" y="35"/>
                </a:cxn>
                <a:cxn ang="0">
                  <a:pos x="49" y="22"/>
                </a:cxn>
                <a:cxn ang="0">
                  <a:pos x="38" y="8"/>
                </a:cxn>
                <a:cxn ang="0">
                  <a:pos x="27" y="0"/>
                </a:cxn>
                <a:cxn ang="0">
                  <a:pos x="15" y="1"/>
                </a:cxn>
                <a:cxn ang="0">
                  <a:pos x="2" y="18"/>
                </a:cxn>
                <a:cxn ang="0">
                  <a:pos x="2" y="31"/>
                </a:cxn>
                <a:cxn ang="0">
                  <a:pos x="6" y="39"/>
                </a:cxn>
                <a:cxn ang="0">
                  <a:pos x="122" y="178"/>
                </a:cxn>
                <a:cxn ang="0">
                  <a:pos x="182" y="247"/>
                </a:cxn>
                <a:cxn ang="0">
                  <a:pos x="246" y="319"/>
                </a:cxn>
                <a:cxn ang="0">
                  <a:pos x="266" y="352"/>
                </a:cxn>
                <a:cxn ang="0">
                  <a:pos x="287" y="387"/>
                </a:cxn>
                <a:cxn ang="0">
                  <a:pos x="326" y="430"/>
                </a:cxn>
                <a:cxn ang="0">
                  <a:pos x="346" y="446"/>
                </a:cxn>
                <a:cxn ang="0">
                  <a:pos x="359" y="449"/>
                </a:cxn>
                <a:cxn ang="0">
                  <a:pos x="375" y="441"/>
                </a:cxn>
                <a:cxn ang="0">
                  <a:pos x="392" y="438"/>
                </a:cxn>
                <a:cxn ang="0">
                  <a:pos x="401" y="430"/>
                </a:cxn>
                <a:cxn ang="0">
                  <a:pos x="411" y="419"/>
                </a:cxn>
                <a:cxn ang="0">
                  <a:pos x="435" y="390"/>
                </a:cxn>
                <a:cxn ang="0">
                  <a:pos x="499" y="301"/>
                </a:cxn>
                <a:cxn ang="0">
                  <a:pos x="535" y="243"/>
                </a:cxn>
                <a:cxn ang="0">
                  <a:pos x="606" y="124"/>
                </a:cxn>
                <a:cxn ang="0">
                  <a:pos x="631" y="60"/>
                </a:cxn>
                <a:cxn ang="0">
                  <a:pos x="631" y="50"/>
                </a:cxn>
                <a:cxn ang="0">
                  <a:pos x="626" y="39"/>
                </a:cxn>
                <a:cxn ang="0">
                  <a:pos x="606" y="31"/>
                </a:cxn>
                <a:cxn ang="0">
                  <a:pos x="594" y="35"/>
                </a:cxn>
                <a:cxn ang="0">
                  <a:pos x="586" y="48"/>
                </a:cxn>
              </a:cxnLst>
              <a:rect l="0" t="0" r="r" b="b"/>
              <a:pathLst>
                <a:path w="631" h="449">
                  <a:moveTo>
                    <a:pt x="586" y="48"/>
                  </a:moveTo>
                  <a:lnTo>
                    <a:pt x="586" y="48"/>
                  </a:lnTo>
                  <a:lnTo>
                    <a:pt x="577" y="76"/>
                  </a:lnTo>
                  <a:lnTo>
                    <a:pt x="567" y="102"/>
                  </a:lnTo>
                  <a:lnTo>
                    <a:pt x="552" y="130"/>
                  </a:lnTo>
                  <a:lnTo>
                    <a:pt x="538" y="154"/>
                  </a:lnTo>
                  <a:lnTo>
                    <a:pt x="507" y="205"/>
                  </a:lnTo>
                  <a:lnTo>
                    <a:pt x="474" y="255"/>
                  </a:lnTo>
                  <a:lnTo>
                    <a:pt x="474" y="255"/>
                  </a:lnTo>
                  <a:lnTo>
                    <a:pt x="463" y="272"/>
                  </a:lnTo>
                  <a:lnTo>
                    <a:pt x="452" y="288"/>
                  </a:lnTo>
                  <a:lnTo>
                    <a:pt x="426" y="320"/>
                  </a:lnTo>
                  <a:lnTo>
                    <a:pt x="426" y="320"/>
                  </a:lnTo>
                  <a:lnTo>
                    <a:pt x="415" y="337"/>
                  </a:lnTo>
                  <a:lnTo>
                    <a:pt x="403" y="358"/>
                  </a:lnTo>
                  <a:lnTo>
                    <a:pt x="397" y="369"/>
                  </a:lnTo>
                  <a:lnTo>
                    <a:pt x="389" y="378"/>
                  </a:lnTo>
                  <a:lnTo>
                    <a:pt x="382" y="385"/>
                  </a:lnTo>
                  <a:lnTo>
                    <a:pt x="375" y="390"/>
                  </a:lnTo>
                  <a:lnTo>
                    <a:pt x="375" y="390"/>
                  </a:lnTo>
                  <a:lnTo>
                    <a:pt x="367" y="394"/>
                  </a:lnTo>
                  <a:lnTo>
                    <a:pt x="361" y="399"/>
                  </a:lnTo>
                  <a:lnTo>
                    <a:pt x="361" y="399"/>
                  </a:lnTo>
                  <a:lnTo>
                    <a:pt x="348" y="386"/>
                  </a:lnTo>
                  <a:lnTo>
                    <a:pt x="338" y="373"/>
                  </a:lnTo>
                  <a:lnTo>
                    <a:pt x="327" y="358"/>
                  </a:lnTo>
                  <a:lnTo>
                    <a:pt x="317" y="344"/>
                  </a:lnTo>
                  <a:lnTo>
                    <a:pt x="299" y="315"/>
                  </a:lnTo>
                  <a:lnTo>
                    <a:pt x="278" y="286"/>
                  </a:lnTo>
                  <a:lnTo>
                    <a:pt x="278" y="286"/>
                  </a:lnTo>
                  <a:lnTo>
                    <a:pt x="261" y="266"/>
                  </a:lnTo>
                  <a:lnTo>
                    <a:pt x="242" y="246"/>
                  </a:lnTo>
                  <a:lnTo>
                    <a:pt x="224" y="225"/>
                  </a:lnTo>
                  <a:lnTo>
                    <a:pt x="206" y="205"/>
                  </a:lnTo>
                  <a:lnTo>
                    <a:pt x="206" y="205"/>
                  </a:lnTo>
                  <a:lnTo>
                    <a:pt x="151" y="140"/>
                  </a:lnTo>
                  <a:lnTo>
                    <a:pt x="125" y="106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89" y="60"/>
                  </a:lnTo>
                  <a:lnTo>
                    <a:pt x="82" y="52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4" y="29"/>
                  </a:lnTo>
                  <a:lnTo>
                    <a:pt x="49" y="22"/>
                  </a:lnTo>
                  <a:lnTo>
                    <a:pt x="44" y="14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4" y="4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8" y="7"/>
                  </a:lnTo>
                  <a:lnTo>
                    <a:pt x="3" y="14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3" y="35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44" y="84"/>
                  </a:lnTo>
                  <a:lnTo>
                    <a:pt x="83" y="130"/>
                  </a:lnTo>
                  <a:lnTo>
                    <a:pt x="122" y="178"/>
                  </a:lnTo>
                  <a:lnTo>
                    <a:pt x="161" y="224"/>
                  </a:lnTo>
                  <a:lnTo>
                    <a:pt x="161" y="224"/>
                  </a:lnTo>
                  <a:lnTo>
                    <a:pt x="182" y="247"/>
                  </a:lnTo>
                  <a:lnTo>
                    <a:pt x="204" y="271"/>
                  </a:lnTo>
                  <a:lnTo>
                    <a:pt x="225" y="294"/>
                  </a:lnTo>
                  <a:lnTo>
                    <a:pt x="246" y="319"/>
                  </a:lnTo>
                  <a:lnTo>
                    <a:pt x="246" y="319"/>
                  </a:lnTo>
                  <a:lnTo>
                    <a:pt x="257" y="335"/>
                  </a:lnTo>
                  <a:lnTo>
                    <a:pt x="266" y="352"/>
                  </a:lnTo>
                  <a:lnTo>
                    <a:pt x="276" y="370"/>
                  </a:lnTo>
                  <a:lnTo>
                    <a:pt x="287" y="387"/>
                  </a:lnTo>
                  <a:lnTo>
                    <a:pt x="287" y="387"/>
                  </a:lnTo>
                  <a:lnTo>
                    <a:pt x="299" y="403"/>
                  </a:lnTo>
                  <a:lnTo>
                    <a:pt x="312" y="417"/>
                  </a:lnTo>
                  <a:lnTo>
                    <a:pt x="326" y="430"/>
                  </a:lnTo>
                  <a:lnTo>
                    <a:pt x="341" y="443"/>
                  </a:lnTo>
                  <a:lnTo>
                    <a:pt x="341" y="443"/>
                  </a:lnTo>
                  <a:lnTo>
                    <a:pt x="346" y="446"/>
                  </a:lnTo>
                  <a:lnTo>
                    <a:pt x="350" y="447"/>
                  </a:lnTo>
                  <a:lnTo>
                    <a:pt x="355" y="449"/>
                  </a:lnTo>
                  <a:lnTo>
                    <a:pt x="359" y="449"/>
                  </a:lnTo>
                  <a:lnTo>
                    <a:pt x="363" y="447"/>
                  </a:lnTo>
                  <a:lnTo>
                    <a:pt x="368" y="446"/>
                  </a:lnTo>
                  <a:lnTo>
                    <a:pt x="375" y="441"/>
                  </a:lnTo>
                  <a:lnTo>
                    <a:pt x="375" y="441"/>
                  </a:lnTo>
                  <a:lnTo>
                    <a:pt x="384" y="441"/>
                  </a:lnTo>
                  <a:lnTo>
                    <a:pt x="392" y="438"/>
                  </a:lnTo>
                  <a:lnTo>
                    <a:pt x="395" y="437"/>
                  </a:lnTo>
                  <a:lnTo>
                    <a:pt x="398" y="433"/>
                  </a:lnTo>
                  <a:lnTo>
                    <a:pt x="401" y="430"/>
                  </a:lnTo>
                  <a:lnTo>
                    <a:pt x="402" y="425"/>
                  </a:lnTo>
                  <a:lnTo>
                    <a:pt x="402" y="425"/>
                  </a:lnTo>
                  <a:lnTo>
                    <a:pt x="411" y="419"/>
                  </a:lnTo>
                  <a:lnTo>
                    <a:pt x="419" y="409"/>
                  </a:lnTo>
                  <a:lnTo>
                    <a:pt x="435" y="390"/>
                  </a:lnTo>
                  <a:lnTo>
                    <a:pt x="435" y="390"/>
                  </a:lnTo>
                  <a:lnTo>
                    <a:pt x="467" y="347"/>
                  </a:lnTo>
                  <a:lnTo>
                    <a:pt x="484" y="324"/>
                  </a:lnTo>
                  <a:lnTo>
                    <a:pt x="499" y="301"/>
                  </a:lnTo>
                  <a:lnTo>
                    <a:pt x="499" y="301"/>
                  </a:lnTo>
                  <a:lnTo>
                    <a:pt x="517" y="272"/>
                  </a:lnTo>
                  <a:lnTo>
                    <a:pt x="535" y="243"/>
                  </a:lnTo>
                  <a:lnTo>
                    <a:pt x="573" y="184"/>
                  </a:lnTo>
                  <a:lnTo>
                    <a:pt x="590" y="154"/>
                  </a:lnTo>
                  <a:lnTo>
                    <a:pt x="606" y="124"/>
                  </a:lnTo>
                  <a:lnTo>
                    <a:pt x="620" y="93"/>
                  </a:lnTo>
                  <a:lnTo>
                    <a:pt x="626" y="76"/>
                  </a:lnTo>
                  <a:lnTo>
                    <a:pt x="631" y="60"/>
                  </a:lnTo>
                  <a:lnTo>
                    <a:pt x="631" y="60"/>
                  </a:lnTo>
                  <a:lnTo>
                    <a:pt x="631" y="55"/>
                  </a:lnTo>
                  <a:lnTo>
                    <a:pt x="631" y="50"/>
                  </a:lnTo>
                  <a:lnTo>
                    <a:pt x="630" y="46"/>
                  </a:lnTo>
                  <a:lnTo>
                    <a:pt x="628" y="42"/>
                  </a:lnTo>
                  <a:lnTo>
                    <a:pt x="626" y="39"/>
                  </a:lnTo>
                  <a:lnTo>
                    <a:pt x="622" y="37"/>
                  </a:lnTo>
                  <a:lnTo>
                    <a:pt x="614" y="33"/>
                  </a:lnTo>
                  <a:lnTo>
                    <a:pt x="606" y="31"/>
                  </a:lnTo>
                  <a:lnTo>
                    <a:pt x="602" y="33"/>
                  </a:lnTo>
                  <a:lnTo>
                    <a:pt x="598" y="34"/>
                  </a:lnTo>
                  <a:lnTo>
                    <a:pt x="594" y="35"/>
                  </a:lnTo>
                  <a:lnTo>
                    <a:pt x="590" y="39"/>
                  </a:lnTo>
                  <a:lnTo>
                    <a:pt x="588" y="43"/>
                  </a:lnTo>
                  <a:lnTo>
                    <a:pt x="586" y="48"/>
                  </a:lnTo>
                  <a:lnTo>
                    <a:pt x="586" y="4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247" name="矩形 246"/>
          <p:cNvSpPr/>
          <p:nvPr/>
        </p:nvSpPr>
        <p:spPr>
          <a:xfrm>
            <a:off x="5433126" y="3052949"/>
            <a:ext cx="1465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/>
              <a:t>30-40</a:t>
            </a:r>
            <a:r>
              <a:rPr lang="zh-TW" altLang="en-US" sz="2800" b="1" dirty="0"/>
              <a:t>歲</a:t>
            </a:r>
            <a:endParaRPr lang="zh-CN" altLang="en-US" sz="2800" b="1" dirty="0"/>
          </a:p>
        </p:txBody>
      </p:sp>
      <p:sp>
        <p:nvSpPr>
          <p:cNvPr id="248" name="矩形 247"/>
          <p:cNvSpPr/>
          <p:nvPr/>
        </p:nvSpPr>
        <p:spPr>
          <a:xfrm>
            <a:off x="9337570" y="3053207"/>
            <a:ext cx="1465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/>
              <a:t>40-60</a:t>
            </a:r>
            <a:r>
              <a:rPr lang="zh-TW" altLang="en-US" sz="2800" b="1" dirty="0" smtClean="0"/>
              <a:t>歲</a:t>
            </a:r>
            <a:endParaRPr lang="zh-CN" altLang="en-US" sz="2800" b="1" dirty="0"/>
          </a:p>
        </p:txBody>
      </p:sp>
      <p:sp>
        <p:nvSpPr>
          <p:cNvPr id="249" name="矩形 248"/>
          <p:cNvSpPr/>
          <p:nvPr/>
        </p:nvSpPr>
        <p:spPr>
          <a:xfrm>
            <a:off x="4842248" y="4079490"/>
            <a:ext cx="2594406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子女教育基金</a:t>
            </a:r>
            <a:endParaRPr lang="en-US" altLang="zh-TW" sz="2800" dirty="0" smtClean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  <a:p>
            <a:pPr lvl="0" algn="ctr">
              <a:lnSpc>
                <a:spcPct val="130000"/>
              </a:lnSpc>
            </a:pP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房屋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頭期款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50" name="矩形 249"/>
          <p:cNvSpPr/>
          <p:nvPr/>
        </p:nvSpPr>
        <p:spPr>
          <a:xfrm>
            <a:off x="8639800" y="4079490"/>
            <a:ext cx="2594406" cy="11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旅遊金</a:t>
            </a:r>
            <a:endParaRPr lang="en-US" altLang="zh-TW" sz="2800" dirty="0" smtClean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  <a:p>
            <a:pPr lvl="0" algn="ctr">
              <a:lnSpc>
                <a:spcPct val="130000"/>
              </a:lnSpc>
            </a:pP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快樂退休金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51" name="矩形 250"/>
          <p:cNvSpPr/>
          <p:nvPr/>
        </p:nvSpPr>
        <p:spPr>
          <a:xfrm>
            <a:off x="1447740" y="2385795"/>
            <a:ext cx="1611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短期目</a:t>
            </a:r>
            <a:r>
              <a:rPr lang="zh-TW" altLang="en-US" sz="2800" b="1" dirty="0"/>
              <a:t>標</a:t>
            </a:r>
            <a:endParaRPr lang="zh-CN" altLang="en-US" sz="2800" b="1" dirty="0"/>
          </a:p>
        </p:txBody>
      </p:sp>
      <p:sp>
        <p:nvSpPr>
          <p:cNvPr id="252" name="矩形 251"/>
          <p:cNvSpPr/>
          <p:nvPr/>
        </p:nvSpPr>
        <p:spPr>
          <a:xfrm>
            <a:off x="5267196" y="2384515"/>
            <a:ext cx="1813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中期目標</a:t>
            </a:r>
            <a:endParaRPr lang="zh-CN" altLang="en-US" sz="2800" b="1" dirty="0"/>
          </a:p>
        </p:txBody>
      </p:sp>
      <p:sp>
        <p:nvSpPr>
          <p:cNvPr id="253" name="矩形 252"/>
          <p:cNvSpPr/>
          <p:nvPr/>
        </p:nvSpPr>
        <p:spPr>
          <a:xfrm>
            <a:off x="9157271" y="2382111"/>
            <a:ext cx="1690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長期目標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599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>
          <a:xfrm>
            <a:off x="1847850" y="2781300"/>
            <a:ext cx="8229600" cy="5113338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接下來請問您四個問題</a:t>
            </a:r>
          </a:p>
        </p:txBody>
      </p:sp>
    </p:spTree>
    <p:extLst>
      <p:ext uri="{BB962C8B-B14F-4D97-AF65-F5344CB8AC3E}">
        <p14:creationId xmlns:p14="http://schemas.microsoft.com/office/powerpoint/2010/main" val="1111122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文本框 80"/>
          <p:cNvSpPr txBox="1"/>
          <p:nvPr/>
        </p:nvSpPr>
        <p:spPr>
          <a:xfrm>
            <a:off x="6611885" y="1862089"/>
            <a:ext cx="469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1. XWO2 </a:t>
            </a:r>
            <a:r>
              <a:rPr lang="zh-TW" altLang="en-US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正確銷售觀念</a:t>
            </a:r>
            <a:endParaRPr lang="zh-CN" altLang="en-US" sz="36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6562347" y="2761083"/>
            <a:ext cx="411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2.</a:t>
            </a:r>
            <a:r>
              <a:rPr lang="zh-TW" altLang="en-US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 </a:t>
            </a:r>
            <a:r>
              <a:rPr lang="en-US" altLang="zh-TW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XWO2 </a:t>
            </a:r>
            <a:r>
              <a:rPr lang="zh-TW" altLang="en-US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銷售技巧</a:t>
            </a:r>
            <a:endParaRPr lang="zh-CN" altLang="en-US" sz="36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6578471" y="3695076"/>
            <a:ext cx="508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3</a:t>
            </a:r>
            <a:r>
              <a:rPr lang="en-US" altLang="zh-CN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.</a:t>
            </a:r>
            <a:r>
              <a:rPr lang="zh-TW" altLang="en-US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 葡萄串正確銷售觀念</a:t>
            </a:r>
            <a:endParaRPr lang="zh-CN" altLang="en-US" sz="36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6572521" y="4594070"/>
            <a:ext cx="411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4.</a:t>
            </a:r>
            <a:r>
              <a:rPr lang="zh-TW" altLang="en-US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 </a:t>
            </a:r>
            <a:r>
              <a:rPr lang="en-US" altLang="zh-TW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3X</a:t>
            </a:r>
            <a:r>
              <a:rPr lang="zh-TW" altLang="en-US" sz="3600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 銷售技巧</a:t>
            </a:r>
            <a:endParaRPr lang="zh-CN" altLang="en-US" sz="3600" dirty="0">
              <a:solidFill>
                <a:srgbClr val="9DC3E6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85" name="Freeform 5"/>
          <p:cNvSpPr/>
          <p:nvPr/>
        </p:nvSpPr>
        <p:spPr bwMode="auto">
          <a:xfrm>
            <a:off x="6562347" y="2397782"/>
            <a:ext cx="4743475" cy="110638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6" name="Freeform 5"/>
          <p:cNvSpPr/>
          <p:nvPr/>
        </p:nvSpPr>
        <p:spPr bwMode="auto">
          <a:xfrm>
            <a:off x="6542672" y="3345621"/>
            <a:ext cx="4237965" cy="106529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7" name="Freeform 5"/>
          <p:cNvSpPr/>
          <p:nvPr/>
        </p:nvSpPr>
        <p:spPr bwMode="auto">
          <a:xfrm>
            <a:off x="6542671" y="4288142"/>
            <a:ext cx="4763151" cy="107082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Freeform 5"/>
          <p:cNvSpPr/>
          <p:nvPr/>
        </p:nvSpPr>
        <p:spPr bwMode="auto">
          <a:xfrm>
            <a:off x="6509258" y="5187136"/>
            <a:ext cx="4237965" cy="106529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1" name="组合 90"/>
          <p:cNvGrpSpPr/>
          <p:nvPr/>
        </p:nvGrpSpPr>
        <p:grpSpPr>
          <a:xfrm>
            <a:off x="4493045" y="2983162"/>
            <a:ext cx="1386140" cy="2272793"/>
            <a:chOff x="3186355" y="3415833"/>
            <a:chExt cx="1322199" cy="1739005"/>
          </a:xfrm>
        </p:grpSpPr>
        <p:sp>
          <p:nvSpPr>
            <p:cNvPr id="89" name="椭圆 31"/>
            <p:cNvSpPr/>
            <p:nvPr/>
          </p:nvSpPr>
          <p:spPr>
            <a:xfrm>
              <a:off x="3196603" y="3415833"/>
              <a:ext cx="1311951" cy="173900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3186355" y="3489811"/>
              <a:ext cx="1233033" cy="16650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7200" dirty="0" smtClean="0"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目</a:t>
              </a:r>
              <a:r>
                <a:rPr lang="zh-TW" altLang="en-US" sz="7200" dirty="0" smtClean="0"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錄</a:t>
              </a:r>
              <a:endParaRPr lang="zh-CN" altLang="en-US" sz="7200" dirty="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04626" y="-533849"/>
            <a:ext cx="3592268" cy="6589863"/>
            <a:chOff x="4699681" y="-47625"/>
            <a:chExt cx="2694359" cy="5098596"/>
          </a:xfrm>
        </p:grpSpPr>
        <p:sp>
          <p:nvSpPr>
            <p:cNvPr id="30" name="Freeform 24"/>
            <p:cNvSpPr/>
            <p:nvPr/>
          </p:nvSpPr>
          <p:spPr bwMode="auto">
            <a:xfrm>
              <a:off x="6946451" y="3647365"/>
              <a:ext cx="447589" cy="131689"/>
            </a:xfrm>
            <a:custGeom>
              <a:avLst/>
              <a:gdLst>
                <a:gd name="T0" fmla="*/ 183 w 188"/>
                <a:gd name="T1" fmla="*/ 35 h 58"/>
                <a:gd name="T2" fmla="*/ 103 w 188"/>
                <a:gd name="T3" fmla="*/ 26 h 58"/>
                <a:gd name="T4" fmla="*/ 15 w 188"/>
                <a:gd name="T5" fmla="*/ 3 h 58"/>
                <a:gd name="T6" fmla="*/ 6 w 188"/>
                <a:gd name="T7" fmla="*/ 14 h 58"/>
                <a:gd name="T8" fmla="*/ 183 w 188"/>
                <a:gd name="T9" fmla="*/ 44 h 58"/>
                <a:gd name="T10" fmla="*/ 183 w 188"/>
                <a:gd name="T11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58">
                  <a:moveTo>
                    <a:pt x="183" y="35"/>
                  </a:moveTo>
                  <a:cubicBezTo>
                    <a:pt x="157" y="29"/>
                    <a:pt x="130" y="29"/>
                    <a:pt x="103" y="26"/>
                  </a:cubicBezTo>
                  <a:cubicBezTo>
                    <a:pt x="72" y="23"/>
                    <a:pt x="43" y="16"/>
                    <a:pt x="15" y="3"/>
                  </a:cubicBezTo>
                  <a:cubicBezTo>
                    <a:pt x="8" y="0"/>
                    <a:pt x="0" y="8"/>
                    <a:pt x="6" y="14"/>
                  </a:cubicBezTo>
                  <a:cubicBezTo>
                    <a:pt x="54" y="51"/>
                    <a:pt x="126" y="58"/>
                    <a:pt x="183" y="44"/>
                  </a:cubicBezTo>
                  <a:cubicBezTo>
                    <a:pt x="188" y="43"/>
                    <a:pt x="188" y="36"/>
                    <a:pt x="183" y="35"/>
                  </a:cubicBezTo>
                </a:path>
              </a:pathLst>
            </a:custGeom>
            <a:solidFill>
              <a:srgbClr val="9DC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6967431" y="3840242"/>
              <a:ext cx="391641" cy="190217"/>
            </a:xfrm>
            <a:custGeom>
              <a:avLst/>
              <a:gdLst>
                <a:gd name="T0" fmla="*/ 160 w 164"/>
                <a:gd name="T1" fmla="*/ 76 h 84"/>
                <a:gd name="T2" fmla="*/ 77 w 164"/>
                <a:gd name="T3" fmla="*/ 40 h 84"/>
                <a:gd name="T4" fmla="*/ 6 w 164"/>
                <a:gd name="T5" fmla="*/ 1 h 84"/>
                <a:gd name="T6" fmla="*/ 2 w 164"/>
                <a:gd name="T7" fmla="*/ 7 h 84"/>
                <a:gd name="T8" fmla="*/ 72 w 164"/>
                <a:gd name="T9" fmla="*/ 61 h 84"/>
                <a:gd name="T10" fmla="*/ 159 w 164"/>
                <a:gd name="T11" fmla="*/ 84 h 84"/>
                <a:gd name="T12" fmla="*/ 160 w 164"/>
                <a:gd name="T13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84">
                  <a:moveTo>
                    <a:pt x="160" y="76"/>
                  </a:moveTo>
                  <a:cubicBezTo>
                    <a:pt x="132" y="65"/>
                    <a:pt x="104" y="54"/>
                    <a:pt x="77" y="40"/>
                  </a:cubicBezTo>
                  <a:cubicBezTo>
                    <a:pt x="53" y="28"/>
                    <a:pt x="31" y="11"/>
                    <a:pt x="6" y="1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17" y="31"/>
                    <a:pt x="47" y="48"/>
                    <a:pt x="72" y="61"/>
                  </a:cubicBezTo>
                  <a:cubicBezTo>
                    <a:pt x="100" y="75"/>
                    <a:pt x="129" y="83"/>
                    <a:pt x="159" y="84"/>
                  </a:cubicBezTo>
                  <a:cubicBezTo>
                    <a:pt x="164" y="84"/>
                    <a:pt x="164" y="78"/>
                    <a:pt x="160" y="76"/>
                  </a:cubicBezTo>
                </a:path>
              </a:pathLst>
            </a:custGeom>
            <a:solidFill>
              <a:srgbClr val="9DC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699681" y="-47625"/>
              <a:ext cx="2596018" cy="5098596"/>
              <a:chOff x="2928938" y="-120650"/>
              <a:chExt cx="2946400" cy="6084888"/>
            </a:xfrm>
          </p:grpSpPr>
          <p:sp>
            <p:nvSpPr>
              <p:cNvPr id="33" name="Freeform 5"/>
              <p:cNvSpPr>
                <a:spLocks noEditPoints="1"/>
              </p:cNvSpPr>
              <p:nvPr/>
            </p:nvSpPr>
            <p:spPr bwMode="auto">
              <a:xfrm>
                <a:off x="3370263" y="3111500"/>
                <a:ext cx="1892300" cy="2195513"/>
              </a:xfrm>
              <a:custGeom>
                <a:avLst/>
                <a:gdLst>
                  <a:gd name="T0" fmla="*/ 669 w 698"/>
                  <a:gd name="T1" fmla="*/ 327 h 810"/>
                  <a:gd name="T2" fmla="*/ 662 w 698"/>
                  <a:gd name="T3" fmla="*/ 318 h 810"/>
                  <a:gd name="T4" fmla="*/ 656 w 698"/>
                  <a:gd name="T5" fmla="*/ 291 h 810"/>
                  <a:gd name="T6" fmla="*/ 640 w 698"/>
                  <a:gd name="T7" fmla="*/ 271 h 810"/>
                  <a:gd name="T8" fmla="*/ 566 w 698"/>
                  <a:gd name="T9" fmla="*/ 171 h 810"/>
                  <a:gd name="T10" fmla="*/ 489 w 698"/>
                  <a:gd name="T11" fmla="*/ 106 h 810"/>
                  <a:gd name="T12" fmla="*/ 475 w 698"/>
                  <a:gd name="T13" fmla="*/ 88 h 810"/>
                  <a:gd name="T14" fmla="*/ 458 w 698"/>
                  <a:gd name="T15" fmla="*/ 27 h 810"/>
                  <a:gd name="T16" fmla="*/ 457 w 698"/>
                  <a:gd name="T17" fmla="*/ 27 h 810"/>
                  <a:gd name="T18" fmla="*/ 426 w 698"/>
                  <a:gd name="T19" fmla="*/ 11 h 810"/>
                  <a:gd name="T20" fmla="*/ 376 w 698"/>
                  <a:gd name="T21" fmla="*/ 3 h 810"/>
                  <a:gd name="T22" fmla="*/ 295 w 698"/>
                  <a:gd name="T23" fmla="*/ 6 h 810"/>
                  <a:gd name="T24" fmla="*/ 284 w 698"/>
                  <a:gd name="T25" fmla="*/ 11 h 810"/>
                  <a:gd name="T26" fmla="*/ 276 w 698"/>
                  <a:gd name="T27" fmla="*/ 12 h 810"/>
                  <a:gd name="T28" fmla="*/ 266 w 698"/>
                  <a:gd name="T29" fmla="*/ 29 h 810"/>
                  <a:gd name="T30" fmla="*/ 265 w 698"/>
                  <a:gd name="T31" fmla="*/ 53 h 810"/>
                  <a:gd name="T32" fmla="*/ 258 w 698"/>
                  <a:gd name="T33" fmla="*/ 62 h 810"/>
                  <a:gd name="T34" fmla="*/ 246 w 698"/>
                  <a:gd name="T35" fmla="*/ 83 h 810"/>
                  <a:gd name="T36" fmla="*/ 246 w 698"/>
                  <a:gd name="T37" fmla="*/ 84 h 810"/>
                  <a:gd name="T38" fmla="*/ 175 w 698"/>
                  <a:gd name="T39" fmla="*/ 153 h 810"/>
                  <a:gd name="T40" fmla="*/ 140 w 698"/>
                  <a:gd name="T41" fmla="*/ 189 h 810"/>
                  <a:gd name="T42" fmla="*/ 114 w 698"/>
                  <a:gd name="T43" fmla="*/ 202 h 810"/>
                  <a:gd name="T44" fmla="*/ 61 w 698"/>
                  <a:gd name="T45" fmla="*/ 610 h 810"/>
                  <a:gd name="T46" fmla="*/ 61 w 698"/>
                  <a:gd name="T47" fmla="*/ 611 h 810"/>
                  <a:gd name="T48" fmla="*/ 62 w 698"/>
                  <a:gd name="T49" fmla="*/ 619 h 810"/>
                  <a:gd name="T50" fmla="*/ 144 w 698"/>
                  <a:gd name="T51" fmla="*/ 731 h 810"/>
                  <a:gd name="T52" fmla="*/ 268 w 698"/>
                  <a:gd name="T53" fmla="*/ 797 h 810"/>
                  <a:gd name="T54" fmla="*/ 415 w 698"/>
                  <a:gd name="T55" fmla="*/ 799 h 810"/>
                  <a:gd name="T56" fmla="*/ 462 w 698"/>
                  <a:gd name="T57" fmla="*/ 785 h 810"/>
                  <a:gd name="T58" fmla="*/ 610 w 698"/>
                  <a:gd name="T59" fmla="*/ 710 h 810"/>
                  <a:gd name="T60" fmla="*/ 622 w 698"/>
                  <a:gd name="T61" fmla="*/ 691 h 810"/>
                  <a:gd name="T62" fmla="*/ 662 w 698"/>
                  <a:gd name="T63" fmla="*/ 628 h 810"/>
                  <a:gd name="T64" fmla="*/ 672 w 698"/>
                  <a:gd name="T65" fmla="*/ 574 h 810"/>
                  <a:gd name="T66" fmla="*/ 669 w 698"/>
                  <a:gd name="T67" fmla="*/ 327 h 810"/>
                  <a:gd name="T68" fmla="*/ 534 w 698"/>
                  <a:gd name="T69" fmla="*/ 523 h 810"/>
                  <a:gd name="T70" fmla="*/ 536 w 698"/>
                  <a:gd name="T71" fmla="*/ 520 h 810"/>
                  <a:gd name="T72" fmla="*/ 535 w 698"/>
                  <a:gd name="T73" fmla="*/ 527 h 810"/>
                  <a:gd name="T74" fmla="*/ 535 w 698"/>
                  <a:gd name="T75" fmla="*/ 529 h 810"/>
                  <a:gd name="T76" fmla="*/ 535 w 698"/>
                  <a:gd name="T77" fmla="*/ 530 h 810"/>
                  <a:gd name="T78" fmla="*/ 534 w 698"/>
                  <a:gd name="T79" fmla="*/ 525 h 810"/>
                  <a:gd name="T80" fmla="*/ 534 w 698"/>
                  <a:gd name="T81" fmla="*/ 523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98" h="810">
                    <a:moveTo>
                      <a:pt x="669" y="327"/>
                    </a:moveTo>
                    <a:cubicBezTo>
                      <a:pt x="667" y="323"/>
                      <a:pt x="665" y="320"/>
                      <a:pt x="662" y="318"/>
                    </a:cubicBezTo>
                    <a:cubicBezTo>
                      <a:pt x="660" y="309"/>
                      <a:pt x="658" y="300"/>
                      <a:pt x="656" y="291"/>
                    </a:cubicBezTo>
                    <a:cubicBezTo>
                      <a:pt x="655" y="282"/>
                      <a:pt x="648" y="275"/>
                      <a:pt x="640" y="271"/>
                    </a:cubicBezTo>
                    <a:cubicBezTo>
                      <a:pt x="629" y="231"/>
                      <a:pt x="597" y="196"/>
                      <a:pt x="566" y="171"/>
                    </a:cubicBezTo>
                    <a:cubicBezTo>
                      <a:pt x="542" y="151"/>
                      <a:pt x="511" y="131"/>
                      <a:pt x="489" y="106"/>
                    </a:cubicBezTo>
                    <a:cubicBezTo>
                      <a:pt x="487" y="97"/>
                      <a:pt x="482" y="91"/>
                      <a:pt x="475" y="88"/>
                    </a:cubicBezTo>
                    <a:cubicBezTo>
                      <a:pt x="463" y="70"/>
                      <a:pt x="456" y="50"/>
                      <a:pt x="458" y="27"/>
                    </a:cubicBezTo>
                    <a:cubicBezTo>
                      <a:pt x="458" y="27"/>
                      <a:pt x="458" y="27"/>
                      <a:pt x="457" y="27"/>
                    </a:cubicBezTo>
                    <a:cubicBezTo>
                      <a:pt x="458" y="10"/>
                      <a:pt x="438" y="3"/>
                      <a:pt x="426" y="11"/>
                    </a:cubicBezTo>
                    <a:cubicBezTo>
                      <a:pt x="410" y="6"/>
                      <a:pt x="392" y="5"/>
                      <a:pt x="376" y="3"/>
                    </a:cubicBezTo>
                    <a:cubicBezTo>
                      <a:pt x="349" y="0"/>
                      <a:pt x="322" y="1"/>
                      <a:pt x="295" y="6"/>
                    </a:cubicBezTo>
                    <a:cubicBezTo>
                      <a:pt x="290" y="7"/>
                      <a:pt x="287" y="9"/>
                      <a:pt x="284" y="11"/>
                    </a:cubicBezTo>
                    <a:cubicBezTo>
                      <a:pt x="281" y="11"/>
                      <a:pt x="279" y="11"/>
                      <a:pt x="276" y="12"/>
                    </a:cubicBezTo>
                    <a:cubicBezTo>
                      <a:pt x="267" y="12"/>
                      <a:pt x="263" y="22"/>
                      <a:pt x="266" y="29"/>
                    </a:cubicBezTo>
                    <a:cubicBezTo>
                      <a:pt x="266" y="37"/>
                      <a:pt x="266" y="45"/>
                      <a:pt x="265" y="53"/>
                    </a:cubicBezTo>
                    <a:cubicBezTo>
                      <a:pt x="262" y="55"/>
                      <a:pt x="260" y="58"/>
                      <a:pt x="258" y="62"/>
                    </a:cubicBezTo>
                    <a:cubicBezTo>
                      <a:pt x="254" y="69"/>
                      <a:pt x="250" y="76"/>
                      <a:pt x="246" y="83"/>
                    </a:cubicBezTo>
                    <a:cubicBezTo>
                      <a:pt x="246" y="84"/>
                      <a:pt x="246" y="84"/>
                      <a:pt x="246" y="84"/>
                    </a:cubicBezTo>
                    <a:cubicBezTo>
                      <a:pt x="227" y="111"/>
                      <a:pt x="201" y="131"/>
                      <a:pt x="175" y="153"/>
                    </a:cubicBezTo>
                    <a:cubicBezTo>
                      <a:pt x="163" y="164"/>
                      <a:pt x="151" y="176"/>
                      <a:pt x="140" y="189"/>
                    </a:cubicBezTo>
                    <a:cubicBezTo>
                      <a:pt x="130" y="188"/>
                      <a:pt x="120" y="192"/>
                      <a:pt x="114" y="202"/>
                    </a:cubicBezTo>
                    <a:cubicBezTo>
                      <a:pt x="44" y="325"/>
                      <a:pt x="0" y="474"/>
                      <a:pt x="61" y="610"/>
                    </a:cubicBezTo>
                    <a:cubicBezTo>
                      <a:pt x="61" y="610"/>
                      <a:pt x="61" y="611"/>
                      <a:pt x="61" y="611"/>
                    </a:cubicBezTo>
                    <a:cubicBezTo>
                      <a:pt x="61" y="614"/>
                      <a:pt x="61" y="616"/>
                      <a:pt x="62" y="619"/>
                    </a:cubicBezTo>
                    <a:cubicBezTo>
                      <a:pt x="83" y="661"/>
                      <a:pt x="107" y="700"/>
                      <a:pt x="144" y="731"/>
                    </a:cubicBezTo>
                    <a:cubicBezTo>
                      <a:pt x="179" y="762"/>
                      <a:pt x="222" y="786"/>
                      <a:pt x="268" y="797"/>
                    </a:cubicBezTo>
                    <a:cubicBezTo>
                      <a:pt x="316" y="809"/>
                      <a:pt x="367" y="810"/>
                      <a:pt x="415" y="799"/>
                    </a:cubicBezTo>
                    <a:cubicBezTo>
                      <a:pt x="430" y="796"/>
                      <a:pt x="446" y="791"/>
                      <a:pt x="462" y="785"/>
                    </a:cubicBezTo>
                    <a:cubicBezTo>
                      <a:pt x="522" y="786"/>
                      <a:pt x="574" y="758"/>
                      <a:pt x="610" y="710"/>
                    </a:cubicBezTo>
                    <a:cubicBezTo>
                      <a:pt x="614" y="704"/>
                      <a:pt x="618" y="697"/>
                      <a:pt x="622" y="691"/>
                    </a:cubicBezTo>
                    <a:cubicBezTo>
                      <a:pt x="646" y="682"/>
                      <a:pt x="656" y="649"/>
                      <a:pt x="662" y="628"/>
                    </a:cubicBezTo>
                    <a:cubicBezTo>
                      <a:pt x="667" y="611"/>
                      <a:pt x="672" y="592"/>
                      <a:pt x="672" y="574"/>
                    </a:cubicBezTo>
                    <a:cubicBezTo>
                      <a:pt x="698" y="493"/>
                      <a:pt x="696" y="408"/>
                      <a:pt x="669" y="327"/>
                    </a:cubicBezTo>
                    <a:moveTo>
                      <a:pt x="534" y="523"/>
                    </a:moveTo>
                    <a:cubicBezTo>
                      <a:pt x="535" y="522"/>
                      <a:pt x="535" y="521"/>
                      <a:pt x="536" y="520"/>
                    </a:cubicBezTo>
                    <a:cubicBezTo>
                      <a:pt x="535" y="522"/>
                      <a:pt x="535" y="525"/>
                      <a:pt x="535" y="527"/>
                    </a:cubicBezTo>
                    <a:cubicBezTo>
                      <a:pt x="535" y="528"/>
                      <a:pt x="535" y="529"/>
                      <a:pt x="535" y="529"/>
                    </a:cubicBezTo>
                    <a:cubicBezTo>
                      <a:pt x="535" y="530"/>
                      <a:pt x="535" y="530"/>
                      <a:pt x="535" y="530"/>
                    </a:cubicBezTo>
                    <a:cubicBezTo>
                      <a:pt x="534" y="529"/>
                      <a:pt x="534" y="527"/>
                      <a:pt x="534" y="525"/>
                    </a:cubicBezTo>
                    <a:cubicBezTo>
                      <a:pt x="534" y="525"/>
                      <a:pt x="534" y="524"/>
                      <a:pt x="534" y="523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6"/>
              <p:cNvSpPr/>
              <p:nvPr/>
            </p:nvSpPr>
            <p:spPr bwMode="auto">
              <a:xfrm>
                <a:off x="3668713" y="3486150"/>
                <a:ext cx="504825" cy="955675"/>
              </a:xfrm>
              <a:custGeom>
                <a:avLst/>
                <a:gdLst>
                  <a:gd name="T0" fmla="*/ 125 w 186"/>
                  <a:gd name="T1" fmla="*/ 14 h 353"/>
                  <a:gd name="T2" fmla="*/ 110 w 186"/>
                  <a:gd name="T3" fmla="*/ 18 h 353"/>
                  <a:gd name="T4" fmla="*/ 61 w 186"/>
                  <a:gd name="T5" fmla="*/ 63 h 353"/>
                  <a:gd name="T6" fmla="*/ 8 w 186"/>
                  <a:gd name="T7" fmla="*/ 190 h 353"/>
                  <a:gd name="T8" fmla="*/ 4 w 186"/>
                  <a:gd name="T9" fmla="*/ 213 h 353"/>
                  <a:gd name="T10" fmla="*/ 1 w 186"/>
                  <a:gd name="T11" fmla="*/ 282 h 353"/>
                  <a:gd name="T12" fmla="*/ 4 w 186"/>
                  <a:gd name="T13" fmla="*/ 294 h 353"/>
                  <a:gd name="T14" fmla="*/ 36 w 186"/>
                  <a:gd name="T15" fmla="*/ 344 h 353"/>
                  <a:gd name="T16" fmla="*/ 75 w 186"/>
                  <a:gd name="T17" fmla="*/ 299 h 353"/>
                  <a:gd name="T18" fmla="*/ 78 w 186"/>
                  <a:gd name="T19" fmla="*/ 220 h 353"/>
                  <a:gd name="T20" fmla="*/ 95 w 186"/>
                  <a:gd name="T21" fmla="*/ 152 h 353"/>
                  <a:gd name="T22" fmla="*/ 120 w 186"/>
                  <a:gd name="T23" fmla="*/ 108 h 353"/>
                  <a:gd name="T24" fmla="*/ 160 w 186"/>
                  <a:gd name="T25" fmla="*/ 59 h 353"/>
                  <a:gd name="T26" fmla="*/ 125 w 186"/>
                  <a:gd name="T27" fmla="*/ 14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6" h="353">
                    <a:moveTo>
                      <a:pt x="125" y="14"/>
                    </a:moveTo>
                    <a:cubicBezTo>
                      <a:pt x="121" y="13"/>
                      <a:pt x="115" y="14"/>
                      <a:pt x="110" y="18"/>
                    </a:cubicBezTo>
                    <a:cubicBezTo>
                      <a:pt x="91" y="29"/>
                      <a:pt x="74" y="45"/>
                      <a:pt x="61" y="63"/>
                    </a:cubicBezTo>
                    <a:cubicBezTo>
                      <a:pt x="32" y="98"/>
                      <a:pt x="16" y="147"/>
                      <a:pt x="8" y="190"/>
                    </a:cubicBezTo>
                    <a:cubicBezTo>
                      <a:pt x="7" y="198"/>
                      <a:pt x="5" y="206"/>
                      <a:pt x="4" y="213"/>
                    </a:cubicBezTo>
                    <a:cubicBezTo>
                      <a:pt x="1" y="236"/>
                      <a:pt x="0" y="259"/>
                      <a:pt x="1" y="282"/>
                    </a:cubicBezTo>
                    <a:cubicBezTo>
                      <a:pt x="1" y="286"/>
                      <a:pt x="2" y="290"/>
                      <a:pt x="4" y="294"/>
                    </a:cubicBezTo>
                    <a:cubicBezTo>
                      <a:pt x="7" y="315"/>
                      <a:pt x="16" y="338"/>
                      <a:pt x="36" y="344"/>
                    </a:cubicBezTo>
                    <a:cubicBezTo>
                      <a:pt x="65" y="353"/>
                      <a:pt x="74" y="319"/>
                      <a:pt x="75" y="299"/>
                    </a:cubicBezTo>
                    <a:cubicBezTo>
                      <a:pt x="76" y="272"/>
                      <a:pt x="74" y="246"/>
                      <a:pt x="78" y="220"/>
                    </a:cubicBezTo>
                    <a:cubicBezTo>
                      <a:pt x="81" y="197"/>
                      <a:pt x="87" y="174"/>
                      <a:pt x="95" y="152"/>
                    </a:cubicBezTo>
                    <a:cubicBezTo>
                      <a:pt x="102" y="137"/>
                      <a:pt x="111" y="122"/>
                      <a:pt x="120" y="108"/>
                    </a:cubicBezTo>
                    <a:cubicBezTo>
                      <a:pt x="131" y="92"/>
                      <a:pt x="145" y="72"/>
                      <a:pt x="160" y="59"/>
                    </a:cubicBezTo>
                    <a:cubicBezTo>
                      <a:pt x="186" y="36"/>
                      <a:pt x="153" y="0"/>
                      <a:pt x="12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"/>
              <p:cNvSpPr/>
              <p:nvPr/>
            </p:nvSpPr>
            <p:spPr bwMode="auto">
              <a:xfrm>
                <a:off x="3690938" y="4449763"/>
                <a:ext cx="225425" cy="314325"/>
              </a:xfrm>
              <a:custGeom>
                <a:avLst/>
                <a:gdLst>
                  <a:gd name="T0" fmla="*/ 77 w 83"/>
                  <a:gd name="T1" fmla="*/ 26 h 116"/>
                  <a:gd name="T2" fmla="*/ 43 w 83"/>
                  <a:gd name="T3" fmla="*/ 0 h 116"/>
                  <a:gd name="T4" fmla="*/ 8 w 83"/>
                  <a:gd name="T5" fmla="*/ 26 h 116"/>
                  <a:gd name="T6" fmla="*/ 22 w 83"/>
                  <a:gd name="T7" fmla="*/ 104 h 116"/>
                  <a:gd name="T8" fmla="*/ 67 w 83"/>
                  <a:gd name="T9" fmla="*/ 98 h 116"/>
                  <a:gd name="T10" fmla="*/ 73 w 83"/>
                  <a:gd name="T11" fmla="*/ 84 h 116"/>
                  <a:gd name="T12" fmla="*/ 74 w 83"/>
                  <a:gd name="T13" fmla="*/ 80 h 116"/>
                  <a:gd name="T14" fmla="*/ 78 w 83"/>
                  <a:gd name="T15" fmla="*/ 73 h 116"/>
                  <a:gd name="T16" fmla="*/ 77 w 83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116">
                    <a:moveTo>
                      <a:pt x="77" y="26"/>
                    </a:moveTo>
                    <a:cubicBezTo>
                      <a:pt x="71" y="11"/>
                      <a:pt x="60" y="0"/>
                      <a:pt x="43" y="0"/>
                    </a:cubicBezTo>
                    <a:cubicBezTo>
                      <a:pt x="26" y="0"/>
                      <a:pt x="14" y="11"/>
                      <a:pt x="8" y="26"/>
                    </a:cubicBezTo>
                    <a:cubicBezTo>
                      <a:pt x="0" y="51"/>
                      <a:pt x="0" y="85"/>
                      <a:pt x="22" y="104"/>
                    </a:cubicBezTo>
                    <a:cubicBezTo>
                      <a:pt x="34" y="115"/>
                      <a:pt x="59" y="116"/>
                      <a:pt x="67" y="98"/>
                    </a:cubicBezTo>
                    <a:cubicBezTo>
                      <a:pt x="69" y="94"/>
                      <a:pt x="72" y="89"/>
                      <a:pt x="73" y="84"/>
                    </a:cubicBezTo>
                    <a:cubicBezTo>
                      <a:pt x="73" y="83"/>
                      <a:pt x="74" y="81"/>
                      <a:pt x="74" y="80"/>
                    </a:cubicBezTo>
                    <a:cubicBezTo>
                      <a:pt x="75" y="78"/>
                      <a:pt x="76" y="75"/>
                      <a:pt x="78" y="73"/>
                    </a:cubicBezTo>
                    <a:cubicBezTo>
                      <a:pt x="83" y="58"/>
                      <a:pt x="83" y="40"/>
                      <a:pt x="77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8"/>
              <p:cNvSpPr/>
              <p:nvPr/>
            </p:nvSpPr>
            <p:spPr bwMode="auto">
              <a:xfrm>
                <a:off x="3897313" y="4745038"/>
                <a:ext cx="200025" cy="195263"/>
              </a:xfrm>
              <a:custGeom>
                <a:avLst/>
                <a:gdLst>
                  <a:gd name="T0" fmla="*/ 72 w 74"/>
                  <a:gd name="T1" fmla="*/ 26 h 72"/>
                  <a:gd name="T2" fmla="*/ 56 w 74"/>
                  <a:gd name="T3" fmla="*/ 5 h 72"/>
                  <a:gd name="T4" fmla="*/ 47 w 74"/>
                  <a:gd name="T5" fmla="*/ 2 h 72"/>
                  <a:gd name="T6" fmla="*/ 31 w 74"/>
                  <a:gd name="T7" fmla="*/ 1 h 72"/>
                  <a:gd name="T8" fmla="*/ 26 w 74"/>
                  <a:gd name="T9" fmla="*/ 2 h 72"/>
                  <a:gd name="T10" fmla="*/ 17 w 74"/>
                  <a:gd name="T11" fmla="*/ 6 h 72"/>
                  <a:gd name="T12" fmla="*/ 3 w 74"/>
                  <a:gd name="T13" fmla="*/ 23 h 72"/>
                  <a:gd name="T14" fmla="*/ 1 w 74"/>
                  <a:gd name="T15" fmla="*/ 27 h 72"/>
                  <a:gd name="T16" fmla="*/ 0 w 74"/>
                  <a:gd name="T17" fmla="*/ 36 h 72"/>
                  <a:gd name="T18" fmla="*/ 1 w 74"/>
                  <a:gd name="T19" fmla="*/ 46 h 72"/>
                  <a:gd name="T20" fmla="*/ 8 w 74"/>
                  <a:gd name="T21" fmla="*/ 58 h 72"/>
                  <a:gd name="T22" fmla="*/ 14 w 74"/>
                  <a:gd name="T23" fmla="*/ 64 h 72"/>
                  <a:gd name="T24" fmla="*/ 22 w 74"/>
                  <a:gd name="T25" fmla="*/ 69 h 72"/>
                  <a:gd name="T26" fmla="*/ 31 w 74"/>
                  <a:gd name="T27" fmla="*/ 71 h 72"/>
                  <a:gd name="T28" fmla="*/ 45 w 74"/>
                  <a:gd name="T29" fmla="*/ 71 h 72"/>
                  <a:gd name="T30" fmla="*/ 47 w 74"/>
                  <a:gd name="T31" fmla="*/ 70 h 72"/>
                  <a:gd name="T32" fmla="*/ 59 w 74"/>
                  <a:gd name="T33" fmla="*/ 64 h 72"/>
                  <a:gd name="T34" fmla="*/ 69 w 74"/>
                  <a:gd name="T35" fmla="*/ 54 h 72"/>
                  <a:gd name="T36" fmla="*/ 73 w 74"/>
                  <a:gd name="T37" fmla="*/ 41 h 72"/>
                  <a:gd name="T38" fmla="*/ 72 w 74"/>
                  <a:gd name="T39" fmla="*/ 2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72">
                    <a:moveTo>
                      <a:pt x="72" y="26"/>
                    </a:moveTo>
                    <a:cubicBezTo>
                      <a:pt x="69" y="18"/>
                      <a:pt x="64" y="10"/>
                      <a:pt x="56" y="5"/>
                    </a:cubicBezTo>
                    <a:cubicBezTo>
                      <a:pt x="53" y="4"/>
                      <a:pt x="50" y="3"/>
                      <a:pt x="47" y="2"/>
                    </a:cubicBezTo>
                    <a:cubicBezTo>
                      <a:pt x="42" y="0"/>
                      <a:pt x="36" y="0"/>
                      <a:pt x="31" y="1"/>
                    </a:cubicBezTo>
                    <a:cubicBezTo>
                      <a:pt x="29" y="2"/>
                      <a:pt x="28" y="2"/>
                      <a:pt x="26" y="2"/>
                    </a:cubicBezTo>
                    <a:cubicBezTo>
                      <a:pt x="23" y="3"/>
                      <a:pt x="20" y="4"/>
                      <a:pt x="17" y="6"/>
                    </a:cubicBezTo>
                    <a:cubicBezTo>
                      <a:pt x="10" y="9"/>
                      <a:pt x="4" y="15"/>
                      <a:pt x="3" y="23"/>
                    </a:cubicBezTo>
                    <a:cubicBezTo>
                      <a:pt x="2" y="25"/>
                      <a:pt x="2" y="26"/>
                      <a:pt x="1" y="27"/>
                    </a:cubicBezTo>
                    <a:cubicBezTo>
                      <a:pt x="1" y="30"/>
                      <a:pt x="0" y="33"/>
                      <a:pt x="0" y="36"/>
                    </a:cubicBezTo>
                    <a:cubicBezTo>
                      <a:pt x="0" y="39"/>
                      <a:pt x="1" y="43"/>
                      <a:pt x="1" y="46"/>
                    </a:cubicBezTo>
                    <a:cubicBezTo>
                      <a:pt x="2" y="50"/>
                      <a:pt x="5" y="54"/>
                      <a:pt x="8" y="58"/>
                    </a:cubicBezTo>
                    <a:cubicBezTo>
                      <a:pt x="9" y="61"/>
                      <a:pt x="11" y="63"/>
                      <a:pt x="14" y="64"/>
                    </a:cubicBezTo>
                    <a:cubicBezTo>
                      <a:pt x="16" y="66"/>
                      <a:pt x="19" y="68"/>
                      <a:pt x="22" y="69"/>
                    </a:cubicBezTo>
                    <a:cubicBezTo>
                      <a:pt x="25" y="70"/>
                      <a:pt x="28" y="71"/>
                      <a:pt x="31" y="71"/>
                    </a:cubicBezTo>
                    <a:cubicBezTo>
                      <a:pt x="36" y="72"/>
                      <a:pt x="40" y="72"/>
                      <a:pt x="45" y="71"/>
                    </a:cubicBezTo>
                    <a:cubicBezTo>
                      <a:pt x="46" y="71"/>
                      <a:pt x="47" y="70"/>
                      <a:pt x="47" y="70"/>
                    </a:cubicBezTo>
                    <a:cubicBezTo>
                      <a:pt x="52" y="69"/>
                      <a:pt x="56" y="67"/>
                      <a:pt x="59" y="64"/>
                    </a:cubicBezTo>
                    <a:cubicBezTo>
                      <a:pt x="63" y="61"/>
                      <a:pt x="66" y="58"/>
                      <a:pt x="69" y="54"/>
                    </a:cubicBezTo>
                    <a:cubicBezTo>
                      <a:pt x="71" y="50"/>
                      <a:pt x="72" y="45"/>
                      <a:pt x="73" y="41"/>
                    </a:cubicBezTo>
                    <a:cubicBezTo>
                      <a:pt x="74" y="36"/>
                      <a:pt x="74" y="31"/>
                      <a:pt x="72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9"/>
              <p:cNvSpPr/>
              <p:nvPr/>
            </p:nvSpPr>
            <p:spPr bwMode="auto">
              <a:xfrm>
                <a:off x="4094163" y="4897438"/>
                <a:ext cx="125413" cy="122238"/>
              </a:xfrm>
              <a:custGeom>
                <a:avLst/>
                <a:gdLst>
                  <a:gd name="T0" fmla="*/ 34 w 46"/>
                  <a:gd name="T1" fmla="*/ 3 h 45"/>
                  <a:gd name="T2" fmla="*/ 20 w 46"/>
                  <a:gd name="T3" fmla="*/ 1 h 45"/>
                  <a:gd name="T4" fmla="*/ 8 w 46"/>
                  <a:gd name="T5" fmla="*/ 7 h 45"/>
                  <a:gd name="T6" fmla="*/ 3 w 46"/>
                  <a:gd name="T7" fmla="*/ 30 h 45"/>
                  <a:gd name="T8" fmla="*/ 29 w 46"/>
                  <a:gd name="T9" fmla="*/ 43 h 45"/>
                  <a:gd name="T10" fmla="*/ 29 w 46"/>
                  <a:gd name="T11" fmla="*/ 43 h 45"/>
                  <a:gd name="T12" fmla="*/ 44 w 46"/>
                  <a:gd name="T13" fmla="*/ 28 h 45"/>
                  <a:gd name="T14" fmla="*/ 44 w 46"/>
                  <a:gd name="T15" fmla="*/ 28 h 45"/>
                  <a:gd name="T16" fmla="*/ 34 w 46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5">
                    <a:moveTo>
                      <a:pt x="34" y="3"/>
                    </a:moveTo>
                    <a:cubicBezTo>
                      <a:pt x="30" y="1"/>
                      <a:pt x="25" y="0"/>
                      <a:pt x="20" y="1"/>
                    </a:cubicBezTo>
                    <a:cubicBezTo>
                      <a:pt x="16" y="1"/>
                      <a:pt x="11" y="3"/>
                      <a:pt x="8" y="7"/>
                    </a:cubicBezTo>
                    <a:cubicBezTo>
                      <a:pt x="2" y="13"/>
                      <a:pt x="0" y="22"/>
                      <a:pt x="3" y="30"/>
                    </a:cubicBezTo>
                    <a:cubicBezTo>
                      <a:pt x="8" y="40"/>
                      <a:pt x="18" y="45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6" y="41"/>
                      <a:pt x="42" y="35"/>
                      <a:pt x="44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6" y="18"/>
                      <a:pt x="42" y="8"/>
                      <a:pt x="34" y="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0"/>
              <p:cNvSpPr/>
              <p:nvPr/>
            </p:nvSpPr>
            <p:spPr bwMode="auto">
              <a:xfrm>
                <a:off x="4611688" y="3490913"/>
                <a:ext cx="257175" cy="284163"/>
              </a:xfrm>
              <a:custGeom>
                <a:avLst/>
                <a:gdLst>
                  <a:gd name="T0" fmla="*/ 91 w 95"/>
                  <a:gd name="T1" fmla="*/ 65 h 105"/>
                  <a:gd name="T2" fmla="*/ 69 w 95"/>
                  <a:gd name="T3" fmla="*/ 35 h 105"/>
                  <a:gd name="T4" fmla="*/ 60 w 95"/>
                  <a:gd name="T5" fmla="*/ 20 h 105"/>
                  <a:gd name="T6" fmla="*/ 20 w 95"/>
                  <a:gd name="T7" fmla="*/ 9 h 105"/>
                  <a:gd name="T8" fmla="*/ 9 w 95"/>
                  <a:gd name="T9" fmla="*/ 50 h 105"/>
                  <a:gd name="T10" fmla="*/ 18 w 95"/>
                  <a:gd name="T11" fmla="*/ 65 h 105"/>
                  <a:gd name="T12" fmla="*/ 22 w 95"/>
                  <a:gd name="T13" fmla="*/ 72 h 105"/>
                  <a:gd name="T14" fmla="*/ 22 w 95"/>
                  <a:gd name="T15" fmla="*/ 74 h 105"/>
                  <a:gd name="T16" fmla="*/ 23 w 95"/>
                  <a:gd name="T17" fmla="*/ 76 h 105"/>
                  <a:gd name="T18" fmla="*/ 44 w 95"/>
                  <a:gd name="T19" fmla="*/ 97 h 105"/>
                  <a:gd name="T20" fmla="*/ 70 w 95"/>
                  <a:gd name="T21" fmla="*/ 102 h 105"/>
                  <a:gd name="T22" fmla="*/ 91 w 95"/>
                  <a:gd name="T23" fmla="*/ 6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05">
                    <a:moveTo>
                      <a:pt x="91" y="65"/>
                    </a:moveTo>
                    <a:cubicBezTo>
                      <a:pt x="87" y="53"/>
                      <a:pt x="80" y="42"/>
                      <a:pt x="69" y="35"/>
                    </a:cubicBezTo>
                    <a:cubicBezTo>
                      <a:pt x="67" y="30"/>
                      <a:pt x="64" y="25"/>
                      <a:pt x="60" y="20"/>
                    </a:cubicBezTo>
                    <a:cubicBezTo>
                      <a:pt x="52" y="7"/>
                      <a:pt x="34" y="0"/>
                      <a:pt x="20" y="9"/>
                    </a:cubicBezTo>
                    <a:cubicBezTo>
                      <a:pt x="7" y="18"/>
                      <a:pt x="0" y="36"/>
                      <a:pt x="9" y="50"/>
                    </a:cubicBezTo>
                    <a:cubicBezTo>
                      <a:pt x="12" y="55"/>
                      <a:pt x="15" y="60"/>
                      <a:pt x="18" y="65"/>
                    </a:cubicBezTo>
                    <a:cubicBezTo>
                      <a:pt x="19" y="67"/>
                      <a:pt x="20" y="70"/>
                      <a:pt x="22" y="72"/>
                    </a:cubicBezTo>
                    <a:cubicBezTo>
                      <a:pt x="22" y="73"/>
                      <a:pt x="22" y="73"/>
                      <a:pt x="22" y="74"/>
                    </a:cubicBezTo>
                    <a:cubicBezTo>
                      <a:pt x="23" y="74"/>
                      <a:pt x="23" y="75"/>
                      <a:pt x="23" y="76"/>
                    </a:cubicBezTo>
                    <a:cubicBezTo>
                      <a:pt x="27" y="86"/>
                      <a:pt x="35" y="94"/>
                      <a:pt x="44" y="97"/>
                    </a:cubicBezTo>
                    <a:cubicBezTo>
                      <a:pt x="52" y="102"/>
                      <a:pt x="61" y="105"/>
                      <a:pt x="70" y="102"/>
                    </a:cubicBezTo>
                    <a:cubicBezTo>
                      <a:pt x="85" y="97"/>
                      <a:pt x="95" y="81"/>
                      <a:pt x="91" y="6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1"/>
              <p:cNvSpPr/>
              <p:nvPr/>
            </p:nvSpPr>
            <p:spPr bwMode="auto">
              <a:xfrm>
                <a:off x="4895851" y="3846513"/>
                <a:ext cx="236538" cy="500063"/>
              </a:xfrm>
              <a:custGeom>
                <a:avLst/>
                <a:gdLst>
                  <a:gd name="T0" fmla="*/ 72 w 87"/>
                  <a:gd name="T1" fmla="*/ 37 h 185"/>
                  <a:gd name="T2" fmla="*/ 12 w 87"/>
                  <a:gd name="T3" fmla="*/ 53 h 185"/>
                  <a:gd name="T4" fmla="*/ 21 w 87"/>
                  <a:gd name="T5" fmla="*/ 92 h 185"/>
                  <a:gd name="T6" fmla="*/ 23 w 87"/>
                  <a:gd name="T7" fmla="*/ 144 h 185"/>
                  <a:gd name="T8" fmla="*/ 80 w 87"/>
                  <a:gd name="T9" fmla="*/ 152 h 185"/>
                  <a:gd name="T10" fmla="*/ 72 w 87"/>
                  <a:gd name="T11" fmla="*/ 3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185">
                    <a:moveTo>
                      <a:pt x="72" y="37"/>
                    </a:moveTo>
                    <a:cubicBezTo>
                      <a:pt x="58" y="0"/>
                      <a:pt x="0" y="14"/>
                      <a:pt x="12" y="53"/>
                    </a:cubicBezTo>
                    <a:cubicBezTo>
                      <a:pt x="16" y="66"/>
                      <a:pt x="19" y="79"/>
                      <a:pt x="21" y="92"/>
                    </a:cubicBezTo>
                    <a:cubicBezTo>
                      <a:pt x="22" y="109"/>
                      <a:pt x="23" y="127"/>
                      <a:pt x="23" y="144"/>
                    </a:cubicBezTo>
                    <a:cubicBezTo>
                      <a:pt x="22" y="176"/>
                      <a:pt x="74" y="185"/>
                      <a:pt x="80" y="152"/>
                    </a:cubicBezTo>
                    <a:cubicBezTo>
                      <a:pt x="87" y="112"/>
                      <a:pt x="86" y="74"/>
                      <a:pt x="72" y="3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2"/>
              <p:cNvSpPr/>
              <p:nvPr/>
            </p:nvSpPr>
            <p:spPr bwMode="auto">
              <a:xfrm>
                <a:off x="4832351" y="4587875"/>
                <a:ext cx="196850" cy="328613"/>
              </a:xfrm>
              <a:custGeom>
                <a:avLst/>
                <a:gdLst>
                  <a:gd name="T0" fmla="*/ 60 w 73"/>
                  <a:gd name="T1" fmla="*/ 17 h 121"/>
                  <a:gd name="T2" fmla="*/ 35 w 73"/>
                  <a:gd name="T3" fmla="*/ 7 h 121"/>
                  <a:gd name="T4" fmla="*/ 21 w 73"/>
                  <a:gd name="T5" fmla="*/ 21 h 121"/>
                  <a:gd name="T6" fmla="*/ 18 w 73"/>
                  <a:gd name="T7" fmla="*/ 26 h 121"/>
                  <a:gd name="T8" fmla="*/ 5 w 73"/>
                  <a:gd name="T9" fmla="*/ 56 h 121"/>
                  <a:gd name="T10" fmla="*/ 6 w 73"/>
                  <a:gd name="T11" fmla="*/ 56 h 121"/>
                  <a:gd name="T12" fmla="*/ 6 w 73"/>
                  <a:gd name="T13" fmla="*/ 68 h 121"/>
                  <a:gd name="T14" fmla="*/ 3 w 73"/>
                  <a:gd name="T15" fmla="*/ 112 h 121"/>
                  <a:gd name="T16" fmla="*/ 11 w 73"/>
                  <a:gd name="T17" fmla="*/ 118 h 121"/>
                  <a:gd name="T18" fmla="*/ 72 w 73"/>
                  <a:gd name="T19" fmla="*/ 40 h 121"/>
                  <a:gd name="T20" fmla="*/ 60 w 73"/>
                  <a:gd name="T21" fmla="*/ 1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21">
                    <a:moveTo>
                      <a:pt x="60" y="17"/>
                    </a:moveTo>
                    <a:cubicBezTo>
                      <a:pt x="56" y="7"/>
                      <a:pt x="44" y="0"/>
                      <a:pt x="35" y="7"/>
                    </a:cubicBezTo>
                    <a:cubicBezTo>
                      <a:pt x="29" y="11"/>
                      <a:pt x="25" y="16"/>
                      <a:pt x="21" y="21"/>
                    </a:cubicBezTo>
                    <a:cubicBezTo>
                      <a:pt x="20" y="23"/>
                      <a:pt x="19" y="24"/>
                      <a:pt x="18" y="26"/>
                    </a:cubicBezTo>
                    <a:cubicBezTo>
                      <a:pt x="13" y="35"/>
                      <a:pt x="8" y="45"/>
                      <a:pt x="5" y="56"/>
                    </a:cubicBezTo>
                    <a:cubicBezTo>
                      <a:pt x="5" y="56"/>
                      <a:pt x="5" y="56"/>
                      <a:pt x="6" y="56"/>
                    </a:cubicBezTo>
                    <a:cubicBezTo>
                      <a:pt x="5" y="60"/>
                      <a:pt x="5" y="65"/>
                      <a:pt x="6" y="68"/>
                    </a:cubicBezTo>
                    <a:cubicBezTo>
                      <a:pt x="2" y="82"/>
                      <a:pt x="0" y="96"/>
                      <a:pt x="3" y="112"/>
                    </a:cubicBezTo>
                    <a:cubicBezTo>
                      <a:pt x="4" y="116"/>
                      <a:pt x="8" y="118"/>
                      <a:pt x="11" y="118"/>
                    </a:cubicBezTo>
                    <a:cubicBezTo>
                      <a:pt x="54" y="121"/>
                      <a:pt x="68" y="75"/>
                      <a:pt x="72" y="40"/>
                    </a:cubicBezTo>
                    <a:cubicBezTo>
                      <a:pt x="73" y="30"/>
                      <a:pt x="67" y="21"/>
                      <a:pt x="60" y="1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3"/>
              <p:cNvSpPr/>
              <p:nvPr/>
            </p:nvSpPr>
            <p:spPr bwMode="auto">
              <a:xfrm>
                <a:off x="4637088" y="4891088"/>
                <a:ext cx="130175" cy="144463"/>
              </a:xfrm>
              <a:custGeom>
                <a:avLst/>
                <a:gdLst>
                  <a:gd name="T0" fmla="*/ 35 w 48"/>
                  <a:gd name="T1" fmla="*/ 5 h 53"/>
                  <a:gd name="T2" fmla="*/ 8 w 48"/>
                  <a:gd name="T3" fmla="*/ 12 h 53"/>
                  <a:gd name="T4" fmla="*/ 1 w 48"/>
                  <a:gd name="T5" fmla="*/ 26 h 53"/>
                  <a:gd name="T6" fmla="*/ 9 w 48"/>
                  <a:gd name="T7" fmla="*/ 49 h 53"/>
                  <a:gd name="T8" fmla="*/ 33 w 48"/>
                  <a:gd name="T9" fmla="*/ 45 h 53"/>
                  <a:gd name="T10" fmla="*/ 42 w 48"/>
                  <a:gd name="T11" fmla="*/ 32 h 53"/>
                  <a:gd name="T12" fmla="*/ 35 w 48"/>
                  <a:gd name="T13" fmla="*/ 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3">
                    <a:moveTo>
                      <a:pt x="35" y="5"/>
                    </a:moveTo>
                    <a:cubicBezTo>
                      <a:pt x="26" y="0"/>
                      <a:pt x="13" y="2"/>
                      <a:pt x="8" y="12"/>
                    </a:cubicBezTo>
                    <a:cubicBezTo>
                      <a:pt x="6" y="17"/>
                      <a:pt x="3" y="21"/>
                      <a:pt x="1" y="26"/>
                    </a:cubicBezTo>
                    <a:cubicBezTo>
                      <a:pt x="0" y="34"/>
                      <a:pt x="2" y="44"/>
                      <a:pt x="9" y="49"/>
                    </a:cubicBezTo>
                    <a:cubicBezTo>
                      <a:pt x="17" y="53"/>
                      <a:pt x="27" y="50"/>
                      <a:pt x="33" y="45"/>
                    </a:cubicBezTo>
                    <a:cubicBezTo>
                      <a:pt x="37" y="41"/>
                      <a:pt x="39" y="36"/>
                      <a:pt x="42" y="32"/>
                    </a:cubicBezTo>
                    <a:cubicBezTo>
                      <a:pt x="48" y="23"/>
                      <a:pt x="44" y="10"/>
                      <a:pt x="3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14"/>
              <p:cNvSpPr/>
              <p:nvPr/>
            </p:nvSpPr>
            <p:spPr bwMode="auto">
              <a:xfrm>
                <a:off x="4541838" y="4989513"/>
                <a:ext cx="73025" cy="77788"/>
              </a:xfrm>
              <a:custGeom>
                <a:avLst/>
                <a:gdLst>
                  <a:gd name="T0" fmla="*/ 22 w 27"/>
                  <a:gd name="T1" fmla="*/ 4 h 29"/>
                  <a:gd name="T2" fmla="*/ 10 w 27"/>
                  <a:gd name="T3" fmla="*/ 1 h 29"/>
                  <a:gd name="T4" fmla="*/ 1 w 27"/>
                  <a:gd name="T5" fmla="*/ 10 h 29"/>
                  <a:gd name="T6" fmla="*/ 2 w 27"/>
                  <a:gd name="T7" fmla="*/ 22 h 29"/>
                  <a:gd name="T8" fmla="*/ 10 w 27"/>
                  <a:gd name="T9" fmla="*/ 28 h 29"/>
                  <a:gd name="T10" fmla="*/ 11 w 27"/>
                  <a:gd name="T11" fmla="*/ 28 h 29"/>
                  <a:gd name="T12" fmla="*/ 11 w 27"/>
                  <a:gd name="T13" fmla="*/ 28 h 29"/>
                  <a:gd name="T14" fmla="*/ 21 w 27"/>
                  <a:gd name="T15" fmla="*/ 26 h 29"/>
                  <a:gd name="T16" fmla="*/ 27 w 27"/>
                  <a:gd name="T17" fmla="*/ 14 h 29"/>
                  <a:gd name="T18" fmla="*/ 22 w 27"/>
                  <a:gd name="T1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9">
                    <a:moveTo>
                      <a:pt x="22" y="4"/>
                    </a:moveTo>
                    <a:cubicBezTo>
                      <a:pt x="19" y="1"/>
                      <a:pt x="15" y="0"/>
                      <a:pt x="10" y="1"/>
                    </a:cubicBezTo>
                    <a:cubicBezTo>
                      <a:pt x="6" y="2"/>
                      <a:pt x="2" y="6"/>
                      <a:pt x="1" y="10"/>
                    </a:cubicBezTo>
                    <a:cubicBezTo>
                      <a:pt x="1" y="14"/>
                      <a:pt x="0" y="18"/>
                      <a:pt x="2" y="22"/>
                    </a:cubicBezTo>
                    <a:cubicBezTo>
                      <a:pt x="3" y="25"/>
                      <a:pt x="6" y="28"/>
                      <a:pt x="10" y="28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4" y="29"/>
                      <a:pt x="18" y="27"/>
                      <a:pt x="21" y="26"/>
                    </a:cubicBezTo>
                    <a:cubicBezTo>
                      <a:pt x="25" y="24"/>
                      <a:pt x="27" y="18"/>
                      <a:pt x="27" y="14"/>
                    </a:cubicBezTo>
                    <a:cubicBezTo>
                      <a:pt x="27" y="10"/>
                      <a:pt x="25" y="6"/>
                      <a:pt x="22" y="4"/>
                    </a:cubicBezTo>
                  </a:path>
                </a:pathLst>
              </a:custGeom>
              <a:solidFill>
                <a:srgbClr val="FBC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15"/>
              <p:cNvSpPr>
                <a:spLocks noEditPoints="1"/>
              </p:cNvSpPr>
              <p:nvPr/>
            </p:nvSpPr>
            <p:spPr bwMode="auto">
              <a:xfrm>
                <a:off x="4043363" y="2387600"/>
                <a:ext cx="644525" cy="742950"/>
              </a:xfrm>
              <a:custGeom>
                <a:avLst/>
                <a:gdLst>
                  <a:gd name="T0" fmla="*/ 226 w 238"/>
                  <a:gd name="T1" fmla="*/ 257 h 274"/>
                  <a:gd name="T2" fmla="*/ 225 w 238"/>
                  <a:gd name="T3" fmla="*/ 252 h 274"/>
                  <a:gd name="T4" fmla="*/ 224 w 238"/>
                  <a:gd name="T5" fmla="*/ 248 h 274"/>
                  <a:gd name="T6" fmla="*/ 223 w 238"/>
                  <a:gd name="T7" fmla="*/ 245 h 274"/>
                  <a:gd name="T8" fmla="*/ 221 w 238"/>
                  <a:gd name="T9" fmla="*/ 242 h 274"/>
                  <a:gd name="T10" fmla="*/ 218 w 238"/>
                  <a:gd name="T11" fmla="*/ 235 h 274"/>
                  <a:gd name="T12" fmla="*/ 215 w 238"/>
                  <a:gd name="T13" fmla="*/ 232 h 274"/>
                  <a:gd name="T14" fmla="*/ 198 w 238"/>
                  <a:gd name="T15" fmla="*/ 210 h 274"/>
                  <a:gd name="T16" fmla="*/ 211 w 238"/>
                  <a:gd name="T17" fmla="*/ 193 h 274"/>
                  <a:gd name="T18" fmla="*/ 221 w 238"/>
                  <a:gd name="T19" fmla="*/ 175 h 274"/>
                  <a:gd name="T20" fmla="*/ 222 w 238"/>
                  <a:gd name="T21" fmla="*/ 170 h 274"/>
                  <a:gd name="T22" fmla="*/ 222 w 238"/>
                  <a:gd name="T23" fmla="*/ 170 h 274"/>
                  <a:gd name="T24" fmla="*/ 209 w 238"/>
                  <a:gd name="T25" fmla="*/ 153 h 274"/>
                  <a:gd name="T26" fmla="*/ 185 w 238"/>
                  <a:gd name="T27" fmla="*/ 138 h 274"/>
                  <a:gd name="T28" fmla="*/ 217 w 238"/>
                  <a:gd name="T29" fmla="*/ 104 h 274"/>
                  <a:gd name="T30" fmla="*/ 189 w 238"/>
                  <a:gd name="T31" fmla="*/ 33 h 274"/>
                  <a:gd name="T32" fmla="*/ 175 w 238"/>
                  <a:gd name="T33" fmla="*/ 28 h 274"/>
                  <a:gd name="T34" fmla="*/ 148 w 238"/>
                  <a:gd name="T35" fmla="*/ 4 h 274"/>
                  <a:gd name="T36" fmla="*/ 115 w 238"/>
                  <a:gd name="T37" fmla="*/ 6 h 274"/>
                  <a:gd name="T38" fmla="*/ 114 w 238"/>
                  <a:gd name="T39" fmla="*/ 6 h 274"/>
                  <a:gd name="T40" fmla="*/ 22 w 238"/>
                  <a:gd name="T41" fmla="*/ 54 h 274"/>
                  <a:gd name="T42" fmla="*/ 12 w 238"/>
                  <a:gd name="T43" fmla="*/ 59 h 274"/>
                  <a:gd name="T44" fmla="*/ 13 w 238"/>
                  <a:gd name="T45" fmla="*/ 100 h 274"/>
                  <a:gd name="T46" fmla="*/ 13 w 238"/>
                  <a:gd name="T47" fmla="*/ 104 h 274"/>
                  <a:gd name="T48" fmla="*/ 24 w 238"/>
                  <a:gd name="T49" fmla="*/ 121 h 274"/>
                  <a:gd name="T50" fmla="*/ 38 w 238"/>
                  <a:gd name="T51" fmla="*/ 124 h 274"/>
                  <a:gd name="T52" fmla="*/ 39 w 238"/>
                  <a:gd name="T53" fmla="*/ 127 h 274"/>
                  <a:gd name="T54" fmla="*/ 33 w 238"/>
                  <a:gd name="T55" fmla="*/ 134 h 274"/>
                  <a:gd name="T56" fmla="*/ 26 w 238"/>
                  <a:gd name="T57" fmla="*/ 139 h 274"/>
                  <a:gd name="T58" fmla="*/ 26 w 238"/>
                  <a:gd name="T59" fmla="*/ 139 h 274"/>
                  <a:gd name="T60" fmla="*/ 2 w 238"/>
                  <a:gd name="T61" fmla="*/ 174 h 274"/>
                  <a:gd name="T62" fmla="*/ 24 w 238"/>
                  <a:gd name="T63" fmla="*/ 213 h 274"/>
                  <a:gd name="T64" fmla="*/ 3 w 238"/>
                  <a:gd name="T65" fmla="*/ 261 h 274"/>
                  <a:gd name="T66" fmla="*/ 24 w 238"/>
                  <a:gd name="T67" fmla="*/ 273 h 274"/>
                  <a:gd name="T68" fmla="*/ 112 w 238"/>
                  <a:gd name="T69" fmla="*/ 264 h 274"/>
                  <a:gd name="T70" fmla="*/ 144 w 238"/>
                  <a:gd name="T71" fmla="*/ 261 h 274"/>
                  <a:gd name="T72" fmla="*/ 149 w 238"/>
                  <a:gd name="T73" fmla="*/ 263 h 274"/>
                  <a:gd name="T74" fmla="*/ 159 w 238"/>
                  <a:gd name="T75" fmla="*/ 266 h 274"/>
                  <a:gd name="T76" fmla="*/ 165 w 238"/>
                  <a:gd name="T77" fmla="*/ 266 h 274"/>
                  <a:gd name="T78" fmla="*/ 172 w 238"/>
                  <a:gd name="T79" fmla="*/ 268 h 274"/>
                  <a:gd name="T80" fmla="*/ 187 w 238"/>
                  <a:gd name="T81" fmla="*/ 270 h 274"/>
                  <a:gd name="T82" fmla="*/ 202 w 238"/>
                  <a:gd name="T83" fmla="*/ 268 h 274"/>
                  <a:gd name="T84" fmla="*/ 207 w 238"/>
                  <a:gd name="T85" fmla="*/ 269 h 274"/>
                  <a:gd name="T86" fmla="*/ 226 w 238"/>
                  <a:gd name="T87" fmla="*/ 257 h 274"/>
                  <a:gd name="T88" fmla="*/ 44 w 238"/>
                  <a:gd name="T89" fmla="*/ 183 h 274"/>
                  <a:gd name="T90" fmla="*/ 44 w 238"/>
                  <a:gd name="T91" fmla="*/ 184 h 274"/>
                  <a:gd name="T92" fmla="*/ 43 w 238"/>
                  <a:gd name="T93" fmla="*/ 184 h 274"/>
                  <a:gd name="T94" fmla="*/ 41 w 238"/>
                  <a:gd name="T95" fmla="*/ 181 h 274"/>
                  <a:gd name="T96" fmla="*/ 41 w 238"/>
                  <a:gd name="T97" fmla="*/ 181 h 274"/>
                  <a:gd name="T98" fmla="*/ 44 w 238"/>
                  <a:gd name="T99" fmla="*/ 175 h 274"/>
                  <a:gd name="T100" fmla="*/ 46 w 238"/>
                  <a:gd name="T101" fmla="*/ 177 h 274"/>
                  <a:gd name="T102" fmla="*/ 44 w 238"/>
                  <a:gd name="T103" fmla="*/ 183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274">
                    <a:moveTo>
                      <a:pt x="226" y="257"/>
                    </a:moveTo>
                    <a:cubicBezTo>
                      <a:pt x="226" y="255"/>
                      <a:pt x="226" y="254"/>
                      <a:pt x="225" y="252"/>
                    </a:cubicBezTo>
                    <a:cubicBezTo>
                      <a:pt x="225" y="251"/>
                      <a:pt x="225" y="249"/>
                      <a:pt x="224" y="248"/>
                    </a:cubicBezTo>
                    <a:cubicBezTo>
                      <a:pt x="224" y="247"/>
                      <a:pt x="224" y="246"/>
                      <a:pt x="223" y="245"/>
                    </a:cubicBezTo>
                    <a:cubicBezTo>
                      <a:pt x="223" y="244"/>
                      <a:pt x="222" y="243"/>
                      <a:pt x="221" y="242"/>
                    </a:cubicBezTo>
                    <a:cubicBezTo>
                      <a:pt x="221" y="240"/>
                      <a:pt x="219" y="237"/>
                      <a:pt x="218" y="235"/>
                    </a:cubicBezTo>
                    <a:cubicBezTo>
                      <a:pt x="217" y="234"/>
                      <a:pt x="216" y="233"/>
                      <a:pt x="215" y="232"/>
                    </a:cubicBezTo>
                    <a:cubicBezTo>
                      <a:pt x="209" y="225"/>
                      <a:pt x="204" y="217"/>
                      <a:pt x="198" y="210"/>
                    </a:cubicBezTo>
                    <a:cubicBezTo>
                      <a:pt x="204" y="206"/>
                      <a:pt x="208" y="199"/>
                      <a:pt x="211" y="193"/>
                    </a:cubicBezTo>
                    <a:cubicBezTo>
                      <a:pt x="218" y="190"/>
                      <a:pt x="224" y="183"/>
                      <a:pt x="221" y="175"/>
                    </a:cubicBezTo>
                    <a:cubicBezTo>
                      <a:pt x="222" y="174"/>
                      <a:pt x="222" y="172"/>
                      <a:pt x="222" y="170"/>
                    </a:cubicBezTo>
                    <a:cubicBezTo>
                      <a:pt x="222" y="170"/>
                      <a:pt x="222" y="170"/>
                      <a:pt x="222" y="170"/>
                    </a:cubicBezTo>
                    <a:cubicBezTo>
                      <a:pt x="224" y="162"/>
                      <a:pt x="217" y="154"/>
                      <a:pt x="209" y="153"/>
                    </a:cubicBezTo>
                    <a:cubicBezTo>
                      <a:pt x="203" y="146"/>
                      <a:pt x="194" y="141"/>
                      <a:pt x="185" y="138"/>
                    </a:cubicBezTo>
                    <a:cubicBezTo>
                      <a:pt x="196" y="127"/>
                      <a:pt x="208" y="116"/>
                      <a:pt x="217" y="104"/>
                    </a:cubicBezTo>
                    <a:cubicBezTo>
                      <a:pt x="238" y="75"/>
                      <a:pt x="205" y="54"/>
                      <a:pt x="189" y="33"/>
                    </a:cubicBezTo>
                    <a:cubicBezTo>
                      <a:pt x="185" y="29"/>
                      <a:pt x="180" y="27"/>
                      <a:pt x="175" y="28"/>
                    </a:cubicBezTo>
                    <a:cubicBezTo>
                      <a:pt x="167" y="18"/>
                      <a:pt x="159" y="8"/>
                      <a:pt x="148" y="4"/>
                    </a:cubicBezTo>
                    <a:cubicBezTo>
                      <a:pt x="138" y="0"/>
                      <a:pt x="125" y="0"/>
                      <a:pt x="115" y="6"/>
                    </a:cubicBezTo>
                    <a:cubicBezTo>
                      <a:pt x="115" y="6"/>
                      <a:pt x="114" y="6"/>
                      <a:pt x="114" y="6"/>
                    </a:cubicBezTo>
                    <a:cubicBezTo>
                      <a:pt x="78" y="2"/>
                      <a:pt x="44" y="26"/>
                      <a:pt x="22" y="54"/>
                    </a:cubicBezTo>
                    <a:cubicBezTo>
                      <a:pt x="19" y="55"/>
                      <a:pt x="15" y="56"/>
                      <a:pt x="12" y="59"/>
                    </a:cubicBezTo>
                    <a:cubicBezTo>
                      <a:pt x="0" y="71"/>
                      <a:pt x="1" y="90"/>
                      <a:pt x="13" y="100"/>
                    </a:cubicBezTo>
                    <a:cubicBezTo>
                      <a:pt x="13" y="102"/>
                      <a:pt x="13" y="103"/>
                      <a:pt x="13" y="104"/>
                    </a:cubicBezTo>
                    <a:cubicBezTo>
                      <a:pt x="15" y="110"/>
                      <a:pt x="19" y="117"/>
                      <a:pt x="24" y="121"/>
                    </a:cubicBezTo>
                    <a:cubicBezTo>
                      <a:pt x="28" y="124"/>
                      <a:pt x="33" y="126"/>
                      <a:pt x="38" y="124"/>
                    </a:cubicBezTo>
                    <a:cubicBezTo>
                      <a:pt x="38" y="125"/>
                      <a:pt x="39" y="126"/>
                      <a:pt x="39" y="127"/>
                    </a:cubicBezTo>
                    <a:cubicBezTo>
                      <a:pt x="37" y="129"/>
                      <a:pt x="35" y="131"/>
                      <a:pt x="33" y="134"/>
                    </a:cubicBezTo>
                    <a:cubicBezTo>
                      <a:pt x="30" y="135"/>
                      <a:pt x="28" y="137"/>
                      <a:pt x="26" y="139"/>
                    </a:cubicBezTo>
                    <a:cubicBezTo>
                      <a:pt x="26" y="139"/>
                      <a:pt x="26" y="139"/>
                      <a:pt x="26" y="139"/>
                    </a:cubicBezTo>
                    <a:cubicBezTo>
                      <a:pt x="19" y="153"/>
                      <a:pt x="0" y="154"/>
                      <a:pt x="2" y="174"/>
                    </a:cubicBezTo>
                    <a:cubicBezTo>
                      <a:pt x="3" y="188"/>
                      <a:pt x="14" y="201"/>
                      <a:pt x="24" y="213"/>
                    </a:cubicBezTo>
                    <a:cubicBezTo>
                      <a:pt x="9" y="224"/>
                      <a:pt x="0" y="238"/>
                      <a:pt x="3" y="261"/>
                    </a:cubicBezTo>
                    <a:cubicBezTo>
                      <a:pt x="5" y="270"/>
                      <a:pt x="16" y="274"/>
                      <a:pt x="24" y="273"/>
                    </a:cubicBezTo>
                    <a:cubicBezTo>
                      <a:pt x="53" y="268"/>
                      <a:pt x="83" y="266"/>
                      <a:pt x="112" y="264"/>
                    </a:cubicBezTo>
                    <a:cubicBezTo>
                      <a:pt x="119" y="264"/>
                      <a:pt x="133" y="264"/>
                      <a:pt x="144" y="261"/>
                    </a:cubicBezTo>
                    <a:cubicBezTo>
                      <a:pt x="146" y="262"/>
                      <a:pt x="147" y="262"/>
                      <a:pt x="149" y="263"/>
                    </a:cubicBezTo>
                    <a:cubicBezTo>
                      <a:pt x="152" y="264"/>
                      <a:pt x="155" y="265"/>
                      <a:pt x="159" y="266"/>
                    </a:cubicBezTo>
                    <a:cubicBezTo>
                      <a:pt x="161" y="267"/>
                      <a:pt x="163" y="267"/>
                      <a:pt x="165" y="266"/>
                    </a:cubicBezTo>
                    <a:cubicBezTo>
                      <a:pt x="167" y="267"/>
                      <a:pt x="170" y="267"/>
                      <a:pt x="172" y="268"/>
                    </a:cubicBezTo>
                    <a:cubicBezTo>
                      <a:pt x="177" y="269"/>
                      <a:pt x="182" y="269"/>
                      <a:pt x="187" y="270"/>
                    </a:cubicBezTo>
                    <a:cubicBezTo>
                      <a:pt x="190" y="270"/>
                      <a:pt x="197" y="268"/>
                      <a:pt x="202" y="268"/>
                    </a:cubicBezTo>
                    <a:cubicBezTo>
                      <a:pt x="203" y="269"/>
                      <a:pt x="205" y="269"/>
                      <a:pt x="207" y="269"/>
                    </a:cubicBezTo>
                    <a:cubicBezTo>
                      <a:pt x="215" y="272"/>
                      <a:pt x="227" y="267"/>
                      <a:pt x="226" y="257"/>
                    </a:cubicBezTo>
                    <a:moveTo>
                      <a:pt x="44" y="183"/>
                    </a:moveTo>
                    <a:cubicBezTo>
                      <a:pt x="44" y="183"/>
                      <a:pt x="44" y="183"/>
                      <a:pt x="44" y="184"/>
                    </a:cubicBezTo>
                    <a:cubicBezTo>
                      <a:pt x="43" y="184"/>
                      <a:pt x="43" y="184"/>
                      <a:pt x="43" y="184"/>
                    </a:cubicBezTo>
                    <a:cubicBezTo>
                      <a:pt x="43" y="183"/>
                      <a:pt x="42" y="182"/>
                      <a:pt x="41" y="181"/>
                    </a:cubicBezTo>
                    <a:cubicBezTo>
                      <a:pt x="41" y="181"/>
                      <a:pt x="41" y="181"/>
                      <a:pt x="41" y="181"/>
                    </a:cubicBezTo>
                    <a:cubicBezTo>
                      <a:pt x="42" y="179"/>
                      <a:pt x="43" y="177"/>
                      <a:pt x="44" y="175"/>
                    </a:cubicBezTo>
                    <a:cubicBezTo>
                      <a:pt x="44" y="176"/>
                      <a:pt x="45" y="176"/>
                      <a:pt x="46" y="177"/>
                    </a:cubicBezTo>
                    <a:cubicBezTo>
                      <a:pt x="45" y="179"/>
                      <a:pt x="44" y="181"/>
                      <a:pt x="44" y="183"/>
                    </a:cubicBezTo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6"/>
              <p:cNvSpPr/>
              <p:nvPr/>
            </p:nvSpPr>
            <p:spPr bwMode="auto">
              <a:xfrm>
                <a:off x="4046538" y="2524125"/>
                <a:ext cx="582613" cy="215900"/>
              </a:xfrm>
              <a:custGeom>
                <a:avLst/>
                <a:gdLst>
                  <a:gd name="T0" fmla="*/ 213 w 215"/>
                  <a:gd name="T1" fmla="*/ 48 h 80"/>
                  <a:gd name="T2" fmla="*/ 214 w 215"/>
                  <a:gd name="T3" fmla="*/ 49 h 80"/>
                  <a:gd name="T4" fmla="*/ 214 w 215"/>
                  <a:gd name="T5" fmla="*/ 46 h 80"/>
                  <a:gd name="T6" fmla="*/ 214 w 215"/>
                  <a:gd name="T7" fmla="*/ 38 h 80"/>
                  <a:gd name="T8" fmla="*/ 189 w 215"/>
                  <a:gd name="T9" fmla="*/ 17 h 80"/>
                  <a:gd name="T10" fmla="*/ 188 w 215"/>
                  <a:gd name="T11" fmla="*/ 16 h 80"/>
                  <a:gd name="T12" fmla="*/ 152 w 215"/>
                  <a:gd name="T13" fmla="*/ 2 h 80"/>
                  <a:gd name="T14" fmla="*/ 143 w 215"/>
                  <a:gd name="T15" fmla="*/ 0 h 80"/>
                  <a:gd name="T16" fmla="*/ 143 w 215"/>
                  <a:gd name="T17" fmla="*/ 0 h 80"/>
                  <a:gd name="T18" fmla="*/ 118 w 215"/>
                  <a:gd name="T19" fmla="*/ 2 h 80"/>
                  <a:gd name="T20" fmla="*/ 109 w 215"/>
                  <a:gd name="T21" fmla="*/ 5 h 80"/>
                  <a:gd name="T22" fmla="*/ 76 w 215"/>
                  <a:gd name="T23" fmla="*/ 5 h 80"/>
                  <a:gd name="T24" fmla="*/ 52 w 215"/>
                  <a:gd name="T25" fmla="*/ 11 h 80"/>
                  <a:gd name="T26" fmla="*/ 51 w 215"/>
                  <a:gd name="T27" fmla="*/ 11 h 80"/>
                  <a:gd name="T28" fmla="*/ 25 w 215"/>
                  <a:gd name="T29" fmla="*/ 16 h 80"/>
                  <a:gd name="T30" fmla="*/ 15 w 215"/>
                  <a:gd name="T31" fmla="*/ 18 h 80"/>
                  <a:gd name="T32" fmla="*/ 9 w 215"/>
                  <a:gd name="T33" fmla="*/ 46 h 80"/>
                  <a:gd name="T34" fmla="*/ 9 w 215"/>
                  <a:gd name="T35" fmla="*/ 46 h 80"/>
                  <a:gd name="T36" fmla="*/ 18 w 215"/>
                  <a:gd name="T37" fmla="*/ 57 h 80"/>
                  <a:gd name="T38" fmla="*/ 18 w 215"/>
                  <a:gd name="T39" fmla="*/ 59 h 80"/>
                  <a:gd name="T40" fmla="*/ 33 w 215"/>
                  <a:gd name="T41" fmla="*/ 76 h 80"/>
                  <a:gd name="T42" fmla="*/ 43 w 215"/>
                  <a:gd name="T43" fmla="*/ 77 h 80"/>
                  <a:gd name="T44" fmla="*/ 51 w 215"/>
                  <a:gd name="T45" fmla="*/ 77 h 80"/>
                  <a:gd name="T46" fmla="*/ 71 w 215"/>
                  <a:gd name="T47" fmla="*/ 72 h 80"/>
                  <a:gd name="T48" fmla="*/ 74 w 215"/>
                  <a:gd name="T49" fmla="*/ 73 h 80"/>
                  <a:gd name="T50" fmla="*/ 154 w 215"/>
                  <a:gd name="T51" fmla="*/ 77 h 80"/>
                  <a:gd name="T52" fmla="*/ 169 w 215"/>
                  <a:gd name="T53" fmla="*/ 75 h 80"/>
                  <a:gd name="T54" fmla="*/ 195 w 215"/>
                  <a:gd name="T55" fmla="*/ 68 h 80"/>
                  <a:gd name="T56" fmla="*/ 198 w 215"/>
                  <a:gd name="T57" fmla="*/ 61 h 80"/>
                  <a:gd name="T58" fmla="*/ 201 w 215"/>
                  <a:gd name="T59" fmla="*/ 59 h 80"/>
                  <a:gd name="T60" fmla="*/ 212 w 215"/>
                  <a:gd name="T61" fmla="*/ 52 h 80"/>
                  <a:gd name="T62" fmla="*/ 214 w 215"/>
                  <a:gd name="T63" fmla="*/ 49 h 80"/>
                  <a:gd name="T64" fmla="*/ 213 w 215"/>
                  <a:gd name="T65" fmla="*/ 48 h 80"/>
                  <a:gd name="T66" fmla="*/ 213 w 215"/>
                  <a:gd name="T67" fmla="*/ 4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5" h="80">
                    <a:moveTo>
                      <a:pt x="213" y="48"/>
                    </a:moveTo>
                    <a:cubicBezTo>
                      <a:pt x="214" y="49"/>
                      <a:pt x="214" y="49"/>
                      <a:pt x="214" y="49"/>
                    </a:cubicBezTo>
                    <a:cubicBezTo>
                      <a:pt x="214" y="48"/>
                      <a:pt x="214" y="47"/>
                      <a:pt x="214" y="46"/>
                    </a:cubicBezTo>
                    <a:cubicBezTo>
                      <a:pt x="215" y="44"/>
                      <a:pt x="215" y="41"/>
                      <a:pt x="214" y="38"/>
                    </a:cubicBezTo>
                    <a:cubicBezTo>
                      <a:pt x="213" y="26"/>
                      <a:pt x="201" y="20"/>
                      <a:pt x="189" y="17"/>
                    </a:cubicBezTo>
                    <a:cubicBezTo>
                      <a:pt x="188" y="17"/>
                      <a:pt x="188" y="16"/>
                      <a:pt x="188" y="16"/>
                    </a:cubicBezTo>
                    <a:cubicBezTo>
                      <a:pt x="178" y="7"/>
                      <a:pt x="165" y="3"/>
                      <a:pt x="152" y="2"/>
                    </a:cubicBezTo>
                    <a:cubicBezTo>
                      <a:pt x="149" y="1"/>
                      <a:pt x="147" y="1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5" y="1"/>
                      <a:pt x="127" y="1"/>
                      <a:pt x="118" y="2"/>
                    </a:cubicBezTo>
                    <a:cubicBezTo>
                      <a:pt x="114" y="2"/>
                      <a:pt x="112" y="3"/>
                      <a:pt x="109" y="5"/>
                    </a:cubicBezTo>
                    <a:cubicBezTo>
                      <a:pt x="98" y="2"/>
                      <a:pt x="86" y="4"/>
                      <a:pt x="76" y="5"/>
                    </a:cubicBezTo>
                    <a:cubicBezTo>
                      <a:pt x="67" y="7"/>
                      <a:pt x="59" y="8"/>
                      <a:pt x="52" y="11"/>
                    </a:cubicBezTo>
                    <a:cubicBezTo>
                      <a:pt x="52" y="11"/>
                      <a:pt x="51" y="11"/>
                      <a:pt x="51" y="11"/>
                    </a:cubicBezTo>
                    <a:cubicBezTo>
                      <a:pt x="43" y="13"/>
                      <a:pt x="34" y="15"/>
                      <a:pt x="25" y="16"/>
                    </a:cubicBezTo>
                    <a:cubicBezTo>
                      <a:pt x="22" y="17"/>
                      <a:pt x="18" y="17"/>
                      <a:pt x="15" y="18"/>
                    </a:cubicBezTo>
                    <a:cubicBezTo>
                      <a:pt x="0" y="21"/>
                      <a:pt x="0" y="37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51"/>
                      <a:pt x="13" y="55"/>
                      <a:pt x="18" y="57"/>
                    </a:cubicBezTo>
                    <a:cubicBezTo>
                      <a:pt x="18" y="58"/>
                      <a:pt x="18" y="58"/>
                      <a:pt x="18" y="59"/>
                    </a:cubicBezTo>
                    <a:cubicBezTo>
                      <a:pt x="20" y="67"/>
                      <a:pt x="25" y="73"/>
                      <a:pt x="33" y="76"/>
                    </a:cubicBezTo>
                    <a:cubicBezTo>
                      <a:pt x="37" y="77"/>
                      <a:pt x="40" y="77"/>
                      <a:pt x="43" y="77"/>
                    </a:cubicBezTo>
                    <a:cubicBezTo>
                      <a:pt x="45" y="78"/>
                      <a:pt x="48" y="78"/>
                      <a:pt x="51" y="77"/>
                    </a:cubicBezTo>
                    <a:cubicBezTo>
                      <a:pt x="58" y="76"/>
                      <a:pt x="65" y="75"/>
                      <a:pt x="71" y="72"/>
                    </a:cubicBezTo>
                    <a:cubicBezTo>
                      <a:pt x="72" y="72"/>
                      <a:pt x="73" y="73"/>
                      <a:pt x="74" y="73"/>
                    </a:cubicBezTo>
                    <a:cubicBezTo>
                      <a:pt x="101" y="70"/>
                      <a:pt x="127" y="76"/>
                      <a:pt x="154" y="77"/>
                    </a:cubicBezTo>
                    <a:cubicBezTo>
                      <a:pt x="159" y="78"/>
                      <a:pt x="164" y="77"/>
                      <a:pt x="169" y="75"/>
                    </a:cubicBezTo>
                    <a:cubicBezTo>
                      <a:pt x="177" y="80"/>
                      <a:pt x="188" y="80"/>
                      <a:pt x="195" y="68"/>
                    </a:cubicBezTo>
                    <a:cubicBezTo>
                      <a:pt x="196" y="66"/>
                      <a:pt x="197" y="64"/>
                      <a:pt x="198" y="61"/>
                    </a:cubicBezTo>
                    <a:cubicBezTo>
                      <a:pt x="199" y="61"/>
                      <a:pt x="200" y="60"/>
                      <a:pt x="201" y="59"/>
                    </a:cubicBezTo>
                    <a:cubicBezTo>
                      <a:pt x="206" y="59"/>
                      <a:pt x="210" y="57"/>
                      <a:pt x="212" y="52"/>
                    </a:cubicBezTo>
                    <a:cubicBezTo>
                      <a:pt x="213" y="51"/>
                      <a:pt x="213" y="50"/>
                      <a:pt x="214" y="49"/>
                    </a:cubicBezTo>
                    <a:cubicBezTo>
                      <a:pt x="213" y="49"/>
                      <a:pt x="213" y="49"/>
                      <a:pt x="213" y="48"/>
                    </a:cubicBezTo>
                    <a:cubicBezTo>
                      <a:pt x="213" y="48"/>
                      <a:pt x="213" y="48"/>
                      <a:pt x="213" y="48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17"/>
              <p:cNvSpPr/>
              <p:nvPr/>
            </p:nvSpPr>
            <p:spPr bwMode="auto">
              <a:xfrm>
                <a:off x="4040188" y="2801938"/>
                <a:ext cx="585788" cy="184150"/>
              </a:xfrm>
              <a:custGeom>
                <a:avLst/>
                <a:gdLst>
                  <a:gd name="T0" fmla="*/ 216 w 216"/>
                  <a:gd name="T1" fmla="*/ 27 h 68"/>
                  <a:gd name="T2" fmla="*/ 205 w 216"/>
                  <a:gd name="T3" fmla="*/ 13 h 68"/>
                  <a:gd name="T4" fmla="*/ 118 w 216"/>
                  <a:gd name="T5" fmla="*/ 3 h 68"/>
                  <a:gd name="T6" fmla="*/ 101 w 216"/>
                  <a:gd name="T7" fmla="*/ 5 h 68"/>
                  <a:gd name="T8" fmla="*/ 56 w 216"/>
                  <a:gd name="T9" fmla="*/ 8 h 68"/>
                  <a:gd name="T10" fmla="*/ 48 w 216"/>
                  <a:gd name="T11" fmla="*/ 5 h 68"/>
                  <a:gd name="T12" fmla="*/ 22 w 216"/>
                  <a:gd name="T13" fmla="*/ 10 h 68"/>
                  <a:gd name="T14" fmla="*/ 20 w 216"/>
                  <a:gd name="T15" fmla="*/ 12 h 68"/>
                  <a:gd name="T16" fmla="*/ 10 w 216"/>
                  <a:gd name="T17" fmla="*/ 19 h 68"/>
                  <a:gd name="T18" fmla="*/ 23 w 216"/>
                  <a:gd name="T19" fmla="*/ 42 h 68"/>
                  <a:gd name="T20" fmla="*/ 39 w 216"/>
                  <a:gd name="T21" fmla="*/ 63 h 68"/>
                  <a:gd name="T22" fmla="*/ 116 w 216"/>
                  <a:gd name="T23" fmla="*/ 53 h 68"/>
                  <a:gd name="T24" fmla="*/ 196 w 216"/>
                  <a:gd name="T25" fmla="*/ 59 h 68"/>
                  <a:gd name="T26" fmla="*/ 212 w 216"/>
                  <a:gd name="T27" fmla="*/ 49 h 68"/>
                  <a:gd name="T28" fmla="*/ 216 w 216"/>
                  <a:gd name="T29" fmla="*/ 2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68">
                    <a:moveTo>
                      <a:pt x="216" y="27"/>
                    </a:moveTo>
                    <a:cubicBezTo>
                      <a:pt x="215" y="20"/>
                      <a:pt x="211" y="15"/>
                      <a:pt x="205" y="13"/>
                    </a:cubicBezTo>
                    <a:cubicBezTo>
                      <a:pt x="176" y="4"/>
                      <a:pt x="147" y="0"/>
                      <a:pt x="118" y="3"/>
                    </a:cubicBezTo>
                    <a:cubicBezTo>
                      <a:pt x="112" y="3"/>
                      <a:pt x="107" y="4"/>
                      <a:pt x="101" y="5"/>
                    </a:cubicBezTo>
                    <a:cubicBezTo>
                      <a:pt x="86" y="5"/>
                      <a:pt x="71" y="6"/>
                      <a:pt x="56" y="8"/>
                    </a:cubicBezTo>
                    <a:cubicBezTo>
                      <a:pt x="54" y="6"/>
                      <a:pt x="51" y="5"/>
                      <a:pt x="48" y="5"/>
                    </a:cubicBezTo>
                    <a:cubicBezTo>
                      <a:pt x="38" y="4"/>
                      <a:pt x="30" y="6"/>
                      <a:pt x="22" y="10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17" y="14"/>
                      <a:pt x="13" y="16"/>
                      <a:pt x="10" y="19"/>
                    </a:cubicBezTo>
                    <a:cubicBezTo>
                      <a:pt x="0" y="28"/>
                      <a:pt x="11" y="44"/>
                      <a:pt x="23" y="42"/>
                    </a:cubicBezTo>
                    <a:cubicBezTo>
                      <a:pt x="17" y="52"/>
                      <a:pt x="25" y="68"/>
                      <a:pt x="39" y="63"/>
                    </a:cubicBezTo>
                    <a:cubicBezTo>
                      <a:pt x="64" y="54"/>
                      <a:pt x="89" y="52"/>
                      <a:pt x="116" y="53"/>
                    </a:cubicBezTo>
                    <a:cubicBezTo>
                      <a:pt x="142" y="53"/>
                      <a:pt x="170" y="53"/>
                      <a:pt x="196" y="59"/>
                    </a:cubicBezTo>
                    <a:cubicBezTo>
                      <a:pt x="203" y="60"/>
                      <a:pt x="209" y="56"/>
                      <a:pt x="212" y="49"/>
                    </a:cubicBezTo>
                    <a:cubicBezTo>
                      <a:pt x="215" y="42"/>
                      <a:pt x="216" y="35"/>
                      <a:pt x="216" y="27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18"/>
              <p:cNvSpPr/>
              <p:nvPr/>
            </p:nvSpPr>
            <p:spPr bwMode="auto">
              <a:xfrm>
                <a:off x="4029076" y="3027363"/>
                <a:ext cx="628650" cy="107950"/>
              </a:xfrm>
              <a:custGeom>
                <a:avLst/>
                <a:gdLst>
                  <a:gd name="T0" fmla="*/ 222 w 232"/>
                  <a:gd name="T1" fmla="*/ 12 h 40"/>
                  <a:gd name="T2" fmla="*/ 222 w 232"/>
                  <a:gd name="T3" fmla="*/ 12 h 40"/>
                  <a:gd name="T4" fmla="*/ 200 w 232"/>
                  <a:gd name="T5" fmla="*/ 7 h 40"/>
                  <a:gd name="T6" fmla="*/ 191 w 232"/>
                  <a:gd name="T7" fmla="*/ 5 h 40"/>
                  <a:gd name="T8" fmla="*/ 170 w 232"/>
                  <a:gd name="T9" fmla="*/ 3 h 40"/>
                  <a:gd name="T10" fmla="*/ 121 w 232"/>
                  <a:gd name="T11" fmla="*/ 1 h 40"/>
                  <a:gd name="T12" fmla="*/ 56 w 232"/>
                  <a:gd name="T13" fmla="*/ 7 h 40"/>
                  <a:gd name="T14" fmla="*/ 45 w 232"/>
                  <a:gd name="T15" fmla="*/ 0 h 40"/>
                  <a:gd name="T16" fmla="*/ 10 w 232"/>
                  <a:gd name="T17" fmla="*/ 4 h 40"/>
                  <a:gd name="T18" fmla="*/ 5 w 232"/>
                  <a:gd name="T19" fmla="*/ 25 h 40"/>
                  <a:gd name="T20" fmla="*/ 18 w 232"/>
                  <a:gd name="T21" fmla="*/ 38 h 40"/>
                  <a:gd name="T22" fmla="*/ 72 w 232"/>
                  <a:gd name="T23" fmla="*/ 33 h 40"/>
                  <a:gd name="T24" fmla="*/ 122 w 232"/>
                  <a:gd name="T25" fmla="*/ 31 h 40"/>
                  <a:gd name="T26" fmla="*/ 173 w 232"/>
                  <a:gd name="T27" fmla="*/ 33 h 40"/>
                  <a:gd name="T28" fmla="*/ 222 w 232"/>
                  <a:gd name="T29" fmla="*/ 31 h 40"/>
                  <a:gd name="T30" fmla="*/ 222 w 232"/>
                  <a:gd name="T31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2" h="40">
                    <a:moveTo>
                      <a:pt x="222" y="12"/>
                    </a:moveTo>
                    <a:cubicBezTo>
                      <a:pt x="222" y="12"/>
                      <a:pt x="222" y="12"/>
                      <a:pt x="222" y="12"/>
                    </a:cubicBezTo>
                    <a:cubicBezTo>
                      <a:pt x="215" y="9"/>
                      <a:pt x="208" y="8"/>
                      <a:pt x="200" y="7"/>
                    </a:cubicBezTo>
                    <a:cubicBezTo>
                      <a:pt x="197" y="6"/>
                      <a:pt x="194" y="5"/>
                      <a:pt x="191" y="5"/>
                    </a:cubicBezTo>
                    <a:cubicBezTo>
                      <a:pt x="184" y="4"/>
                      <a:pt x="177" y="3"/>
                      <a:pt x="170" y="3"/>
                    </a:cubicBezTo>
                    <a:cubicBezTo>
                      <a:pt x="154" y="1"/>
                      <a:pt x="138" y="1"/>
                      <a:pt x="121" y="1"/>
                    </a:cubicBezTo>
                    <a:cubicBezTo>
                      <a:pt x="99" y="1"/>
                      <a:pt x="78" y="3"/>
                      <a:pt x="56" y="7"/>
                    </a:cubicBezTo>
                    <a:cubicBezTo>
                      <a:pt x="54" y="3"/>
                      <a:pt x="51" y="0"/>
                      <a:pt x="45" y="0"/>
                    </a:cubicBezTo>
                    <a:cubicBezTo>
                      <a:pt x="33" y="0"/>
                      <a:pt x="22" y="1"/>
                      <a:pt x="10" y="4"/>
                    </a:cubicBezTo>
                    <a:cubicBezTo>
                      <a:pt x="1" y="6"/>
                      <a:pt x="0" y="19"/>
                      <a:pt x="5" y="25"/>
                    </a:cubicBezTo>
                    <a:cubicBezTo>
                      <a:pt x="5" y="31"/>
                      <a:pt x="10" y="37"/>
                      <a:pt x="18" y="38"/>
                    </a:cubicBezTo>
                    <a:cubicBezTo>
                      <a:pt x="36" y="40"/>
                      <a:pt x="54" y="34"/>
                      <a:pt x="72" y="33"/>
                    </a:cubicBezTo>
                    <a:cubicBezTo>
                      <a:pt x="89" y="32"/>
                      <a:pt x="106" y="31"/>
                      <a:pt x="122" y="31"/>
                    </a:cubicBezTo>
                    <a:cubicBezTo>
                      <a:pt x="139" y="32"/>
                      <a:pt x="156" y="32"/>
                      <a:pt x="173" y="33"/>
                    </a:cubicBezTo>
                    <a:cubicBezTo>
                      <a:pt x="189" y="33"/>
                      <a:pt x="206" y="36"/>
                      <a:pt x="222" y="31"/>
                    </a:cubicBezTo>
                    <a:cubicBezTo>
                      <a:pt x="232" y="28"/>
                      <a:pt x="231" y="14"/>
                      <a:pt x="222" y="12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19"/>
              <p:cNvSpPr/>
              <p:nvPr/>
            </p:nvSpPr>
            <p:spPr bwMode="auto">
              <a:xfrm>
                <a:off x="4267201" y="-120650"/>
                <a:ext cx="176213" cy="2511425"/>
              </a:xfrm>
              <a:custGeom>
                <a:avLst/>
                <a:gdLst>
                  <a:gd name="T0" fmla="*/ 57 w 65"/>
                  <a:gd name="T1" fmla="*/ 814 h 927"/>
                  <a:gd name="T2" fmla="*/ 52 w 65"/>
                  <a:gd name="T3" fmla="*/ 733 h 927"/>
                  <a:gd name="T4" fmla="*/ 49 w 65"/>
                  <a:gd name="T5" fmla="*/ 725 h 927"/>
                  <a:gd name="T6" fmla="*/ 50 w 65"/>
                  <a:gd name="T7" fmla="*/ 712 h 927"/>
                  <a:gd name="T8" fmla="*/ 54 w 65"/>
                  <a:gd name="T9" fmla="*/ 695 h 927"/>
                  <a:gd name="T10" fmla="*/ 56 w 65"/>
                  <a:gd name="T11" fmla="*/ 620 h 927"/>
                  <a:gd name="T12" fmla="*/ 53 w 65"/>
                  <a:gd name="T13" fmla="*/ 558 h 927"/>
                  <a:gd name="T14" fmla="*/ 53 w 65"/>
                  <a:gd name="T15" fmla="*/ 535 h 927"/>
                  <a:gd name="T16" fmla="*/ 55 w 65"/>
                  <a:gd name="T17" fmla="*/ 455 h 927"/>
                  <a:gd name="T18" fmla="*/ 50 w 65"/>
                  <a:gd name="T19" fmla="*/ 398 h 927"/>
                  <a:gd name="T20" fmla="*/ 51 w 65"/>
                  <a:gd name="T21" fmla="*/ 390 h 927"/>
                  <a:gd name="T22" fmla="*/ 50 w 65"/>
                  <a:gd name="T23" fmla="*/ 318 h 927"/>
                  <a:gd name="T24" fmla="*/ 52 w 65"/>
                  <a:gd name="T25" fmla="*/ 270 h 927"/>
                  <a:gd name="T26" fmla="*/ 53 w 65"/>
                  <a:gd name="T27" fmla="*/ 241 h 927"/>
                  <a:gd name="T28" fmla="*/ 53 w 65"/>
                  <a:gd name="T29" fmla="*/ 237 h 927"/>
                  <a:gd name="T30" fmla="*/ 60 w 65"/>
                  <a:gd name="T31" fmla="*/ 156 h 927"/>
                  <a:gd name="T32" fmla="*/ 55 w 65"/>
                  <a:gd name="T33" fmla="*/ 87 h 927"/>
                  <a:gd name="T34" fmla="*/ 57 w 65"/>
                  <a:gd name="T35" fmla="*/ 82 h 927"/>
                  <a:gd name="T36" fmla="*/ 54 w 65"/>
                  <a:gd name="T37" fmla="*/ 21 h 927"/>
                  <a:gd name="T38" fmla="*/ 41 w 65"/>
                  <a:gd name="T39" fmla="*/ 7 h 927"/>
                  <a:gd name="T40" fmla="*/ 18 w 65"/>
                  <a:gd name="T41" fmla="*/ 11 h 927"/>
                  <a:gd name="T42" fmla="*/ 12 w 65"/>
                  <a:gd name="T43" fmla="*/ 11 h 927"/>
                  <a:gd name="T44" fmla="*/ 11 w 65"/>
                  <a:gd name="T45" fmla="*/ 15 h 927"/>
                  <a:gd name="T46" fmla="*/ 7 w 65"/>
                  <a:gd name="T47" fmla="*/ 21 h 927"/>
                  <a:gd name="T48" fmla="*/ 5 w 65"/>
                  <a:gd name="T49" fmla="*/ 42 h 927"/>
                  <a:gd name="T50" fmla="*/ 3 w 65"/>
                  <a:gd name="T51" fmla="*/ 49 h 927"/>
                  <a:gd name="T52" fmla="*/ 4 w 65"/>
                  <a:gd name="T53" fmla="*/ 153 h 927"/>
                  <a:gd name="T54" fmla="*/ 6 w 65"/>
                  <a:gd name="T55" fmla="*/ 162 h 927"/>
                  <a:gd name="T56" fmla="*/ 6 w 65"/>
                  <a:gd name="T57" fmla="*/ 166 h 927"/>
                  <a:gd name="T58" fmla="*/ 4 w 65"/>
                  <a:gd name="T59" fmla="*/ 210 h 927"/>
                  <a:gd name="T60" fmla="*/ 3 w 65"/>
                  <a:gd name="T61" fmla="*/ 265 h 927"/>
                  <a:gd name="T62" fmla="*/ 2 w 65"/>
                  <a:gd name="T63" fmla="*/ 278 h 927"/>
                  <a:gd name="T64" fmla="*/ 5 w 65"/>
                  <a:gd name="T65" fmla="*/ 286 h 927"/>
                  <a:gd name="T66" fmla="*/ 5 w 65"/>
                  <a:gd name="T67" fmla="*/ 323 h 927"/>
                  <a:gd name="T68" fmla="*/ 6 w 65"/>
                  <a:gd name="T69" fmla="*/ 397 h 927"/>
                  <a:gd name="T70" fmla="*/ 9 w 65"/>
                  <a:gd name="T71" fmla="*/ 444 h 927"/>
                  <a:gd name="T72" fmla="*/ 8 w 65"/>
                  <a:gd name="T73" fmla="*/ 461 h 927"/>
                  <a:gd name="T74" fmla="*/ 6 w 65"/>
                  <a:gd name="T75" fmla="*/ 468 h 927"/>
                  <a:gd name="T76" fmla="*/ 5 w 65"/>
                  <a:gd name="T77" fmla="*/ 468 h 927"/>
                  <a:gd name="T78" fmla="*/ 6 w 65"/>
                  <a:gd name="T79" fmla="*/ 525 h 927"/>
                  <a:gd name="T80" fmla="*/ 6 w 65"/>
                  <a:gd name="T81" fmla="*/ 533 h 927"/>
                  <a:gd name="T82" fmla="*/ 6 w 65"/>
                  <a:gd name="T83" fmla="*/ 539 h 927"/>
                  <a:gd name="T84" fmla="*/ 6 w 65"/>
                  <a:gd name="T85" fmla="*/ 598 h 927"/>
                  <a:gd name="T86" fmla="*/ 6 w 65"/>
                  <a:gd name="T87" fmla="*/ 608 h 927"/>
                  <a:gd name="T88" fmla="*/ 8 w 65"/>
                  <a:gd name="T89" fmla="*/ 616 h 927"/>
                  <a:gd name="T90" fmla="*/ 8 w 65"/>
                  <a:gd name="T91" fmla="*/ 652 h 927"/>
                  <a:gd name="T92" fmla="*/ 8 w 65"/>
                  <a:gd name="T93" fmla="*/ 695 h 927"/>
                  <a:gd name="T94" fmla="*/ 1 w 65"/>
                  <a:gd name="T95" fmla="*/ 708 h 927"/>
                  <a:gd name="T96" fmla="*/ 4 w 65"/>
                  <a:gd name="T97" fmla="*/ 794 h 927"/>
                  <a:gd name="T98" fmla="*/ 2 w 65"/>
                  <a:gd name="T99" fmla="*/ 803 h 927"/>
                  <a:gd name="T100" fmla="*/ 6 w 65"/>
                  <a:gd name="T101" fmla="*/ 899 h 927"/>
                  <a:gd name="T102" fmla="*/ 7 w 65"/>
                  <a:gd name="T103" fmla="*/ 901 h 927"/>
                  <a:gd name="T104" fmla="*/ 6 w 65"/>
                  <a:gd name="T105" fmla="*/ 903 h 927"/>
                  <a:gd name="T106" fmla="*/ 23 w 65"/>
                  <a:gd name="T107" fmla="*/ 926 h 927"/>
                  <a:gd name="T108" fmla="*/ 43 w 65"/>
                  <a:gd name="T109" fmla="*/ 923 h 927"/>
                  <a:gd name="T110" fmla="*/ 58 w 65"/>
                  <a:gd name="T111" fmla="*/ 908 h 927"/>
                  <a:gd name="T112" fmla="*/ 57 w 65"/>
                  <a:gd name="T113" fmla="*/ 814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" h="927">
                    <a:moveTo>
                      <a:pt x="57" y="814"/>
                    </a:moveTo>
                    <a:cubicBezTo>
                      <a:pt x="55" y="787"/>
                      <a:pt x="54" y="760"/>
                      <a:pt x="52" y="733"/>
                    </a:cubicBezTo>
                    <a:cubicBezTo>
                      <a:pt x="52" y="730"/>
                      <a:pt x="51" y="728"/>
                      <a:pt x="49" y="725"/>
                    </a:cubicBezTo>
                    <a:cubicBezTo>
                      <a:pt x="50" y="721"/>
                      <a:pt x="50" y="717"/>
                      <a:pt x="50" y="712"/>
                    </a:cubicBezTo>
                    <a:cubicBezTo>
                      <a:pt x="52" y="707"/>
                      <a:pt x="53" y="701"/>
                      <a:pt x="54" y="695"/>
                    </a:cubicBezTo>
                    <a:cubicBezTo>
                      <a:pt x="62" y="672"/>
                      <a:pt x="57" y="642"/>
                      <a:pt x="56" y="620"/>
                    </a:cubicBezTo>
                    <a:cubicBezTo>
                      <a:pt x="55" y="600"/>
                      <a:pt x="55" y="579"/>
                      <a:pt x="53" y="558"/>
                    </a:cubicBezTo>
                    <a:cubicBezTo>
                      <a:pt x="53" y="551"/>
                      <a:pt x="53" y="543"/>
                      <a:pt x="53" y="535"/>
                    </a:cubicBezTo>
                    <a:cubicBezTo>
                      <a:pt x="65" y="512"/>
                      <a:pt x="57" y="479"/>
                      <a:pt x="55" y="455"/>
                    </a:cubicBezTo>
                    <a:cubicBezTo>
                      <a:pt x="54" y="437"/>
                      <a:pt x="53" y="417"/>
                      <a:pt x="50" y="398"/>
                    </a:cubicBezTo>
                    <a:cubicBezTo>
                      <a:pt x="51" y="396"/>
                      <a:pt x="52" y="393"/>
                      <a:pt x="51" y="390"/>
                    </a:cubicBezTo>
                    <a:cubicBezTo>
                      <a:pt x="51" y="366"/>
                      <a:pt x="51" y="342"/>
                      <a:pt x="50" y="318"/>
                    </a:cubicBezTo>
                    <a:cubicBezTo>
                      <a:pt x="51" y="302"/>
                      <a:pt x="51" y="286"/>
                      <a:pt x="52" y="270"/>
                    </a:cubicBezTo>
                    <a:cubicBezTo>
                      <a:pt x="52" y="260"/>
                      <a:pt x="53" y="250"/>
                      <a:pt x="53" y="241"/>
                    </a:cubicBezTo>
                    <a:cubicBezTo>
                      <a:pt x="53" y="239"/>
                      <a:pt x="53" y="238"/>
                      <a:pt x="53" y="237"/>
                    </a:cubicBezTo>
                    <a:cubicBezTo>
                      <a:pt x="62" y="211"/>
                      <a:pt x="60" y="182"/>
                      <a:pt x="60" y="156"/>
                    </a:cubicBezTo>
                    <a:cubicBezTo>
                      <a:pt x="59" y="137"/>
                      <a:pt x="60" y="110"/>
                      <a:pt x="55" y="87"/>
                    </a:cubicBezTo>
                    <a:cubicBezTo>
                      <a:pt x="56" y="86"/>
                      <a:pt x="56" y="84"/>
                      <a:pt x="57" y="82"/>
                    </a:cubicBezTo>
                    <a:cubicBezTo>
                      <a:pt x="61" y="64"/>
                      <a:pt x="55" y="41"/>
                      <a:pt x="54" y="21"/>
                    </a:cubicBezTo>
                    <a:cubicBezTo>
                      <a:pt x="54" y="14"/>
                      <a:pt x="47" y="8"/>
                      <a:pt x="41" y="7"/>
                    </a:cubicBezTo>
                    <a:cubicBezTo>
                      <a:pt x="35" y="0"/>
                      <a:pt x="22" y="2"/>
                      <a:pt x="18" y="11"/>
                    </a:cubicBezTo>
                    <a:cubicBezTo>
                      <a:pt x="17" y="8"/>
                      <a:pt x="13" y="8"/>
                      <a:pt x="12" y="11"/>
                    </a:cubicBezTo>
                    <a:cubicBezTo>
                      <a:pt x="12" y="12"/>
                      <a:pt x="11" y="14"/>
                      <a:pt x="11" y="15"/>
                    </a:cubicBezTo>
                    <a:cubicBezTo>
                      <a:pt x="10" y="17"/>
                      <a:pt x="8" y="18"/>
                      <a:pt x="7" y="21"/>
                    </a:cubicBezTo>
                    <a:cubicBezTo>
                      <a:pt x="6" y="28"/>
                      <a:pt x="5" y="35"/>
                      <a:pt x="5" y="42"/>
                    </a:cubicBezTo>
                    <a:cubicBezTo>
                      <a:pt x="4" y="44"/>
                      <a:pt x="3" y="46"/>
                      <a:pt x="3" y="49"/>
                    </a:cubicBezTo>
                    <a:cubicBezTo>
                      <a:pt x="3" y="84"/>
                      <a:pt x="3" y="119"/>
                      <a:pt x="4" y="153"/>
                    </a:cubicBezTo>
                    <a:cubicBezTo>
                      <a:pt x="4" y="157"/>
                      <a:pt x="5" y="160"/>
                      <a:pt x="6" y="162"/>
                    </a:cubicBezTo>
                    <a:cubicBezTo>
                      <a:pt x="6" y="163"/>
                      <a:pt x="6" y="165"/>
                      <a:pt x="6" y="166"/>
                    </a:cubicBezTo>
                    <a:cubicBezTo>
                      <a:pt x="5" y="181"/>
                      <a:pt x="5" y="195"/>
                      <a:pt x="4" y="210"/>
                    </a:cubicBezTo>
                    <a:cubicBezTo>
                      <a:pt x="3" y="228"/>
                      <a:pt x="3" y="247"/>
                      <a:pt x="3" y="265"/>
                    </a:cubicBezTo>
                    <a:cubicBezTo>
                      <a:pt x="3" y="269"/>
                      <a:pt x="2" y="274"/>
                      <a:pt x="2" y="278"/>
                    </a:cubicBezTo>
                    <a:cubicBezTo>
                      <a:pt x="2" y="281"/>
                      <a:pt x="3" y="284"/>
                      <a:pt x="5" y="286"/>
                    </a:cubicBezTo>
                    <a:cubicBezTo>
                      <a:pt x="5" y="298"/>
                      <a:pt x="5" y="311"/>
                      <a:pt x="5" y="323"/>
                    </a:cubicBezTo>
                    <a:cubicBezTo>
                      <a:pt x="5" y="348"/>
                      <a:pt x="5" y="373"/>
                      <a:pt x="6" y="397"/>
                    </a:cubicBezTo>
                    <a:cubicBezTo>
                      <a:pt x="6" y="412"/>
                      <a:pt x="5" y="429"/>
                      <a:pt x="9" y="444"/>
                    </a:cubicBezTo>
                    <a:cubicBezTo>
                      <a:pt x="9" y="450"/>
                      <a:pt x="8" y="456"/>
                      <a:pt x="8" y="461"/>
                    </a:cubicBezTo>
                    <a:cubicBezTo>
                      <a:pt x="7" y="463"/>
                      <a:pt x="6" y="466"/>
                      <a:pt x="6" y="468"/>
                    </a:cubicBezTo>
                    <a:cubicBezTo>
                      <a:pt x="6" y="468"/>
                      <a:pt x="5" y="468"/>
                      <a:pt x="5" y="468"/>
                    </a:cubicBezTo>
                    <a:cubicBezTo>
                      <a:pt x="5" y="487"/>
                      <a:pt x="5" y="506"/>
                      <a:pt x="6" y="525"/>
                    </a:cubicBezTo>
                    <a:cubicBezTo>
                      <a:pt x="6" y="528"/>
                      <a:pt x="6" y="530"/>
                      <a:pt x="6" y="533"/>
                    </a:cubicBezTo>
                    <a:cubicBezTo>
                      <a:pt x="6" y="535"/>
                      <a:pt x="6" y="537"/>
                      <a:pt x="6" y="539"/>
                    </a:cubicBezTo>
                    <a:cubicBezTo>
                      <a:pt x="5" y="559"/>
                      <a:pt x="6" y="579"/>
                      <a:pt x="6" y="598"/>
                    </a:cubicBezTo>
                    <a:cubicBezTo>
                      <a:pt x="6" y="601"/>
                      <a:pt x="6" y="604"/>
                      <a:pt x="6" y="608"/>
                    </a:cubicBezTo>
                    <a:cubicBezTo>
                      <a:pt x="6" y="611"/>
                      <a:pt x="7" y="614"/>
                      <a:pt x="8" y="616"/>
                    </a:cubicBezTo>
                    <a:cubicBezTo>
                      <a:pt x="8" y="628"/>
                      <a:pt x="7" y="640"/>
                      <a:pt x="8" y="652"/>
                    </a:cubicBezTo>
                    <a:cubicBezTo>
                      <a:pt x="8" y="666"/>
                      <a:pt x="8" y="680"/>
                      <a:pt x="8" y="695"/>
                    </a:cubicBezTo>
                    <a:cubicBezTo>
                      <a:pt x="4" y="697"/>
                      <a:pt x="0" y="702"/>
                      <a:pt x="1" y="708"/>
                    </a:cubicBezTo>
                    <a:cubicBezTo>
                      <a:pt x="2" y="737"/>
                      <a:pt x="3" y="765"/>
                      <a:pt x="4" y="794"/>
                    </a:cubicBezTo>
                    <a:cubicBezTo>
                      <a:pt x="2" y="796"/>
                      <a:pt x="1" y="799"/>
                      <a:pt x="2" y="803"/>
                    </a:cubicBezTo>
                    <a:cubicBezTo>
                      <a:pt x="3" y="835"/>
                      <a:pt x="5" y="867"/>
                      <a:pt x="6" y="899"/>
                    </a:cubicBezTo>
                    <a:cubicBezTo>
                      <a:pt x="6" y="900"/>
                      <a:pt x="7" y="900"/>
                      <a:pt x="7" y="901"/>
                    </a:cubicBezTo>
                    <a:cubicBezTo>
                      <a:pt x="6" y="902"/>
                      <a:pt x="6" y="903"/>
                      <a:pt x="6" y="903"/>
                    </a:cubicBezTo>
                    <a:cubicBezTo>
                      <a:pt x="0" y="916"/>
                      <a:pt x="10" y="927"/>
                      <a:pt x="23" y="926"/>
                    </a:cubicBezTo>
                    <a:cubicBezTo>
                      <a:pt x="29" y="925"/>
                      <a:pt x="36" y="924"/>
                      <a:pt x="43" y="923"/>
                    </a:cubicBezTo>
                    <a:cubicBezTo>
                      <a:pt x="52" y="923"/>
                      <a:pt x="57" y="917"/>
                      <a:pt x="58" y="908"/>
                    </a:cubicBezTo>
                    <a:cubicBezTo>
                      <a:pt x="62" y="878"/>
                      <a:pt x="62" y="845"/>
                      <a:pt x="57" y="814"/>
                    </a:cubicBezTo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20"/>
              <p:cNvSpPr/>
              <p:nvPr/>
            </p:nvSpPr>
            <p:spPr bwMode="auto">
              <a:xfrm>
                <a:off x="4899026" y="3208338"/>
                <a:ext cx="417513" cy="222250"/>
              </a:xfrm>
              <a:custGeom>
                <a:avLst/>
                <a:gdLst>
                  <a:gd name="T0" fmla="*/ 147 w 154"/>
                  <a:gd name="T1" fmla="*/ 2 h 82"/>
                  <a:gd name="T2" fmla="*/ 73 w 154"/>
                  <a:gd name="T3" fmla="*/ 29 h 82"/>
                  <a:gd name="T4" fmla="*/ 5 w 154"/>
                  <a:gd name="T5" fmla="*/ 70 h 82"/>
                  <a:gd name="T6" fmla="*/ 11 w 154"/>
                  <a:gd name="T7" fmla="*/ 81 h 82"/>
                  <a:gd name="T8" fmla="*/ 80 w 154"/>
                  <a:gd name="T9" fmla="*/ 50 h 82"/>
                  <a:gd name="T10" fmla="*/ 150 w 154"/>
                  <a:gd name="T11" fmla="*/ 9 h 82"/>
                  <a:gd name="T12" fmla="*/ 147 w 154"/>
                  <a:gd name="T1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82">
                    <a:moveTo>
                      <a:pt x="147" y="2"/>
                    </a:moveTo>
                    <a:cubicBezTo>
                      <a:pt x="121" y="8"/>
                      <a:pt x="97" y="18"/>
                      <a:pt x="73" y="29"/>
                    </a:cubicBezTo>
                    <a:cubicBezTo>
                      <a:pt x="50" y="40"/>
                      <a:pt x="23" y="51"/>
                      <a:pt x="5" y="70"/>
                    </a:cubicBezTo>
                    <a:cubicBezTo>
                      <a:pt x="0" y="75"/>
                      <a:pt x="5" y="82"/>
                      <a:pt x="11" y="81"/>
                    </a:cubicBezTo>
                    <a:cubicBezTo>
                      <a:pt x="36" y="76"/>
                      <a:pt x="59" y="61"/>
                      <a:pt x="80" y="50"/>
                    </a:cubicBezTo>
                    <a:cubicBezTo>
                      <a:pt x="104" y="38"/>
                      <a:pt x="128" y="25"/>
                      <a:pt x="150" y="9"/>
                    </a:cubicBezTo>
                    <a:cubicBezTo>
                      <a:pt x="154" y="6"/>
                      <a:pt x="152" y="0"/>
                      <a:pt x="147" y="2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21"/>
              <p:cNvSpPr/>
              <p:nvPr/>
            </p:nvSpPr>
            <p:spPr bwMode="auto">
              <a:xfrm>
                <a:off x="5067301" y="3506788"/>
                <a:ext cx="420688" cy="114300"/>
              </a:xfrm>
              <a:custGeom>
                <a:avLst/>
                <a:gdLst>
                  <a:gd name="T0" fmla="*/ 148 w 155"/>
                  <a:gd name="T1" fmla="*/ 0 h 42"/>
                  <a:gd name="T2" fmla="*/ 78 w 155"/>
                  <a:gd name="T3" fmla="*/ 8 h 42"/>
                  <a:gd name="T4" fmla="*/ 5 w 155"/>
                  <a:gd name="T5" fmla="*/ 22 h 42"/>
                  <a:gd name="T6" fmla="*/ 5 w 155"/>
                  <a:gd name="T7" fmla="*/ 32 h 42"/>
                  <a:gd name="T8" fmla="*/ 150 w 155"/>
                  <a:gd name="T9" fmla="*/ 9 h 42"/>
                  <a:gd name="T10" fmla="*/ 148 w 155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" h="42">
                    <a:moveTo>
                      <a:pt x="148" y="0"/>
                    </a:moveTo>
                    <a:cubicBezTo>
                      <a:pt x="125" y="1"/>
                      <a:pt x="101" y="4"/>
                      <a:pt x="78" y="8"/>
                    </a:cubicBezTo>
                    <a:cubicBezTo>
                      <a:pt x="54" y="12"/>
                      <a:pt x="28" y="14"/>
                      <a:pt x="5" y="22"/>
                    </a:cubicBezTo>
                    <a:cubicBezTo>
                      <a:pt x="0" y="24"/>
                      <a:pt x="0" y="31"/>
                      <a:pt x="5" y="32"/>
                    </a:cubicBezTo>
                    <a:cubicBezTo>
                      <a:pt x="51" y="42"/>
                      <a:pt x="108" y="30"/>
                      <a:pt x="150" y="9"/>
                    </a:cubicBezTo>
                    <a:cubicBezTo>
                      <a:pt x="155" y="7"/>
                      <a:pt x="153" y="0"/>
                      <a:pt x="148" y="0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22"/>
              <p:cNvSpPr/>
              <p:nvPr/>
            </p:nvSpPr>
            <p:spPr bwMode="auto">
              <a:xfrm>
                <a:off x="5205413" y="3767138"/>
                <a:ext cx="466725" cy="80963"/>
              </a:xfrm>
              <a:custGeom>
                <a:avLst/>
                <a:gdLst>
                  <a:gd name="T0" fmla="*/ 165 w 172"/>
                  <a:gd name="T1" fmla="*/ 8 h 30"/>
                  <a:gd name="T2" fmla="*/ 93 w 172"/>
                  <a:gd name="T3" fmla="*/ 4 h 30"/>
                  <a:gd name="T4" fmla="*/ 15 w 172"/>
                  <a:gd name="T5" fmla="*/ 0 h 30"/>
                  <a:gd name="T6" fmla="*/ 12 w 172"/>
                  <a:gd name="T7" fmla="*/ 22 h 30"/>
                  <a:gd name="T8" fmla="*/ 89 w 172"/>
                  <a:gd name="T9" fmla="*/ 29 h 30"/>
                  <a:gd name="T10" fmla="*/ 165 w 172"/>
                  <a:gd name="T11" fmla="*/ 21 h 30"/>
                  <a:gd name="T12" fmla="*/ 165 w 172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30">
                    <a:moveTo>
                      <a:pt x="165" y="8"/>
                    </a:moveTo>
                    <a:cubicBezTo>
                      <a:pt x="142" y="2"/>
                      <a:pt x="117" y="4"/>
                      <a:pt x="93" y="4"/>
                    </a:cubicBezTo>
                    <a:cubicBezTo>
                      <a:pt x="67" y="3"/>
                      <a:pt x="41" y="2"/>
                      <a:pt x="15" y="0"/>
                    </a:cubicBezTo>
                    <a:cubicBezTo>
                      <a:pt x="3" y="0"/>
                      <a:pt x="0" y="20"/>
                      <a:pt x="12" y="22"/>
                    </a:cubicBezTo>
                    <a:cubicBezTo>
                      <a:pt x="37" y="26"/>
                      <a:pt x="63" y="29"/>
                      <a:pt x="89" y="29"/>
                    </a:cubicBezTo>
                    <a:cubicBezTo>
                      <a:pt x="114" y="29"/>
                      <a:pt x="141" y="30"/>
                      <a:pt x="165" y="21"/>
                    </a:cubicBezTo>
                    <a:cubicBezTo>
                      <a:pt x="171" y="19"/>
                      <a:pt x="172" y="9"/>
                      <a:pt x="165" y="8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23"/>
              <p:cNvSpPr/>
              <p:nvPr/>
            </p:nvSpPr>
            <p:spPr bwMode="auto">
              <a:xfrm>
                <a:off x="5332413" y="3994150"/>
                <a:ext cx="542925" cy="166688"/>
              </a:xfrm>
              <a:custGeom>
                <a:avLst/>
                <a:gdLst>
                  <a:gd name="T0" fmla="*/ 194 w 200"/>
                  <a:gd name="T1" fmla="*/ 32 h 61"/>
                  <a:gd name="T2" fmla="*/ 14 w 200"/>
                  <a:gd name="T3" fmla="*/ 3 h 61"/>
                  <a:gd name="T4" fmla="*/ 8 w 200"/>
                  <a:gd name="T5" fmla="*/ 18 h 61"/>
                  <a:gd name="T6" fmla="*/ 195 w 200"/>
                  <a:gd name="T7" fmla="*/ 41 h 61"/>
                  <a:gd name="T8" fmla="*/ 194 w 200"/>
                  <a:gd name="T9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61">
                    <a:moveTo>
                      <a:pt x="194" y="32"/>
                    </a:moveTo>
                    <a:cubicBezTo>
                      <a:pt x="131" y="35"/>
                      <a:pt x="73" y="23"/>
                      <a:pt x="14" y="3"/>
                    </a:cubicBezTo>
                    <a:cubicBezTo>
                      <a:pt x="5" y="0"/>
                      <a:pt x="0" y="13"/>
                      <a:pt x="8" y="18"/>
                    </a:cubicBezTo>
                    <a:cubicBezTo>
                      <a:pt x="62" y="55"/>
                      <a:pt x="134" y="61"/>
                      <a:pt x="195" y="41"/>
                    </a:cubicBezTo>
                    <a:cubicBezTo>
                      <a:pt x="200" y="39"/>
                      <a:pt x="199" y="32"/>
                      <a:pt x="194" y="32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5313363" y="4729163"/>
                <a:ext cx="377825" cy="322263"/>
              </a:xfrm>
              <a:custGeom>
                <a:avLst/>
                <a:gdLst>
                  <a:gd name="T0" fmla="*/ 135 w 139"/>
                  <a:gd name="T1" fmla="*/ 110 h 119"/>
                  <a:gd name="T2" fmla="*/ 20 w 139"/>
                  <a:gd name="T3" fmla="*/ 8 h 119"/>
                  <a:gd name="T4" fmla="*/ 5 w 139"/>
                  <a:gd name="T5" fmla="*/ 17 h 119"/>
                  <a:gd name="T6" fmla="*/ 132 w 139"/>
                  <a:gd name="T7" fmla="*/ 118 h 119"/>
                  <a:gd name="T8" fmla="*/ 135 w 139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19">
                    <a:moveTo>
                      <a:pt x="135" y="110"/>
                    </a:moveTo>
                    <a:cubicBezTo>
                      <a:pt x="93" y="80"/>
                      <a:pt x="50" y="51"/>
                      <a:pt x="20" y="8"/>
                    </a:cubicBezTo>
                    <a:cubicBezTo>
                      <a:pt x="14" y="0"/>
                      <a:pt x="0" y="7"/>
                      <a:pt x="5" y="17"/>
                    </a:cubicBezTo>
                    <a:cubicBezTo>
                      <a:pt x="34" y="65"/>
                      <a:pt x="75" y="108"/>
                      <a:pt x="132" y="118"/>
                    </a:cubicBezTo>
                    <a:cubicBezTo>
                      <a:pt x="137" y="119"/>
                      <a:pt x="139" y="113"/>
                      <a:pt x="135" y="110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27"/>
              <p:cNvSpPr/>
              <p:nvPr/>
            </p:nvSpPr>
            <p:spPr bwMode="auto">
              <a:xfrm>
                <a:off x="5243513" y="4959350"/>
                <a:ext cx="290513" cy="360363"/>
              </a:xfrm>
              <a:custGeom>
                <a:avLst/>
                <a:gdLst>
                  <a:gd name="T0" fmla="*/ 106 w 107"/>
                  <a:gd name="T1" fmla="*/ 123 h 133"/>
                  <a:gd name="T2" fmla="*/ 69 w 107"/>
                  <a:gd name="T3" fmla="*/ 66 h 133"/>
                  <a:gd name="T4" fmla="*/ 17 w 107"/>
                  <a:gd name="T5" fmla="*/ 7 h 133"/>
                  <a:gd name="T6" fmla="*/ 5 w 107"/>
                  <a:gd name="T7" fmla="*/ 16 h 133"/>
                  <a:gd name="T8" fmla="*/ 50 w 107"/>
                  <a:gd name="T9" fmla="*/ 81 h 133"/>
                  <a:gd name="T10" fmla="*/ 96 w 107"/>
                  <a:gd name="T11" fmla="*/ 130 h 133"/>
                  <a:gd name="T12" fmla="*/ 106 w 107"/>
                  <a:gd name="T13" fmla="*/ 1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33">
                    <a:moveTo>
                      <a:pt x="106" y="123"/>
                    </a:moveTo>
                    <a:cubicBezTo>
                      <a:pt x="99" y="101"/>
                      <a:pt x="83" y="84"/>
                      <a:pt x="69" y="66"/>
                    </a:cubicBezTo>
                    <a:cubicBezTo>
                      <a:pt x="52" y="46"/>
                      <a:pt x="34" y="27"/>
                      <a:pt x="17" y="7"/>
                    </a:cubicBezTo>
                    <a:cubicBezTo>
                      <a:pt x="12" y="0"/>
                      <a:pt x="0" y="9"/>
                      <a:pt x="5" y="16"/>
                    </a:cubicBezTo>
                    <a:cubicBezTo>
                      <a:pt x="21" y="38"/>
                      <a:pt x="35" y="60"/>
                      <a:pt x="50" y="81"/>
                    </a:cubicBezTo>
                    <a:cubicBezTo>
                      <a:pt x="64" y="98"/>
                      <a:pt x="77" y="118"/>
                      <a:pt x="96" y="130"/>
                    </a:cubicBezTo>
                    <a:cubicBezTo>
                      <a:pt x="101" y="133"/>
                      <a:pt x="107" y="128"/>
                      <a:pt x="106" y="123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28"/>
              <p:cNvSpPr/>
              <p:nvPr/>
            </p:nvSpPr>
            <p:spPr bwMode="auto">
              <a:xfrm>
                <a:off x="5097463" y="5103813"/>
                <a:ext cx="211138" cy="444500"/>
              </a:xfrm>
              <a:custGeom>
                <a:avLst/>
                <a:gdLst>
                  <a:gd name="T0" fmla="*/ 55 w 78"/>
                  <a:gd name="T1" fmla="*/ 80 h 164"/>
                  <a:gd name="T2" fmla="*/ 19 w 78"/>
                  <a:gd name="T3" fmla="*/ 7 h 164"/>
                  <a:gd name="T4" fmla="*/ 3 w 78"/>
                  <a:gd name="T5" fmla="*/ 14 h 164"/>
                  <a:gd name="T6" fmla="*/ 34 w 78"/>
                  <a:gd name="T7" fmla="*/ 89 h 164"/>
                  <a:gd name="T8" fmla="*/ 65 w 78"/>
                  <a:gd name="T9" fmla="*/ 159 h 164"/>
                  <a:gd name="T10" fmla="*/ 78 w 78"/>
                  <a:gd name="T11" fmla="*/ 156 h 164"/>
                  <a:gd name="T12" fmla="*/ 55 w 78"/>
                  <a:gd name="T13" fmla="*/ 8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64">
                    <a:moveTo>
                      <a:pt x="55" y="80"/>
                    </a:moveTo>
                    <a:cubicBezTo>
                      <a:pt x="44" y="55"/>
                      <a:pt x="33" y="30"/>
                      <a:pt x="19" y="7"/>
                    </a:cubicBezTo>
                    <a:cubicBezTo>
                      <a:pt x="14" y="0"/>
                      <a:pt x="0" y="5"/>
                      <a:pt x="3" y="14"/>
                    </a:cubicBezTo>
                    <a:cubicBezTo>
                      <a:pt x="13" y="39"/>
                      <a:pt x="24" y="64"/>
                      <a:pt x="34" y="89"/>
                    </a:cubicBezTo>
                    <a:cubicBezTo>
                      <a:pt x="43" y="113"/>
                      <a:pt x="50" y="139"/>
                      <a:pt x="65" y="159"/>
                    </a:cubicBezTo>
                    <a:cubicBezTo>
                      <a:pt x="69" y="164"/>
                      <a:pt x="78" y="163"/>
                      <a:pt x="78" y="156"/>
                    </a:cubicBezTo>
                    <a:cubicBezTo>
                      <a:pt x="77" y="130"/>
                      <a:pt x="65" y="104"/>
                      <a:pt x="55" y="80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29"/>
              <p:cNvSpPr/>
              <p:nvPr/>
            </p:nvSpPr>
            <p:spPr bwMode="auto">
              <a:xfrm>
                <a:off x="4910138" y="5254625"/>
                <a:ext cx="184150" cy="401638"/>
              </a:xfrm>
              <a:custGeom>
                <a:avLst/>
                <a:gdLst>
                  <a:gd name="T0" fmla="*/ 43 w 68"/>
                  <a:gd name="T1" fmla="*/ 65 h 148"/>
                  <a:gd name="T2" fmla="*/ 7 w 68"/>
                  <a:gd name="T3" fmla="*/ 1 h 148"/>
                  <a:gd name="T4" fmla="*/ 5 w 68"/>
                  <a:gd name="T5" fmla="*/ 1 h 148"/>
                  <a:gd name="T6" fmla="*/ 24 w 68"/>
                  <a:gd name="T7" fmla="*/ 73 h 148"/>
                  <a:gd name="T8" fmla="*/ 57 w 68"/>
                  <a:gd name="T9" fmla="*/ 144 h 148"/>
                  <a:gd name="T10" fmla="*/ 68 w 68"/>
                  <a:gd name="T11" fmla="*/ 140 h 148"/>
                  <a:gd name="T12" fmla="*/ 43 w 68"/>
                  <a:gd name="T13" fmla="*/ 6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148">
                    <a:moveTo>
                      <a:pt x="43" y="65"/>
                    </a:moveTo>
                    <a:cubicBezTo>
                      <a:pt x="34" y="45"/>
                      <a:pt x="26" y="14"/>
                      <a:pt x="7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0" y="24"/>
                      <a:pt x="16" y="53"/>
                      <a:pt x="24" y="73"/>
                    </a:cubicBezTo>
                    <a:cubicBezTo>
                      <a:pt x="32" y="96"/>
                      <a:pt x="40" y="126"/>
                      <a:pt x="57" y="144"/>
                    </a:cubicBezTo>
                    <a:cubicBezTo>
                      <a:pt x="60" y="148"/>
                      <a:pt x="68" y="145"/>
                      <a:pt x="68" y="140"/>
                    </a:cubicBezTo>
                    <a:cubicBezTo>
                      <a:pt x="68" y="115"/>
                      <a:pt x="52" y="88"/>
                      <a:pt x="43" y="65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30"/>
              <p:cNvSpPr/>
              <p:nvPr/>
            </p:nvSpPr>
            <p:spPr bwMode="auto">
              <a:xfrm>
                <a:off x="4729163" y="5327650"/>
                <a:ext cx="127000" cy="469900"/>
              </a:xfrm>
              <a:custGeom>
                <a:avLst/>
                <a:gdLst>
                  <a:gd name="T0" fmla="*/ 37 w 47"/>
                  <a:gd name="T1" fmla="*/ 93 h 173"/>
                  <a:gd name="T2" fmla="*/ 18 w 47"/>
                  <a:gd name="T3" fmla="*/ 11 h 173"/>
                  <a:gd name="T4" fmla="*/ 2 w 47"/>
                  <a:gd name="T5" fmla="*/ 15 h 173"/>
                  <a:gd name="T6" fmla="*/ 15 w 47"/>
                  <a:gd name="T7" fmla="*/ 95 h 173"/>
                  <a:gd name="T8" fmla="*/ 31 w 47"/>
                  <a:gd name="T9" fmla="*/ 168 h 173"/>
                  <a:gd name="T10" fmla="*/ 43 w 47"/>
                  <a:gd name="T11" fmla="*/ 167 h 173"/>
                  <a:gd name="T12" fmla="*/ 37 w 47"/>
                  <a:gd name="T13" fmla="*/ 9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73">
                    <a:moveTo>
                      <a:pt x="37" y="93"/>
                    </a:moveTo>
                    <a:cubicBezTo>
                      <a:pt x="32" y="65"/>
                      <a:pt x="25" y="38"/>
                      <a:pt x="18" y="11"/>
                    </a:cubicBezTo>
                    <a:cubicBezTo>
                      <a:pt x="15" y="0"/>
                      <a:pt x="0" y="5"/>
                      <a:pt x="2" y="15"/>
                    </a:cubicBezTo>
                    <a:cubicBezTo>
                      <a:pt x="7" y="42"/>
                      <a:pt x="11" y="69"/>
                      <a:pt x="15" y="95"/>
                    </a:cubicBezTo>
                    <a:cubicBezTo>
                      <a:pt x="19" y="120"/>
                      <a:pt x="20" y="146"/>
                      <a:pt x="31" y="168"/>
                    </a:cubicBezTo>
                    <a:cubicBezTo>
                      <a:pt x="33" y="173"/>
                      <a:pt x="42" y="172"/>
                      <a:pt x="43" y="167"/>
                    </a:cubicBezTo>
                    <a:cubicBezTo>
                      <a:pt x="47" y="143"/>
                      <a:pt x="41" y="117"/>
                      <a:pt x="37" y="93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31"/>
              <p:cNvSpPr/>
              <p:nvPr/>
            </p:nvSpPr>
            <p:spPr bwMode="auto">
              <a:xfrm>
                <a:off x="4487863" y="5380038"/>
                <a:ext cx="96838" cy="584200"/>
              </a:xfrm>
              <a:custGeom>
                <a:avLst/>
                <a:gdLst>
                  <a:gd name="T0" fmla="*/ 29 w 36"/>
                  <a:gd name="T1" fmla="*/ 110 h 216"/>
                  <a:gd name="T2" fmla="*/ 15 w 36"/>
                  <a:gd name="T3" fmla="*/ 8 h 216"/>
                  <a:gd name="T4" fmla="*/ 1 w 36"/>
                  <a:gd name="T5" fmla="*/ 10 h 216"/>
                  <a:gd name="T6" fmla="*/ 8 w 36"/>
                  <a:gd name="T7" fmla="*/ 114 h 216"/>
                  <a:gd name="T8" fmla="*/ 17 w 36"/>
                  <a:gd name="T9" fmla="*/ 211 h 216"/>
                  <a:gd name="T10" fmla="*/ 26 w 36"/>
                  <a:gd name="T11" fmla="*/ 211 h 216"/>
                  <a:gd name="T12" fmla="*/ 29 w 36"/>
                  <a:gd name="T13" fmla="*/ 11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16">
                    <a:moveTo>
                      <a:pt x="29" y="110"/>
                    </a:moveTo>
                    <a:cubicBezTo>
                      <a:pt x="26" y="76"/>
                      <a:pt x="22" y="42"/>
                      <a:pt x="15" y="8"/>
                    </a:cubicBezTo>
                    <a:cubicBezTo>
                      <a:pt x="14" y="0"/>
                      <a:pt x="0" y="2"/>
                      <a:pt x="1" y="10"/>
                    </a:cubicBezTo>
                    <a:cubicBezTo>
                      <a:pt x="3" y="44"/>
                      <a:pt x="6" y="79"/>
                      <a:pt x="8" y="114"/>
                    </a:cubicBezTo>
                    <a:cubicBezTo>
                      <a:pt x="9" y="146"/>
                      <a:pt x="8" y="180"/>
                      <a:pt x="17" y="211"/>
                    </a:cubicBezTo>
                    <a:cubicBezTo>
                      <a:pt x="19" y="215"/>
                      <a:pt x="25" y="216"/>
                      <a:pt x="26" y="211"/>
                    </a:cubicBezTo>
                    <a:cubicBezTo>
                      <a:pt x="36" y="178"/>
                      <a:pt x="32" y="143"/>
                      <a:pt x="29" y="110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32"/>
              <p:cNvSpPr/>
              <p:nvPr/>
            </p:nvSpPr>
            <p:spPr bwMode="auto">
              <a:xfrm>
                <a:off x="4184651" y="5387975"/>
                <a:ext cx="157163" cy="574675"/>
              </a:xfrm>
              <a:custGeom>
                <a:avLst/>
                <a:gdLst>
                  <a:gd name="T0" fmla="*/ 55 w 58"/>
                  <a:gd name="T1" fmla="*/ 11 h 212"/>
                  <a:gd name="T2" fmla="*/ 39 w 58"/>
                  <a:gd name="T3" fmla="*/ 9 h 212"/>
                  <a:gd name="T4" fmla="*/ 19 w 58"/>
                  <a:gd name="T5" fmla="*/ 109 h 212"/>
                  <a:gd name="T6" fmla="*/ 0 w 58"/>
                  <a:gd name="T7" fmla="*/ 203 h 212"/>
                  <a:gd name="T8" fmla="*/ 12 w 58"/>
                  <a:gd name="T9" fmla="*/ 206 h 212"/>
                  <a:gd name="T10" fmla="*/ 41 w 58"/>
                  <a:gd name="T11" fmla="*/ 111 h 212"/>
                  <a:gd name="T12" fmla="*/ 55 w 58"/>
                  <a:gd name="T13" fmla="*/ 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12">
                    <a:moveTo>
                      <a:pt x="55" y="11"/>
                    </a:moveTo>
                    <a:cubicBezTo>
                      <a:pt x="54" y="2"/>
                      <a:pt x="43" y="0"/>
                      <a:pt x="39" y="9"/>
                    </a:cubicBezTo>
                    <a:cubicBezTo>
                      <a:pt x="28" y="39"/>
                      <a:pt x="26" y="76"/>
                      <a:pt x="19" y="109"/>
                    </a:cubicBezTo>
                    <a:cubicBezTo>
                      <a:pt x="13" y="140"/>
                      <a:pt x="1" y="171"/>
                      <a:pt x="0" y="203"/>
                    </a:cubicBezTo>
                    <a:cubicBezTo>
                      <a:pt x="0" y="210"/>
                      <a:pt x="9" y="212"/>
                      <a:pt x="12" y="206"/>
                    </a:cubicBezTo>
                    <a:cubicBezTo>
                      <a:pt x="29" y="178"/>
                      <a:pt x="35" y="143"/>
                      <a:pt x="41" y="111"/>
                    </a:cubicBezTo>
                    <a:cubicBezTo>
                      <a:pt x="48" y="80"/>
                      <a:pt x="58" y="43"/>
                      <a:pt x="55" y="11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33"/>
              <p:cNvSpPr/>
              <p:nvPr/>
            </p:nvSpPr>
            <p:spPr bwMode="auto">
              <a:xfrm>
                <a:off x="3840163" y="5349875"/>
                <a:ext cx="276225" cy="463550"/>
              </a:xfrm>
              <a:custGeom>
                <a:avLst/>
                <a:gdLst>
                  <a:gd name="T0" fmla="*/ 84 w 102"/>
                  <a:gd name="T1" fmla="*/ 9 h 171"/>
                  <a:gd name="T2" fmla="*/ 38 w 102"/>
                  <a:gd name="T3" fmla="*/ 85 h 171"/>
                  <a:gd name="T4" fmla="*/ 2 w 102"/>
                  <a:gd name="T5" fmla="*/ 160 h 171"/>
                  <a:gd name="T6" fmla="*/ 12 w 102"/>
                  <a:gd name="T7" fmla="*/ 166 h 171"/>
                  <a:gd name="T8" fmla="*/ 56 w 102"/>
                  <a:gd name="T9" fmla="*/ 96 h 171"/>
                  <a:gd name="T10" fmla="*/ 97 w 102"/>
                  <a:gd name="T11" fmla="*/ 17 h 171"/>
                  <a:gd name="T12" fmla="*/ 84 w 102"/>
                  <a:gd name="T13" fmla="*/ 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71">
                    <a:moveTo>
                      <a:pt x="84" y="9"/>
                    </a:moveTo>
                    <a:cubicBezTo>
                      <a:pt x="68" y="34"/>
                      <a:pt x="53" y="59"/>
                      <a:pt x="38" y="85"/>
                    </a:cubicBezTo>
                    <a:cubicBezTo>
                      <a:pt x="25" y="109"/>
                      <a:pt x="8" y="133"/>
                      <a:pt x="2" y="160"/>
                    </a:cubicBezTo>
                    <a:cubicBezTo>
                      <a:pt x="0" y="166"/>
                      <a:pt x="8" y="171"/>
                      <a:pt x="12" y="166"/>
                    </a:cubicBezTo>
                    <a:cubicBezTo>
                      <a:pt x="31" y="147"/>
                      <a:pt x="43" y="119"/>
                      <a:pt x="56" y="96"/>
                    </a:cubicBezTo>
                    <a:cubicBezTo>
                      <a:pt x="70" y="69"/>
                      <a:pt x="84" y="43"/>
                      <a:pt x="97" y="17"/>
                    </a:cubicBezTo>
                    <a:cubicBezTo>
                      <a:pt x="102" y="8"/>
                      <a:pt x="89" y="0"/>
                      <a:pt x="84" y="9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34"/>
              <p:cNvSpPr/>
              <p:nvPr/>
            </p:nvSpPr>
            <p:spPr bwMode="auto">
              <a:xfrm>
                <a:off x="3546476" y="5295900"/>
                <a:ext cx="323850" cy="325438"/>
              </a:xfrm>
              <a:custGeom>
                <a:avLst/>
                <a:gdLst>
                  <a:gd name="T0" fmla="*/ 94 w 119"/>
                  <a:gd name="T1" fmla="*/ 10 h 120"/>
                  <a:gd name="T2" fmla="*/ 3 w 119"/>
                  <a:gd name="T3" fmla="*/ 111 h 120"/>
                  <a:gd name="T4" fmla="*/ 10 w 119"/>
                  <a:gd name="T5" fmla="*/ 118 h 120"/>
                  <a:gd name="T6" fmla="*/ 110 w 119"/>
                  <a:gd name="T7" fmla="*/ 26 h 120"/>
                  <a:gd name="T8" fmla="*/ 94 w 119"/>
                  <a:gd name="T9" fmla="*/ 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0">
                    <a:moveTo>
                      <a:pt x="94" y="10"/>
                    </a:moveTo>
                    <a:cubicBezTo>
                      <a:pt x="64" y="44"/>
                      <a:pt x="30" y="74"/>
                      <a:pt x="3" y="111"/>
                    </a:cubicBezTo>
                    <a:cubicBezTo>
                      <a:pt x="0" y="115"/>
                      <a:pt x="6" y="120"/>
                      <a:pt x="10" y="118"/>
                    </a:cubicBezTo>
                    <a:cubicBezTo>
                      <a:pt x="49" y="95"/>
                      <a:pt x="80" y="59"/>
                      <a:pt x="110" y="26"/>
                    </a:cubicBezTo>
                    <a:cubicBezTo>
                      <a:pt x="119" y="15"/>
                      <a:pt x="104" y="0"/>
                      <a:pt x="94" y="10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35"/>
              <p:cNvSpPr/>
              <p:nvPr/>
            </p:nvSpPr>
            <p:spPr bwMode="auto">
              <a:xfrm>
                <a:off x="3284538" y="5168900"/>
                <a:ext cx="414338" cy="261938"/>
              </a:xfrm>
              <a:custGeom>
                <a:avLst/>
                <a:gdLst>
                  <a:gd name="T0" fmla="*/ 132 w 153"/>
                  <a:gd name="T1" fmla="*/ 6 h 97"/>
                  <a:gd name="T2" fmla="*/ 4 w 153"/>
                  <a:gd name="T3" fmla="*/ 86 h 97"/>
                  <a:gd name="T4" fmla="*/ 9 w 153"/>
                  <a:gd name="T5" fmla="*/ 95 h 97"/>
                  <a:gd name="T6" fmla="*/ 142 w 153"/>
                  <a:gd name="T7" fmla="*/ 23 h 97"/>
                  <a:gd name="T8" fmla="*/ 132 w 153"/>
                  <a:gd name="T9" fmla="*/ 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97">
                    <a:moveTo>
                      <a:pt x="132" y="6"/>
                    </a:moveTo>
                    <a:cubicBezTo>
                      <a:pt x="89" y="29"/>
                      <a:pt x="40" y="52"/>
                      <a:pt x="4" y="86"/>
                    </a:cubicBezTo>
                    <a:cubicBezTo>
                      <a:pt x="0" y="90"/>
                      <a:pt x="4" y="97"/>
                      <a:pt x="9" y="95"/>
                    </a:cubicBezTo>
                    <a:cubicBezTo>
                      <a:pt x="57" y="80"/>
                      <a:pt x="101" y="50"/>
                      <a:pt x="142" y="23"/>
                    </a:cubicBezTo>
                    <a:cubicBezTo>
                      <a:pt x="153" y="16"/>
                      <a:pt x="143" y="0"/>
                      <a:pt x="132" y="6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36"/>
              <p:cNvSpPr/>
              <p:nvPr/>
            </p:nvSpPr>
            <p:spPr bwMode="auto">
              <a:xfrm>
                <a:off x="3154363" y="5073650"/>
                <a:ext cx="392113" cy="115888"/>
              </a:xfrm>
              <a:custGeom>
                <a:avLst/>
                <a:gdLst>
                  <a:gd name="T0" fmla="*/ 132 w 145"/>
                  <a:gd name="T1" fmla="*/ 1 h 43"/>
                  <a:gd name="T2" fmla="*/ 5 w 145"/>
                  <a:gd name="T3" fmla="*/ 30 h 43"/>
                  <a:gd name="T4" fmla="*/ 8 w 145"/>
                  <a:gd name="T5" fmla="*/ 42 h 43"/>
                  <a:gd name="T6" fmla="*/ 132 w 145"/>
                  <a:gd name="T7" fmla="*/ 20 h 43"/>
                  <a:gd name="T8" fmla="*/ 132 w 145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43">
                    <a:moveTo>
                      <a:pt x="132" y="1"/>
                    </a:moveTo>
                    <a:cubicBezTo>
                      <a:pt x="90" y="3"/>
                      <a:pt x="41" y="8"/>
                      <a:pt x="5" y="30"/>
                    </a:cubicBezTo>
                    <a:cubicBezTo>
                      <a:pt x="0" y="33"/>
                      <a:pt x="2" y="43"/>
                      <a:pt x="8" y="42"/>
                    </a:cubicBezTo>
                    <a:cubicBezTo>
                      <a:pt x="50" y="39"/>
                      <a:pt x="90" y="25"/>
                      <a:pt x="132" y="20"/>
                    </a:cubicBezTo>
                    <a:cubicBezTo>
                      <a:pt x="144" y="18"/>
                      <a:pt x="145" y="0"/>
                      <a:pt x="132" y="1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37"/>
              <p:cNvSpPr/>
              <p:nvPr/>
            </p:nvSpPr>
            <p:spPr bwMode="auto">
              <a:xfrm>
                <a:off x="2986088" y="4881563"/>
                <a:ext cx="452438" cy="115888"/>
              </a:xfrm>
              <a:custGeom>
                <a:avLst/>
                <a:gdLst>
                  <a:gd name="T0" fmla="*/ 147 w 167"/>
                  <a:gd name="T1" fmla="*/ 2 h 43"/>
                  <a:gd name="T2" fmla="*/ 5 w 167"/>
                  <a:gd name="T3" fmla="*/ 30 h 43"/>
                  <a:gd name="T4" fmla="*/ 6 w 167"/>
                  <a:gd name="T5" fmla="*/ 40 h 43"/>
                  <a:gd name="T6" fmla="*/ 153 w 167"/>
                  <a:gd name="T7" fmla="*/ 23 h 43"/>
                  <a:gd name="T8" fmla="*/ 147 w 167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3">
                    <a:moveTo>
                      <a:pt x="147" y="2"/>
                    </a:moveTo>
                    <a:cubicBezTo>
                      <a:pt x="99" y="9"/>
                      <a:pt x="50" y="12"/>
                      <a:pt x="5" y="30"/>
                    </a:cubicBezTo>
                    <a:cubicBezTo>
                      <a:pt x="0" y="32"/>
                      <a:pt x="0" y="39"/>
                      <a:pt x="6" y="40"/>
                    </a:cubicBezTo>
                    <a:cubicBezTo>
                      <a:pt x="55" y="43"/>
                      <a:pt x="105" y="31"/>
                      <a:pt x="153" y="23"/>
                    </a:cubicBezTo>
                    <a:cubicBezTo>
                      <a:pt x="167" y="21"/>
                      <a:pt x="161" y="0"/>
                      <a:pt x="147" y="2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38"/>
              <p:cNvSpPr/>
              <p:nvPr/>
            </p:nvSpPr>
            <p:spPr bwMode="auto">
              <a:xfrm>
                <a:off x="2973388" y="4651375"/>
                <a:ext cx="368300" cy="101600"/>
              </a:xfrm>
              <a:custGeom>
                <a:avLst/>
                <a:gdLst>
                  <a:gd name="T0" fmla="*/ 122 w 136"/>
                  <a:gd name="T1" fmla="*/ 3 h 38"/>
                  <a:gd name="T2" fmla="*/ 7 w 136"/>
                  <a:gd name="T3" fmla="*/ 1 h 38"/>
                  <a:gd name="T4" fmla="*/ 3 w 136"/>
                  <a:gd name="T5" fmla="*/ 8 h 38"/>
                  <a:gd name="T6" fmla="*/ 127 w 136"/>
                  <a:gd name="T7" fmla="*/ 19 h 38"/>
                  <a:gd name="T8" fmla="*/ 122 w 136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38">
                    <a:moveTo>
                      <a:pt x="122" y="3"/>
                    </a:moveTo>
                    <a:cubicBezTo>
                      <a:pt x="83" y="14"/>
                      <a:pt x="46" y="7"/>
                      <a:pt x="7" y="1"/>
                    </a:cubicBezTo>
                    <a:cubicBezTo>
                      <a:pt x="4" y="1"/>
                      <a:pt x="0" y="5"/>
                      <a:pt x="3" y="8"/>
                    </a:cubicBezTo>
                    <a:cubicBezTo>
                      <a:pt x="37" y="38"/>
                      <a:pt x="86" y="35"/>
                      <a:pt x="127" y="19"/>
                    </a:cubicBezTo>
                    <a:cubicBezTo>
                      <a:pt x="136" y="15"/>
                      <a:pt x="133" y="0"/>
                      <a:pt x="122" y="3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39"/>
              <p:cNvSpPr/>
              <p:nvPr/>
            </p:nvSpPr>
            <p:spPr bwMode="auto">
              <a:xfrm>
                <a:off x="2928938" y="4406900"/>
                <a:ext cx="382588" cy="92075"/>
              </a:xfrm>
              <a:custGeom>
                <a:avLst/>
                <a:gdLst>
                  <a:gd name="T0" fmla="*/ 122 w 141"/>
                  <a:gd name="T1" fmla="*/ 4 h 34"/>
                  <a:gd name="T2" fmla="*/ 5 w 141"/>
                  <a:gd name="T3" fmla="*/ 0 h 34"/>
                  <a:gd name="T4" fmla="*/ 3 w 141"/>
                  <a:gd name="T5" fmla="*/ 8 h 34"/>
                  <a:gd name="T6" fmla="*/ 128 w 141"/>
                  <a:gd name="T7" fmla="*/ 24 h 34"/>
                  <a:gd name="T8" fmla="*/ 122 w 141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34">
                    <a:moveTo>
                      <a:pt x="122" y="4"/>
                    </a:moveTo>
                    <a:cubicBezTo>
                      <a:pt x="82" y="11"/>
                      <a:pt x="44" y="2"/>
                      <a:pt x="5" y="0"/>
                    </a:cubicBezTo>
                    <a:cubicBezTo>
                      <a:pt x="0" y="0"/>
                      <a:pt x="0" y="6"/>
                      <a:pt x="3" y="8"/>
                    </a:cubicBezTo>
                    <a:cubicBezTo>
                      <a:pt x="38" y="34"/>
                      <a:pt x="86" y="32"/>
                      <a:pt x="128" y="24"/>
                    </a:cubicBezTo>
                    <a:cubicBezTo>
                      <a:pt x="141" y="22"/>
                      <a:pt x="135" y="2"/>
                      <a:pt x="122" y="4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40"/>
              <p:cNvSpPr/>
              <p:nvPr/>
            </p:nvSpPr>
            <p:spPr bwMode="auto">
              <a:xfrm>
                <a:off x="3028951" y="4089400"/>
                <a:ext cx="290513" cy="111125"/>
              </a:xfrm>
              <a:custGeom>
                <a:avLst/>
                <a:gdLst>
                  <a:gd name="T0" fmla="*/ 94 w 107"/>
                  <a:gd name="T1" fmla="*/ 20 h 41"/>
                  <a:gd name="T2" fmla="*/ 46 w 107"/>
                  <a:gd name="T3" fmla="*/ 10 h 41"/>
                  <a:gd name="T4" fmla="*/ 7 w 107"/>
                  <a:gd name="T5" fmla="*/ 0 h 41"/>
                  <a:gd name="T6" fmla="*/ 2 w 107"/>
                  <a:gd name="T7" fmla="*/ 8 h 41"/>
                  <a:gd name="T8" fmla="*/ 94 w 107"/>
                  <a:gd name="T9" fmla="*/ 41 h 41"/>
                  <a:gd name="T10" fmla="*/ 94 w 107"/>
                  <a:gd name="T11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41">
                    <a:moveTo>
                      <a:pt x="94" y="20"/>
                    </a:moveTo>
                    <a:cubicBezTo>
                      <a:pt x="78" y="19"/>
                      <a:pt x="62" y="15"/>
                      <a:pt x="46" y="10"/>
                    </a:cubicBezTo>
                    <a:cubicBezTo>
                      <a:pt x="33" y="6"/>
                      <a:pt x="21" y="0"/>
                      <a:pt x="7" y="0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21" y="34"/>
                      <a:pt x="64" y="39"/>
                      <a:pt x="94" y="41"/>
                    </a:cubicBezTo>
                    <a:cubicBezTo>
                      <a:pt x="107" y="41"/>
                      <a:pt x="107" y="21"/>
                      <a:pt x="94" y="20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41"/>
              <p:cNvSpPr/>
              <p:nvPr/>
            </p:nvSpPr>
            <p:spPr bwMode="auto">
              <a:xfrm>
                <a:off x="3035301" y="3805238"/>
                <a:ext cx="298450" cy="203200"/>
              </a:xfrm>
              <a:custGeom>
                <a:avLst/>
                <a:gdLst>
                  <a:gd name="T0" fmla="*/ 97 w 110"/>
                  <a:gd name="T1" fmla="*/ 52 h 75"/>
                  <a:gd name="T2" fmla="*/ 49 w 110"/>
                  <a:gd name="T3" fmla="*/ 26 h 75"/>
                  <a:gd name="T4" fmla="*/ 7 w 110"/>
                  <a:gd name="T5" fmla="*/ 1 h 75"/>
                  <a:gd name="T6" fmla="*/ 2 w 110"/>
                  <a:gd name="T7" fmla="*/ 8 h 75"/>
                  <a:gd name="T8" fmla="*/ 87 w 110"/>
                  <a:gd name="T9" fmla="*/ 70 h 75"/>
                  <a:gd name="T10" fmla="*/ 97 w 110"/>
                  <a:gd name="T11" fmla="*/ 5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5">
                    <a:moveTo>
                      <a:pt x="97" y="52"/>
                    </a:moveTo>
                    <a:cubicBezTo>
                      <a:pt x="81" y="45"/>
                      <a:pt x="65" y="36"/>
                      <a:pt x="49" y="26"/>
                    </a:cubicBezTo>
                    <a:cubicBezTo>
                      <a:pt x="35" y="17"/>
                      <a:pt x="22" y="7"/>
                      <a:pt x="7" y="1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18" y="39"/>
                      <a:pt x="56" y="57"/>
                      <a:pt x="87" y="70"/>
                    </a:cubicBezTo>
                    <a:cubicBezTo>
                      <a:pt x="99" y="75"/>
                      <a:pt x="110" y="57"/>
                      <a:pt x="97" y="52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42"/>
              <p:cNvSpPr/>
              <p:nvPr/>
            </p:nvSpPr>
            <p:spPr bwMode="auto">
              <a:xfrm>
                <a:off x="3197226" y="3559175"/>
                <a:ext cx="290513" cy="234950"/>
              </a:xfrm>
              <a:custGeom>
                <a:avLst/>
                <a:gdLst>
                  <a:gd name="T0" fmla="*/ 103 w 107"/>
                  <a:gd name="T1" fmla="*/ 79 h 87"/>
                  <a:gd name="T2" fmla="*/ 50 w 107"/>
                  <a:gd name="T3" fmla="*/ 39 h 87"/>
                  <a:gd name="T4" fmla="*/ 8 w 107"/>
                  <a:gd name="T5" fmla="*/ 2 h 87"/>
                  <a:gd name="T6" fmla="*/ 1 w 107"/>
                  <a:gd name="T7" fmla="*/ 7 h 87"/>
                  <a:gd name="T8" fmla="*/ 100 w 107"/>
                  <a:gd name="T9" fmla="*/ 86 h 87"/>
                  <a:gd name="T10" fmla="*/ 103 w 107"/>
                  <a:gd name="T11" fmla="*/ 7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87">
                    <a:moveTo>
                      <a:pt x="103" y="79"/>
                    </a:moveTo>
                    <a:cubicBezTo>
                      <a:pt x="85" y="65"/>
                      <a:pt x="67" y="54"/>
                      <a:pt x="50" y="39"/>
                    </a:cubicBezTo>
                    <a:cubicBezTo>
                      <a:pt x="36" y="27"/>
                      <a:pt x="24" y="12"/>
                      <a:pt x="8" y="2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1" y="46"/>
                      <a:pt x="62" y="79"/>
                      <a:pt x="100" y="86"/>
                    </a:cubicBezTo>
                    <a:cubicBezTo>
                      <a:pt x="104" y="87"/>
                      <a:pt x="107" y="81"/>
                      <a:pt x="103" y="79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43"/>
              <p:cNvSpPr/>
              <p:nvPr/>
            </p:nvSpPr>
            <p:spPr bwMode="auto">
              <a:xfrm>
                <a:off x="3360738" y="3365500"/>
                <a:ext cx="260350" cy="252413"/>
              </a:xfrm>
              <a:custGeom>
                <a:avLst/>
                <a:gdLst>
                  <a:gd name="T0" fmla="*/ 88 w 96"/>
                  <a:gd name="T1" fmla="*/ 73 h 93"/>
                  <a:gd name="T2" fmla="*/ 7 w 96"/>
                  <a:gd name="T3" fmla="*/ 1 h 93"/>
                  <a:gd name="T4" fmla="*/ 1 w 96"/>
                  <a:gd name="T5" fmla="*/ 7 h 93"/>
                  <a:gd name="T6" fmla="*/ 76 w 96"/>
                  <a:gd name="T7" fmla="*/ 85 h 93"/>
                  <a:gd name="T8" fmla="*/ 88 w 96"/>
                  <a:gd name="T9" fmla="*/ 7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3">
                    <a:moveTo>
                      <a:pt x="88" y="73"/>
                    </a:moveTo>
                    <a:cubicBezTo>
                      <a:pt x="64" y="48"/>
                      <a:pt x="41" y="12"/>
                      <a:pt x="7" y="1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5" y="40"/>
                      <a:pt x="51" y="61"/>
                      <a:pt x="76" y="85"/>
                    </a:cubicBezTo>
                    <a:cubicBezTo>
                      <a:pt x="84" y="93"/>
                      <a:pt x="96" y="81"/>
                      <a:pt x="88" y="73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44"/>
              <p:cNvSpPr/>
              <p:nvPr/>
            </p:nvSpPr>
            <p:spPr bwMode="auto">
              <a:xfrm>
                <a:off x="3514726" y="3162300"/>
                <a:ext cx="260350" cy="260350"/>
              </a:xfrm>
              <a:custGeom>
                <a:avLst/>
                <a:gdLst>
                  <a:gd name="T0" fmla="*/ 94 w 96"/>
                  <a:gd name="T1" fmla="*/ 87 h 96"/>
                  <a:gd name="T2" fmla="*/ 58 w 96"/>
                  <a:gd name="T3" fmla="*/ 42 h 96"/>
                  <a:gd name="T4" fmla="*/ 9 w 96"/>
                  <a:gd name="T5" fmla="*/ 2 h 96"/>
                  <a:gd name="T6" fmla="*/ 2 w 96"/>
                  <a:gd name="T7" fmla="*/ 9 h 96"/>
                  <a:gd name="T8" fmla="*/ 42 w 96"/>
                  <a:gd name="T9" fmla="*/ 58 h 96"/>
                  <a:gd name="T10" fmla="*/ 87 w 96"/>
                  <a:gd name="T11" fmla="*/ 94 h 96"/>
                  <a:gd name="T12" fmla="*/ 94 w 96"/>
                  <a:gd name="T13" fmla="*/ 8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96">
                    <a:moveTo>
                      <a:pt x="94" y="87"/>
                    </a:moveTo>
                    <a:cubicBezTo>
                      <a:pt x="87" y="69"/>
                      <a:pt x="71" y="55"/>
                      <a:pt x="58" y="42"/>
                    </a:cubicBezTo>
                    <a:cubicBezTo>
                      <a:pt x="43" y="27"/>
                      <a:pt x="28" y="13"/>
                      <a:pt x="9" y="2"/>
                    </a:cubicBezTo>
                    <a:cubicBezTo>
                      <a:pt x="5" y="0"/>
                      <a:pt x="0" y="5"/>
                      <a:pt x="2" y="9"/>
                    </a:cubicBezTo>
                    <a:cubicBezTo>
                      <a:pt x="13" y="28"/>
                      <a:pt x="27" y="43"/>
                      <a:pt x="42" y="58"/>
                    </a:cubicBezTo>
                    <a:cubicBezTo>
                      <a:pt x="55" y="71"/>
                      <a:pt x="69" y="87"/>
                      <a:pt x="87" y="94"/>
                    </a:cubicBezTo>
                    <a:cubicBezTo>
                      <a:pt x="91" y="96"/>
                      <a:pt x="96" y="91"/>
                      <a:pt x="94" y="87"/>
                    </a:cubicBezTo>
                  </a:path>
                </a:pathLst>
              </a:custGeom>
              <a:solidFill>
                <a:srgbClr val="9DC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45"/>
              <p:cNvSpPr>
                <a:spLocks noEditPoints="1"/>
              </p:cNvSpPr>
              <p:nvPr/>
            </p:nvSpPr>
            <p:spPr bwMode="auto">
              <a:xfrm>
                <a:off x="3425826" y="-73025"/>
                <a:ext cx="1844675" cy="5408613"/>
              </a:xfrm>
              <a:custGeom>
                <a:avLst/>
                <a:gdLst>
                  <a:gd name="T0" fmla="*/ 373 w 681"/>
                  <a:gd name="T1" fmla="*/ 256 h 1996"/>
                  <a:gd name="T2" fmla="*/ 372 w 681"/>
                  <a:gd name="T3" fmla="*/ 642 h 1996"/>
                  <a:gd name="T4" fmla="*/ 406 w 681"/>
                  <a:gd name="T5" fmla="*/ 927 h 1996"/>
                  <a:gd name="T6" fmla="*/ 434 w 681"/>
                  <a:gd name="T7" fmla="*/ 1039 h 1996"/>
                  <a:gd name="T8" fmla="*/ 444 w 681"/>
                  <a:gd name="T9" fmla="*/ 1123 h 1996"/>
                  <a:gd name="T10" fmla="*/ 465 w 681"/>
                  <a:gd name="T11" fmla="*/ 1255 h 1996"/>
                  <a:gd name="T12" fmla="*/ 678 w 681"/>
                  <a:gd name="T13" fmla="*/ 1581 h 1996"/>
                  <a:gd name="T14" fmla="*/ 581 w 681"/>
                  <a:gd name="T15" fmla="*/ 1908 h 1996"/>
                  <a:gd name="T16" fmla="*/ 351 w 681"/>
                  <a:gd name="T17" fmla="*/ 1996 h 1996"/>
                  <a:gd name="T18" fmla="*/ 77 w 681"/>
                  <a:gd name="T19" fmla="*/ 1879 h 1996"/>
                  <a:gd name="T20" fmla="*/ 50 w 681"/>
                  <a:gd name="T21" fmla="*/ 1439 h 1996"/>
                  <a:gd name="T22" fmla="*/ 232 w 681"/>
                  <a:gd name="T23" fmla="*/ 1226 h 1996"/>
                  <a:gd name="T24" fmla="*/ 239 w 681"/>
                  <a:gd name="T25" fmla="*/ 1110 h 1996"/>
                  <a:gd name="T26" fmla="*/ 227 w 681"/>
                  <a:gd name="T27" fmla="*/ 1013 h 1996"/>
                  <a:gd name="T28" fmla="*/ 311 w 681"/>
                  <a:gd name="T29" fmla="*/ 904 h 1996"/>
                  <a:gd name="T30" fmla="*/ 310 w 681"/>
                  <a:gd name="T31" fmla="*/ 516 h 1996"/>
                  <a:gd name="T32" fmla="*/ 306 w 681"/>
                  <a:gd name="T33" fmla="*/ 175 h 1996"/>
                  <a:gd name="T34" fmla="*/ 319 w 681"/>
                  <a:gd name="T35" fmla="*/ 58 h 1996"/>
                  <a:gd name="T36" fmla="*/ 318 w 681"/>
                  <a:gd name="T37" fmla="*/ 91 h 1996"/>
                  <a:gd name="T38" fmla="*/ 334 w 681"/>
                  <a:gd name="T39" fmla="*/ 275 h 1996"/>
                  <a:gd name="T40" fmla="*/ 320 w 681"/>
                  <a:gd name="T41" fmla="*/ 676 h 1996"/>
                  <a:gd name="T42" fmla="*/ 360 w 681"/>
                  <a:gd name="T43" fmla="*/ 897 h 1996"/>
                  <a:gd name="T44" fmla="*/ 363 w 681"/>
                  <a:gd name="T45" fmla="*/ 430 h 1996"/>
                  <a:gd name="T46" fmla="*/ 363 w 681"/>
                  <a:gd name="T47" fmla="*/ 58 h 1996"/>
                  <a:gd name="T48" fmla="*/ 246 w 681"/>
                  <a:gd name="T49" fmla="*/ 1227 h 1996"/>
                  <a:gd name="T50" fmla="*/ 45 w 681"/>
                  <a:gd name="T51" fmla="*/ 1481 h 1996"/>
                  <a:gd name="T52" fmla="*/ 38 w 681"/>
                  <a:gd name="T53" fmla="*/ 1778 h 1996"/>
                  <a:gd name="T54" fmla="*/ 340 w 681"/>
                  <a:gd name="T55" fmla="*/ 1982 h 1996"/>
                  <a:gd name="T56" fmla="*/ 562 w 681"/>
                  <a:gd name="T57" fmla="*/ 1904 h 1996"/>
                  <a:gd name="T58" fmla="*/ 664 w 681"/>
                  <a:gd name="T59" fmla="*/ 1578 h 1996"/>
                  <a:gd name="T60" fmla="*/ 444 w 681"/>
                  <a:gd name="T61" fmla="*/ 1245 h 1996"/>
                  <a:gd name="T62" fmla="*/ 423 w 681"/>
                  <a:gd name="T63" fmla="*/ 1321 h 1996"/>
                  <a:gd name="T64" fmla="*/ 509 w 681"/>
                  <a:gd name="T65" fmla="*/ 1617 h 1996"/>
                  <a:gd name="T66" fmla="*/ 430 w 681"/>
                  <a:gd name="T67" fmla="*/ 1594 h 1996"/>
                  <a:gd name="T68" fmla="*/ 337 w 681"/>
                  <a:gd name="T69" fmla="*/ 1597 h 1996"/>
                  <a:gd name="T70" fmla="*/ 232 w 681"/>
                  <a:gd name="T71" fmla="*/ 1587 h 1996"/>
                  <a:gd name="T72" fmla="*/ 170 w 681"/>
                  <a:gd name="T73" fmla="*/ 1617 h 1996"/>
                  <a:gd name="T74" fmla="*/ 231 w 681"/>
                  <a:gd name="T75" fmla="*/ 1461 h 1996"/>
                  <a:gd name="T76" fmla="*/ 192 w 681"/>
                  <a:gd name="T77" fmla="*/ 1588 h 1996"/>
                  <a:gd name="T78" fmla="*/ 280 w 681"/>
                  <a:gd name="T79" fmla="*/ 1602 h 1996"/>
                  <a:gd name="T80" fmla="*/ 359 w 681"/>
                  <a:gd name="T81" fmla="*/ 1582 h 1996"/>
                  <a:gd name="T82" fmla="*/ 446 w 681"/>
                  <a:gd name="T83" fmla="*/ 1561 h 1996"/>
                  <a:gd name="T84" fmla="*/ 441 w 681"/>
                  <a:gd name="T85" fmla="*/ 1439 h 1996"/>
                  <a:gd name="T86" fmla="*/ 327 w 681"/>
                  <a:gd name="T87" fmla="*/ 1179 h 1996"/>
                  <a:gd name="T88" fmla="*/ 192 w 681"/>
                  <a:gd name="T89" fmla="*/ 1588 h 1996"/>
                  <a:gd name="T90" fmla="*/ 318 w 681"/>
                  <a:gd name="T91" fmla="*/ 917 h 1996"/>
                  <a:gd name="T92" fmla="*/ 364 w 681"/>
                  <a:gd name="T93" fmla="*/ 955 h 1996"/>
                  <a:gd name="T94" fmla="*/ 281 w 681"/>
                  <a:gd name="T95" fmla="*/ 966 h 1996"/>
                  <a:gd name="T96" fmla="*/ 304 w 681"/>
                  <a:gd name="T97" fmla="*/ 1029 h 1996"/>
                  <a:gd name="T98" fmla="*/ 291 w 681"/>
                  <a:gd name="T99" fmla="*/ 1039 h 1996"/>
                  <a:gd name="T100" fmla="*/ 264 w 681"/>
                  <a:gd name="T101" fmla="*/ 1113 h 1996"/>
                  <a:gd name="T102" fmla="*/ 294 w 681"/>
                  <a:gd name="T103" fmla="*/ 1116 h 1996"/>
                  <a:gd name="T104" fmla="*/ 267 w 681"/>
                  <a:gd name="T105" fmla="*/ 1175 h 1996"/>
                  <a:gd name="T106" fmla="*/ 436 w 681"/>
                  <a:gd name="T107" fmla="*/ 1176 h 1996"/>
                  <a:gd name="T108" fmla="*/ 389 w 681"/>
                  <a:gd name="T109" fmla="*/ 1113 h 1996"/>
                  <a:gd name="T110" fmla="*/ 444 w 681"/>
                  <a:gd name="T111" fmla="*/ 1092 h 1996"/>
                  <a:gd name="T112" fmla="*/ 416 w 681"/>
                  <a:gd name="T113" fmla="*/ 1038 h 1996"/>
                  <a:gd name="T114" fmla="*/ 397 w 681"/>
                  <a:gd name="T115" fmla="*/ 964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81" h="1996">
                    <a:moveTo>
                      <a:pt x="372" y="0"/>
                    </a:moveTo>
                    <a:cubicBezTo>
                      <a:pt x="372" y="31"/>
                      <a:pt x="372" y="62"/>
                      <a:pt x="372" y="93"/>
                    </a:cubicBezTo>
                    <a:cubicBezTo>
                      <a:pt x="373" y="118"/>
                      <a:pt x="374" y="143"/>
                      <a:pt x="376" y="168"/>
                    </a:cubicBezTo>
                    <a:cubicBezTo>
                      <a:pt x="378" y="187"/>
                      <a:pt x="378" y="205"/>
                      <a:pt x="377" y="224"/>
                    </a:cubicBezTo>
                    <a:cubicBezTo>
                      <a:pt x="376" y="235"/>
                      <a:pt x="374" y="245"/>
                      <a:pt x="373" y="256"/>
                    </a:cubicBezTo>
                    <a:cubicBezTo>
                      <a:pt x="372" y="262"/>
                      <a:pt x="372" y="269"/>
                      <a:pt x="372" y="275"/>
                    </a:cubicBezTo>
                    <a:cubicBezTo>
                      <a:pt x="372" y="329"/>
                      <a:pt x="371" y="382"/>
                      <a:pt x="372" y="436"/>
                    </a:cubicBezTo>
                    <a:cubicBezTo>
                      <a:pt x="372" y="455"/>
                      <a:pt x="373" y="473"/>
                      <a:pt x="373" y="492"/>
                    </a:cubicBezTo>
                    <a:cubicBezTo>
                      <a:pt x="373" y="515"/>
                      <a:pt x="372" y="539"/>
                      <a:pt x="372" y="562"/>
                    </a:cubicBezTo>
                    <a:cubicBezTo>
                      <a:pt x="372" y="589"/>
                      <a:pt x="372" y="615"/>
                      <a:pt x="372" y="642"/>
                    </a:cubicBezTo>
                    <a:cubicBezTo>
                      <a:pt x="372" y="685"/>
                      <a:pt x="372" y="728"/>
                      <a:pt x="372" y="770"/>
                    </a:cubicBezTo>
                    <a:cubicBezTo>
                      <a:pt x="372" y="813"/>
                      <a:pt x="372" y="856"/>
                      <a:pt x="372" y="899"/>
                    </a:cubicBezTo>
                    <a:cubicBezTo>
                      <a:pt x="371" y="905"/>
                      <a:pt x="371" y="908"/>
                      <a:pt x="378" y="909"/>
                    </a:cubicBezTo>
                    <a:cubicBezTo>
                      <a:pt x="379" y="909"/>
                      <a:pt x="380" y="909"/>
                      <a:pt x="381" y="910"/>
                    </a:cubicBezTo>
                    <a:cubicBezTo>
                      <a:pt x="389" y="916"/>
                      <a:pt x="398" y="921"/>
                      <a:pt x="406" y="927"/>
                    </a:cubicBezTo>
                    <a:cubicBezTo>
                      <a:pt x="420" y="939"/>
                      <a:pt x="435" y="951"/>
                      <a:pt x="448" y="963"/>
                    </a:cubicBezTo>
                    <a:cubicBezTo>
                      <a:pt x="453" y="967"/>
                      <a:pt x="456" y="972"/>
                      <a:pt x="459" y="977"/>
                    </a:cubicBezTo>
                    <a:cubicBezTo>
                      <a:pt x="468" y="995"/>
                      <a:pt x="465" y="1003"/>
                      <a:pt x="451" y="1018"/>
                    </a:cubicBezTo>
                    <a:cubicBezTo>
                      <a:pt x="447" y="1023"/>
                      <a:pt x="441" y="1026"/>
                      <a:pt x="436" y="1030"/>
                    </a:cubicBezTo>
                    <a:cubicBezTo>
                      <a:pt x="431" y="1032"/>
                      <a:pt x="431" y="1036"/>
                      <a:pt x="434" y="1039"/>
                    </a:cubicBezTo>
                    <a:cubicBezTo>
                      <a:pt x="439" y="1045"/>
                      <a:pt x="445" y="1050"/>
                      <a:pt x="450" y="1056"/>
                    </a:cubicBezTo>
                    <a:cubicBezTo>
                      <a:pt x="454" y="1061"/>
                      <a:pt x="458" y="1066"/>
                      <a:pt x="461" y="1072"/>
                    </a:cubicBezTo>
                    <a:cubicBezTo>
                      <a:pt x="466" y="1082"/>
                      <a:pt x="462" y="1091"/>
                      <a:pt x="456" y="1100"/>
                    </a:cubicBezTo>
                    <a:cubicBezTo>
                      <a:pt x="453" y="1103"/>
                      <a:pt x="449" y="1106"/>
                      <a:pt x="445" y="1109"/>
                    </a:cubicBezTo>
                    <a:cubicBezTo>
                      <a:pt x="439" y="1114"/>
                      <a:pt x="438" y="1118"/>
                      <a:pt x="444" y="1123"/>
                    </a:cubicBezTo>
                    <a:cubicBezTo>
                      <a:pt x="447" y="1126"/>
                      <a:pt x="449" y="1128"/>
                      <a:pt x="452" y="1130"/>
                    </a:cubicBezTo>
                    <a:cubicBezTo>
                      <a:pt x="466" y="1140"/>
                      <a:pt x="468" y="1165"/>
                      <a:pt x="458" y="1178"/>
                    </a:cubicBezTo>
                    <a:cubicBezTo>
                      <a:pt x="457" y="1178"/>
                      <a:pt x="457" y="1179"/>
                      <a:pt x="456" y="1179"/>
                    </a:cubicBezTo>
                    <a:cubicBezTo>
                      <a:pt x="448" y="1184"/>
                      <a:pt x="448" y="1191"/>
                      <a:pt x="447" y="1199"/>
                    </a:cubicBezTo>
                    <a:cubicBezTo>
                      <a:pt x="446" y="1220"/>
                      <a:pt x="455" y="1237"/>
                      <a:pt x="465" y="1255"/>
                    </a:cubicBezTo>
                    <a:cubicBezTo>
                      <a:pt x="478" y="1278"/>
                      <a:pt x="496" y="1296"/>
                      <a:pt x="518" y="1310"/>
                    </a:cubicBezTo>
                    <a:cubicBezTo>
                      <a:pt x="542" y="1325"/>
                      <a:pt x="560" y="1345"/>
                      <a:pt x="579" y="1364"/>
                    </a:cubicBezTo>
                    <a:cubicBezTo>
                      <a:pt x="600" y="1385"/>
                      <a:pt x="616" y="1409"/>
                      <a:pt x="629" y="1434"/>
                    </a:cubicBezTo>
                    <a:cubicBezTo>
                      <a:pt x="642" y="1458"/>
                      <a:pt x="652" y="1484"/>
                      <a:pt x="661" y="1510"/>
                    </a:cubicBezTo>
                    <a:cubicBezTo>
                      <a:pt x="669" y="1533"/>
                      <a:pt x="674" y="1557"/>
                      <a:pt x="678" y="1581"/>
                    </a:cubicBezTo>
                    <a:cubicBezTo>
                      <a:pt x="681" y="1601"/>
                      <a:pt x="680" y="1622"/>
                      <a:pt x="679" y="1643"/>
                    </a:cubicBezTo>
                    <a:cubicBezTo>
                      <a:pt x="678" y="1669"/>
                      <a:pt x="676" y="1694"/>
                      <a:pt x="673" y="1720"/>
                    </a:cubicBezTo>
                    <a:cubicBezTo>
                      <a:pt x="670" y="1743"/>
                      <a:pt x="667" y="1766"/>
                      <a:pt x="657" y="1787"/>
                    </a:cubicBezTo>
                    <a:cubicBezTo>
                      <a:pt x="646" y="1814"/>
                      <a:pt x="633" y="1840"/>
                      <a:pt x="615" y="1865"/>
                    </a:cubicBezTo>
                    <a:cubicBezTo>
                      <a:pt x="604" y="1879"/>
                      <a:pt x="595" y="1895"/>
                      <a:pt x="581" y="1908"/>
                    </a:cubicBezTo>
                    <a:cubicBezTo>
                      <a:pt x="567" y="1921"/>
                      <a:pt x="552" y="1932"/>
                      <a:pt x="536" y="1940"/>
                    </a:cubicBezTo>
                    <a:cubicBezTo>
                      <a:pt x="513" y="1951"/>
                      <a:pt x="491" y="1961"/>
                      <a:pt x="468" y="1969"/>
                    </a:cubicBezTo>
                    <a:cubicBezTo>
                      <a:pt x="446" y="1977"/>
                      <a:pt x="423" y="1982"/>
                      <a:pt x="400" y="1987"/>
                    </a:cubicBezTo>
                    <a:cubicBezTo>
                      <a:pt x="386" y="1990"/>
                      <a:pt x="372" y="1992"/>
                      <a:pt x="358" y="1994"/>
                    </a:cubicBezTo>
                    <a:cubicBezTo>
                      <a:pt x="355" y="1994"/>
                      <a:pt x="354" y="1996"/>
                      <a:pt x="351" y="1996"/>
                    </a:cubicBezTo>
                    <a:cubicBezTo>
                      <a:pt x="331" y="1996"/>
                      <a:pt x="331" y="1996"/>
                      <a:pt x="331" y="1996"/>
                    </a:cubicBezTo>
                    <a:cubicBezTo>
                      <a:pt x="325" y="1995"/>
                      <a:pt x="318" y="1992"/>
                      <a:pt x="312" y="1991"/>
                    </a:cubicBezTo>
                    <a:cubicBezTo>
                      <a:pt x="260" y="1985"/>
                      <a:pt x="210" y="1973"/>
                      <a:pt x="164" y="1948"/>
                    </a:cubicBezTo>
                    <a:cubicBezTo>
                      <a:pt x="149" y="1940"/>
                      <a:pt x="134" y="1932"/>
                      <a:pt x="120" y="1923"/>
                    </a:cubicBezTo>
                    <a:cubicBezTo>
                      <a:pt x="102" y="1912"/>
                      <a:pt x="88" y="1896"/>
                      <a:pt x="77" y="1879"/>
                    </a:cubicBezTo>
                    <a:cubicBezTo>
                      <a:pt x="62" y="1856"/>
                      <a:pt x="46" y="1833"/>
                      <a:pt x="34" y="1808"/>
                    </a:cubicBezTo>
                    <a:cubicBezTo>
                      <a:pt x="23" y="1784"/>
                      <a:pt x="15" y="1758"/>
                      <a:pt x="11" y="1731"/>
                    </a:cubicBezTo>
                    <a:cubicBezTo>
                      <a:pt x="4" y="1686"/>
                      <a:pt x="0" y="1640"/>
                      <a:pt x="3" y="1594"/>
                    </a:cubicBezTo>
                    <a:cubicBezTo>
                      <a:pt x="5" y="1575"/>
                      <a:pt x="10" y="1557"/>
                      <a:pt x="14" y="1538"/>
                    </a:cubicBezTo>
                    <a:cubicBezTo>
                      <a:pt x="21" y="1503"/>
                      <a:pt x="34" y="1470"/>
                      <a:pt x="50" y="1439"/>
                    </a:cubicBezTo>
                    <a:cubicBezTo>
                      <a:pt x="63" y="1414"/>
                      <a:pt x="78" y="1390"/>
                      <a:pt x="99" y="1370"/>
                    </a:cubicBezTo>
                    <a:cubicBezTo>
                      <a:pt x="114" y="1355"/>
                      <a:pt x="128" y="1339"/>
                      <a:pt x="144" y="1325"/>
                    </a:cubicBezTo>
                    <a:cubicBezTo>
                      <a:pt x="153" y="1316"/>
                      <a:pt x="165" y="1310"/>
                      <a:pt x="175" y="1303"/>
                    </a:cubicBezTo>
                    <a:cubicBezTo>
                      <a:pt x="193" y="1289"/>
                      <a:pt x="208" y="1273"/>
                      <a:pt x="218" y="1253"/>
                    </a:cubicBezTo>
                    <a:cubicBezTo>
                      <a:pt x="223" y="1244"/>
                      <a:pt x="228" y="1235"/>
                      <a:pt x="232" y="1226"/>
                    </a:cubicBezTo>
                    <a:cubicBezTo>
                      <a:pt x="237" y="1214"/>
                      <a:pt x="235" y="1201"/>
                      <a:pt x="235" y="1188"/>
                    </a:cubicBezTo>
                    <a:cubicBezTo>
                      <a:pt x="235" y="1186"/>
                      <a:pt x="232" y="1184"/>
                      <a:pt x="230" y="1182"/>
                    </a:cubicBezTo>
                    <a:cubicBezTo>
                      <a:pt x="214" y="1172"/>
                      <a:pt x="215" y="1141"/>
                      <a:pt x="230" y="1130"/>
                    </a:cubicBezTo>
                    <a:cubicBezTo>
                      <a:pt x="234" y="1127"/>
                      <a:pt x="237" y="1124"/>
                      <a:pt x="241" y="1120"/>
                    </a:cubicBezTo>
                    <a:cubicBezTo>
                      <a:pt x="244" y="1116"/>
                      <a:pt x="243" y="1113"/>
                      <a:pt x="239" y="1110"/>
                    </a:cubicBezTo>
                    <a:cubicBezTo>
                      <a:pt x="234" y="1107"/>
                      <a:pt x="230" y="1103"/>
                      <a:pt x="226" y="1099"/>
                    </a:cubicBezTo>
                    <a:cubicBezTo>
                      <a:pt x="216" y="1086"/>
                      <a:pt x="218" y="1070"/>
                      <a:pt x="230" y="1057"/>
                    </a:cubicBezTo>
                    <a:cubicBezTo>
                      <a:pt x="236" y="1052"/>
                      <a:pt x="242" y="1046"/>
                      <a:pt x="248" y="1040"/>
                    </a:cubicBezTo>
                    <a:cubicBezTo>
                      <a:pt x="252" y="1036"/>
                      <a:pt x="251" y="1032"/>
                      <a:pt x="246" y="1029"/>
                    </a:cubicBezTo>
                    <a:cubicBezTo>
                      <a:pt x="239" y="1024"/>
                      <a:pt x="233" y="1019"/>
                      <a:pt x="227" y="1013"/>
                    </a:cubicBezTo>
                    <a:cubicBezTo>
                      <a:pt x="214" y="998"/>
                      <a:pt x="216" y="986"/>
                      <a:pt x="227" y="971"/>
                    </a:cubicBezTo>
                    <a:cubicBezTo>
                      <a:pt x="237" y="959"/>
                      <a:pt x="251" y="949"/>
                      <a:pt x="263" y="938"/>
                    </a:cubicBezTo>
                    <a:cubicBezTo>
                      <a:pt x="275" y="929"/>
                      <a:pt x="287" y="921"/>
                      <a:pt x="299" y="912"/>
                    </a:cubicBezTo>
                    <a:cubicBezTo>
                      <a:pt x="302" y="910"/>
                      <a:pt x="305" y="909"/>
                      <a:pt x="308" y="908"/>
                    </a:cubicBezTo>
                    <a:cubicBezTo>
                      <a:pt x="309" y="907"/>
                      <a:pt x="311" y="905"/>
                      <a:pt x="311" y="904"/>
                    </a:cubicBezTo>
                    <a:cubicBezTo>
                      <a:pt x="311" y="890"/>
                      <a:pt x="311" y="877"/>
                      <a:pt x="311" y="864"/>
                    </a:cubicBezTo>
                    <a:cubicBezTo>
                      <a:pt x="310" y="840"/>
                      <a:pt x="309" y="815"/>
                      <a:pt x="309" y="791"/>
                    </a:cubicBezTo>
                    <a:cubicBezTo>
                      <a:pt x="310" y="747"/>
                      <a:pt x="310" y="702"/>
                      <a:pt x="311" y="658"/>
                    </a:cubicBezTo>
                    <a:cubicBezTo>
                      <a:pt x="311" y="637"/>
                      <a:pt x="311" y="617"/>
                      <a:pt x="311" y="597"/>
                    </a:cubicBezTo>
                    <a:cubicBezTo>
                      <a:pt x="311" y="570"/>
                      <a:pt x="311" y="543"/>
                      <a:pt x="310" y="516"/>
                    </a:cubicBezTo>
                    <a:cubicBezTo>
                      <a:pt x="310" y="503"/>
                      <a:pt x="310" y="489"/>
                      <a:pt x="310" y="476"/>
                    </a:cubicBezTo>
                    <a:cubicBezTo>
                      <a:pt x="310" y="439"/>
                      <a:pt x="311" y="401"/>
                      <a:pt x="311" y="364"/>
                    </a:cubicBezTo>
                    <a:cubicBezTo>
                      <a:pt x="311" y="330"/>
                      <a:pt x="311" y="296"/>
                      <a:pt x="310" y="262"/>
                    </a:cubicBezTo>
                    <a:cubicBezTo>
                      <a:pt x="310" y="252"/>
                      <a:pt x="307" y="243"/>
                      <a:pt x="307" y="233"/>
                    </a:cubicBezTo>
                    <a:cubicBezTo>
                      <a:pt x="306" y="214"/>
                      <a:pt x="305" y="194"/>
                      <a:pt x="306" y="175"/>
                    </a:cubicBezTo>
                    <a:cubicBezTo>
                      <a:pt x="306" y="160"/>
                      <a:pt x="307" y="144"/>
                      <a:pt x="308" y="129"/>
                    </a:cubicBezTo>
                    <a:cubicBezTo>
                      <a:pt x="309" y="95"/>
                      <a:pt x="310" y="62"/>
                      <a:pt x="311" y="28"/>
                    </a:cubicBezTo>
                    <a:cubicBezTo>
                      <a:pt x="311" y="19"/>
                      <a:pt x="311" y="9"/>
                      <a:pt x="310" y="0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18" y="19"/>
                      <a:pt x="319" y="38"/>
                      <a:pt x="319" y="58"/>
                    </a:cubicBezTo>
                    <a:cubicBezTo>
                      <a:pt x="319" y="58"/>
                      <a:pt x="320" y="58"/>
                      <a:pt x="321" y="58"/>
                    </a:cubicBezTo>
                    <a:cubicBezTo>
                      <a:pt x="323" y="55"/>
                      <a:pt x="325" y="51"/>
                      <a:pt x="328" y="49"/>
                    </a:cubicBezTo>
                    <a:cubicBezTo>
                      <a:pt x="331" y="46"/>
                      <a:pt x="332" y="41"/>
                      <a:pt x="339" y="43"/>
                    </a:cubicBezTo>
                    <a:cubicBezTo>
                      <a:pt x="331" y="51"/>
                      <a:pt x="331" y="62"/>
                      <a:pt x="319" y="67"/>
                    </a:cubicBezTo>
                    <a:cubicBezTo>
                      <a:pt x="319" y="74"/>
                      <a:pt x="318" y="83"/>
                      <a:pt x="318" y="91"/>
                    </a:cubicBezTo>
                    <a:cubicBezTo>
                      <a:pt x="318" y="126"/>
                      <a:pt x="318" y="161"/>
                      <a:pt x="318" y="196"/>
                    </a:cubicBezTo>
                    <a:cubicBezTo>
                      <a:pt x="318" y="221"/>
                      <a:pt x="320" y="246"/>
                      <a:pt x="321" y="270"/>
                    </a:cubicBezTo>
                    <a:cubicBezTo>
                      <a:pt x="321" y="274"/>
                      <a:pt x="321" y="278"/>
                      <a:pt x="321" y="282"/>
                    </a:cubicBezTo>
                    <a:cubicBezTo>
                      <a:pt x="325" y="279"/>
                      <a:pt x="329" y="276"/>
                      <a:pt x="332" y="273"/>
                    </a:cubicBezTo>
                    <a:cubicBezTo>
                      <a:pt x="333" y="274"/>
                      <a:pt x="333" y="275"/>
                      <a:pt x="334" y="275"/>
                    </a:cubicBezTo>
                    <a:cubicBezTo>
                      <a:pt x="331" y="280"/>
                      <a:pt x="328" y="285"/>
                      <a:pt x="324" y="290"/>
                    </a:cubicBezTo>
                    <a:cubicBezTo>
                      <a:pt x="324" y="291"/>
                      <a:pt x="323" y="292"/>
                      <a:pt x="323" y="294"/>
                    </a:cubicBezTo>
                    <a:cubicBezTo>
                      <a:pt x="322" y="320"/>
                      <a:pt x="321" y="346"/>
                      <a:pt x="321" y="372"/>
                    </a:cubicBezTo>
                    <a:cubicBezTo>
                      <a:pt x="320" y="414"/>
                      <a:pt x="318" y="455"/>
                      <a:pt x="318" y="497"/>
                    </a:cubicBezTo>
                    <a:cubicBezTo>
                      <a:pt x="318" y="557"/>
                      <a:pt x="319" y="616"/>
                      <a:pt x="320" y="676"/>
                    </a:cubicBezTo>
                    <a:cubicBezTo>
                      <a:pt x="320" y="710"/>
                      <a:pt x="319" y="743"/>
                      <a:pt x="320" y="777"/>
                    </a:cubicBezTo>
                    <a:cubicBezTo>
                      <a:pt x="320" y="807"/>
                      <a:pt x="321" y="838"/>
                      <a:pt x="322" y="869"/>
                    </a:cubicBezTo>
                    <a:cubicBezTo>
                      <a:pt x="322" y="881"/>
                      <a:pt x="322" y="894"/>
                      <a:pt x="322" y="906"/>
                    </a:cubicBezTo>
                    <a:cubicBezTo>
                      <a:pt x="360" y="906"/>
                      <a:pt x="360" y="906"/>
                      <a:pt x="360" y="906"/>
                    </a:cubicBezTo>
                    <a:cubicBezTo>
                      <a:pt x="360" y="903"/>
                      <a:pt x="360" y="900"/>
                      <a:pt x="360" y="897"/>
                    </a:cubicBezTo>
                    <a:cubicBezTo>
                      <a:pt x="361" y="872"/>
                      <a:pt x="363" y="847"/>
                      <a:pt x="363" y="822"/>
                    </a:cubicBezTo>
                    <a:cubicBezTo>
                      <a:pt x="363" y="795"/>
                      <a:pt x="362" y="769"/>
                      <a:pt x="362" y="743"/>
                    </a:cubicBezTo>
                    <a:cubicBezTo>
                      <a:pt x="362" y="714"/>
                      <a:pt x="362" y="686"/>
                      <a:pt x="362" y="657"/>
                    </a:cubicBezTo>
                    <a:cubicBezTo>
                      <a:pt x="363" y="632"/>
                      <a:pt x="364" y="607"/>
                      <a:pt x="364" y="582"/>
                    </a:cubicBezTo>
                    <a:cubicBezTo>
                      <a:pt x="364" y="531"/>
                      <a:pt x="364" y="481"/>
                      <a:pt x="363" y="430"/>
                    </a:cubicBezTo>
                    <a:cubicBezTo>
                      <a:pt x="363" y="404"/>
                      <a:pt x="361" y="378"/>
                      <a:pt x="361" y="351"/>
                    </a:cubicBezTo>
                    <a:cubicBezTo>
                      <a:pt x="360" y="331"/>
                      <a:pt x="360" y="310"/>
                      <a:pt x="361" y="290"/>
                    </a:cubicBezTo>
                    <a:cubicBezTo>
                      <a:pt x="361" y="276"/>
                      <a:pt x="364" y="263"/>
                      <a:pt x="364" y="249"/>
                    </a:cubicBezTo>
                    <a:cubicBezTo>
                      <a:pt x="365" y="193"/>
                      <a:pt x="364" y="137"/>
                      <a:pt x="364" y="80"/>
                    </a:cubicBezTo>
                    <a:cubicBezTo>
                      <a:pt x="364" y="73"/>
                      <a:pt x="363" y="66"/>
                      <a:pt x="363" y="58"/>
                    </a:cubicBezTo>
                    <a:cubicBezTo>
                      <a:pt x="363" y="39"/>
                      <a:pt x="364" y="19"/>
                      <a:pt x="364" y="0"/>
                    </a:cubicBezTo>
                    <a:lnTo>
                      <a:pt x="372" y="0"/>
                    </a:lnTo>
                    <a:close/>
                    <a:moveTo>
                      <a:pt x="246" y="1190"/>
                    </a:moveTo>
                    <a:cubicBezTo>
                      <a:pt x="246" y="1191"/>
                      <a:pt x="247" y="1194"/>
                      <a:pt x="247" y="1196"/>
                    </a:cubicBezTo>
                    <a:cubicBezTo>
                      <a:pt x="248" y="1207"/>
                      <a:pt x="250" y="1217"/>
                      <a:pt x="246" y="1227"/>
                    </a:cubicBezTo>
                    <a:cubicBezTo>
                      <a:pt x="240" y="1239"/>
                      <a:pt x="234" y="1252"/>
                      <a:pt x="228" y="1264"/>
                    </a:cubicBezTo>
                    <a:cubicBezTo>
                      <a:pt x="220" y="1281"/>
                      <a:pt x="207" y="1295"/>
                      <a:pt x="193" y="1306"/>
                    </a:cubicBezTo>
                    <a:cubicBezTo>
                      <a:pt x="177" y="1320"/>
                      <a:pt x="158" y="1331"/>
                      <a:pt x="142" y="1345"/>
                    </a:cubicBezTo>
                    <a:cubicBezTo>
                      <a:pt x="126" y="1358"/>
                      <a:pt x="111" y="1373"/>
                      <a:pt x="98" y="1388"/>
                    </a:cubicBezTo>
                    <a:cubicBezTo>
                      <a:pt x="75" y="1416"/>
                      <a:pt x="58" y="1447"/>
                      <a:pt x="45" y="1481"/>
                    </a:cubicBezTo>
                    <a:cubicBezTo>
                      <a:pt x="32" y="1516"/>
                      <a:pt x="22" y="1551"/>
                      <a:pt x="18" y="1588"/>
                    </a:cubicBezTo>
                    <a:cubicBezTo>
                      <a:pt x="15" y="1615"/>
                      <a:pt x="17" y="1641"/>
                      <a:pt x="17" y="1668"/>
                    </a:cubicBezTo>
                    <a:cubicBezTo>
                      <a:pt x="17" y="1673"/>
                      <a:pt x="18" y="1679"/>
                      <a:pt x="19" y="1684"/>
                    </a:cubicBezTo>
                    <a:cubicBezTo>
                      <a:pt x="21" y="1696"/>
                      <a:pt x="22" y="1709"/>
                      <a:pt x="25" y="1721"/>
                    </a:cubicBezTo>
                    <a:cubicBezTo>
                      <a:pt x="29" y="1740"/>
                      <a:pt x="31" y="1760"/>
                      <a:pt x="38" y="1778"/>
                    </a:cubicBezTo>
                    <a:cubicBezTo>
                      <a:pt x="48" y="1808"/>
                      <a:pt x="65" y="1835"/>
                      <a:pt x="83" y="1861"/>
                    </a:cubicBezTo>
                    <a:cubicBezTo>
                      <a:pt x="97" y="1881"/>
                      <a:pt x="111" y="1900"/>
                      <a:pt x="132" y="1913"/>
                    </a:cubicBezTo>
                    <a:cubicBezTo>
                      <a:pt x="146" y="1922"/>
                      <a:pt x="162" y="1929"/>
                      <a:pt x="178" y="1938"/>
                    </a:cubicBezTo>
                    <a:cubicBezTo>
                      <a:pt x="209" y="1955"/>
                      <a:pt x="243" y="1962"/>
                      <a:pt x="277" y="1969"/>
                    </a:cubicBezTo>
                    <a:cubicBezTo>
                      <a:pt x="298" y="1974"/>
                      <a:pt x="320" y="1974"/>
                      <a:pt x="340" y="1982"/>
                    </a:cubicBezTo>
                    <a:cubicBezTo>
                      <a:pt x="341" y="1982"/>
                      <a:pt x="342" y="1982"/>
                      <a:pt x="342" y="1982"/>
                    </a:cubicBezTo>
                    <a:cubicBezTo>
                      <a:pt x="359" y="1978"/>
                      <a:pt x="377" y="1975"/>
                      <a:pt x="394" y="1971"/>
                    </a:cubicBezTo>
                    <a:cubicBezTo>
                      <a:pt x="417" y="1966"/>
                      <a:pt x="441" y="1962"/>
                      <a:pt x="463" y="1954"/>
                    </a:cubicBezTo>
                    <a:cubicBezTo>
                      <a:pt x="486" y="1947"/>
                      <a:pt x="507" y="1937"/>
                      <a:pt x="528" y="1927"/>
                    </a:cubicBezTo>
                    <a:cubicBezTo>
                      <a:pt x="540" y="1921"/>
                      <a:pt x="551" y="1913"/>
                      <a:pt x="562" y="1904"/>
                    </a:cubicBezTo>
                    <a:cubicBezTo>
                      <a:pt x="577" y="1892"/>
                      <a:pt x="588" y="1877"/>
                      <a:pt x="599" y="1861"/>
                    </a:cubicBezTo>
                    <a:cubicBezTo>
                      <a:pt x="617" y="1836"/>
                      <a:pt x="632" y="1810"/>
                      <a:pt x="643" y="1783"/>
                    </a:cubicBezTo>
                    <a:cubicBezTo>
                      <a:pt x="655" y="1755"/>
                      <a:pt x="657" y="1726"/>
                      <a:pt x="661" y="1697"/>
                    </a:cubicBezTo>
                    <a:cubicBezTo>
                      <a:pt x="664" y="1682"/>
                      <a:pt x="664" y="1668"/>
                      <a:pt x="666" y="1653"/>
                    </a:cubicBezTo>
                    <a:cubicBezTo>
                      <a:pt x="668" y="1628"/>
                      <a:pt x="668" y="1602"/>
                      <a:pt x="664" y="1578"/>
                    </a:cubicBezTo>
                    <a:cubicBezTo>
                      <a:pt x="657" y="1543"/>
                      <a:pt x="648" y="1509"/>
                      <a:pt x="635" y="1475"/>
                    </a:cubicBezTo>
                    <a:cubicBezTo>
                      <a:pt x="621" y="1440"/>
                      <a:pt x="603" y="1408"/>
                      <a:pt x="578" y="1381"/>
                    </a:cubicBezTo>
                    <a:cubicBezTo>
                      <a:pt x="556" y="1357"/>
                      <a:pt x="533" y="1336"/>
                      <a:pt x="505" y="1319"/>
                    </a:cubicBezTo>
                    <a:cubicBezTo>
                      <a:pt x="497" y="1314"/>
                      <a:pt x="490" y="1307"/>
                      <a:pt x="483" y="1301"/>
                    </a:cubicBezTo>
                    <a:cubicBezTo>
                      <a:pt x="466" y="1285"/>
                      <a:pt x="454" y="1266"/>
                      <a:pt x="444" y="1245"/>
                    </a:cubicBezTo>
                    <a:cubicBezTo>
                      <a:pt x="437" y="1232"/>
                      <a:pt x="433" y="1219"/>
                      <a:pt x="435" y="1204"/>
                    </a:cubicBezTo>
                    <a:cubicBezTo>
                      <a:pt x="435" y="1199"/>
                      <a:pt x="436" y="1194"/>
                      <a:pt x="436" y="1189"/>
                    </a:cubicBezTo>
                    <a:cubicBezTo>
                      <a:pt x="417" y="1187"/>
                      <a:pt x="398" y="1184"/>
                      <a:pt x="379" y="1182"/>
                    </a:cubicBezTo>
                    <a:cubicBezTo>
                      <a:pt x="385" y="1201"/>
                      <a:pt x="391" y="1221"/>
                      <a:pt x="397" y="1240"/>
                    </a:cubicBezTo>
                    <a:cubicBezTo>
                      <a:pt x="406" y="1267"/>
                      <a:pt x="416" y="1293"/>
                      <a:pt x="423" y="1321"/>
                    </a:cubicBezTo>
                    <a:cubicBezTo>
                      <a:pt x="434" y="1360"/>
                      <a:pt x="442" y="1399"/>
                      <a:pt x="453" y="1438"/>
                    </a:cubicBezTo>
                    <a:cubicBezTo>
                      <a:pt x="460" y="1463"/>
                      <a:pt x="469" y="1488"/>
                      <a:pt x="477" y="1513"/>
                    </a:cubicBezTo>
                    <a:cubicBezTo>
                      <a:pt x="484" y="1532"/>
                      <a:pt x="491" y="1550"/>
                      <a:pt x="502" y="1567"/>
                    </a:cubicBezTo>
                    <a:cubicBezTo>
                      <a:pt x="509" y="1577"/>
                      <a:pt x="513" y="1590"/>
                      <a:pt x="517" y="1602"/>
                    </a:cubicBezTo>
                    <a:cubicBezTo>
                      <a:pt x="520" y="1608"/>
                      <a:pt x="515" y="1616"/>
                      <a:pt x="509" y="1617"/>
                    </a:cubicBezTo>
                    <a:cubicBezTo>
                      <a:pt x="501" y="1618"/>
                      <a:pt x="494" y="1613"/>
                      <a:pt x="495" y="1604"/>
                    </a:cubicBezTo>
                    <a:cubicBezTo>
                      <a:pt x="496" y="1595"/>
                      <a:pt x="492" y="1589"/>
                      <a:pt x="485" y="1584"/>
                    </a:cubicBezTo>
                    <a:cubicBezTo>
                      <a:pt x="481" y="1580"/>
                      <a:pt x="476" y="1576"/>
                      <a:pt x="472" y="1573"/>
                    </a:cubicBezTo>
                    <a:cubicBezTo>
                      <a:pt x="458" y="1563"/>
                      <a:pt x="443" y="1565"/>
                      <a:pt x="436" y="1581"/>
                    </a:cubicBezTo>
                    <a:cubicBezTo>
                      <a:pt x="435" y="1586"/>
                      <a:pt x="432" y="1590"/>
                      <a:pt x="430" y="1594"/>
                    </a:cubicBezTo>
                    <a:cubicBezTo>
                      <a:pt x="422" y="1607"/>
                      <a:pt x="412" y="1611"/>
                      <a:pt x="398" y="1603"/>
                    </a:cubicBezTo>
                    <a:cubicBezTo>
                      <a:pt x="391" y="1599"/>
                      <a:pt x="383" y="1594"/>
                      <a:pt x="376" y="1589"/>
                    </a:cubicBezTo>
                    <a:cubicBezTo>
                      <a:pt x="371" y="1586"/>
                      <a:pt x="368" y="1585"/>
                      <a:pt x="364" y="1589"/>
                    </a:cubicBezTo>
                    <a:cubicBezTo>
                      <a:pt x="362" y="1592"/>
                      <a:pt x="358" y="1594"/>
                      <a:pt x="354" y="1596"/>
                    </a:cubicBezTo>
                    <a:cubicBezTo>
                      <a:pt x="349" y="1600"/>
                      <a:pt x="343" y="1600"/>
                      <a:pt x="337" y="1597"/>
                    </a:cubicBezTo>
                    <a:cubicBezTo>
                      <a:pt x="332" y="1593"/>
                      <a:pt x="327" y="1590"/>
                      <a:pt x="322" y="1588"/>
                    </a:cubicBezTo>
                    <a:cubicBezTo>
                      <a:pt x="318" y="1586"/>
                      <a:pt x="315" y="1585"/>
                      <a:pt x="312" y="1589"/>
                    </a:cubicBezTo>
                    <a:cubicBezTo>
                      <a:pt x="305" y="1596"/>
                      <a:pt x="298" y="1603"/>
                      <a:pt x="291" y="1610"/>
                    </a:cubicBezTo>
                    <a:cubicBezTo>
                      <a:pt x="279" y="1623"/>
                      <a:pt x="267" y="1624"/>
                      <a:pt x="254" y="1611"/>
                    </a:cubicBezTo>
                    <a:cubicBezTo>
                      <a:pt x="247" y="1603"/>
                      <a:pt x="240" y="1595"/>
                      <a:pt x="232" y="1587"/>
                    </a:cubicBezTo>
                    <a:cubicBezTo>
                      <a:pt x="230" y="1585"/>
                      <a:pt x="228" y="1583"/>
                      <a:pt x="225" y="1583"/>
                    </a:cubicBezTo>
                    <a:cubicBezTo>
                      <a:pt x="218" y="1581"/>
                      <a:pt x="199" y="1592"/>
                      <a:pt x="196" y="1598"/>
                    </a:cubicBezTo>
                    <a:cubicBezTo>
                      <a:pt x="195" y="1599"/>
                      <a:pt x="195" y="1599"/>
                      <a:pt x="195" y="1600"/>
                    </a:cubicBezTo>
                    <a:cubicBezTo>
                      <a:pt x="195" y="1610"/>
                      <a:pt x="188" y="1615"/>
                      <a:pt x="181" y="1618"/>
                    </a:cubicBezTo>
                    <a:cubicBezTo>
                      <a:pt x="178" y="1620"/>
                      <a:pt x="172" y="1619"/>
                      <a:pt x="170" y="1617"/>
                    </a:cubicBezTo>
                    <a:cubicBezTo>
                      <a:pt x="168" y="1616"/>
                      <a:pt x="167" y="1610"/>
                      <a:pt x="168" y="1607"/>
                    </a:cubicBezTo>
                    <a:cubicBezTo>
                      <a:pt x="169" y="1603"/>
                      <a:pt x="170" y="1599"/>
                      <a:pt x="173" y="1596"/>
                    </a:cubicBezTo>
                    <a:cubicBezTo>
                      <a:pt x="175" y="1593"/>
                      <a:pt x="178" y="1591"/>
                      <a:pt x="181" y="1589"/>
                    </a:cubicBezTo>
                    <a:cubicBezTo>
                      <a:pt x="183" y="1587"/>
                      <a:pt x="186" y="1586"/>
                      <a:pt x="186" y="1584"/>
                    </a:cubicBezTo>
                    <a:cubicBezTo>
                      <a:pt x="201" y="1543"/>
                      <a:pt x="217" y="1502"/>
                      <a:pt x="231" y="1461"/>
                    </a:cubicBezTo>
                    <a:cubicBezTo>
                      <a:pt x="244" y="1421"/>
                      <a:pt x="257" y="1382"/>
                      <a:pt x="269" y="1342"/>
                    </a:cubicBezTo>
                    <a:cubicBezTo>
                      <a:pt x="279" y="1306"/>
                      <a:pt x="287" y="1269"/>
                      <a:pt x="296" y="1233"/>
                    </a:cubicBezTo>
                    <a:cubicBezTo>
                      <a:pt x="301" y="1216"/>
                      <a:pt x="307" y="1199"/>
                      <a:pt x="312" y="1180"/>
                    </a:cubicBezTo>
                    <a:cubicBezTo>
                      <a:pt x="290" y="1183"/>
                      <a:pt x="269" y="1186"/>
                      <a:pt x="246" y="1190"/>
                    </a:cubicBezTo>
                    <a:moveTo>
                      <a:pt x="192" y="1588"/>
                    </a:moveTo>
                    <a:cubicBezTo>
                      <a:pt x="192" y="1588"/>
                      <a:pt x="192" y="1588"/>
                      <a:pt x="193" y="1589"/>
                    </a:cubicBezTo>
                    <a:cubicBezTo>
                      <a:pt x="197" y="1586"/>
                      <a:pt x="200" y="1583"/>
                      <a:pt x="205" y="1580"/>
                    </a:cubicBezTo>
                    <a:cubicBezTo>
                      <a:pt x="215" y="1574"/>
                      <a:pt x="227" y="1571"/>
                      <a:pt x="239" y="1581"/>
                    </a:cubicBezTo>
                    <a:cubicBezTo>
                      <a:pt x="247" y="1588"/>
                      <a:pt x="255" y="1595"/>
                      <a:pt x="263" y="1603"/>
                    </a:cubicBezTo>
                    <a:cubicBezTo>
                      <a:pt x="270" y="1609"/>
                      <a:pt x="274" y="1609"/>
                      <a:pt x="280" y="1602"/>
                    </a:cubicBezTo>
                    <a:cubicBezTo>
                      <a:pt x="285" y="1597"/>
                      <a:pt x="290" y="1591"/>
                      <a:pt x="295" y="1586"/>
                    </a:cubicBezTo>
                    <a:cubicBezTo>
                      <a:pt x="306" y="1575"/>
                      <a:pt x="317" y="1574"/>
                      <a:pt x="330" y="1580"/>
                    </a:cubicBezTo>
                    <a:cubicBezTo>
                      <a:pt x="332" y="1581"/>
                      <a:pt x="335" y="1582"/>
                      <a:pt x="337" y="1584"/>
                    </a:cubicBezTo>
                    <a:cubicBezTo>
                      <a:pt x="344" y="1590"/>
                      <a:pt x="351" y="1589"/>
                      <a:pt x="358" y="1583"/>
                    </a:cubicBezTo>
                    <a:cubicBezTo>
                      <a:pt x="358" y="1582"/>
                      <a:pt x="359" y="1582"/>
                      <a:pt x="359" y="1582"/>
                    </a:cubicBezTo>
                    <a:cubicBezTo>
                      <a:pt x="367" y="1577"/>
                      <a:pt x="371" y="1577"/>
                      <a:pt x="379" y="1581"/>
                    </a:cubicBezTo>
                    <a:cubicBezTo>
                      <a:pt x="387" y="1586"/>
                      <a:pt x="394" y="1591"/>
                      <a:pt x="402" y="1595"/>
                    </a:cubicBezTo>
                    <a:cubicBezTo>
                      <a:pt x="410" y="1599"/>
                      <a:pt x="415" y="1597"/>
                      <a:pt x="420" y="1590"/>
                    </a:cubicBezTo>
                    <a:cubicBezTo>
                      <a:pt x="423" y="1585"/>
                      <a:pt x="427" y="1579"/>
                      <a:pt x="430" y="1573"/>
                    </a:cubicBezTo>
                    <a:cubicBezTo>
                      <a:pt x="434" y="1567"/>
                      <a:pt x="439" y="1563"/>
                      <a:pt x="446" y="1561"/>
                    </a:cubicBezTo>
                    <a:cubicBezTo>
                      <a:pt x="457" y="1558"/>
                      <a:pt x="467" y="1560"/>
                      <a:pt x="476" y="1567"/>
                    </a:cubicBezTo>
                    <a:cubicBezTo>
                      <a:pt x="483" y="1572"/>
                      <a:pt x="489" y="1577"/>
                      <a:pt x="496" y="1582"/>
                    </a:cubicBezTo>
                    <a:cubicBezTo>
                      <a:pt x="495" y="1579"/>
                      <a:pt x="494" y="1577"/>
                      <a:pt x="493" y="1574"/>
                    </a:cubicBezTo>
                    <a:cubicBezTo>
                      <a:pt x="483" y="1558"/>
                      <a:pt x="474" y="1542"/>
                      <a:pt x="469" y="1524"/>
                    </a:cubicBezTo>
                    <a:cubicBezTo>
                      <a:pt x="460" y="1496"/>
                      <a:pt x="449" y="1467"/>
                      <a:pt x="441" y="1439"/>
                    </a:cubicBezTo>
                    <a:cubicBezTo>
                      <a:pt x="435" y="1417"/>
                      <a:pt x="432" y="1395"/>
                      <a:pt x="426" y="1374"/>
                    </a:cubicBezTo>
                    <a:cubicBezTo>
                      <a:pt x="416" y="1337"/>
                      <a:pt x="404" y="1300"/>
                      <a:pt x="393" y="1262"/>
                    </a:cubicBezTo>
                    <a:cubicBezTo>
                      <a:pt x="386" y="1237"/>
                      <a:pt x="379" y="1211"/>
                      <a:pt x="372" y="1186"/>
                    </a:cubicBezTo>
                    <a:cubicBezTo>
                      <a:pt x="372" y="1184"/>
                      <a:pt x="370" y="1182"/>
                      <a:pt x="368" y="1182"/>
                    </a:cubicBezTo>
                    <a:cubicBezTo>
                      <a:pt x="355" y="1180"/>
                      <a:pt x="341" y="1180"/>
                      <a:pt x="327" y="1179"/>
                    </a:cubicBezTo>
                    <a:cubicBezTo>
                      <a:pt x="323" y="1179"/>
                      <a:pt x="321" y="1180"/>
                      <a:pt x="320" y="1184"/>
                    </a:cubicBezTo>
                    <a:cubicBezTo>
                      <a:pt x="312" y="1215"/>
                      <a:pt x="304" y="1246"/>
                      <a:pt x="296" y="1277"/>
                    </a:cubicBezTo>
                    <a:cubicBezTo>
                      <a:pt x="288" y="1310"/>
                      <a:pt x="281" y="1343"/>
                      <a:pt x="272" y="1376"/>
                    </a:cubicBezTo>
                    <a:cubicBezTo>
                      <a:pt x="255" y="1439"/>
                      <a:pt x="227" y="1498"/>
                      <a:pt x="204" y="1559"/>
                    </a:cubicBezTo>
                    <a:cubicBezTo>
                      <a:pt x="200" y="1569"/>
                      <a:pt x="196" y="1578"/>
                      <a:pt x="192" y="1588"/>
                    </a:cubicBezTo>
                    <a:moveTo>
                      <a:pt x="442" y="973"/>
                    </a:moveTo>
                    <a:cubicBezTo>
                      <a:pt x="426" y="959"/>
                      <a:pt x="414" y="943"/>
                      <a:pt x="395" y="933"/>
                    </a:cubicBezTo>
                    <a:cubicBezTo>
                      <a:pt x="388" y="929"/>
                      <a:pt x="382" y="923"/>
                      <a:pt x="375" y="919"/>
                    </a:cubicBezTo>
                    <a:cubicBezTo>
                      <a:pt x="372" y="917"/>
                      <a:pt x="368" y="917"/>
                      <a:pt x="365" y="917"/>
                    </a:cubicBezTo>
                    <a:cubicBezTo>
                      <a:pt x="349" y="917"/>
                      <a:pt x="333" y="917"/>
                      <a:pt x="318" y="917"/>
                    </a:cubicBezTo>
                    <a:cubicBezTo>
                      <a:pt x="314" y="917"/>
                      <a:pt x="311" y="917"/>
                      <a:pt x="308" y="918"/>
                    </a:cubicBezTo>
                    <a:cubicBezTo>
                      <a:pt x="296" y="926"/>
                      <a:pt x="283" y="934"/>
                      <a:pt x="272" y="943"/>
                    </a:cubicBezTo>
                    <a:cubicBezTo>
                      <a:pt x="261" y="952"/>
                      <a:pt x="251" y="963"/>
                      <a:pt x="241" y="972"/>
                    </a:cubicBezTo>
                    <a:cubicBezTo>
                      <a:pt x="260" y="968"/>
                      <a:pt x="278" y="963"/>
                      <a:pt x="297" y="959"/>
                    </a:cubicBezTo>
                    <a:cubicBezTo>
                      <a:pt x="319" y="954"/>
                      <a:pt x="341" y="955"/>
                      <a:pt x="364" y="955"/>
                    </a:cubicBezTo>
                    <a:cubicBezTo>
                      <a:pt x="369" y="955"/>
                      <a:pt x="374" y="957"/>
                      <a:pt x="379" y="958"/>
                    </a:cubicBezTo>
                    <a:cubicBezTo>
                      <a:pt x="379" y="959"/>
                      <a:pt x="379" y="960"/>
                      <a:pt x="379" y="960"/>
                    </a:cubicBezTo>
                    <a:cubicBezTo>
                      <a:pt x="377" y="961"/>
                      <a:pt x="375" y="961"/>
                      <a:pt x="373" y="961"/>
                    </a:cubicBezTo>
                    <a:cubicBezTo>
                      <a:pt x="352" y="962"/>
                      <a:pt x="332" y="962"/>
                      <a:pt x="311" y="963"/>
                    </a:cubicBezTo>
                    <a:cubicBezTo>
                      <a:pt x="301" y="963"/>
                      <a:pt x="290" y="964"/>
                      <a:pt x="281" y="966"/>
                    </a:cubicBezTo>
                    <a:cubicBezTo>
                      <a:pt x="267" y="971"/>
                      <a:pt x="254" y="977"/>
                      <a:pt x="241" y="983"/>
                    </a:cubicBezTo>
                    <a:cubicBezTo>
                      <a:pt x="232" y="987"/>
                      <a:pt x="230" y="994"/>
                      <a:pt x="237" y="1002"/>
                    </a:cubicBezTo>
                    <a:cubicBezTo>
                      <a:pt x="242" y="1008"/>
                      <a:pt x="249" y="1013"/>
                      <a:pt x="255" y="1018"/>
                    </a:cubicBezTo>
                    <a:cubicBezTo>
                      <a:pt x="262" y="1023"/>
                      <a:pt x="268" y="1028"/>
                      <a:pt x="267" y="1038"/>
                    </a:cubicBezTo>
                    <a:cubicBezTo>
                      <a:pt x="279" y="1032"/>
                      <a:pt x="291" y="1028"/>
                      <a:pt x="304" y="1029"/>
                    </a:cubicBezTo>
                    <a:cubicBezTo>
                      <a:pt x="311" y="1029"/>
                      <a:pt x="317" y="1028"/>
                      <a:pt x="323" y="1027"/>
                    </a:cubicBezTo>
                    <a:cubicBezTo>
                      <a:pt x="331" y="1027"/>
                      <a:pt x="340" y="1026"/>
                      <a:pt x="348" y="1026"/>
                    </a:cubicBezTo>
                    <a:cubicBezTo>
                      <a:pt x="348" y="1027"/>
                      <a:pt x="348" y="1028"/>
                      <a:pt x="348" y="1029"/>
                    </a:cubicBezTo>
                    <a:cubicBezTo>
                      <a:pt x="341" y="1030"/>
                      <a:pt x="334" y="1030"/>
                      <a:pt x="327" y="1032"/>
                    </a:cubicBezTo>
                    <a:cubicBezTo>
                      <a:pt x="315" y="1034"/>
                      <a:pt x="303" y="1035"/>
                      <a:pt x="291" y="1039"/>
                    </a:cubicBezTo>
                    <a:cubicBezTo>
                      <a:pt x="271" y="1046"/>
                      <a:pt x="253" y="1057"/>
                      <a:pt x="237" y="1072"/>
                    </a:cubicBezTo>
                    <a:cubicBezTo>
                      <a:pt x="232" y="1076"/>
                      <a:pt x="230" y="1081"/>
                      <a:pt x="234" y="1086"/>
                    </a:cubicBezTo>
                    <a:cubicBezTo>
                      <a:pt x="238" y="1091"/>
                      <a:pt x="244" y="1095"/>
                      <a:pt x="248" y="1099"/>
                    </a:cubicBezTo>
                    <a:cubicBezTo>
                      <a:pt x="252" y="1103"/>
                      <a:pt x="256" y="1107"/>
                      <a:pt x="259" y="1111"/>
                    </a:cubicBezTo>
                    <a:cubicBezTo>
                      <a:pt x="261" y="1112"/>
                      <a:pt x="262" y="1114"/>
                      <a:pt x="264" y="1113"/>
                    </a:cubicBezTo>
                    <a:cubicBezTo>
                      <a:pt x="272" y="1113"/>
                      <a:pt x="281" y="1113"/>
                      <a:pt x="290" y="1111"/>
                    </a:cubicBezTo>
                    <a:cubicBezTo>
                      <a:pt x="306" y="1108"/>
                      <a:pt x="323" y="1107"/>
                      <a:pt x="339" y="1107"/>
                    </a:cubicBezTo>
                    <a:cubicBezTo>
                      <a:pt x="344" y="1107"/>
                      <a:pt x="349" y="1109"/>
                      <a:pt x="354" y="1109"/>
                    </a:cubicBezTo>
                    <a:cubicBezTo>
                      <a:pt x="354" y="1110"/>
                      <a:pt x="354" y="1110"/>
                      <a:pt x="354" y="1111"/>
                    </a:cubicBezTo>
                    <a:cubicBezTo>
                      <a:pt x="334" y="1113"/>
                      <a:pt x="314" y="1114"/>
                      <a:pt x="294" y="1116"/>
                    </a:cubicBezTo>
                    <a:cubicBezTo>
                      <a:pt x="282" y="1117"/>
                      <a:pt x="270" y="1117"/>
                      <a:pt x="259" y="1125"/>
                    </a:cubicBezTo>
                    <a:cubicBezTo>
                      <a:pt x="255" y="1129"/>
                      <a:pt x="252" y="1133"/>
                      <a:pt x="248" y="1136"/>
                    </a:cubicBezTo>
                    <a:cubicBezTo>
                      <a:pt x="234" y="1145"/>
                      <a:pt x="230" y="1159"/>
                      <a:pt x="237" y="1174"/>
                    </a:cubicBezTo>
                    <a:cubicBezTo>
                      <a:pt x="237" y="1175"/>
                      <a:pt x="240" y="1176"/>
                      <a:pt x="241" y="1176"/>
                    </a:cubicBezTo>
                    <a:cubicBezTo>
                      <a:pt x="250" y="1176"/>
                      <a:pt x="258" y="1176"/>
                      <a:pt x="267" y="1175"/>
                    </a:cubicBezTo>
                    <a:cubicBezTo>
                      <a:pt x="277" y="1173"/>
                      <a:pt x="287" y="1171"/>
                      <a:pt x="297" y="1170"/>
                    </a:cubicBezTo>
                    <a:cubicBezTo>
                      <a:pt x="321" y="1169"/>
                      <a:pt x="346" y="1169"/>
                      <a:pt x="371" y="1169"/>
                    </a:cubicBezTo>
                    <a:cubicBezTo>
                      <a:pt x="373" y="1169"/>
                      <a:pt x="375" y="1169"/>
                      <a:pt x="376" y="1169"/>
                    </a:cubicBezTo>
                    <a:cubicBezTo>
                      <a:pt x="387" y="1171"/>
                      <a:pt x="398" y="1173"/>
                      <a:pt x="410" y="1174"/>
                    </a:cubicBezTo>
                    <a:cubicBezTo>
                      <a:pt x="418" y="1175"/>
                      <a:pt x="427" y="1175"/>
                      <a:pt x="436" y="1176"/>
                    </a:cubicBezTo>
                    <a:cubicBezTo>
                      <a:pt x="444" y="1177"/>
                      <a:pt x="445" y="1177"/>
                      <a:pt x="447" y="1169"/>
                    </a:cubicBezTo>
                    <a:cubicBezTo>
                      <a:pt x="451" y="1152"/>
                      <a:pt x="448" y="1145"/>
                      <a:pt x="434" y="1135"/>
                    </a:cubicBezTo>
                    <a:cubicBezTo>
                      <a:pt x="432" y="1134"/>
                      <a:pt x="430" y="1133"/>
                      <a:pt x="429" y="1132"/>
                    </a:cubicBezTo>
                    <a:cubicBezTo>
                      <a:pt x="423" y="1123"/>
                      <a:pt x="413" y="1120"/>
                      <a:pt x="403" y="1117"/>
                    </a:cubicBezTo>
                    <a:cubicBezTo>
                      <a:pt x="398" y="1116"/>
                      <a:pt x="394" y="1114"/>
                      <a:pt x="389" y="1113"/>
                    </a:cubicBezTo>
                    <a:cubicBezTo>
                      <a:pt x="389" y="1112"/>
                      <a:pt x="389" y="1111"/>
                      <a:pt x="389" y="1111"/>
                    </a:cubicBezTo>
                    <a:cubicBezTo>
                      <a:pt x="398" y="1111"/>
                      <a:pt x="407" y="1112"/>
                      <a:pt x="416" y="1113"/>
                    </a:cubicBezTo>
                    <a:cubicBezTo>
                      <a:pt x="419" y="1114"/>
                      <a:pt x="421" y="1114"/>
                      <a:pt x="423" y="1110"/>
                    </a:cubicBezTo>
                    <a:cubicBezTo>
                      <a:pt x="426" y="1106"/>
                      <a:pt x="430" y="1103"/>
                      <a:pt x="433" y="1100"/>
                    </a:cubicBezTo>
                    <a:cubicBezTo>
                      <a:pt x="437" y="1097"/>
                      <a:pt x="441" y="1095"/>
                      <a:pt x="444" y="1092"/>
                    </a:cubicBezTo>
                    <a:cubicBezTo>
                      <a:pt x="453" y="1084"/>
                      <a:pt x="452" y="1078"/>
                      <a:pt x="443" y="1069"/>
                    </a:cubicBezTo>
                    <a:cubicBezTo>
                      <a:pt x="423" y="1053"/>
                      <a:pt x="402" y="1041"/>
                      <a:pt x="377" y="1035"/>
                    </a:cubicBezTo>
                    <a:cubicBezTo>
                      <a:pt x="374" y="1034"/>
                      <a:pt x="370" y="1033"/>
                      <a:pt x="366" y="1032"/>
                    </a:cubicBezTo>
                    <a:cubicBezTo>
                      <a:pt x="366" y="1031"/>
                      <a:pt x="366" y="1030"/>
                      <a:pt x="366" y="1030"/>
                    </a:cubicBezTo>
                    <a:cubicBezTo>
                      <a:pt x="383" y="1027"/>
                      <a:pt x="400" y="1028"/>
                      <a:pt x="416" y="1038"/>
                    </a:cubicBezTo>
                    <a:cubicBezTo>
                      <a:pt x="415" y="1029"/>
                      <a:pt x="420" y="1023"/>
                      <a:pt x="427" y="1018"/>
                    </a:cubicBezTo>
                    <a:cubicBezTo>
                      <a:pt x="434" y="1013"/>
                      <a:pt x="440" y="1008"/>
                      <a:pt x="446" y="1001"/>
                    </a:cubicBezTo>
                    <a:cubicBezTo>
                      <a:pt x="452" y="995"/>
                      <a:pt x="450" y="987"/>
                      <a:pt x="442" y="983"/>
                    </a:cubicBezTo>
                    <a:cubicBezTo>
                      <a:pt x="430" y="978"/>
                      <a:pt x="417" y="973"/>
                      <a:pt x="405" y="967"/>
                    </a:cubicBezTo>
                    <a:cubicBezTo>
                      <a:pt x="403" y="966"/>
                      <a:pt x="400" y="965"/>
                      <a:pt x="397" y="964"/>
                    </a:cubicBezTo>
                    <a:cubicBezTo>
                      <a:pt x="398" y="963"/>
                      <a:pt x="398" y="962"/>
                      <a:pt x="398" y="961"/>
                    </a:cubicBezTo>
                    <a:cubicBezTo>
                      <a:pt x="413" y="965"/>
                      <a:pt x="427" y="969"/>
                      <a:pt x="442" y="9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4"/>
              <p:cNvSpPr/>
              <p:nvPr/>
            </p:nvSpPr>
            <p:spPr bwMode="auto">
              <a:xfrm>
                <a:off x="4297363" y="101600"/>
                <a:ext cx="38100" cy="46038"/>
              </a:xfrm>
              <a:custGeom>
                <a:avLst/>
                <a:gdLst>
                  <a:gd name="T0" fmla="*/ 14 w 14"/>
                  <a:gd name="T1" fmla="*/ 3 h 17"/>
                  <a:gd name="T2" fmla="*/ 8 w 14"/>
                  <a:gd name="T3" fmla="*/ 14 h 17"/>
                  <a:gd name="T4" fmla="*/ 4 w 14"/>
                  <a:gd name="T5" fmla="*/ 16 h 17"/>
                  <a:gd name="T6" fmla="*/ 0 w 14"/>
                  <a:gd name="T7" fmla="*/ 11 h 17"/>
                  <a:gd name="T8" fmla="*/ 8 w 14"/>
                  <a:gd name="T9" fmla="*/ 0 h 17"/>
                  <a:gd name="T10" fmla="*/ 14 w 14"/>
                  <a:gd name="T1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7">
                    <a:moveTo>
                      <a:pt x="14" y="3"/>
                    </a:moveTo>
                    <a:cubicBezTo>
                      <a:pt x="12" y="8"/>
                      <a:pt x="10" y="11"/>
                      <a:pt x="8" y="14"/>
                    </a:cubicBezTo>
                    <a:cubicBezTo>
                      <a:pt x="7" y="16"/>
                      <a:pt x="5" y="17"/>
                      <a:pt x="4" y="16"/>
                    </a:cubicBezTo>
                    <a:cubicBezTo>
                      <a:pt x="2" y="15"/>
                      <a:pt x="0" y="12"/>
                      <a:pt x="0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0"/>
                      <a:pt x="12" y="2"/>
                      <a:pt x="14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5"/>
              <p:cNvSpPr/>
              <p:nvPr/>
            </p:nvSpPr>
            <p:spPr bwMode="auto">
              <a:xfrm>
                <a:off x="4300538" y="1431925"/>
                <a:ext cx="41275" cy="42863"/>
              </a:xfrm>
              <a:custGeom>
                <a:avLst/>
                <a:gdLst>
                  <a:gd name="T0" fmla="*/ 15 w 15"/>
                  <a:gd name="T1" fmla="*/ 0 h 16"/>
                  <a:gd name="T2" fmla="*/ 4 w 15"/>
                  <a:gd name="T3" fmla="*/ 16 h 16"/>
                  <a:gd name="T4" fmla="*/ 15 w 15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15" y="7"/>
                      <a:pt x="11" y="14"/>
                      <a:pt x="4" y="16"/>
                    </a:cubicBezTo>
                    <a:cubicBezTo>
                      <a:pt x="0" y="11"/>
                      <a:pt x="6" y="1"/>
                      <a:pt x="1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6"/>
              <p:cNvSpPr/>
              <p:nvPr/>
            </p:nvSpPr>
            <p:spPr bwMode="auto">
              <a:xfrm>
                <a:off x="4305301" y="3175"/>
                <a:ext cx="30163" cy="42863"/>
              </a:xfrm>
              <a:custGeom>
                <a:avLst/>
                <a:gdLst>
                  <a:gd name="T0" fmla="*/ 11 w 11"/>
                  <a:gd name="T1" fmla="*/ 2 h 16"/>
                  <a:gd name="T2" fmla="*/ 6 w 11"/>
                  <a:gd name="T3" fmla="*/ 13 h 16"/>
                  <a:gd name="T4" fmla="*/ 2 w 11"/>
                  <a:gd name="T5" fmla="*/ 16 h 16"/>
                  <a:gd name="T6" fmla="*/ 1 w 11"/>
                  <a:gd name="T7" fmla="*/ 11 h 16"/>
                  <a:gd name="T8" fmla="*/ 8 w 11"/>
                  <a:gd name="T9" fmla="*/ 0 h 16"/>
                  <a:gd name="T10" fmla="*/ 11 w 11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6">
                    <a:moveTo>
                      <a:pt x="11" y="2"/>
                    </a:moveTo>
                    <a:cubicBezTo>
                      <a:pt x="9" y="6"/>
                      <a:pt x="8" y="10"/>
                      <a:pt x="6" y="13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1" y="14"/>
                      <a:pt x="0" y="12"/>
                      <a:pt x="1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1"/>
                      <a:pt x="10" y="2"/>
                      <a:pt x="11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97"/>
              <p:cNvSpPr/>
              <p:nvPr/>
            </p:nvSpPr>
            <p:spPr bwMode="auto">
              <a:xfrm>
                <a:off x="4303713" y="1393825"/>
                <a:ext cx="26988" cy="39688"/>
              </a:xfrm>
              <a:custGeom>
                <a:avLst/>
                <a:gdLst>
                  <a:gd name="T0" fmla="*/ 10 w 10"/>
                  <a:gd name="T1" fmla="*/ 2 h 15"/>
                  <a:gd name="T2" fmla="*/ 5 w 10"/>
                  <a:gd name="T3" fmla="*/ 14 h 15"/>
                  <a:gd name="T4" fmla="*/ 2 w 10"/>
                  <a:gd name="T5" fmla="*/ 15 h 15"/>
                  <a:gd name="T6" fmla="*/ 0 w 10"/>
                  <a:gd name="T7" fmla="*/ 12 h 15"/>
                  <a:gd name="T8" fmla="*/ 7 w 10"/>
                  <a:gd name="T9" fmla="*/ 0 h 15"/>
                  <a:gd name="T10" fmla="*/ 10 w 10"/>
                  <a:gd name="T1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10" y="2"/>
                    </a:moveTo>
                    <a:cubicBezTo>
                      <a:pt x="8" y="6"/>
                      <a:pt x="7" y="10"/>
                      <a:pt x="5" y="14"/>
                    </a:cubicBezTo>
                    <a:cubicBezTo>
                      <a:pt x="4" y="14"/>
                      <a:pt x="2" y="15"/>
                      <a:pt x="2" y="15"/>
                    </a:cubicBezTo>
                    <a:cubicBezTo>
                      <a:pt x="1" y="14"/>
                      <a:pt x="0" y="12"/>
                      <a:pt x="0" y="12"/>
                    </a:cubicBezTo>
                    <a:cubicBezTo>
                      <a:pt x="2" y="8"/>
                      <a:pt x="4" y="4"/>
                      <a:pt x="7" y="0"/>
                    </a:cubicBezTo>
                    <a:cubicBezTo>
                      <a:pt x="8" y="1"/>
                      <a:pt x="9" y="1"/>
                      <a:pt x="10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98"/>
              <p:cNvSpPr/>
              <p:nvPr/>
            </p:nvSpPr>
            <p:spPr bwMode="auto">
              <a:xfrm>
                <a:off x="4300538" y="631825"/>
                <a:ext cx="19050" cy="33338"/>
              </a:xfrm>
              <a:custGeom>
                <a:avLst/>
                <a:gdLst>
                  <a:gd name="T0" fmla="*/ 7 w 7"/>
                  <a:gd name="T1" fmla="*/ 2 h 12"/>
                  <a:gd name="T2" fmla="*/ 3 w 7"/>
                  <a:gd name="T3" fmla="*/ 12 h 12"/>
                  <a:gd name="T4" fmla="*/ 0 w 7"/>
                  <a:gd name="T5" fmla="*/ 10 h 12"/>
                  <a:gd name="T6" fmla="*/ 5 w 7"/>
                  <a:gd name="T7" fmla="*/ 0 h 12"/>
                  <a:gd name="T8" fmla="*/ 7 w 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7" y="2"/>
                    </a:moveTo>
                    <a:cubicBezTo>
                      <a:pt x="6" y="5"/>
                      <a:pt x="4" y="8"/>
                      <a:pt x="3" y="12"/>
                    </a:cubicBezTo>
                    <a:cubicBezTo>
                      <a:pt x="2" y="11"/>
                      <a:pt x="0" y="10"/>
                      <a:pt x="0" y="10"/>
                    </a:cubicBezTo>
                    <a:cubicBezTo>
                      <a:pt x="2" y="7"/>
                      <a:pt x="3" y="3"/>
                      <a:pt x="5" y="0"/>
                    </a:cubicBezTo>
                    <a:cubicBezTo>
                      <a:pt x="6" y="1"/>
                      <a:pt x="7" y="1"/>
                      <a:pt x="7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7"/>
              <p:cNvSpPr/>
              <p:nvPr/>
            </p:nvSpPr>
            <p:spPr bwMode="auto">
              <a:xfrm>
                <a:off x="4875213" y="3832225"/>
                <a:ext cx="246063" cy="514350"/>
              </a:xfrm>
              <a:custGeom>
                <a:avLst/>
                <a:gdLst>
                  <a:gd name="T0" fmla="*/ 50 w 91"/>
                  <a:gd name="T1" fmla="*/ 28 h 190"/>
                  <a:gd name="T2" fmla="*/ 48 w 91"/>
                  <a:gd name="T3" fmla="*/ 25 h 190"/>
                  <a:gd name="T4" fmla="*/ 15 w 91"/>
                  <a:gd name="T5" fmla="*/ 10 h 190"/>
                  <a:gd name="T6" fmla="*/ 7 w 91"/>
                  <a:gd name="T7" fmla="*/ 31 h 190"/>
                  <a:gd name="T8" fmla="*/ 21 w 91"/>
                  <a:gd name="T9" fmla="*/ 54 h 190"/>
                  <a:gd name="T10" fmla="*/ 41 w 91"/>
                  <a:gd name="T11" fmla="*/ 108 h 190"/>
                  <a:gd name="T12" fmla="*/ 39 w 91"/>
                  <a:gd name="T13" fmla="*/ 152 h 190"/>
                  <a:gd name="T14" fmla="*/ 39 w 91"/>
                  <a:gd name="T15" fmla="*/ 165 h 190"/>
                  <a:gd name="T16" fmla="*/ 57 w 91"/>
                  <a:gd name="T17" fmla="*/ 174 h 190"/>
                  <a:gd name="T18" fmla="*/ 79 w 91"/>
                  <a:gd name="T19" fmla="*/ 141 h 190"/>
                  <a:gd name="T20" fmla="*/ 73 w 91"/>
                  <a:gd name="T21" fmla="*/ 71 h 190"/>
                  <a:gd name="T22" fmla="*/ 62 w 91"/>
                  <a:gd name="T23" fmla="*/ 32 h 190"/>
                  <a:gd name="T24" fmla="*/ 61 w 91"/>
                  <a:gd name="T25" fmla="*/ 26 h 190"/>
                  <a:gd name="T26" fmla="*/ 64 w 91"/>
                  <a:gd name="T27" fmla="*/ 26 h 190"/>
                  <a:gd name="T28" fmla="*/ 70 w 91"/>
                  <a:gd name="T29" fmla="*/ 38 h 190"/>
                  <a:gd name="T30" fmla="*/ 87 w 91"/>
                  <a:gd name="T31" fmla="*/ 107 h 190"/>
                  <a:gd name="T32" fmla="*/ 77 w 91"/>
                  <a:gd name="T33" fmla="*/ 164 h 190"/>
                  <a:gd name="T34" fmla="*/ 61 w 91"/>
                  <a:gd name="T35" fmla="*/ 180 h 190"/>
                  <a:gd name="T36" fmla="*/ 29 w 91"/>
                  <a:gd name="T37" fmla="*/ 162 h 190"/>
                  <a:gd name="T38" fmla="*/ 31 w 91"/>
                  <a:gd name="T39" fmla="*/ 128 h 190"/>
                  <a:gd name="T40" fmla="*/ 26 w 91"/>
                  <a:gd name="T41" fmla="*/ 81 h 190"/>
                  <a:gd name="T42" fmla="*/ 12 w 91"/>
                  <a:gd name="T43" fmla="*/ 55 h 190"/>
                  <a:gd name="T44" fmla="*/ 0 w 91"/>
                  <a:gd name="T45" fmla="*/ 23 h 190"/>
                  <a:gd name="T46" fmla="*/ 8 w 91"/>
                  <a:gd name="T47" fmla="*/ 8 h 190"/>
                  <a:gd name="T48" fmla="*/ 46 w 91"/>
                  <a:gd name="T49" fmla="*/ 12 h 190"/>
                  <a:gd name="T50" fmla="*/ 50 w 91"/>
                  <a:gd name="T51" fmla="*/ 2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90">
                    <a:moveTo>
                      <a:pt x="50" y="28"/>
                    </a:moveTo>
                    <a:cubicBezTo>
                      <a:pt x="49" y="27"/>
                      <a:pt x="49" y="26"/>
                      <a:pt x="48" y="25"/>
                    </a:cubicBezTo>
                    <a:cubicBezTo>
                      <a:pt x="43" y="11"/>
                      <a:pt x="29" y="5"/>
                      <a:pt x="15" y="10"/>
                    </a:cubicBezTo>
                    <a:cubicBezTo>
                      <a:pt x="7" y="14"/>
                      <a:pt x="3" y="21"/>
                      <a:pt x="7" y="31"/>
                    </a:cubicBezTo>
                    <a:cubicBezTo>
                      <a:pt x="11" y="40"/>
                      <a:pt x="15" y="48"/>
                      <a:pt x="21" y="54"/>
                    </a:cubicBezTo>
                    <a:cubicBezTo>
                      <a:pt x="35" y="70"/>
                      <a:pt x="40" y="89"/>
                      <a:pt x="41" y="108"/>
                    </a:cubicBezTo>
                    <a:cubicBezTo>
                      <a:pt x="41" y="123"/>
                      <a:pt x="40" y="137"/>
                      <a:pt x="39" y="152"/>
                    </a:cubicBezTo>
                    <a:cubicBezTo>
                      <a:pt x="39" y="156"/>
                      <a:pt x="39" y="161"/>
                      <a:pt x="39" y="165"/>
                    </a:cubicBezTo>
                    <a:cubicBezTo>
                      <a:pt x="41" y="174"/>
                      <a:pt x="48" y="179"/>
                      <a:pt x="57" y="174"/>
                    </a:cubicBezTo>
                    <a:cubicBezTo>
                      <a:pt x="70" y="167"/>
                      <a:pt x="76" y="155"/>
                      <a:pt x="79" y="141"/>
                    </a:cubicBezTo>
                    <a:cubicBezTo>
                      <a:pt x="85" y="117"/>
                      <a:pt x="79" y="94"/>
                      <a:pt x="73" y="71"/>
                    </a:cubicBezTo>
                    <a:cubicBezTo>
                      <a:pt x="69" y="58"/>
                      <a:pt x="66" y="45"/>
                      <a:pt x="62" y="32"/>
                    </a:cubicBezTo>
                    <a:cubicBezTo>
                      <a:pt x="61" y="30"/>
                      <a:pt x="62" y="28"/>
                      <a:pt x="61" y="26"/>
                    </a:cubicBezTo>
                    <a:cubicBezTo>
                      <a:pt x="62" y="26"/>
                      <a:pt x="63" y="26"/>
                      <a:pt x="64" y="26"/>
                    </a:cubicBezTo>
                    <a:cubicBezTo>
                      <a:pt x="66" y="30"/>
                      <a:pt x="69" y="34"/>
                      <a:pt x="70" y="38"/>
                    </a:cubicBezTo>
                    <a:cubicBezTo>
                      <a:pt x="76" y="61"/>
                      <a:pt x="83" y="84"/>
                      <a:pt x="87" y="107"/>
                    </a:cubicBezTo>
                    <a:cubicBezTo>
                      <a:pt x="91" y="127"/>
                      <a:pt x="89" y="147"/>
                      <a:pt x="77" y="164"/>
                    </a:cubicBezTo>
                    <a:cubicBezTo>
                      <a:pt x="73" y="170"/>
                      <a:pt x="67" y="176"/>
                      <a:pt x="61" y="180"/>
                    </a:cubicBezTo>
                    <a:cubicBezTo>
                      <a:pt x="45" y="190"/>
                      <a:pt x="30" y="179"/>
                      <a:pt x="29" y="162"/>
                    </a:cubicBezTo>
                    <a:cubicBezTo>
                      <a:pt x="29" y="151"/>
                      <a:pt x="30" y="139"/>
                      <a:pt x="31" y="128"/>
                    </a:cubicBezTo>
                    <a:cubicBezTo>
                      <a:pt x="32" y="112"/>
                      <a:pt x="31" y="96"/>
                      <a:pt x="26" y="81"/>
                    </a:cubicBezTo>
                    <a:cubicBezTo>
                      <a:pt x="23" y="72"/>
                      <a:pt x="17" y="63"/>
                      <a:pt x="12" y="55"/>
                    </a:cubicBezTo>
                    <a:cubicBezTo>
                      <a:pt x="6" y="45"/>
                      <a:pt x="0" y="35"/>
                      <a:pt x="0" y="23"/>
                    </a:cubicBezTo>
                    <a:cubicBezTo>
                      <a:pt x="0" y="16"/>
                      <a:pt x="2" y="11"/>
                      <a:pt x="8" y="8"/>
                    </a:cubicBezTo>
                    <a:cubicBezTo>
                      <a:pt x="17" y="2"/>
                      <a:pt x="36" y="0"/>
                      <a:pt x="46" y="12"/>
                    </a:cubicBezTo>
                    <a:cubicBezTo>
                      <a:pt x="50" y="16"/>
                      <a:pt x="51" y="21"/>
                      <a:pt x="50" y="2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8"/>
              <p:cNvSpPr>
                <a:spLocks noEditPoints="1"/>
              </p:cNvSpPr>
              <p:nvPr/>
            </p:nvSpPr>
            <p:spPr bwMode="auto">
              <a:xfrm>
                <a:off x="4791076" y="4602163"/>
                <a:ext cx="249238" cy="314325"/>
              </a:xfrm>
              <a:custGeom>
                <a:avLst/>
                <a:gdLst>
                  <a:gd name="T0" fmla="*/ 61 w 92"/>
                  <a:gd name="T1" fmla="*/ 0 h 116"/>
                  <a:gd name="T2" fmla="*/ 71 w 92"/>
                  <a:gd name="T3" fmla="*/ 5 h 116"/>
                  <a:gd name="T4" fmla="*/ 78 w 92"/>
                  <a:gd name="T5" fmla="*/ 80 h 116"/>
                  <a:gd name="T6" fmla="*/ 55 w 92"/>
                  <a:gd name="T7" fmla="*/ 107 h 116"/>
                  <a:gd name="T8" fmla="*/ 18 w 92"/>
                  <a:gd name="T9" fmla="*/ 114 h 116"/>
                  <a:gd name="T10" fmla="*/ 6 w 92"/>
                  <a:gd name="T11" fmla="*/ 88 h 116"/>
                  <a:gd name="T12" fmla="*/ 19 w 92"/>
                  <a:gd name="T13" fmla="*/ 68 h 116"/>
                  <a:gd name="T14" fmla="*/ 43 w 92"/>
                  <a:gd name="T15" fmla="*/ 18 h 116"/>
                  <a:gd name="T16" fmla="*/ 61 w 92"/>
                  <a:gd name="T17" fmla="*/ 0 h 116"/>
                  <a:gd name="T18" fmla="*/ 81 w 92"/>
                  <a:gd name="T19" fmla="*/ 47 h 116"/>
                  <a:gd name="T20" fmla="*/ 74 w 92"/>
                  <a:gd name="T21" fmla="*/ 18 h 116"/>
                  <a:gd name="T22" fmla="*/ 62 w 92"/>
                  <a:gd name="T23" fmla="*/ 3 h 116"/>
                  <a:gd name="T24" fmla="*/ 49 w 92"/>
                  <a:gd name="T25" fmla="*/ 17 h 116"/>
                  <a:gd name="T26" fmla="*/ 48 w 92"/>
                  <a:gd name="T27" fmla="*/ 19 h 116"/>
                  <a:gd name="T28" fmla="*/ 21 w 92"/>
                  <a:gd name="T29" fmla="*/ 74 h 116"/>
                  <a:gd name="T30" fmla="*/ 11 w 92"/>
                  <a:gd name="T31" fmla="*/ 89 h 116"/>
                  <a:gd name="T32" fmla="*/ 21 w 92"/>
                  <a:gd name="T33" fmla="*/ 110 h 116"/>
                  <a:gd name="T34" fmla="*/ 59 w 92"/>
                  <a:gd name="T35" fmla="*/ 97 h 116"/>
                  <a:gd name="T36" fmla="*/ 81 w 92"/>
                  <a:gd name="T37" fmla="*/ 4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16">
                    <a:moveTo>
                      <a:pt x="61" y="0"/>
                    </a:moveTo>
                    <a:cubicBezTo>
                      <a:pt x="64" y="2"/>
                      <a:pt x="68" y="3"/>
                      <a:pt x="71" y="5"/>
                    </a:cubicBezTo>
                    <a:cubicBezTo>
                      <a:pt x="89" y="28"/>
                      <a:pt x="92" y="54"/>
                      <a:pt x="78" y="80"/>
                    </a:cubicBezTo>
                    <a:cubicBezTo>
                      <a:pt x="72" y="91"/>
                      <a:pt x="66" y="101"/>
                      <a:pt x="55" y="107"/>
                    </a:cubicBezTo>
                    <a:cubicBezTo>
                      <a:pt x="44" y="114"/>
                      <a:pt x="31" y="116"/>
                      <a:pt x="18" y="114"/>
                    </a:cubicBezTo>
                    <a:cubicBezTo>
                      <a:pt x="5" y="111"/>
                      <a:pt x="0" y="100"/>
                      <a:pt x="6" y="88"/>
                    </a:cubicBezTo>
                    <a:cubicBezTo>
                      <a:pt x="9" y="81"/>
                      <a:pt x="15" y="75"/>
                      <a:pt x="19" y="68"/>
                    </a:cubicBezTo>
                    <a:cubicBezTo>
                      <a:pt x="31" y="54"/>
                      <a:pt x="38" y="37"/>
                      <a:pt x="43" y="18"/>
                    </a:cubicBezTo>
                    <a:cubicBezTo>
                      <a:pt x="45" y="6"/>
                      <a:pt x="51" y="1"/>
                      <a:pt x="61" y="0"/>
                    </a:cubicBezTo>
                    <a:moveTo>
                      <a:pt x="81" y="47"/>
                    </a:moveTo>
                    <a:cubicBezTo>
                      <a:pt x="79" y="38"/>
                      <a:pt x="76" y="28"/>
                      <a:pt x="74" y="18"/>
                    </a:cubicBezTo>
                    <a:cubicBezTo>
                      <a:pt x="73" y="10"/>
                      <a:pt x="67" y="4"/>
                      <a:pt x="62" y="3"/>
                    </a:cubicBezTo>
                    <a:cubicBezTo>
                      <a:pt x="56" y="3"/>
                      <a:pt x="51" y="8"/>
                      <a:pt x="49" y="17"/>
                    </a:cubicBezTo>
                    <a:cubicBezTo>
                      <a:pt x="48" y="18"/>
                      <a:pt x="48" y="19"/>
                      <a:pt x="48" y="19"/>
                    </a:cubicBezTo>
                    <a:cubicBezTo>
                      <a:pt x="44" y="40"/>
                      <a:pt x="35" y="58"/>
                      <a:pt x="21" y="74"/>
                    </a:cubicBezTo>
                    <a:cubicBezTo>
                      <a:pt x="18" y="79"/>
                      <a:pt x="14" y="83"/>
                      <a:pt x="11" y="89"/>
                    </a:cubicBezTo>
                    <a:cubicBezTo>
                      <a:pt x="5" y="99"/>
                      <a:pt x="9" y="108"/>
                      <a:pt x="21" y="110"/>
                    </a:cubicBezTo>
                    <a:cubicBezTo>
                      <a:pt x="35" y="111"/>
                      <a:pt x="49" y="108"/>
                      <a:pt x="59" y="97"/>
                    </a:cubicBezTo>
                    <a:cubicBezTo>
                      <a:pt x="72" y="84"/>
                      <a:pt x="80" y="67"/>
                      <a:pt x="81" y="4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9"/>
              <p:cNvSpPr/>
              <p:nvPr/>
            </p:nvSpPr>
            <p:spPr bwMode="auto">
              <a:xfrm>
                <a:off x="4641851" y="3517900"/>
                <a:ext cx="195263" cy="230188"/>
              </a:xfrm>
              <a:custGeom>
                <a:avLst/>
                <a:gdLst>
                  <a:gd name="T0" fmla="*/ 58 w 72"/>
                  <a:gd name="T1" fmla="*/ 39 h 85"/>
                  <a:gd name="T2" fmla="*/ 46 w 72"/>
                  <a:gd name="T3" fmla="*/ 24 h 85"/>
                  <a:gd name="T4" fmla="*/ 15 w 72"/>
                  <a:gd name="T5" fmla="*/ 8 h 85"/>
                  <a:gd name="T6" fmla="*/ 8 w 72"/>
                  <a:gd name="T7" fmla="*/ 16 h 85"/>
                  <a:gd name="T8" fmla="*/ 43 w 72"/>
                  <a:gd name="T9" fmla="*/ 72 h 85"/>
                  <a:gd name="T10" fmla="*/ 52 w 72"/>
                  <a:gd name="T11" fmla="*/ 76 h 85"/>
                  <a:gd name="T12" fmla="*/ 66 w 72"/>
                  <a:gd name="T13" fmla="*/ 65 h 85"/>
                  <a:gd name="T14" fmla="*/ 65 w 72"/>
                  <a:gd name="T15" fmla="*/ 56 h 85"/>
                  <a:gd name="T16" fmla="*/ 67 w 72"/>
                  <a:gd name="T17" fmla="*/ 47 h 85"/>
                  <a:gd name="T18" fmla="*/ 70 w 72"/>
                  <a:gd name="T19" fmla="*/ 53 h 85"/>
                  <a:gd name="T20" fmla="*/ 71 w 72"/>
                  <a:gd name="T21" fmla="*/ 71 h 85"/>
                  <a:gd name="T22" fmla="*/ 51 w 72"/>
                  <a:gd name="T23" fmla="*/ 81 h 85"/>
                  <a:gd name="T24" fmla="*/ 5 w 72"/>
                  <a:gd name="T25" fmla="*/ 31 h 85"/>
                  <a:gd name="T26" fmla="*/ 2 w 72"/>
                  <a:gd name="T27" fmla="*/ 16 h 85"/>
                  <a:gd name="T28" fmla="*/ 10 w 72"/>
                  <a:gd name="T29" fmla="*/ 3 h 85"/>
                  <a:gd name="T30" fmla="*/ 58 w 72"/>
                  <a:gd name="T31" fmla="*/ 3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85">
                    <a:moveTo>
                      <a:pt x="58" y="39"/>
                    </a:moveTo>
                    <a:cubicBezTo>
                      <a:pt x="54" y="34"/>
                      <a:pt x="50" y="29"/>
                      <a:pt x="46" y="24"/>
                    </a:cubicBezTo>
                    <a:cubicBezTo>
                      <a:pt x="38" y="15"/>
                      <a:pt x="29" y="8"/>
                      <a:pt x="15" y="8"/>
                    </a:cubicBezTo>
                    <a:cubicBezTo>
                      <a:pt x="9" y="8"/>
                      <a:pt x="7" y="10"/>
                      <a:pt x="8" y="16"/>
                    </a:cubicBezTo>
                    <a:cubicBezTo>
                      <a:pt x="12" y="40"/>
                      <a:pt x="21" y="60"/>
                      <a:pt x="43" y="72"/>
                    </a:cubicBezTo>
                    <a:cubicBezTo>
                      <a:pt x="46" y="73"/>
                      <a:pt x="49" y="75"/>
                      <a:pt x="52" y="76"/>
                    </a:cubicBezTo>
                    <a:cubicBezTo>
                      <a:pt x="62" y="78"/>
                      <a:pt x="66" y="75"/>
                      <a:pt x="66" y="65"/>
                    </a:cubicBezTo>
                    <a:cubicBezTo>
                      <a:pt x="67" y="62"/>
                      <a:pt x="66" y="59"/>
                      <a:pt x="65" y="56"/>
                    </a:cubicBezTo>
                    <a:cubicBezTo>
                      <a:pt x="65" y="53"/>
                      <a:pt x="65" y="50"/>
                      <a:pt x="67" y="47"/>
                    </a:cubicBezTo>
                    <a:cubicBezTo>
                      <a:pt x="68" y="49"/>
                      <a:pt x="70" y="51"/>
                      <a:pt x="70" y="53"/>
                    </a:cubicBezTo>
                    <a:cubicBezTo>
                      <a:pt x="71" y="59"/>
                      <a:pt x="72" y="66"/>
                      <a:pt x="71" y="71"/>
                    </a:cubicBezTo>
                    <a:cubicBezTo>
                      <a:pt x="70" y="81"/>
                      <a:pt x="62" y="85"/>
                      <a:pt x="51" y="81"/>
                    </a:cubicBezTo>
                    <a:cubicBezTo>
                      <a:pt x="26" y="73"/>
                      <a:pt x="12" y="56"/>
                      <a:pt x="5" y="31"/>
                    </a:cubicBezTo>
                    <a:cubicBezTo>
                      <a:pt x="4" y="26"/>
                      <a:pt x="3" y="21"/>
                      <a:pt x="2" y="16"/>
                    </a:cubicBezTo>
                    <a:cubicBezTo>
                      <a:pt x="0" y="10"/>
                      <a:pt x="4" y="4"/>
                      <a:pt x="10" y="3"/>
                    </a:cubicBezTo>
                    <a:cubicBezTo>
                      <a:pt x="31" y="0"/>
                      <a:pt x="57" y="20"/>
                      <a:pt x="58" y="3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10"/>
              <p:cNvSpPr/>
              <p:nvPr/>
            </p:nvSpPr>
            <p:spPr bwMode="auto">
              <a:xfrm>
                <a:off x="4603751" y="4962525"/>
                <a:ext cx="125413" cy="115888"/>
              </a:xfrm>
              <a:custGeom>
                <a:avLst/>
                <a:gdLst>
                  <a:gd name="T0" fmla="*/ 5 w 46"/>
                  <a:gd name="T1" fmla="*/ 14 h 43"/>
                  <a:gd name="T2" fmla="*/ 22 w 46"/>
                  <a:gd name="T3" fmla="*/ 36 h 43"/>
                  <a:gd name="T4" fmla="*/ 37 w 46"/>
                  <a:gd name="T5" fmla="*/ 17 h 43"/>
                  <a:gd name="T6" fmla="*/ 14 w 46"/>
                  <a:gd name="T7" fmla="*/ 6 h 43"/>
                  <a:gd name="T8" fmla="*/ 36 w 46"/>
                  <a:gd name="T9" fmla="*/ 4 h 43"/>
                  <a:gd name="T10" fmla="*/ 39 w 46"/>
                  <a:gd name="T11" fmla="*/ 31 h 43"/>
                  <a:gd name="T12" fmla="*/ 13 w 46"/>
                  <a:gd name="T13" fmla="*/ 38 h 43"/>
                  <a:gd name="T14" fmla="*/ 5 w 46"/>
                  <a:gd name="T15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5" y="14"/>
                    </a:moveTo>
                    <a:cubicBezTo>
                      <a:pt x="5" y="27"/>
                      <a:pt x="13" y="36"/>
                      <a:pt x="22" y="36"/>
                    </a:cubicBezTo>
                    <a:cubicBezTo>
                      <a:pt x="29" y="36"/>
                      <a:pt x="37" y="26"/>
                      <a:pt x="37" y="17"/>
                    </a:cubicBezTo>
                    <a:cubicBezTo>
                      <a:pt x="37" y="9"/>
                      <a:pt x="32" y="7"/>
                      <a:pt x="14" y="6"/>
                    </a:cubicBezTo>
                    <a:cubicBezTo>
                      <a:pt x="18" y="0"/>
                      <a:pt x="29" y="0"/>
                      <a:pt x="36" y="4"/>
                    </a:cubicBezTo>
                    <a:cubicBezTo>
                      <a:pt x="44" y="9"/>
                      <a:pt x="46" y="20"/>
                      <a:pt x="39" y="31"/>
                    </a:cubicBezTo>
                    <a:cubicBezTo>
                      <a:pt x="34" y="41"/>
                      <a:pt x="24" y="43"/>
                      <a:pt x="13" y="38"/>
                    </a:cubicBezTo>
                    <a:cubicBezTo>
                      <a:pt x="3" y="33"/>
                      <a:pt x="0" y="25"/>
                      <a:pt x="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1"/>
              <p:cNvSpPr/>
              <p:nvPr/>
            </p:nvSpPr>
            <p:spPr bwMode="auto">
              <a:xfrm>
                <a:off x="3560763" y="4430713"/>
                <a:ext cx="53975" cy="106363"/>
              </a:xfrm>
              <a:custGeom>
                <a:avLst/>
                <a:gdLst>
                  <a:gd name="T0" fmla="*/ 0 w 20"/>
                  <a:gd name="T1" fmla="*/ 30 h 39"/>
                  <a:gd name="T2" fmla="*/ 12 w 20"/>
                  <a:gd name="T3" fmla="*/ 3 h 39"/>
                  <a:gd name="T4" fmla="*/ 17 w 20"/>
                  <a:gd name="T5" fmla="*/ 0 h 39"/>
                  <a:gd name="T6" fmla="*/ 20 w 20"/>
                  <a:gd name="T7" fmla="*/ 6 h 39"/>
                  <a:gd name="T8" fmla="*/ 10 w 20"/>
                  <a:gd name="T9" fmla="*/ 34 h 39"/>
                  <a:gd name="T10" fmla="*/ 4 w 20"/>
                  <a:gd name="T11" fmla="*/ 39 h 39"/>
                  <a:gd name="T12" fmla="*/ 0 w 20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39">
                    <a:moveTo>
                      <a:pt x="0" y="30"/>
                    </a:moveTo>
                    <a:cubicBezTo>
                      <a:pt x="4" y="21"/>
                      <a:pt x="7" y="12"/>
                      <a:pt x="12" y="3"/>
                    </a:cubicBezTo>
                    <a:cubicBezTo>
                      <a:pt x="12" y="2"/>
                      <a:pt x="15" y="1"/>
                      <a:pt x="17" y="0"/>
                    </a:cubicBezTo>
                    <a:cubicBezTo>
                      <a:pt x="18" y="2"/>
                      <a:pt x="20" y="5"/>
                      <a:pt x="20" y="6"/>
                    </a:cubicBezTo>
                    <a:cubicBezTo>
                      <a:pt x="17" y="16"/>
                      <a:pt x="14" y="25"/>
                      <a:pt x="10" y="34"/>
                    </a:cubicBezTo>
                    <a:cubicBezTo>
                      <a:pt x="9" y="36"/>
                      <a:pt x="6" y="37"/>
                      <a:pt x="4" y="39"/>
                    </a:cubicBezTo>
                    <a:cubicBezTo>
                      <a:pt x="3" y="36"/>
                      <a:pt x="2" y="34"/>
                      <a:pt x="0" y="3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2"/>
              <p:cNvSpPr/>
              <p:nvPr/>
            </p:nvSpPr>
            <p:spPr bwMode="auto">
              <a:xfrm>
                <a:off x="3576638" y="4502150"/>
                <a:ext cx="60325" cy="93663"/>
              </a:xfrm>
              <a:custGeom>
                <a:avLst/>
                <a:gdLst>
                  <a:gd name="T0" fmla="*/ 22 w 22"/>
                  <a:gd name="T1" fmla="*/ 0 h 35"/>
                  <a:gd name="T2" fmla="*/ 19 w 22"/>
                  <a:gd name="T3" fmla="*/ 16 h 35"/>
                  <a:gd name="T4" fmla="*/ 12 w 22"/>
                  <a:gd name="T5" fmla="*/ 32 h 35"/>
                  <a:gd name="T6" fmla="*/ 6 w 22"/>
                  <a:gd name="T7" fmla="*/ 35 h 35"/>
                  <a:gd name="T8" fmla="*/ 2 w 22"/>
                  <a:gd name="T9" fmla="*/ 31 h 35"/>
                  <a:gd name="T10" fmla="*/ 22 w 22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5">
                    <a:moveTo>
                      <a:pt x="22" y="0"/>
                    </a:moveTo>
                    <a:cubicBezTo>
                      <a:pt x="21" y="6"/>
                      <a:pt x="20" y="11"/>
                      <a:pt x="19" y="16"/>
                    </a:cubicBezTo>
                    <a:cubicBezTo>
                      <a:pt x="17" y="21"/>
                      <a:pt x="15" y="27"/>
                      <a:pt x="12" y="32"/>
                    </a:cubicBezTo>
                    <a:cubicBezTo>
                      <a:pt x="11" y="34"/>
                      <a:pt x="8" y="35"/>
                      <a:pt x="6" y="35"/>
                    </a:cubicBezTo>
                    <a:cubicBezTo>
                      <a:pt x="5" y="35"/>
                      <a:pt x="2" y="32"/>
                      <a:pt x="2" y="31"/>
                    </a:cubicBezTo>
                    <a:cubicBezTo>
                      <a:pt x="0" y="22"/>
                      <a:pt x="11" y="4"/>
                      <a:pt x="2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3"/>
              <p:cNvSpPr/>
              <p:nvPr/>
            </p:nvSpPr>
            <p:spPr bwMode="auto">
              <a:xfrm>
                <a:off x="3814763" y="4886325"/>
                <a:ext cx="26988" cy="100013"/>
              </a:xfrm>
              <a:custGeom>
                <a:avLst/>
                <a:gdLst>
                  <a:gd name="T0" fmla="*/ 10 w 10"/>
                  <a:gd name="T1" fmla="*/ 10 h 37"/>
                  <a:gd name="T2" fmla="*/ 7 w 10"/>
                  <a:gd name="T3" fmla="*/ 32 h 37"/>
                  <a:gd name="T4" fmla="*/ 4 w 10"/>
                  <a:gd name="T5" fmla="*/ 37 h 37"/>
                  <a:gd name="T6" fmla="*/ 0 w 10"/>
                  <a:gd name="T7" fmla="*/ 33 h 37"/>
                  <a:gd name="T8" fmla="*/ 0 w 10"/>
                  <a:gd name="T9" fmla="*/ 20 h 37"/>
                  <a:gd name="T10" fmla="*/ 4 w 10"/>
                  <a:gd name="T11" fmla="*/ 5 h 37"/>
                  <a:gd name="T12" fmla="*/ 7 w 10"/>
                  <a:gd name="T13" fmla="*/ 0 h 37"/>
                  <a:gd name="T14" fmla="*/ 10 w 10"/>
                  <a:gd name="T15" fmla="*/ 6 h 37"/>
                  <a:gd name="T16" fmla="*/ 10 w 10"/>
                  <a:gd name="T17" fmla="*/ 1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7">
                    <a:moveTo>
                      <a:pt x="10" y="10"/>
                    </a:moveTo>
                    <a:cubicBezTo>
                      <a:pt x="9" y="17"/>
                      <a:pt x="9" y="25"/>
                      <a:pt x="7" y="32"/>
                    </a:cubicBezTo>
                    <a:cubicBezTo>
                      <a:pt x="7" y="34"/>
                      <a:pt x="5" y="35"/>
                      <a:pt x="4" y="37"/>
                    </a:cubicBezTo>
                    <a:cubicBezTo>
                      <a:pt x="3" y="36"/>
                      <a:pt x="0" y="34"/>
                      <a:pt x="0" y="33"/>
                    </a:cubicBezTo>
                    <a:cubicBezTo>
                      <a:pt x="0" y="29"/>
                      <a:pt x="0" y="24"/>
                      <a:pt x="0" y="20"/>
                    </a:cubicBezTo>
                    <a:cubicBezTo>
                      <a:pt x="1" y="15"/>
                      <a:pt x="2" y="10"/>
                      <a:pt x="4" y="5"/>
                    </a:cubicBezTo>
                    <a:cubicBezTo>
                      <a:pt x="4" y="3"/>
                      <a:pt x="6" y="2"/>
                      <a:pt x="7" y="0"/>
                    </a:cubicBezTo>
                    <a:cubicBezTo>
                      <a:pt x="8" y="2"/>
                      <a:pt x="9" y="4"/>
                      <a:pt x="10" y="6"/>
                    </a:cubicBezTo>
                    <a:cubicBezTo>
                      <a:pt x="10" y="7"/>
                      <a:pt x="10" y="8"/>
                      <a:pt x="10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14"/>
              <p:cNvSpPr/>
              <p:nvPr/>
            </p:nvSpPr>
            <p:spPr bwMode="auto">
              <a:xfrm>
                <a:off x="3595688" y="4572000"/>
                <a:ext cx="57150" cy="92075"/>
              </a:xfrm>
              <a:custGeom>
                <a:avLst/>
                <a:gdLst>
                  <a:gd name="T0" fmla="*/ 6 w 21"/>
                  <a:gd name="T1" fmla="*/ 34 h 34"/>
                  <a:gd name="T2" fmla="*/ 18 w 21"/>
                  <a:gd name="T3" fmla="*/ 0 h 34"/>
                  <a:gd name="T4" fmla="*/ 6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6" y="34"/>
                    </a:moveTo>
                    <a:cubicBezTo>
                      <a:pt x="0" y="26"/>
                      <a:pt x="7" y="7"/>
                      <a:pt x="18" y="0"/>
                    </a:cubicBezTo>
                    <a:cubicBezTo>
                      <a:pt x="21" y="7"/>
                      <a:pt x="14" y="28"/>
                      <a:pt x="6" y="3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15"/>
              <p:cNvSpPr/>
              <p:nvPr/>
            </p:nvSpPr>
            <p:spPr bwMode="auto">
              <a:xfrm>
                <a:off x="3848101" y="4908550"/>
                <a:ext cx="31750" cy="96838"/>
              </a:xfrm>
              <a:custGeom>
                <a:avLst/>
                <a:gdLst>
                  <a:gd name="T0" fmla="*/ 3 w 12"/>
                  <a:gd name="T1" fmla="*/ 36 h 36"/>
                  <a:gd name="T2" fmla="*/ 0 w 12"/>
                  <a:gd name="T3" fmla="*/ 25 h 36"/>
                  <a:gd name="T4" fmla="*/ 6 w 12"/>
                  <a:gd name="T5" fmla="*/ 3 h 36"/>
                  <a:gd name="T6" fmla="*/ 10 w 12"/>
                  <a:gd name="T7" fmla="*/ 0 h 36"/>
                  <a:gd name="T8" fmla="*/ 12 w 12"/>
                  <a:gd name="T9" fmla="*/ 4 h 36"/>
                  <a:gd name="T10" fmla="*/ 6 w 12"/>
                  <a:gd name="T11" fmla="*/ 35 h 36"/>
                  <a:gd name="T12" fmla="*/ 3 w 12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6">
                    <a:moveTo>
                      <a:pt x="3" y="36"/>
                    </a:moveTo>
                    <a:cubicBezTo>
                      <a:pt x="2" y="32"/>
                      <a:pt x="0" y="28"/>
                      <a:pt x="0" y="25"/>
                    </a:cubicBezTo>
                    <a:cubicBezTo>
                      <a:pt x="1" y="18"/>
                      <a:pt x="4" y="10"/>
                      <a:pt x="6" y="3"/>
                    </a:cubicBezTo>
                    <a:cubicBezTo>
                      <a:pt x="6" y="2"/>
                      <a:pt x="9" y="1"/>
                      <a:pt x="10" y="0"/>
                    </a:cubicBezTo>
                    <a:cubicBezTo>
                      <a:pt x="11" y="1"/>
                      <a:pt x="12" y="3"/>
                      <a:pt x="12" y="4"/>
                    </a:cubicBezTo>
                    <a:cubicBezTo>
                      <a:pt x="12" y="15"/>
                      <a:pt x="10" y="25"/>
                      <a:pt x="6" y="35"/>
                    </a:cubicBezTo>
                    <a:cubicBezTo>
                      <a:pt x="5" y="35"/>
                      <a:pt x="4" y="36"/>
                      <a:pt x="3" y="3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16"/>
              <p:cNvSpPr/>
              <p:nvPr/>
            </p:nvSpPr>
            <p:spPr bwMode="auto">
              <a:xfrm>
                <a:off x="4424363" y="5065713"/>
                <a:ext cx="68263" cy="69850"/>
              </a:xfrm>
              <a:custGeom>
                <a:avLst/>
                <a:gdLst>
                  <a:gd name="T0" fmla="*/ 0 w 25"/>
                  <a:gd name="T1" fmla="*/ 19 h 26"/>
                  <a:gd name="T2" fmla="*/ 14 w 25"/>
                  <a:gd name="T3" fmla="*/ 18 h 26"/>
                  <a:gd name="T4" fmla="*/ 20 w 25"/>
                  <a:gd name="T5" fmla="*/ 13 h 26"/>
                  <a:gd name="T6" fmla="*/ 12 w 25"/>
                  <a:gd name="T7" fmla="*/ 7 h 26"/>
                  <a:gd name="T8" fmla="*/ 5 w 25"/>
                  <a:gd name="T9" fmla="*/ 7 h 26"/>
                  <a:gd name="T10" fmla="*/ 15 w 25"/>
                  <a:gd name="T11" fmla="*/ 2 h 26"/>
                  <a:gd name="T12" fmla="*/ 25 w 25"/>
                  <a:gd name="T13" fmla="*/ 16 h 26"/>
                  <a:gd name="T14" fmla="*/ 11 w 25"/>
                  <a:gd name="T15" fmla="*/ 26 h 26"/>
                  <a:gd name="T16" fmla="*/ 0 w 25"/>
                  <a:gd name="T1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0" y="19"/>
                    </a:moveTo>
                    <a:cubicBezTo>
                      <a:pt x="5" y="19"/>
                      <a:pt x="10" y="19"/>
                      <a:pt x="14" y="18"/>
                    </a:cubicBezTo>
                    <a:cubicBezTo>
                      <a:pt x="16" y="18"/>
                      <a:pt x="18" y="15"/>
                      <a:pt x="20" y="13"/>
                    </a:cubicBezTo>
                    <a:cubicBezTo>
                      <a:pt x="17" y="11"/>
                      <a:pt x="15" y="9"/>
                      <a:pt x="12" y="7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8" y="2"/>
                      <a:pt x="11" y="0"/>
                      <a:pt x="15" y="2"/>
                    </a:cubicBezTo>
                    <a:cubicBezTo>
                      <a:pt x="21" y="3"/>
                      <a:pt x="25" y="10"/>
                      <a:pt x="25" y="16"/>
                    </a:cubicBezTo>
                    <a:cubicBezTo>
                      <a:pt x="24" y="21"/>
                      <a:pt x="18" y="25"/>
                      <a:pt x="11" y="26"/>
                    </a:cubicBezTo>
                    <a:cubicBezTo>
                      <a:pt x="6" y="26"/>
                      <a:pt x="1" y="25"/>
                      <a:pt x="0" y="1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17"/>
              <p:cNvSpPr/>
              <p:nvPr/>
            </p:nvSpPr>
            <p:spPr bwMode="auto">
              <a:xfrm>
                <a:off x="3897313" y="4959350"/>
                <a:ext cx="28575" cy="53975"/>
              </a:xfrm>
              <a:custGeom>
                <a:avLst/>
                <a:gdLst>
                  <a:gd name="T0" fmla="*/ 7 w 11"/>
                  <a:gd name="T1" fmla="*/ 0 h 20"/>
                  <a:gd name="T2" fmla="*/ 5 w 11"/>
                  <a:gd name="T3" fmla="*/ 20 h 20"/>
                  <a:gd name="T4" fmla="*/ 7 w 1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0">
                    <a:moveTo>
                      <a:pt x="7" y="0"/>
                    </a:moveTo>
                    <a:cubicBezTo>
                      <a:pt x="11" y="6"/>
                      <a:pt x="10" y="15"/>
                      <a:pt x="5" y="20"/>
                    </a:cubicBezTo>
                    <a:cubicBezTo>
                      <a:pt x="0" y="15"/>
                      <a:pt x="1" y="6"/>
                      <a:pt x="7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18"/>
              <p:cNvSpPr/>
              <p:nvPr/>
            </p:nvSpPr>
            <p:spPr bwMode="auto">
              <a:xfrm>
                <a:off x="3951288" y="5030788"/>
                <a:ext cx="23813" cy="23813"/>
              </a:xfrm>
              <a:custGeom>
                <a:avLst/>
                <a:gdLst>
                  <a:gd name="T0" fmla="*/ 0 w 9"/>
                  <a:gd name="T1" fmla="*/ 0 h 9"/>
                  <a:gd name="T2" fmla="*/ 8 w 9"/>
                  <a:gd name="T3" fmla="*/ 9 h 9"/>
                  <a:gd name="T4" fmla="*/ 0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cubicBezTo>
                      <a:pt x="7" y="0"/>
                      <a:pt x="9" y="2"/>
                      <a:pt x="8" y="9"/>
                    </a:cubicBezTo>
                    <a:cubicBezTo>
                      <a:pt x="3" y="9"/>
                      <a:pt x="3" y="8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19"/>
              <p:cNvSpPr/>
              <p:nvPr/>
            </p:nvSpPr>
            <p:spPr bwMode="auto">
              <a:xfrm>
                <a:off x="4376738" y="3640138"/>
                <a:ext cx="69850" cy="80963"/>
              </a:xfrm>
              <a:custGeom>
                <a:avLst/>
                <a:gdLst>
                  <a:gd name="T0" fmla="*/ 0 w 26"/>
                  <a:gd name="T1" fmla="*/ 13 h 30"/>
                  <a:gd name="T2" fmla="*/ 11 w 26"/>
                  <a:gd name="T3" fmla="*/ 24 h 30"/>
                  <a:gd name="T4" fmla="*/ 18 w 26"/>
                  <a:gd name="T5" fmla="*/ 18 h 30"/>
                  <a:gd name="T6" fmla="*/ 8 w 26"/>
                  <a:gd name="T7" fmla="*/ 3 h 30"/>
                  <a:gd name="T8" fmla="*/ 22 w 26"/>
                  <a:gd name="T9" fmla="*/ 5 h 30"/>
                  <a:gd name="T10" fmla="*/ 22 w 26"/>
                  <a:gd name="T11" fmla="*/ 22 h 30"/>
                  <a:gd name="T12" fmla="*/ 7 w 26"/>
                  <a:gd name="T13" fmla="*/ 28 h 30"/>
                  <a:gd name="T14" fmla="*/ 0 w 26"/>
                  <a:gd name="T15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0">
                    <a:moveTo>
                      <a:pt x="0" y="13"/>
                    </a:moveTo>
                    <a:cubicBezTo>
                      <a:pt x="3" y="20"/>
                      <a:pt x="5" y="26"/>
                      <a:pt x="11" y="24"/>
                    </a:cubicBezTo>
                    <a:cubicBezTo>
                      <a:pt x="14" y="23"/>
                      <a:pt x="17" y="20"/>
                      <a:pt x="18" y="18"/>
                    </a:cubicBezTo>
                    <a:cubicBezTo>
                      <a:pt x="20" y="12"/>
                      <a:pt x="18" y="10"/>
                      <a:pt x="8" y="3"/>
                    </a:cubicBezTo>
                    <a:cubicBezTo>
                      <a:pt x="13" y="0"/>
                      <a:pt x="18" y="1"/>
                      <a:pt x="22" y="5"/>
                    </a:cubicBezTo>
                    <a:cubicBezTo>
                      <a:pt x="26" y="9"/>
                      <a:pt x="26" y="16"/>
                      <a:pt x="22" y="22"/>
                    </a:cubicBezTo>
                    <a:cubicBezTo>
                      <a:pt x="19" y="27"/>
                      <a:pt x="13" y="30"/>
                      <a:pt x="7" y="28"/>
                    </a:cubicBezTo>
                    <a:cubicBezTo>
                      <a:pt x="1" y="26"/>
                      <a:pt x="0" y="21"/>
                      <a:pt x="0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0"/>
              <p:cNvSpPr/>
              <p:nvPr/>
            </p:nvSpPr>
            <p:spPr bwMode="auto">
              <a:xfrm>
                <a:off x="4387851" y="3490913"/>
                <a:ext cx="39688" cy="41275"/>
              </a:xfrm>
              <a:custGeom>
                <a:avLst/>
                <a:gdLst>
                  <a:gd name="T0" fmla="*/ 12 w 15"/>
                  <a:gd name="T1" fmla="*/ 0 h 15"/>
                  <a:gd name="T2" fmla="*/ 14 w 15"/>
                  <a:gd name="T3" fmla="*/ 4 h 15"/>
                  <a:gd name="T4" fmla="*/ 7 w 15"/>
                  <a:gd name="T5" fmla="*/ 13 h 15"/>
                  <a:gd name="T6" fmla="*/ 0 w 15"/>
                  <a:gd name="T7" fmla="*/ 14 h 15"/>
                  <a:gd name="T8" fmla="*/ 12 w 1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2" y="0"/>
                    </a:moveTo>
                    <a:cubicBezTo>
                      <a:pt x="12" y="1"/>
                      <a:pt x="15" y="3"/>
                      <a:pt x="14" y="4"/>
                    </a:cubicBezTo>
                    <a:cubicBezTo>
                      <a:pt x="12" y="8"/>
                      <a:pt x="10" y="11"/>
                      <a:pt x="7" y="13"/>
                    </a:cubicBezTo>
                    <a:cubicBezTo>
                      <a:pt x="6" y="15"/>
                      <a:pt x="3" y="14"/>
                      <a:pt x="0" y="14"/>
                    </a:cubicBezTo>
                    <a:cubicBezTo>
                      <a:pt x="5" y="9"/>
                      <a:pt x="8" y="5"/>
                      <a:pt x="1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1"/>
              <p:cNvSpPr/>
              <p:nvPr/>
            </p:nvSpPr>
            <p:spPr bwMode="auto">
              <a:xfrm>
                <a:off x="4121151" y="2838450"/>
                <a:ext cx="26988" cy="55563"/>
              </a:xfrm>
              <a:custGeom>
                <a:avLst/>
                <a:gdLst>
                  <a:gd name="T0" fmla="*/ 8 w 10"/>
                  <a:gd name="T1" fmla="*/ 21 h 21"/>
                  <a:gd name="T2" fmla="*/ 2 w 10"/>
                  <a:gd name="T3" fmla="*/ 15 h 21"/>
                  <a:gd name="T4" fmla="*/ 1 w 10"/>
                  <a:gd name="T5" fmla="*/ 3 h 21"/>
                  <a:gd name="T6" fmla="*/ 7 w 10"/>
                  <a:gd name="T7" fmla="*/ 5 h 21"/>
                  <a:gd name="T8" fmla="*/ 10 w 10"/>
                  <a:gd name="T9" fmla="*/ 20 h 21"/>
                  <a:gd name="T10" fmla="*/ 8 w 10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1">
                    <a:moveTo>
                      <a:pt x="8" y="21"/>
                    </a:moveTo>
                    <a:cubicBezTo>
                      <a:pt x="6" y="19"/>
                      <a:pt x="3" y="18"/>
                      <a:pt x="2" y="15"/>
                    </a:cubicBezTo>
                    <a:cubicBezTo>
                      <a:pt x="1" y="12"/>
                      <a:pt x="0" y="7"/>
                      <a:pt x="1" y="3"/>
                    </a:cubicBezTo>
                    <a:cubicBezTo>
                      <a:pt x="2" y="0"/>
                      <a:pt x="6" y="2"/>
                      <a:pt x="7" y="5"/>
                    </a:cubicBezTo>
                    <a:cubicBezTo>
                      <a:pt x="9" y="9"/>
                      <a:pt x="9" y="15"/>
                      <a:pt x="10" y="20"/>
                    </a:cubicBezTo>
                    <a:cubicBezTo>
                      <a:pt x="10" y="20"/>
                      <a:pt x="9" y="21"/>
                      <a:pt x="8" y="2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2"/>
              <p:cNvSpPr/>
              <p:nvPr/>
            </p:nvSpPr>
            <p:spPr bwMode="auto">
              <a:xfrm>
                <a:off x="4148138" y="2846388"/>
                <a:ext cx="30163" cy="39688"/>
              </a:xfrm>
              <a:custGeom>
                <a:avLst/>
                <a:gdLst>
                  <a:gd name="T0" fmla="*/ 9 w 11"/>
                  <a:gd name="T1" fmla="*/ 15 h 15"/>
                  <a:gd name="T2" fmla="*/ 3 w 11"/>
                  <a:gd name="T3" fmla="*/ 0 h 15"/>
                  <a:gd name="T4" fmla="*/ 9 w 11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5">
                    <a:moveTo>
                      <a:pt x="9" y="15"/>
                    </a:moveTo>
                    <a:cubicBezTo>
                      <a:pt x="2" y="15"/>
                      <a:pt x="0" y="10"/>
                      <a:pt x="3" y="0"/>
                    </a:cubicBezTo>
                    <a:cubicBezTo>
                      <a:pt x="9" y="1"/>
                      <a:pt x="11" y="5"/>
                      <a:pt x="9" y="1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3"/>
              <p:cNvSpPr/>
              <p:nvPr/>
            </p:nvSpPr>
            <p:spPr bwMode="auto">
              <a:xfrm>
                <a:off x="4102101" y="3027363"/>
                <a:ext cx="33338" cy="49213"/>
              </a:xfrm>
              <a:custGeom>
                <a:avLst/>
                <a:gdLst>
                  <a:gd name="T0" fmla="*/ 5 w 12"/>
                  <a:gd name="T1" fmla="*/ 0 h 18"/>
                  <a:gd name="T2" fmla="*/ 12 w 12"/>
                  <a:gd name="T3" fmla="*/ 18 h 18"/>
                  <a:gd name="T4" fmla="*/ 5 w 12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8">
                    <a:moveTo>
                      <a:pt x="5" y="0"/>
                    </a:moveTo>
                    <a:cubicBezTo>
                      <a:pt x="7" y="7"/>
                      <a:pt x="9" y="12"/>
                      <a:pt x="12" y="18"/>
                    </a:cubicBezTo>
                    <a:cubicBezTo>
                      <a:pt x="4" y="17"/>
                      <a:pt x="0" y="8"/>
                      <a:pt x="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24"/>
              <p:cNvSpPr/>
              <p:nvPr/>
            </p:nvSpPr>
            <p:spPr bwMode="auto">
              <a:xfrm>
                <a:off x="4132263" y="2608263"/>
                <a:ext cx="22225" cy="50800"/>
              </a:xfrm>
              <a:custGeom>
                <a:avLst/>
                <a:gdLst>
                  <a:gd name="T0" fmla="*/ 3 w 8"/>
                  <a:gd name="T1" fmla="*/ 0 h 19"/>
                  <a:gd name="T2" fmla="*/ 8 w 8"/>
                  <a:gd name="T3" fmla="*/ 16 h 19"/>
                  <a:gd name="T4" fmla="*/ 7 w 8"/>
                  <a:gd name="T5" fmla="*/ 19 h 19"/>
                  <a:gd name="T6" fmla="*/ 4 w 8"/>
                  <a:gd name="T7" fmla="*/ 17 h 19"/>
                  <a:gd name="T8" fmla="*/ 0 w 8"/>
                  <a:gd name="T9" fmla="*/ 1 h 19"/>
                  <a:gd name="T10" fmla="*/ 3 w 8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9">
                    <a:moveTo>
                      <a:pt x="3" y="0"/>
                    </a:moveTo>
                    <a:cubicBezTo>
                      <a:pt x="5" y="6"/>
                      <a:pt x="7" y="11"/>
                      <a:pt x="8" y="16"/>
                    </a:cubicBezTo>
                    <a:cubicBezTo>
                      <a:pt x="8" y="16"/>
                      <a:pt x="7" y="18"/>
                      <a:pt x="7" y="19"/>
                    </a:cubicBezTo>
                    <a:cubicBezTo>
                      <a:pt x="6" y="18"/>
                      <a:pt x="4" y="18"/>
                      <a:pt x="4" y="17"/>
                    </a:cubicBezTo>
                    <a:cubicBezTo>
                      <a:pt x="2" y="12"/>
                      <a:pt x="1" y="6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25"/>
              <p:cNvSpPr/>
              <p:nvPr/>
            </p:nvSpPr>
            <p:spPr bwMode="auto">
              <a:xfrm>
                <a:off x="4546601" y="2608263"/>
                <a:ext cx="19050" cy="50800"/>
              </a:xfrm>
              <a:custGeom>
                <a:avLst/>
                <a:gdLst>
                  <a:gd name="T0" fmla="*/ 7 w 7"/>
                  <a:gd name="T1" fmla="*/ 1 h 19"/>
                  <a:gd name="T2" fmla="*/ 4 w 7"/>
                  <a:gd name="T3" fmla="*/ 16 h 19"/>
                  <a:gd name="T4" fmla="*/ 1 w 7"/>
                  <a:gd name="T5" fmla="*/ 19 h 19"/>
                  <a:gd name="T6" fmla="*/ 0 w 7"/>
                  <a:gd name="T7" fmla="*/ 15 h 19"/>
                  <a:gd name="T8" fmla="*/ 5 w 7"/>
                  <a:gd name="T9" fmla="*/ 0 h 19"/>
                  <a:gd name="T10" fmla="*/ 7 w 7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9">
                    <a:moveTo>
                      <a:pt x="7" y="1"/>
                    </a:moveTo>
                    <a:cubicBezTo>
                      <a:pt x="6" y="6"/>
                      <a:pt x="5" y="11"/>
                      <a:pt x="4" y="16"/>
                    </a:cubicBezTo>
                    <a:cubicBezTo>
                      <a:pt x="4" y="17"/>
                      <a:pt x="2" y="18"/>
                      <a:pt x="1" y="19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1" y="10"/>
                      <a:pt x="3" y="5"/>
                      <a:pt x="5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26"/>
              <p:cNvSpPr/>
              <p:nvPr/>
            </p:nvSpPr>
            <p:spPr bwMode="auto">
              <a:xfrm>
                <a:off x="4181476" y="2851150"/>
                <a:ext cx="19050" cy="34925"/>
              </a:xfrm>
              <a:custGeom>
                <a:avLst/>
                <a:gdLst>
                  <a:gd name="T0" fmla="*/ 7 w 7"/>
                  <a:gd name="T1" fmla="*/ 13 h 13"/>
                  <a:gd name="T2" fmla="*/ 0 w 7"/>
                  <a:gd name="T3" fmla="*/ 3 h 13"/>
                  <a:gd name="T4" fmla="*/ 2 w 7"/>
                  <a:gd name="T5" fmla="*/ 0 h 13"/>
                  <a:gd name="T6" fmla="*/ 6 w 7"/>
                  <a:gd name="T7" fmla="*/ 3 h 13"/>
                  <a:gd name="T8" fmla="*/ 7 w 7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7" y="13"/>
                    </a:moveTo>
                    <a:cubicBezTo>
                      <a:pt x="1" y="12"/>
                      <a:pt x="0" y="8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6" y="2"/>
                      <a:pt x="6" y="3"/>
                    </a:cubicBezTo>
                    <a:cubicBezTo>
                      <a:pt x="7" y="6"/>
                      <a:pt x="7" y="9"/>
                      <a:pt x="7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27"/>
              <p:cNvSpPr/>
              <p:nvPr/>
            </p:nvSpPr>
            <p:spPr bwMode="auto">
              <a:xfrm>
                <a:off x="4465638" y="2590800"/>
                <a:ext cx="23813" cy="38100"/>
              </a:xfrm>
              <a:custGeom>
                <a:avLst/>
                <a:gdLst>
                  <a:gd name="T0" fmla="*/ 6 w 9"/>
                  <a:gd name="T1" fmla="*/ 1 h 14"/>
                  <a:gd name="T2" fmla="*/ 0 w 9"/>
                  <a:gd name="T3" fmla="*/ 14 h 14"/>
                  <a:gd name="T4" fmla="*/ 4 w 9"/>
                  <a:gd name="T5" fmla="*/ 0 h 14"/>
                  <a:gd name="T6" fmla="*/ 6 w 9"/>
                  <a:gd name="T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6" y="1"/>
                    </a:moveTo>
                    <a:cubicBezTo>
                      <a:pt x="9" y="8"/>
                      <a:pt x="7" y="12"/>
                      <a:pt x="0" y="14"/>
                    </a:cubicBezTo>
                    <a:cubicBezTo>
                      <a:pt x="2" y="9"/>
                      <a:pt x="3" y="5"/>
                      <a:pt x="4" y="0"/>
                    </a:cubicBezTo>
                    <a:cubicBezTo>
                      <a:pt x="4" y="1"/>
                      <a:pt x="5" y="1"/>
                      <a:pt x="6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28"/>
              <p:cNvSpPr/>
              <p:nvPr/>
            </p:nvSpPr>
            <p:spPr bwMode="auto">
              <a:xfrm>
                <a:off x="4211638" y="2590800"/>
                <a:ext cx="20638" cy="38100"/>
              </a:xfrm>
              <a:custGeom>
                <a:avLst/>
                <a:gdLst>
                  <a:gd name="T0" fmla="*/ 8 w 8"/>
                  <a:gd name="T1" fmla="*/ 14 h 14"/>
                  <a:gd name="T2" fmla="*/ 5 w 8"/>
                  <a:gd name="T3" fmla="*/ 0 h 14"/>
                  <a:gd name="T4" fmla="*/ 8 w 8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cubicBezTo>
                      <a:pt x="1" y="12"/>
                      <a:pt x="0" y="7"/>
                      <a:pt x="5" y="0"/>
                    </a:cubicBezTo>
                    <a:cubicBezTo>
                      <a:pt x="6" y="5"/>
                      <a:pt x="7" y="9"/>
                      <a:pt x="8" y="1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29"/>
              <p:cNvSpPr/>
              <p:nvPr/>
            </p:nvSpPr>
            <p:spPr bwMode="auto">
              <a:xfrm>
                <a:off x="4138613" y="3027363"/>
                <a:ext cx="15875" cy="30163"/>
              </a:xfrm>
              <a:custGeom>
                <a:avLst/>
                <a:gdLst>
                  <a:gd name="T0" fmla="*/ 2 w 6"/>
                  <a:gd name="T1" fmla="*/ 11 h 11"/>
                  <a:gd name="T2" fmla="*/ 0 w 6"/>
                  <a:gd name="T3" fmla="*/ 1 h 11"/>
                  <a:gd name="T4" fmla="*/ 4 w 6"/>
                  <a:gd name="T5" fmla="*/ 0 h 11"/>
                  <a:gd name="T6" fmla="*/ 6 w 6"/>
                  <a:gd name="T7" fmla="*/ 10 h 11"/>
                  <a:gd name="T8" fmla="*/ 2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2" y="1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ubicBezTo>
                      <a:pt x="5" y="4"/>
                      <a:pt x="5" y="7"/>
                      <a:pt x="6" y="10"/>
                    </a:cubicBezTo>
                    <a:cubicBezTo>
                      <a:pt x="5" y="11"/>
                      <a:pt x="3" y="11"/>
                      <a:pt x="2" y="1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0"/>
              <p:cNvSpPr/>
              <p:nvPr/>
            </p:nvSpPr>
            <p:spPr bwMode="auto">
              <a:xfrm>
                <a:off x="4511676" y="2605088"/>
                <a:ext cx="19050" cy="34925"/>
              </a:xfrm>
              <a:custGeom>
                <a:avLst/>
                <a:gdLst>
                  <a:gd name="T0" fmla="*/ 0 w 7"/>
                  <a:gd name="T1" fmla="*/ 12 h 13"/>
                  <a:gd name="T2" fmla="*/ 5 w 7"/>
                  <a:gd name="T3" fmla="*/ 0 h 13"/>
                  <a:gd name="T4" fmla="*/ 7 w 7"/>
                  <a:gd name="T5" fmla="*/ 1 h 13"/>
                  <a:gd name="T6" fmla="*/ 3 w 7"/>
                  <a:gd name="T7" fmla="*/ 13 h 13"/>
                  <a:gd name="T8" fmla="*/ 0 w 7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0" y="12"/>
                    </a:moveTo>
                    <a:cubicBezTo>
                      <a:pt x="1" y="8"/>
                      <a:pt x="3" y="4"/>
                      <a:pt x="5" y="0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5"/>
                      <a:pt x="4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1"/>
              <p:cNvSpPr/>
              <p:nvPr/>
            </p:nvSpPr>
            <p:spPr bwMode="auto">
              <a:xfrm>
                <a:off x="4167188" y="2605088"/>
                <a:ext cx="22225" cy="34925"/>
              </a:xfrm>
              <a:custGeom>
                <a:avLst/>
                <a:gdLst>
                  <a:gd name="T0" fmla="*/ 5 w 8"/>
                  <a:gd name="T1" fmla="*/ 13 h 13"/>
                  <a:gd name="T2" fmla="*/ 0 w 8"/>
                  <a:gd name="T3" fmla="*/ 1 h 13"/>
                  <a:gd name="T4" fmla="*/ 2 w 8"/>
                  <a:gd name="T5" fmla="*/ 0 h 13"/>
                  <a:gd name="T6" fmla="*/ 8 w 8"/>
                  <a:gd name="T7" fmla="*/ 12 h 13"/>
                  <a:gd name="T8" fmla="*/ 5 w 8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5" y="13"/>
                    </a:moveTo>
                    <a:cubicBezTo>
                      <a:pt x="3" y="9"/>
                      <a:pt x="1" y="5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4" y="4"/>
                      <a:pt x="6" y="8"/>
                      <a:pt x="8" y="12"/>
                    </a:cubicBezTo>
                    <a:cubicBezTo>
                      <a:pt x="7" y="12"/>
                      <a:pt x="6" y="13"/>
                      <a:pt x="5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2"/>
              <p:cNvSpPr/>
              <p:nvPr/>
            </p:nvSpPr>
            <p:spPr bwMode="auto">
              <a:xfrm>
                <a:off x="4175126" y="3038475"/>
                <a:ext cx="14288" cy="26988"/>
              </a:xfrm>
              <a:custGeom>
                <a:avLst/>
                <a:gdLst>
                  <a:gd name="T0" fmla="*/ 2 w 5"/>
                  <a:gd name="T1" fmla="*/ 10 h 10"/>
                  <a:gd name="T2" fmla="*/ 0 w 5"/>
                  <a:gd name="T3" fmla="*/ 1 h 10"/>
                  <a:gd name="T4" fmla="*/ 1 w 5"/>
                  <a:gd name="T5" fmla="*/ 0 h 10"/>
                  <a:gd name="T6" fmla="*/ 5 w 5"/>
                  <a:gd name="T7" fmla="*/ 2 h 10"/>
                  <a:gd name="T8" fmla="*/ 5 w 5"/>
                  <a:gd name="T9" fmla="*/ 10 h 10"/>
                  <a:gd name="T10" fmla="*/ 2 w 5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2" y="10"/>
                    </a:moveTo>
                    <a:cubicBezTo>
                      <a:pt x="1" y="7"/>
                      <a:pt x="0" y="4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3" y="1"/>
                      <a:pt x="5" y="1"/>
                      <a:pt x="5" y="2"/>
                    </a:cubicBezTo>
                    <a:cubicBezTo>
                      <a:pt x="5" y="5"/>
                      <a:pt x="5" y="7"/>
                      <a:pt x="5" y="10"/>
                    </a:cubicBezTo>
                    <a:cubicBezTo>
                      <a:pt x="4" y="10"/>
                      <a:pt x="3" y="10"/>
                      <a:pt x="2" y="1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3"/>
              <p:cNvSpPr/>
              <p:nvPr/>
            </p:nvSpPr>
            <p:spPr bwMode="auto">
              <a:xfrm>
                <a:off x="4573588" y="2628900"/>
                <a:ext cx="22225" cy="34925"/>
              </a:xfrm>
              <a:custGeom>
                <a:avLst/>
                <a:gdLst>
                  <a:gd name="T0" fmla="*/ 0 w 8"/>
                  <a:gd name="T1" fmla="*/ 12 h 13"/>
                  <a:gd name="T2" fmla="*/ 6 w 8"/>
                  <a:gd name="T3" fmla="*/ 0 h 13"/>
                  <a:gd name="T4" fmla="*/ 8 w 8"/>
                  <a:gd name="T5" fmla="*/ 1 h 13"/>
                  <a:gd name="T6" fmla="*/ 3 w 8"/>
                  <a:gd name="T7" fmla="*/ 13 h 13"/>
                  <a:gd name="T8" fmla="*/ 0 w 8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0" y="12"/>
                    </a:moveTo>
                    <a:cubicBezTo>
                      <a:pt x="2" y="8"/>
                      <a:pt x="4" y="4"/>
                      <a:pt x="6" y="0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6" y="5"/>
                      <a:pt x="5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34"/>
              <p:cNvSpPr/>
              <p:nvPr/>
            </p:nvSpPr>
            <p:spPr bwMode="auto">
              <a:xfrm>
                <a:off x="4108451" y="2628900"/>
                <a:ext cx="19050" cy="33338"/>
              </a:xfrm>
              <a:custGeom>
                <a:avLst/>
                <a:gdLst>
                  <a:gd name="T0" fmla="*/ 0 w 7"/>
                  <a:gd name="T1" fmla="*/ 0 h 12"/>
                  <a:gd name="T2" fmla="*/ 7 w 7"/>
                  <a:gd name="T3" fmla="*/ 12 h 12"/>
                  <a:gd name="T4" fmla="*/ 0 w 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2" y="4"/>
                      <a:pt x="4" y="8"/>
                      <a:pt x="7" y="12"/>
                    </a:cubicBezTo>
                    <a:cubicBezTo>
                      <a:pt x="1" y="11"/>
                      <a:pt x="1" y="10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655972" y="1398002"/>
            <a:ext cx="7040563" cy="4019550"/>
          </a:xfrm>
        </p:spPr>
        <p:txBody>
          <a:bodyPr>
            <a:normAutofit fontScale="77500" lnSpcReduction="20000"/>
          </a:bodyPr>
          <a:lstStyle/>
          <a:p>
            <a:pPr marL="241093" indent="-241093" algn="ctr" defTabSz="321457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en-US" altLang="zh-TW" sz="44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Q1:</a:t>
            </a:r>
            <a:r>
              <a:rPr lang="zh-TW" altLang="zh-TW" sz="44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如果有個投資方式</a:t>
            </a:r>
          </a:p>
          <a:p>
            <a:pPr marL="241093" indent="-241093" algn="ctr" defTabSz="321457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zh-TW" altLang="zh-TW" sz="44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只要</a:t>
            </a:r>
            <a:r>
              <a:rPr lang="zh-TW" altLang="zh-TW" sz="4400" b="1" dirty="0">
                <a:solidFill>
                  <a:srgbClr val="4D54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投資 </a:t>
            </a:r>
            <a:r>
              <a:rPr lang="zh-TW" altLang="zh-TW" sz="4400" b="1" dirty="0">
                <a:solidFill>
                  <a:srgbClr val="C84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250萬</a:t>
            </a:r>
            <a:endParaRPr lang="zh-TW" altLang="zh-TW" sz="4400" b="1" dirty="0">
              <a:solidFill>
                <a:srgbClr val="232E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sym typeface="冬青黑体简体中文 W6" charset="0"/>
            </a:endParaRPr>
          </a:p>
          <a:p>
            <a:pPr marL="241093" indent="-241093" algn="ctr" defTabSz="321457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zh-TW" altLang="zh-TW" sz="44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退休時</a:t>
            </a:r>
            <a:r>
              <a:rPr lang="zh-TW" altLang="zh-TW" sz="4400" b="1" dirty="0">
                <a:solidFill>
                  <a:srgbClr val="4D54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翻倍變 </a:t>
            </a:r>
            <a:r>
              <a:rPr lang="zh-TW" altLang="zh-TW" sz="4400" b="1" dirty="0">
                <a:solidFill>
                  <a:srgbClr val="C84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500萬</a:t>
            </a:r>
            <a:endParaRPr lang="zh-TW" altLang="zh-TW" sz="4400" b="1" dirty="0">
              <a:solidFill>
                <a:srgbClr val="232E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sym typeface="冬青黑体简体中文 W6" charset="0"/>
            </a:endParaRPr>
          </a:p>
          <a:p>
            <a:pPr marL="241093" indent="-241093" algn="ctr" defTabSz="321457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zh-TW" altLang="zh-TW" sz="44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請問這樣的投資算</a:t>
            </a:r>
            <a:r>
              <a:rPr lang="zh-TW" altLang="zh-TW" sz="4400" dirty="0">
                <a:solidFill>
                  <a:srgbClr val="4D54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成功</a:t>
            </a:r>
            <a:r>
              <a:rPr lang="zh-TW" altLang="zh-TW" sz="44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嗎？</a:t>
            </a:r>
          </a:p>
        </p:txBody>
      </p:sp>
    </p:spTree>
    <p:extLst>
      <p:ext uri="{BB962C8B-B14F-4D97-AF65-F5344CB8AC3E}">
        <p14:creationId xmlns:p14="http://schemas.microsoft.com/office/powerpoint/2010/main" val="305136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body" sz="half" idx="1"/>
          </p:nvPr>
        </p:nvSpPr>
        <p:spPr>
          <a:xfrm>
            <a:off x="2256172" y="1195139"/>
            <a:ext cx="8108950" cy="569494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Q2:</a:t>
            </a:r>
            <a:r>
              <a:rPr lang="zh-TW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在投資過程</a:t>
            </a:r>
            <a:r>
              <a:rPr lang="zh-TW" altLang="zh-TW" sz="3600" dirty="0" smtClean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中</a:t>
            </a:r>
            <a:endParaRPr lang="zh-TW" altLang="zh-TW" sz="3600" dirty="0">
              <a:solidFill>
                <a:srgbClr val="4D5459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冬青黑体简体中文 W6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如果遇到緊急</a:t>
            </a:r>
            <a:r>
              <a:rPr lang="zh-TW" altLang="zh-TW" sz="3600" dirty="0" smtClean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狀況</a:t>
            </a:r>
            <a:endParaRPr lang="zh-TW" altLang="zh-TW" sz="3600" dirty="0">
              <a:solidFill>
                <a:srgbClr val="4D5459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冬青黑体简体中文 W6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還有一筆 </a:t>
            </a:r>
            <a:r>
              <a:rPr lang="zh-TW" altLang="zh-TW" sz="3600" dirty="0">
                <a:solidFill>
                  <a:srgbClr val="C8412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緊急運用金</a:t>
            </a:r>
            <a:r>
              <a:rPr lang="zh-TW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 可</a:t>
            </a:r>
            <a:r>
              <a:rPr lang="zh-TW" altLang="zh-TW" sz="3600" dirty="0" smtClean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使用</a:t>
            </a:r>
            <a:endParaRPr lang="zh-TW" altLang="zh-TW" sz="3600" dirty="0">
              <a:solidFill>
                <a:srgbClr val="4D5459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冬青黑体简体中文 W6" charset="0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請問這樣算是個好的投資嗎？</a:t>
            </a:r>
          </a:p>
        </p:txBody>
      </p:sp>
    </p:spTree>
    <p:extLst>
      <p:ext uri="{BB962C8B-B14F-4D97-AF65-F5344CB8AC3E}">
        <p14:creationId xmlns:p14="http://schemas.microsoft.com/office/powerpoint/2010/main" val="402696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495551" y="893429"/>
            <a:ext cx="7135813" cy="4641850"/>
          </a:xfrm>
        </p:spPr>
        <p:txBody>
          <a:bodyPr>
            <a:normAutofit fontScale="85000" lnSpcReduction="10000"/>
          </a:bodyPr>
          <a:lstStyle/>
          <a:p>
            <a:pPr marL="241093" indent="-241093" algn="ctr" defTabSz="321457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en-US" altLang="zh-TW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Q3:</a:t>
            </a:r>
            <a:r>
              <a:rPr lang="zh-TW" altLang="zh-TW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如果這</a:t>
            </a:r>
            <a:r>
              <a:rPr lang="zh-TW" altLang="en-US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個</a:t>
            </a:r>
            <a:r>
              <a:rPr lang="zh-TW" altLang="zh-TW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投資</a:t>
            </a:r>
          </a:p>
          <a:p>
            <a:pPr marL="241093" indent="-241093" algn="ctr" defTabSz="321457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zh-TW" altLang="zh-TW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不用一次拿</a:t>
            </a:r>
            <a:r>
              <a:rPr lang="zh-TW" altLang="en-US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出</a:t>
            </a:r>
            <a:r>
              <a:rPr lang="zh-TW" altLang="zh-TW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250萬</a:t>
            </a:r>
            <a:br>
              <a:rPr lang="zh-TW" altLang="zh-TW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</a:br>
            <a:r>
              <a:rPr lang="zh-TW" altLang="zh-TW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可以</a:t>
            </a:r>
            <a:r>
              <a:rPr lang="zh-TW" altLang="zh-TW" sz="4078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讓你</a:t>
            </a:r>
            <a:r>
              <a:rPr lang="zh-TW" altLang="zh-TW" sz="4078" dirty="0">
                <a:solidFill>
                  <a:srgbClr val="232E2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 </a:t>
            </a:r>
            <a:r>
              <a:rPr lang="zh-TW" altLang="zh-TW" sz="5062" dirty="0">
                <a:solidFill>
                  <a:srgbClr val="C8412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分期給付</a:t>
            </a:r>
            <a:endParaRPr lang="zh-TW" altLang="zh-TW" sz="4430" dirty="0">
              <a:solidFill>
                <a:srgbClr val="232E2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冬青黑体简体中文 W6" charset="0"/>
            </a:endParaRPr>
          </a:p>
          <a:p>
            <a:pPr marL="241093" indent="-241093" algn="ctr" defTabSz="321457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zh-TW" altLang="zh-TW" sz="443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請問這樣的投資算輕鬆嗎？</a:t>
            </a:r>
            <a:endParaRPr lang="zh-TW" altLang="zh-TW" sz="4078" dirty="0">
              <a:solidFill>
                <a:srgbClr val="4D5459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冬青黑体简体中文 W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465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/>
          </p:cNvSpPr>
          <p:nvPr/>
        </p:nvSpPr>
        <p:spPr bwMode="auto">
          <a:xfrm>
            <a:off x="1508126" y="2219325"/>
            <a:ext cx="9318625" cy="46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 marL="342900" indent="-342900" algn="ctr" defTabSz="457200">
              <a:defRPr sz="3800">
                <a:solidFill>
                  <a:srgbClr val="6C6963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1pPr>
            <a:lvl2pPr marL="742950" indent="-285750" algn="ctr" defTabSz="457200">
              <a:defRPr sz="3800">
                <a:solidFill>
                  <a:srgbClr val="6C6963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2pPr>
            <a:lvl3pPr marL="1143000" indent="-228600" algn="ctr" defTabSz="457200">
              <a:defRPr sz="3800">
                <a:solidFill>
                  <a:srgbClr val="6C6963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3pPr>
            <a:lvl4pPr marL="1600200" indent="-228600" algn="ctr" defTabSz="457200">
              <a:defRPr sz="3800">
                <a:solidFill>
                  <a:srgbClr val="6C6963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4pPr>
            <a:lvl5pPr marL="2057400" indent="-228600" algn="ctr" defTabSz="457200">
              <a:defRPr sz="3800">
                <a:solidFill>
                  <a:srgbClr val="6C6963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6C6963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6C6963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6C6963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6C6963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Q4:</a:t>
            </a:r>
            <a:r>
              <a:rPr lang="zh-TW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請問</a:t>
            </a:r>
            <a:r>
              <a:rPr lang="zh-TW" altLang="en-US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您</a:t>
            </a:r>
            <a:endParaRPr lang="en-US" altLang="zh-TW" sz="3600" dirty="0">
              <a:solidFill>
                <a:srgbClr val="4D5459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冬青黑体简体中文 W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目前有沒有類似這樣的投資方式</a:t>
            </a:r>
            <a:endParaRPr lang="en-US" altLang="zh-TW" sz="3600" dirty="0">
              <a:solidFill>
                <a:srgbClr val="4D5459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冬青黑体简体中文 W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可以完成您以上的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zh-TW" sz="3600" dirty="0">
                <a:solidFill>
                  <a:srgbClr val="C84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短、中、長期 </a:t>
            </a:r>
            <a:r>
              <a:rPr lang="zh-TW" altLang="zh-TW" sz="3600" dirty="0">
                <a:solidFill>
                  <a:srgbClr val="4D54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財務目標？ </a:t>
            </a:r>
            <a:r>
              <a:rPr lang="zh-TW" altLang="zh-TW" sz="3600" dirty="0">
                <a:solidFill>
                  <a:srgbClr val="232E2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zh-TW" sz="3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 且 </a:t>
            </a:r>
            <a:r>
              <a:rPr lang="zh-TW" altLang="zh-TW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冬青黑体简体中文 W6" charset="0"/>
              </a:rPr>
              <a:t>沒有風險</a:t>
            </a:r>
            <a:endParaRPr lang="zh-TW" altLang="en-US" sz="3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altLang="zh-TW" sz="5062" dirty="0">
              <a:solidFill>
                <a:srgbClr val="C841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冬青黑体简体中文 W6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zh-TW" altLang="zh-TW" sz="4078" dirty="0">
              <a:solidFill>
                <a:srgbClr val="232E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冬青黑体简体中文 W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492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79"/>
          <p:cNvGrpSpPr/>
          <p:nvPr/>
        </p:nvGrpSpPr>
        <p:grpSpPr>
          <a:xfrm>
            <a:off x="1014545" y="2277516"/>
            <a:ext cx="1022351" cy="1011768"/>
            <a:chOff x="3100388" y="1978025"/>
            <a:chExt cx="766763" cy="758826"/>
          </a:xfrm>
          <a:solidFill>
            <a:schemeClr val="tx1"/>
          </a:solidFill>
        </p:grpSpPr>
        <p:sp>
          <p:nvSpPr>
            <p:cNvPr id="5" name="Freeform 560"/>
            <p:cNvSpPr/>
            <p:nvPr/>
          </p:nvSpPr>
          <p:spPr bwMode="auto">
            <a:xfrm>
              <a:off x="3306763" y="2555875"/>
              <a:ext cx="34925" cy="76200"/>
            </a:xfrm>
            <a:custGeom>
              <a:avLst/>
              <a:gdLst/>
              <a:ahLst/>
              <a:cxnLst>
                <a:cxn ang="0">
                  <a:pos x="77" y="3"/>
                </a:cxn>
                <a:cxn ang="0">
                  <a:pos x="77" y="3"/>
                </a:cxn>
                <a:cxn ang="0">
                  <a:pos x="54" y="47"/>
                </a:cxn>
                <a:cxn ang="0">
                  <a:pos x="31" y="93"/>
                </a:cxn>
                <a:cxn ang="0">
                  <a:pos x="22" y="115"/>
                </a:cxn>
                <a:cxn ang="0">
                  <a:pos x="13" y="139"/>
                </a:cxn>
                <a:cxn ang="0">
                  <a:pos x="5" y="164"/>
                </a:cxn>
                <a:cxn ang="0">
                  <a:pos x="0" y="187"/>
                </a:cxn>
                <a:cxn ang="0">
                  <a:pos x="0" y="187"/>
                </a:cxn>
                <a:cxn ang="0">
                  <a:pos x="0" y="190"/>
                </a:cxn>
                <a:cxn ang="0">
                  <a:pos x="1" y="191"/>
                </a:cxn>
                <a:cxn ang="0">
                  <a:pos x="5" y="194"/>
                </a:cxn>
                <a:cxn ang="0">
                  <a:pos x="6" y="194"/>
                </a:cxn>
                <a:cxn ang="0">
                  <a:pos x="9" y="194"/>
                </a:cxn>
                <a:cxn ang="0">
                  <a:pos x="10" y="192"/>
                </a:cxn>
                <a:cxn ang="0">
                  <a:pos x="12" y="190"/>
                </a:cxn>
                <a:cxn ang="0">
                  <a:pos x="12" y="190"/>
                </a:cxn>
                <a:cxn ang="0">
                  <a:pos x="17" y="166"/>
                </a:cxn>
                <a:cxn ang="0">
                  <a:pos x="23" y="143"/>
                </a:cxn>
                <a:cxn ang="0">
                  <a:pos x="33" y="120"/>
                </a:cxn>
                <a:cxn ang="0">
                  <a:pos x="42" y="97"/>
                </a:cxn>
                <a:cxn ang="0">
                  <a:pos x="64" y="52"/>
                </a:cxn>
                <a:cxn ang="0">
                  <a:pos x="86" y="9"/>
                </a:cxn>
                <a:cxn ang="0">
                  <a:pos x="86" y="9"/>
                </a:cxn>
                <a:cxn ang="0">
                  <a:pos x="88" y="7"/>
                </a:cxn>
                <a:cxn ang="0">
                  <a:pos x="88" y="4"/>
                </a:cxn>
                <a:cxn ang="0">
                  <a:pos x="85" y="1"/>
                </a:cxn>
                <a:cxn ang="0">
                  <a:pos x="80" y="0"/>
                </a:cxn>
                <a:cxn ang="0">
                  <a:pos x="78" y="1"/>
                </a:cxn>
                <a:cxn ang="0">
                  <a:pos x="77" y="3"/>
                </a:cxn>
                <a:cxn ang="0">
                  <a:pos x="77" y="3"/>
                </a:cxn>
              </a:cxnLst>
              <a:rect l="0" t="0" r="r" b="b"/>
              <a:pathLst>
                <a:path w="88" h="194">
                  <a:moveTo>
                    <a:pt x="77" y="3"/>
                  </a:moveTo>
                  <a:lnTo>
                    <a:pt x="77" y="3"/>
                  </a:lnTo>
                  <a:lnTo>
                    <a:pt x="54" y="47"/>
                  </a:lnTo>
                  <a:lnTo>
                    <a:pt x="31" y="93"/>
                  </a:lnTo>
                  <a:lnTo>
                    <a:pt x="22" y="115"/>
                  </a:lnTo>
                  <a:lnTo>
                    <a:pt x="13" y="139"/>
                  </a:lnTo>
                  <a:lnTo>
                    <a:pt x="5" y="164"/>
                  </a:lnTo>
                  <a:lnTo>
                    <a:pt x="0" y="187"/>
                  </a:lnTo>
                  <a:lnTo>
                    <a:pt x="0" y="187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5" y="194"/>
                  </a:lnTo>
                  <a:lnTo>
                    <a:pt x="6" y="194"/>
                  </a:lnTo>
                  <a:lnTo>
                    <a:pt x="9" y="194"/>
                  </a:lnTo>
                  <a:lnTo>
                    <a:pt x="10" y="192"/>
                  </a:lnTo>
                  <a:lnTo>
                    <a:pt x="12" y="190"/>
                  </a:lnTo>
                  <a:lnTo>
                    <a:pt x="12" y="190"/>
                  </a:lnTo>
                  <a:lnTo>
                    <a:pt x="17" y="166"/>
                  </a:lnTo>
                  <a:lnTo>
                    <a:pt x="23" y="143"/>
                  </a:lnTo>
                  <a:lnTo>
                    <a:pt x="33" y="120"/>
                  </a:lnTo>
                  <a:lnTo>
                    <a:pt x="42" y="97"/>
                  </a:lnTo>
                  <a:lnTo>
                    <a:pt x="64" y="52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8" y="7"/>
                  </a:lnTo>
                  <a:lnTo>
                    <a:pt x="88" y="4"/>
                  </a:lnTo>
                  <a:lnTo>
                    <a:pt x="85" y="1"/>
                  </a:lnTo>
                  <a:lnTo>
                    <a:pt x="80" y="0"/>
                  </a:lnTo>
                  <a:lnTo>
                    <a:pt x="78" y="1"/>
                  </a:lnTo>
                  <a:lnTo>
                    <a:pt x="77" y="3"/>
                  </a:lnTo>
                  <a:lnTo>
                    <a:pt x="7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" name="Freeform 561"/>
            <p:cNvSpPr/>
            <p:nvPr/>
          </p:nvSpPr>
          <p:spPr bwMode="auto">
            <a:xfrm>
              <a:off x="3319463" y="2565400"/>
              <a:ext cx="47625" cy="98425"/>
            </a:xfrm>
            <a:custGeom>
              <a:avLst/>
              <a:gdLst/>
              <a:ahLst/>
              <a:cxnLst>
                <a:cxn ang="0">
                  <a:pos x="108" y="3"/>
                </a:cxn>
                <a:cxn ang="0">
                  <a:pos x="108" y="3"/>
                </a:cxn>
                <a:cxn ang="0">
                  <a:pos x="102" y="12"/>
                </a:cxn>
                <a:cxn ang="0">
                  <a:pos x="95" y="23"/>
                </a:cxn>
                <a:cxn ang="0">
                  <a:pos x="89" y="33"/>
                </a:cxn>
                <a:cxn ang="0">
                  <a:pos x="84" y="45"/>
                </a:cxn>
                <a:cxn ang="0">
                  <a:pos x="84" y="45"/>
                </a:cxn>
                <a:cxn ang="0">
                  <a:pos x="65" y="85"/>
                </a:cxn>
                <a:cxn ang="0">
                  <a:pos x="47" y="126"/>
                </a:cxn>
                <a:cxn ang="0">
                  <a:pos x="47" y="126"/>
                </a:cxn>
                <a:cxn ang="0">
                  <a:pos x="34" y="155"/>
                </a:cxn>
                <a:cxn ang="0">
                  <a:pos x="20" y="182"/>
                </a:cxn>
                <a:cxn ang="0">
                  <a:pos x="13" y="196"/>
                </a:cxn>
                <a:cxn ang="0">
                  <a:pos x="8" y="211"/>
                </a:cxn>
                <a:cxn ang="0">
                  <a:pos x="3" y="227"/>
                </a:cxn>
                <a:cxn ang="0">
                  <a:pos x="0" y="242"/>
                </a:cxn>
                <a:cxn ang="0">
                  <a:pos x="0" y="242"/>
                </a:cxn>
                <a:cxn ang="0">
                  <a:pos x="0" y="245"/>
                </a:cxn>
                <a:cxn ang="0">
                  <a:pos x="1" y="246"/>
                </a:cxn>
                <a:cxn ang="0">
                  <a:pos x="4" y="247"/>
                </a:cxn>
                <a:cxn ang="0">
                  <a:pos x="5" y="247"/>
                </a:cxn>
                <a:cxn ang="0">
                  <a:pos x="9" y="246"/>
                </a:cxn>
                <a:cxn ang="0">
                  <a:pos x="10" y="245"/>
                </a:cxn>
                <a:cxn ang="0">
                  <a:pos x="12" y="242"/>
                </a:cxn>
                <a:cxn ang="0">
                  <a:pos x="12" y="242"/>
                </a:cxn>
                <a:cxn ang="0">
                  <a:pos x="14" y="228"/>
                </a:cxn>
                <a:cxn ang="0">
                  <a:pos x="18" y="213"/>
                </a:cxn>
                <a:cxn ang="0">
                  <a:pos x="23" y="199"/>
                </a:cxn>
                <a:cxn ang="0">
                  <a:pos x="30" y="185"/>
                </a:cxn>
                <a:cxn ang="0">
                  <a:pos x="43" y="159"/>
                </a:cxn>
                <a:cxn ang="0">
                  <a:pos x="57" y="131"/>
                </a:cxn>
                <a:cxn ang="0">
                  <a:pos x="57" y="131"/>
                </a:cxn>
                <a:cxn ang="0">
                  <a:pos x="71" y="101"/>
                </a:cxn>
                <a:cxn ang="0">
                  <a:pos x="84" y="68"/>
                </a:cxn>
                <a:cxn ang="0">
                  <a:pos x="90" y="53"/>
                </a:cxn>
                <a:cxn ang="0">
                  <a:pos x="98" y="38"/>
                </a:cxn>
                <a:cxn ang="0">
                  <a:pos x="107" y="24"/>
                </a:cxn>
                <a:cxn ang="0">
                  <a:pos x="116" y="11"/>
                </a:cxn>
                <a:cxn ang="0">
                  <a:pos x="116" y="11"/>
                </a:cxn>
                <a:cxn ang="0">
                  <a:pos x="118" y="8"/>
                </a:cxn>
                <a:cxn ang="0">
                  <a:pos x="118" y="6"/>
                </a:cxn>
                <a:cxn ang="0">
                  <a:pos x="116" y="3"/>
                </a:cxn>
                <a:cxn ang="0">
                  <a:pos x="114" y="2"/>
                </a:cxn>
                <a:cxn ang="0">
                  <a:pos x="112" y="0"/>
                </a:cxn>
                <a:cxn ang="0">
                  <a:pos x="110" y="2"/>
                </a:cxn>
                <a:cxn ang="0">
                  <a:pos x="108" y="3"/>
                </a:cxn>
                <a:cxn ang="0">
                  <a:pos x="108" y="3"/>
                </a:cxn>
              </a:cxnLst>
              <a:rect l="0" t="0" r="r" b="b"/>
              <a:pathLst>
                <a:path w="118" h="247">
                  <a:moveTo>
                    <a:pt x="108" y="3"/>
                  </a:moveTo>
                  <a:lnTo>
                    <a:pt x="108" y="3"/>
                  </a:lnTo>
                  <a:lnTo>
                    <a:pt x="102" y="12"/>
                  </a:lnTo>
                  <a:lnTo>
                    <a:pt x="95" y="23"/>
                  </a:lnTo>
                  <a:lnTo>
                    <a:pt x="89" y="33"/>
                  </a:lnTo>
                  <a:lnTo>
                    <a:pt x="84" y="45"/>
                  </a:lnTo>
                  <a:lnTo>
                    <a:pt x="84" y="45"/>
                  </a:lnTo>
                  <a:lnTo>
                    <a:pt x="65" y="85"/>
                  </a:lnTo>
                  <a:lnTo>
                    <a:pt x="47" y="126"/>
                  </a:lnTo>
                  <a:lnTo>
                    <a:pt x="47" y="126"/>
                  </a:lnTo>
                  <a:lnTo>
                    <a:pt x="34" y="155"/>
                  </a:lnTo>
                  <a:lnTo>
                    <a:pt x="20" y="182"/>
                  </a:lnTo>
                  <a:lnTo>
                    <a:pt x="13" y="196"/>
                  </a:lnTo>
                  <a:lnTo>
                    <a:pt x="8" y="211"/>
                  </a:lnTo>
                  <a:lnTo>
                    <a:pt x="3" y="227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0" y="245"/>
                  </a:lnTo>
                  <a:lnTo>
                    <a:pt x="1" y="246"/>
                  </a:lnTo>
                  <a:lnTo>
                    <a:pt x="4" y="247"/>
                  </a:lnTo>
                  <a:lnTo>
                    <a:pt x="5" y="247"/>
                  </a:lnTo>
                  <a:lnTo>
                    <a:pt x="9" y="246"/>
                  </a:lnTo>
                  <a:lnTo>
                    <a:pt x="10" y="245"/>
                  </a:lnTo>
                  <a:lnTo>
                    <a:pt x="12" y="242"/>
                  </a:lnTo>
                  <a:lnTo>
                    <a:pt x="12" y="242"/>
                  </a:lnTo>
                  <a:lnTo>
                    <a:pt x="14" y="228"/>
                  </a:lnTo>
                  <a:lnTo>
                    <a:pt x="18" y="213"/>
                  </a:lnTo>
                  <a:lnTo>
                    <a:pt x="23" y="199"/>
                  </a:lnTo>
                  <a:lnTo>
                    <a:pt x="30" y="185"/>
                  </a:lnTo>
                  <a:lnTo>
                    <a:pt x="43" y="159"/>
                  </a:lnTo>
                  <a:lnTo>
                    <a:pt x="57" y="131"/>
                  </a:lnTo>
                  <a:lnTo>
                    <a:pt x="57" y="131"/>
                  </a:lnTo>
                  <a:lnTo>
                    <a:pt x="71" y="101"/>
                  </a:lnTo>
                  <a:lnTo>
                    <a:pt x="84" y="68"/>
                  </a:lnTo>
                  <a:lnTo>
                    <a:pt x="90" y="53"/>
                  </a:lnTo>
                  <a:lnTo>
                    <a:pt x="98" y="38"/>
                  </a:lnTo>
                  <a:lnTo>
                    <a:pt x="107" y="24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8" y="8"/>
                  </a:lnTo>
                  <a:lnTo>
                    <a:pt x="118" y="6"/>
                  </a:lnTo>
                  <a:lnTo>
                    <a:pt x="116" y="3"/>
                  </a:lnTo>
                  <a:lnTo>
                    <a:pt x="114" y="2"/>
                  </a:lnTo>
                  <a:lnTo>
                    <a:pt x="112" y="0"/>
                  </a:lnTo>
                  <a:lnTo>
                    <a:pt x="110" y="2"/>
                  </a:lnTo>
                  <a:lnTo>
                    <a:pt x="108" y="3"/>
                  </a:lnTo>
                  <a:lnTo>
                    <a:pt x="10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" name="Freeform 562"/>
            <p:cNvSpPr/>
            <p:nvPr/>
          </p:nvSpPr>
          <p:spPr bwMode="auto">
            <a:xfrm>
              <a:off x="3328988" y="2595563"/>
              <a:ext cx="55563" cy="95250"/>
            </a:xfrm>
            <a:custGeom>
              <a:avLst/>
              <a:gdLst/>
              <a:ahLst/>
              <a:cxnLst>
                <a:cxn ang="0">
                  <a:pos x="131" y="2"/>
                </a:cxn>
                <a:cxn ang="0">
                  <a:pos x="131" y="2"/>
                </a:cxn>
                <a:cxn ang="0">
                  <a:pos x="119" y="14"/>
                </a:cxn>
                <a:cxn ang="0">
                  <a:pos x="109" y="27"/>
                </a:cxn>
                <a:cxn ang="0">
                  <a:pos x="91" y="54"/>
                </a:cxn>
                <a:cxn ang="0">
                  <a:pos x="74" y="82"/>
                </a:cxn>
                <a:cxn ang="0">
                  <a:pos x="58" y="112"/>
                </a:cxn>
                <a:cxn ang="0">
                  <a:pos x="31" y="172"/>
                </a:cxn>
                <a:cxn ang="0">
                  <a:pos x="16" y="202"/>
                </a:cxn>
                <a:cxn ang="0">
                  <a:pos x="0" y="231"/>
                </a:cxn>
                <a:cxn ang="0">
                  <a:pos x="0" y="231"/>
                </a:cxn>
                <a:cxn ang="0">
                  <a:pos x="0" y="233"/>
                </a:cxn>
                <a:cxn ang="0">
                  <a:pos x="0" y="236"/>
                </a:cxn>
                <a:cxn ang="0">
                  <a:pos x="3" y="238"/>
                </a:cxn>
                <a:cxn ang="0">
                  <a:pos x="7" y="240"/>
                </a:cxn>
                <a:cxn ang="0">
                  <a:pos x="10" y="238"/>
                </a:cxn>
                <a:cxn ang="0">
                  <a:pos x="11" y="237"/>
                </a:cxn>
                <a:cxn ang="0">
                  <a:pos x="11" y="237"/>
                </a:cxn>
                <a:cxn ang="0">
                  <a:pos x="25" y="207"/>
                </a:cxn>
                <a:cxn ang="0">
                  <a:pos x="40" y="178"/>
                </a:cxn>
                <a:cxn ang="0">
                  <a:pos x="67" y="118"/>
                </a:cxn>
                <a:cxn ang="0">
                  <a:pos x="83" y="89"/>
                </a:cxn>
                <a:cxn ang="0">
                  <a:pos x="99" y="61"/>
                </a:cxn>
                <a:cxn ang="0">
                  <a:pos x="118" y="34"/>
                </a:cxn>
                <a:cxn ang="0">
                  <a:pos x="129" y="21"/>
                </a:cxn>
                <a:cxn ang="0">
                  <a:pos x="139" y="10"/>
                </a:cxn>
                <a:cxn ang="0">
                  <a:pos x="139" y="10"/>
                </a:cxn>
                <a:cxn ang="0">
                  <a:pos x="140" y="7"/>
                </a:cxn>
                <a:cxn ang="0">
                  <a:pos x="140" y="6"/>
                </a:cxn>
                <a:cxn ang="0">
                  <a:pos x="139" y="2"/>
                </a:cxn>
                <a:cxn ang="0">
                  <a:pos x="135" y="0"/>
                </a:cxn>
                <a:cxn ang="0">
                  <a:pos x="133" y="0"/>
                </a:cxn>
                <a:cxn ang="0">
                  <a:pos x="131" y="2"/>
                </a:cxn>
                <a:cxn ang="0">
                  <a:pos x="131" y="2"/>
                </a:cxn>
              </a:cxnLst>
              <a:rect l="0" t="0" r="r" b="b"/>
              <a:pathLst>
                <a:path w="140" h="240">
                  <a:moveTo>
                    <a:pt x="131" y="2"/>
                  </a:moveTo>
                  <a:lnTo>
                    <a:pt x="131" y="2"/>
                  </a:lnTo>
                  <a:lnTo>
                    <a:pt x="119" y="14"/>
                  </a:lnTo>
                  <a:lnTo>
                    <a:pt x="109" y="27"/>
                  </a:lnTo>
                  <a:lnTo>
                    <a:pt x="91" y="54"/>
                  </a:lnTo>
                  <a:lnTo>
                    <a:pt x="74" y="82"/>
                  </a:lnTo>
                  <a:lnTo>
                    <a:pt x="58" y="112"/>
                  </a:lnTo>
                  <a:lnTo>
                    <a:pt x="31" y="172"/>
                  </a:lnTo>
                  <a:lnTo>
                    <a:pt x="16" y="202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233"/>
                  </a:lnTo>
                  <a:lnTo>
                    <a:pt x="0" y="236"/>
                  </a:lnTo>
                  <a:lnTo>
                    <a:pt x="3" y="238"/>
                  </a:lnTo>
                  <a:lnTo>
                    <a:pt x="7" y="240"/>
                  </a:lnTo>
                  <a:lnTo>
                    <a:pt x="10" y="238"/>
                  </a:lnTo>
                  <a:lnTo>
                    <a:pt x="11" y="237"/>
                  </a:lnTo>
                  <a:lnTo>
                    <a:pt x="11" y="237"/>
                  </a:lnTo>
                  <a:lnTo>
                    <a:pt x="25" y="207"/>
                  </a:lnTo>
                  <a:lnTo>
                    <a:pt x="40" y="178"/>
                  </a:lnTo>
                  <a:lnTo>
                    <a:pt x="67" y="118"/>
                  </a:lnTo>
                  <a:lnTo>
                    <a:pt x="83" y="89"/>
                  </a:lnTo>
                  <a:lnTo>
                    <a:pt x="99" y="61"/>
                  </a:lnTo>
                  <a:lnTo>
                    <a:pt x="118" y="34"/>
                  </a:lnTo>
                  <a:lnTo>
                    <a:pt x="129" y="21"/>
                  </a:lnTo>
                  <a:lnTo>
                    <a:pt x="139" y="10"/>
                  </a:lnTo>
                  <a:lnTo>
                    <a:pt x="139" y="10"/>
                  </a:lnTo>
                  <a:lnTo>
                    <a:pt x="140" y="7"/>
                  </a:lnTo>
                  <a:lnTo>
                    <a:pt x="140" y="6"/>
                  </a:lnTo>
                  <a:lnTo>
                    <a:pt x="139" y="2"/>
                  </a:lnTo>
                  <a:lnTo>
                    <a:pt x="135" y="0"/>
                  </a:lnTo>
                  <a:lnTo>
                    <a:pt x="133" y="0"/>
                  </a:lnTo>
                  <a:lnTo>
                    <a:pt x="131" y="2"/>
                  </a:lnTo>
                  <a:lnTo>
                    <a:pt x="13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" name="Freeform 563"/>
            <p:cNvSpPr/>
            <p:nvPr/>
          </p:nvSpPr>
          <p:spPr bwMode="auto">
            <a:xfrm>
              <a:off x="3352801" y="2620963"/>
              <a:ext cx="53975" cy="90488"/>
            </a:xfrm>
            <a:custGeom>
              <a:avLst/>
              <a:gdLst/>
              <a:ahLst/>
              <a:cxnLst>
                <a:cxn ang="0">
                  <a:pos x="124" y="1"/>
                </a:cxn>
                <a:cxn ang="0">
                  <a:pos x="124" y="1"/>
                </a:cxn>
                <a:cxn ang="0">
                  <a:pos x="104" y="24"/>
                </a:cxn>
                <a:cxn ang="0">
                  <a:pos x="86" y="47"/>
                </a:cxn>
                <a:cxn ang="0">
                  <a:pos x="86" y="47"/>
                </a:cxn>
                <a:cxn ang="0">
                  <a:pos x="78" y="58"/>
                </a:cxn>
                <a:cxn ang="0">
                  <a:pos x="72" y="70"/>
                </a:cxn>
                <a:cxn ang="0">
                  <a:pos x="60" y="96"/>
                </a:cxn>
                <a:cxn ang="0">
                  <a:pos x="60" y="96"/>
                </a:cxn>
                <a:cxn ang="0">
                  <a:pos x="30" y="155"/>
                </a:cxn>
                <a:cxn ang="0">
                  <a:pos x="1" y="215"/>
                </a:cxn>
                <a:cxn ang="0">
                  <a:pos x="1" y="215"/>
                </a:cxn>
                <a:cxn ang="0">
                  <a:pos x="0" y="218"/>
                </a:cxn>
                <a:cxn ang="0">
                  <a:pos x="1" y="221"/>
                </a:cxn>
                <a:cxn ang="0">
                  <a:pos x="4" y="223"/>
                </a:cxn>
                <a:cxn ang="0">
                  <a:pos x="5" y="224"/>
                </a:cxn>
                <a:cxn ang="0">
                  <a:pos x="7" y="224"/>
                </a:cxn>
                <a:cxn ang="0">
                  <a:pos x="9" y="223"/>
                </a:cxn>
                <a:cxn ang="0">
                  <a:pos x="10" y="222"/>
                </a:cxn>
                <a:cxn ang="0">
                  <a:pos x="10" y="222"/>
                </a:cxn>
                <a:cxn ang="0">
                  <a:pos x="35" y="170"/>
                </a:cxn>
                <a:cxn ang="0">
                  <a:pos x="60" y="119"/>
                </a:cxn>
                <a:cxn ang="0">
                  <a:pos x="60" y="119"/>
                </a:cxn>
                <a:cxn ang="0">
                  <a:pos x="68" y="104"/>
                </a:cxn>
                <a:cxn ang="0">
                  <a:pos x="75" y="90"/>
                </a:cxn>
                <a:cxn ang="0">
                  <a:pos x="92" y="62"/>
                </a:cxn>
                <a:cxn ang="0">
                  <a:pos x="111" y="35"/>
                </a:cxn>
                <a:cxn ang="0">
                  <a:pos x="132" y="10"/>
                </a:cxn>
                <a:cxn ang="0">
                  <a:pos x="132" y="10"/>
                </a:cxn>
                <a:cxn ang="0">
                  <a:pos x="133" y="7"/>
                </a:cxn>
                <a:cxn ang="0">
                  <a:pos x="133" y="5"/>
                </a:cxn>
                <a:cxn ang="0">
                  <a:pos x="130" y="1"/>
                </a:cxn>
                <a:cxn ang="0">
                  <a:pos x="129" y="0"/>
                </a:cxn>
                <a:cxn ang="0">
                  <a:pos x="128" y="0"/>
                </a:cxn>
                <a:cxn ang="0">
                  <a:pos x="125" y="0"/>
                </a:cxn>
                <a:cxn ang="0">
                  <a:pos x="124" y="1"/>
                </a:cxn>
                <a:cxn ang="0">
                  <a:pos x="124" y="1"/>
                </a:cxn>
              </a:cxnLst>
              <a:rect l="0" t="0" r="r" b="b"/>
              <a:pathLst>
                <a:path w="133" h="224">
                  <a:moveTo>
                    <a:pt x="124" y="1"/>
                  </a:moveTo>
                  <a:lnTo>
                    <a:pt x="124" y="1"/>
                  </a:lnTo>
                  <a:lnTo>
                    <a:pt x="104" y="24"/>
                  </a:lnTo>
                  <a:lnTo>
                    <a:pt x="86" y="47"/>
                  </a:lnTo>
                  <a:lnTo>
                    <a:pt x="86" y="47"/>
                  </a:lnTo>
                  <a:lnTo>
                    <a:pt x="78" y="58"/>
                  </a:lnTo>
                  <a:lnTo>
                    <a:pt x="72" y="70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30" y="155"/>
                  </a:lnTo>
                  <a:lnTo>
                    <a:pt x="1" y="215"/>
                  </a:lnTo>
                  <a:lnTo>
                    <a:pt x="1" y="215"/>
                  </a:lnTo>
                  <a:lnTo>
                    <a:pt x="0" y="218"/>
                  </a:lnTo>
                  <a:lnTo>
                    <a:pt x="1" y="221"/>
                  </a:lnTo>
                  <a:lnTo>
                    <a:pt x="4" y="223"/>
                  </a:lnTo>
                  <a:lnTo>
                    <a:pt x="5" y="224"/>
                  </a:lnTo>
                  <a:lnTo>
                    <a:pt x="7" y="224"/>
                  </a:lnTo>
                  <a:lnTo>
                    <a:pt x="9" y="223"/>
                  </a:lnTo>
                  <a:lnTo>
                    <a:pt x="10" y="222"/>
                  </a:lnTo>
                  <a:lnTo>
                    <a:pt x="10" y="222"/>
                  </a:lnTo>
                  <a:lnTo>
                    <a:pt x="35" y="170"/>
                  </a:lnTo>
                  <a:lnTo>
                    <a:pt x="60" y="119"/>
                  </a:lnTo>
                  <a:lnTo>
                    <a:pt x="60" y="119"/>
                  </a:lnTo>
                  <a:lnTo>
                    <a:pt x="68" y="104"/>
                  </a:lnTo>
                  <a:lnTo>
                    <a:pt x="75" y="90"/>
                  </a:lnTo>
                  <a:lnTo>
                    <a:pt x="92" y="62"/>
                  </a:lnTo>
                  <a:lnTo>
                    <a:pt x="111" y="35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3" y="7"/>
                  </a:lnTo>
                  <a:lnTo>
                    <a:pt x="133" y="5"/>
                  </a:lnTo>
                  <a:lnTo>
                    <a:pt x="130" y="1"/>
                  </a:lnTo>
                  <a:lnTo>
                    <a:pt x="129" y="0"/>
                  </a:lnTo>
                  <a:lnTo>
                    <a:pt x="128" y="0"/>
                  </a:lnTo>
                  <a:lnTo>
                    <a:pt x="125" y="0"/>
                  </a:lnTo>
                  <a:lnTo>
                    <a:pt x="124" y="1"/>
                  </a:lnTo>
                  <a:lnTo>
                    <a:pt x="12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Freeform 564"/>
            <p:cNvSpPr/>
            <p:nvPr/>
          </p:nvSpPr>
          <p:spPr bwMode="auto">
            <a:xfrm>
              <a:off x="3382963" y="2638425"/>
              <a:ext cx="47625" cy="87313"/>
            </a:xfrm>
            <a:custGeom>
              <a:avLst/>
              <a:gdLst/>
              <a:ahLst/>
              <a:cxnLst>
                <a:cxn ang="0">
                  <a:pos x="109" y="3"/>
                </a:cxn>
                <a:cxn ang="0">
                  <a:pos x="109" y="3"/>
                </a:cxn>
                <a:cxn ang="0">
                  <a:pos x="103" y="15"/>
                </a:cxn>
                <a:cxn ang="0">
                  <a:pos x="95" y="27"/>
                </a:cxn>
                <a:cxn ang="0">
                  <a:pos x="88" y="37"/>
                </a:cxn>
                <a:cxn ang="0">
                  <a:pos x="82" y="49"/>
                </a:cxn>
                <a:cxn ang="0">
                  <a:pos x="82" y="49"/>
                </a:cxn>
                <a:cxn ang="0">
                  <a:pos x="55" y="108"/>
                </a:cxn>
                <a:cxn ang="0">
                  <a:pos x="55" y="108"/>
                </a:cxn>
                <a:cxn ang="0">
                  <a:pos x="41" y="134"/>
                </a:cxn>
                <a:cxn ang="0">
                  <a:pos x="27" y="160"/>
                </a:cxn>
                <a:cxn ang="0">
                  <a:pos x="12" y="186"/>
                </a:cxn>
                <a:cxn ang="0">
                  <a:pos x="6" y="200"/>
                </a:cxn>
                <a:cxn ang="0">
                  <a:pos x="2" y="214"/>
                </a:cxn>
                <a:cxn ang="0">
                  <a:pos x="2" y="214"/>
                </a:cxn>
                <a:cxn ang="0">
                  <a:pos x="0" y="216"/>
                </a:cxn>
                <a:cxn ang="0">
                  <a:pos x="2" y="219"/>
                </a:cxn>
                <a:cxn ang="0">
                  <a:pos x="6" y="221"/>
                </a:cxn>
                <a:cxn ang="0">
                  <a:pos x="10" y="220"/>
                </a:cxn>
                <a:cxn ang="0">
                  <a:pos x="11" y="219"/>
                </a:cxn>
                <a:cxn ang="0">
                  <a:pos x="12" y="217"/>
                </a:cxn>
                <a:cxn ang="0">
                  <a:pos x="12" y="217"/>
                </a:cxn>
                <a:cxn ang="0">
                  <a:pos x="17" y="203"/>
                </a:cxn>
                <a:cxn ang="0">
                  <a:pos x="23" y="190"/>
                </a:cxn>
                <a:cxn ang="0">
                  <a:pos x="36" y="164"/>
                </a:cxn>
                <a:cxn ang="0">
                  <a:pos x="51" y="139"/>
                </a:cxn>
                <a:cxn ang="0">
                  <a:pos x="65" y="113"/>
                </a:cxn>
                <a:cxn ang="0">
                  <a:pos x="65" y="113"/>
                </a:cxn>
                <a:cxn ang="0">
                  <a:pos x="75" y="92"/>
                </a:cxn>
                <a:cxn ang="0">
                  <a:pos x="84" y="71"/>
                </a:cxn>
                <a:cxn ang="0">
                  <a:pos x="84" y="71"/>
                </a:cxn>
                <a:cxn ang="0">
                  <a:pos x="92" y="55"/>
                </a:cxn>
                <a:cxn ang="0">
                  <a:pos x="101" y="40"/>
                </a:cxn>
                <a:cxn ang="0">
                  <a:pos x="110" y="25"/>
                </a:cxn>
                <a:cxn ang="0">
                  <a:pos x="118" y="10"/>
                </a:cxn>
                <a:cxn ang="0">
                  <a:pos x="118" y="10"/>
                </a:cxn>
                <a:cxn ang="0">
                  <a:pos x="118" y="7"/>
                </a:cxn>
                <a:cxn ang="0">
                  <a:pos x="118" y="4"/>
                </a:cxn>
                <a:cxn ang="0">
                  <a:pos x="116" y="2"/>
                </a:cxn>
                <a:cxn ang="0">
                  <a:pos x="114" y="0"/>
                </a:cxn>
                <a:cxn ang="0">
                  <a:pos x="112" y="0"/>
                </a:cxn>
                <a:cxn ang="0">
                  <a:pos x="110" y="2"/>
                </a:cxn>
                <a:cxn ang="0">
                  <a:pos x="109" y="3"/>
                </a:cxn>
                <a:cxn ang="0">
                  <a:pos x="109" y="3"/>
                </a:cxn>
              </a:cxnLst>
              <a:rect l="0" t="0" r="r" b="b"/>
              <a:pathLst>
                <a:path w="118" h="221">
                  <a:moveTo>
                    <a:pt x="109" y="3"/>
                  </a:moveTo>
                  <a:lnTo>
                    <a:pt x="109" y="3"/>
                  </a:lnTo>
                  <a:lnTo>
                    <a:pt x="103" y="15"/>
                  </a:lnTo>
                  <a:lnTo>
                    <a:pt x="95" y="27"/>
                  </a:lnTo>
                  <a:lnTo>
                    <a:pt x="88" y="37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41" y="134"/>
                  </a:lnTo>
                  <a:lnTo>
                    <a:pt x="27" y="160"/>
                  </a:lnTo>
                  <a:lnTo>
                    <a:pt x="12" y="186"/>
                  </a:lnTo>
                  <a:lnTo>
                    <a:pt x="6" y="200"/>
                  </a:lnTo>
                  <a:lnTo>
                    <a:pt x="2" y="214"/>
                  </a:lnTo>
                  <a:lnTo>
                    <a:pt x="2" y="214"/>
                  </a:lnTo>
                  <a:lnTo>
                    <a:pt x="0" y="216"/>
                  </a:lnTo>
                  <a:lnTo>
                    <a:pt x="2" y="219"/>
                  </a:lnTo>
                  <a:lnTo>
                    <a:pt x="6" y="221"/>
                  </a:lnTo>
                  <a:lnTo>
                    <a:pt x="10" y="220"/>
                  </a:lnTo>
                  <a:lnTo>
                    <a:pt x="11" y="219"/>
                  </a:lnTo>
                  <a:lnTo>
                    <a:pt x="12" y="217"/>
                  </a:lnTo>
                  <a:lnTo>
                    <a:pt x="12" y="217"/>
                  </a:lnTo>
                  <a:lnTo>
                    <a:pt x="17" y="203"/>
                  </a:lnTo>
                  <a:lnTo>
                    <a:pt x="23" y="190"/>
                  </a:lnTo>
                  <a:lnTo>
                    <a:pt x="36" y="164"/>
                  </a:lnTo>
                  <a:lnTo>
                    <a:pt x="51" y="139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75" y="92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92" y="55"/>
                  </a:lnTo>
                  <a:lnTo>
                    <a:pt x="101" y="40"/>
                  </a:lnTo>
                  <a:lnTo>
                    <a:pt x="110" y="25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7"/>
                  </a:lnTo>
                  <a:lnTo>
                    <a:pt x="118" y="4"/>
                  </a:lnTo>
                  <a:lnTo>
                    <a:pt x="116" y="2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10" y="2"/>
                  </a:lnTo>
                  <a:lnTo>
                    <a:pt x="109" y="3"/>
                  </a:lnTo>
                  <a:lnTo>
                    <a:pt x="10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565"/>
            <p:cNvSpPr/>
            <p:nvPr/>
          </p:nvSpPr>
          <p:spPr bwMode="auto">
            <a:xfrm>
              <a:off x="3438526" y="2533650"/>
              <a:ext cx="42863" cy="73025"/>
            </a:xfrm>
            <a:custGeom>
              <a:avLst/>
              <a:gdLst/>
              <a:ahLst/>
              <a:cxnLst>
                <a:cxn ang="0">
                  <a:pos x="97" y="2"/>
                </a:cxn>
                <a:cxn ang="0">
                  <a:pos x="97" y="2"/>
                </a:cxn>
                <a:cxn ang="0">
                  <a:pos x="82" y="22"/>
                </a:cxn>
                <a:cxn ang="0">
                  <a:pos x="68" y="41"/>
                </a:cxn>
                <a:cxn ang="0">
                  <a:pos x="55" y="62"/>
                </a:cxn>
                <a:cxn ang="0">
                  <a:pos x="43" y="85"/>
                </a:cxn>
                <a:cxn ang="0">
                  <a:pos x="21" y="129"/>
                </a:cxn>
                <a:cxn ang="0">
                  <a:pos x="1" y="173"/>
                </a:cxn>
                <a:cxn ang="0">
                  <a:pos x="1" y="173"/>
                </a:cxn>
                <a:cxn ang="0">
                  <a:pos x="0" y="176"/>
                </a:cxn>
                <a:cxn ang="0">
                  <a:pos x="1" y="179"/>
                </a:cxn>
                <a:cxn ang="0">
                  <a:pos x="4" y="181"/>
                </a:cxn>
                <a:cxn ang="0">
                  <a:pos x="5" y="183"/>
                </a:cxn>
                <a:cxn ang="0">
                  <a:pos x="8" y="183"/>
                </a:cxn>
                <a:cxn ang="0">
                  <a:pos x="9" y="181"/>
                </a:cxn>
                <a:cxn ang="0">
                  <a:pos x="10" y="180"/>
                </a:cxn>
                <a:cxn ang="0">
                  <a:pos x="10" y="180"/>
                </a:cxn>
                <a:cxn ang="0">
                  <a:pos x="31" y="136"/>
                </a:cxn>
                <a:cxn ang="0">
                  <a:pos x="52" y="91"/>
                </a:cxn>
                <a:cxn ang="0">
                  <a:pos x="64" y="70"/>
                </a:cxn>
                <a:cxn ang="0">
                  <a:pos x="77" y="49"/>
                </a:cxn>
                <a:cxn ang="0">
                  <a:pos x="90" y="30"/>
                </a:cxn>
                <a:cxn ang="0">
                  <a:pos x="104" y="10"/>
                </a:cxn>
                <a:cxn ang="0">
                  <a:pos x="104" y="10"/>
                </a:cxn>
                <a:cxn ang="0">
                  <a:pos x="106" y="7"/>
                </a:cxn>
                <a:cxn ang="0">
                  <a:pos x="106" y="5"/>
                </a:cxn>
                <a:cxn ang="0">
                  <a:pos x="104" y="1"/>
                </a:cxn>
                <a:cxn ang="0">
                  <a:pos x="103" y="0"/>
                </a:cxn>
                <a:cxn ang="0">
                  <a:pos x="100" y="0"/>
                </a:cxn>
                <a:cxn ang="0">
                  <a:pos x="99" y="0"/>
                </a:cxn>
                <a:cxn ang="0">
                  <a:pos x="97" y="2"/>
                </a:cxn>
                <a:cxn ang="0">
                  <a:pos x="97" y="2"/>
                </a:cxn>
              </a:cxnLst>
              <a:rect l="0" t="0" r="r" b="b"/>
              <a:pathLst>
                <a:path w="106" h="183">
                  <a:moveTo>
                    <a:pt x="97" y="2"/>
                  </a:moveTo>
                  <a:lnTo>
                    <a:pt x="97" y="2"/>
                  </a:lnTo>
                  <a:lnTo>
                    <a:pt x="82" y="22"/>
                  </a:lnTo>
                  <a:lnTo>
                    <a:pt x="68" y="41"/>
                  </a:lnTo>
                  <a:lnTo>
                    <a:pt x="55" y="62"/>
                  </a:lnTo>
                  <a:lnTo>
                    <a:pt x="43" y="85"/>
                  </a:lnTo>
                  <a:lnTo>
                    <a:pt x="21" y="129"/>
                  </a:lnTo>
                  <a:lnTo>
                    <a:pt x="1" y="173"/>
                  </a:lnTo>
                  <a:lnTo>
                    <a:pt x="1" y="173"/>
                  </a:lnTo>
                  <a:lnTo>
                    <a:pt x="0" y="176"/>
                  </a:lnTo>
                  <a:lnTo>
                    <a:pt x="1" y="179"/>
                  </a:lnTo>
                  <a:lnTo>
                    <a:pt x="4" y="181"/>
                  </a:lnTo>
                  <a:lnTo>
                    <a:pt x="5" y="183"/>
                  </a:lnTo>
                  <a:lnTo>
                    <a:pt x="8" y="183"/>
                  </a:lnTo>
                  <a:lnTo>
                    <a:pt x="9" y="181"/>
                  </a:lnTo>
                  <a:lnTo>
                    <a:pt x="10" y="180"/>
                  </a:lnTo>
                  <a:lnTo>
                    <a:pt x="10" y="180"/>
                  </a:lnTo>
                  <a:lnTo>
                    <a:pt x="31" y="136"/>
                  </a:lnTo>
                  <a:lnTo>
                    <a:pt x="52" y="91"/>
                  </a:lnTo>
                  <a:lnTo>
                    <a:pt x="64" y="70"/>
                  </a:lnTo>
                  <a:lnTo>
                    <a:pt x="77" y="49"/>
                  </a:lnTo>
                  <a:lnTo>
                    <a:pt x="90" y="3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6" y="7"/>
                  </a:lnTo>
                  <a:lnTo>
                    <a:pt x="106" y="5"/>
                  </a:lnTo>
                  <a:lnTo>
                    <a:pt x="104" y="1"/>
                  </a:lnTo>
                  <a:lnTo>
                    <a:pt x="103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97" y="2"/>
                  </a:lnTo>
                  <a:lnTo>
                    <a:pt x="9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566"/>
            <p:cNvSpPr/>
            <p:nvPr/>
          </p:nvSpPr>
          <p:spPr bwMode="auto">
            <a:xfrm>
              <a:off x="3425826" y="2533650"/>
              <a:ext cx="93663" cy="182563"/>
            </a:xfrm>
            <a:custGeom>
              <a:avLst/>
              <a:gdLst/>
              <a:ahLst/>
              <a:cxnLst>
                <a:cxn ang="0">
                  <a:pos x="225" y="5"/>
                </a:cxn>
                <a:cxn ang="0">
                  <a:pos x="221" y="19"/>
                </a:cxn>
                <a:cxn ang="0">
                  <a:pos x="216" y="22"/>
                </a:cxn>
                <a:cxn ang="0">
                  <a:pos x="213" y="26"/>
                </a:cxn>
                <a:cxn ang="0">
                  <a:pos x="202" y="52"/>
                </a:cxn>
                <a:cxn ang="0">
                  <a:pos x="196" y="68"/>
                </a:cxn>
                <a:cxn ang="0">
                  <a:pos x="170" y="114"/>
                </a:cxn>
                <a:cxn ang="0">
                  <a:pos x="137" y="167"/>
                </a:cxn>
                <a:cxn ang="0">
                  <a:pos x="104" y="222"/>
                </a:cxn>
                <a:cxn ang="0">
                  <a:pos x="73" y="277"/>
                </a:cxn>
                <a:cxn ang="0">
                  <a:pos x="46" y="333"/>
                </a:cxn>
                <a:cxn ang="0">
                  <a:pos x="34" y="362"/>
                </a:cxn>
                <a:cxn ang="0">
                  <a:pos x="13" y="422"/>
                </a:cxn>
                <a:cxn ang="0">
                  <a:pos x="1" y="451"/>
                </a:cxn>
                <a:cxn ang="0">
                  <a:pos x="0" y="455"/>
                </a:cxn>
                <a:cxn ang="0">
                  <a:pos x="5" y="459"/>
                </a:cxn>
                <a:cxn ang="0">
                  <a:pos x="9" y="459"/>
                </a:cxn>
                <a:cxn ang="0">
                  <a:pos x="10" y="456"/>
                </a:cxn>
                <a:cxn ang="0">
                  <a:pos x="32" y="403"/>
                </a:cxn>
                <a:cxn ang="0">
                  <a:pos x="52" y="348"/>
                </a:cxn>
                <a:cxn ang="0">
                  <a:pos x="68" y="311"/>
                </a:cxn>
                <a:cxn ang="0">
                  <a:pos x="106" y="243"/>
                </a:cxn>
                <a:cxn ang="0">
                  <a:pos x="125" y="209"/>
                </a:cxn>
                <a:cxn ang="0">
                  <a:pos x="196" y="93"/>
                </a:cxn>
                <a:cxn ang="0">
                  <a:pos x="209" y="65"/>
                </a:cxn>
                <a:cxn ang="0">
                  <a:pos x="221" y="38"/>
                </a:cxn>
                <a:cxn ang="0">
                  <a:pos x="230" y="22"/>
                </a:cxn>
                <a:cxn ang="0">
                  <a:pos x="235" y="5"/>
                </a:cxn>
                <a:cxn ang="0">
                  <a:pos x="235" y="2"/>
                </a:cxn>
                <a:cxn ang="0">
                  <a:pos x="233" y="0"/>
                </a:cxn>
                <a:cxn ang="0">
                  <a:pos x="226" y="1"/>
                </a:cxn>
                <a:cxn ang="0">
                  <a:pos x="225" y="5"/>
                </a:cxn>
              </a:cxnLst>
              <a:rect l="0" t="0" r="r" b="b"/>
              <a:pathLst>
                <a:path w="235" h="459">
                  <a:moveTo>
                    <a:pt x="225" y="5"/>
                  </a:moveTo>
                  <a:lnTo>
                    <a:pt x="225" y="5"/>
                  </a:lnTo>
                  <a:lnTo>
                    <a:pt x="222" y="16"/>
                  </a:lnTo>
                  <a:lnTo>
                    <a:pt x="221" y="19"/>
                  </a:lnTo>
                  <a:lnTo>
                    <a:pt x="220" y="21"/>
                  </a:lnTo>
                  <a:lnTo>
                    <a:pt x="216" y="22"/>
                  </a:lnTo>
                  <a:lnTo>
                    <a:pt x="214" y="23"/>
                  </a:lnTo>
                  <a:lnTo>
                    <a:pt x="213" y="26"/>
                  </a:lnTo>
                  <a:lnTo>
                    <a:pt x="213" y="26"/>
                  </a:lnTo>
                  <a:lnTo>
                    <a:pt x="202" y="52"/>
                  </a:lnTo>
                  <a:lnTo>
                    <a:pt x="202" y="52"/>
                  </a:lnTo>
                  <a:lnTo>
                    <a:pt x="196" y="68"/>
                  </a:lnTo>
                  <a:lnTo>
                    <a:pt x="188" y="84"/>
                  </a:lnTo>
                  <a:lnTo>
                    <a:pt x="170" y="114"/>
                  </a:lnTo>
                  <a:lnTo>
                    <a:pt x="170" y="114"/>
                  </a:lnTo>
                  <a:lnTo>
                    <a:pt x="137" y="167"/>
                  </a:lnTo>
                  <a:lnTo>
                    <a:pt x="104" y="222"/>
                  </a:lnTo>
                  <a:lnTo>
                    <a:pt x="104" y="222"/>
                  </a:lnTo>
                  <a:lnTo>
                    <a:pt x="89" y="250"/>
                  </a:lnTo>
                  <a:lnTo>
                    <a:pt x="73" y="277"/>
                  </a:lnTo>
                  <a:lnTo>
                    <a:pt x="59" y="305"/>
                  </a:lnTo>
                  <a:lnTo>
                    <a:pt x="46" y="333"/>
                  </a:lnTo>
                  <a:lnTo>
                    <a:pt x="46" y="333"/>
                  </a:lnTo>
                  <a:lnTo>
                    <a:pt x="34" y="362"/>
                  </a:lnTo>
                  <a:lnTo>
                    <a:pt x="23" y="392"/>
                  </a:lnTo>
                  <a:lnTo>
                    <a:pt x="13" y="422"/>
                  </a:lnTo>
                  <a:lnTo>
                    <a:pt x="1" y="451"/>
                  </a:lnTo>
                  <a:lnTo>
                    <a:pt x="1" y="451"/>
                  </a:lnTo>
                  <a:lnTo>
                    <a:pt x="0" y="454"/>
                  </a:lnTo>
                  <a:lnTo>
                    <a:pt x="0" y="455"/>
                  </a:lnTo>
                  <a:lnTo>
                    <a:pt x="2" y="459"/>
                  </a:lnTo>
                  <a:lnTo>
                    <a:pt x="5" y="459"/>
                  </a:lnTo>
                  <a:lnTo>
                    <a:pt x="8" y="459"/>
                  </a:lnTo>
                  <a:lnTo>
                    <a:pt x="9" y="459"/>
                  </a:lnTo>
                  <a:lnTo>
                    <a:pt x="10" y="456"/>
                  </a:lnTo>
                  <a:lnTo>
                    <a:pt x="10" y="456"/>
                  </a:lnTo>
                  <a:lnTo>
                    <a:pt x="22" y="430"/>
                  </a:lnTo>
                  <a:lnTo>
                    <a:pt x="32" y="403"/>
                  </a:lnTo>
                  <a:lnTo>
                    <a:pt x="42" y="375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68" y="311"/>
                  </a:lnTo>
                  <a:lnTo>
                    <a:pt x="86" y="277"/>
                  </a:lnTo>
                  <a:lnTo>
                    <a:pt x="106" y="243"/>
                  </a:lnTo>
                  <a:lnTo>
                    <a:pt x="125" y="209"/>
                  </a:lnTo>
                  <a:lnTo>
                    <a:pt x="125" y="209"/>
                  </a:lnTo>
                  <a:lnTo>
                    <a:pt x="161" y="152"/>
                  </a:lnTo>
                  <a:lnTo>
                    <a:pt x="196" y="93"/>
                  </a:lnTo>
                  <a:lnTo>
                    <a:pt x="196" y="93"/>
                  </a:lnTo>
                  <a:lnTo>
                    <a:pt x="209" y="65"/>
                  </a:lnTo>
                  <a:lnTo>
                    <a:pt x="221" y="38"/>
                  </a:lnTo>
                  <a:lnTo>
                    <a:pt x="221" y="38"/>
                  </a:lnTo>
                  <a:lnTo>
                    <a:pt x="225" y="30"/>
                  </a:lnTo>
                  <a:lnTo>
                    <a:pt x="230" y="22"/>
                  </a:lnTo>
                  <a:lnTo>
                    <a:pt x="234" y="14"/>
                  </a:lnTo>
                  <a:lnTo>
                    <a:pt x="235" y="5"/>
                  </a:lnTo>
                  <a:lnTo>
                    <a:pt x="235" y="5"/>
                  </a:lnTo>
                  <a:lnTo>
                    <a:pt x="235" y="2"/>
                  </a:lnTo>
                  <a:lnTo>
                    <a:pt x="234" y="1"/>
                  </a:lnTo>
                  <a:lnTo>
                    <a:pt x="233" y="0"/>
                  </a:lnTo>
                  <a:lnTo>
                    <a:pt x="230" y="0"/>
                  </a:lnTo>
                  <a:lnTo>
                    <a:pt x="226" y="1"/>
                  </a:lnTo>
                  <a:lnTo>
                    <a:pt x="225" y="2"/>
                  </a:lnTo>
                  <a:lnTo>
                    <a:pt x="225" y="5"/>
                  </a:lnTo>
                  <a:lnTo>
                    <a:pt x="22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567"/>
            <p:cNvSpPr/>
            <p:nvPr/>
          </p:nvSpPr>
          <p:spPr bwMode="auto">
            <a:xfrm>
              <a:off x="3451226" y="2587625"/>
              <a:ext cx="73025" cy="128588"/>
            </a:xfrm>
            <a:custGeom>
              <a:avLst/>
              <a:gdLst/>
              <a:ahLst/>
              <a:cxnLst>
                <a:cxn ang="0">
                  <a:pos x="173" y="2"/>
                </a:cxn>
                <a:cxn ang="0">
                  <a:pos x="173" y="2"/>
                </a:cxn>
                <a:cxn ang="0">
                  <a:pos x="167" y="17"/>
                </a:cxn>
                <a:cxn ang="0">
                  <a:pos x="162" y="33"/>
                </a:cxn>
                <a:cxn ang="0">
                  <a:pos x="162" y="33"/>
                </a:cxn>
                <a:cxn ang="0">
                  <a:pos x="152" y="51"/>
                </a:cxn>
                <a:cxn ang="0">
                  <a:pos x="141" y="70"/>
                </a:cxn>
                <a:cxn ang="0">
                  <a:pos x="141" y="70"/>
                </a:cxn>
                <a:cxn ang="0">
                  <a:pos x="131" y="89"/>
                </a:cxn>
                <a:cxn ang="0">
                  <a:pos x="120" y="107"/>
                </a:cxn>
                <a:cxn ang="0">
                  <a:pos x="97" y="144"/>
                </a:cxn>
                <a:cxn ang="0">
                  <a:pos x="97" y="144"/>
                </a:cxn>
                <a:cxn ang="0">
                  <a:pos x="69" y="186"/>
                </a:cxn>
                <a:cxn ang="0">
                  <a:pos x="43" y="227"/>
                </a:cxn>
                <a:cxn ang="0">
                  <a:pos x="31" y="248"/>
                </a:cxn>
                <a:cxn ang="0">
                  <a:pos x="19" y="271"/>
                </a:cxn>
                <a:cxn ang="0">
                  <a:pos x="9" y="293"/>
                </a:cxn>
                <a:cxn ang="0">
                  <a:pos x="1" y="316"/>
                </a:cxn>
                <a:cxn ang="0">
                  <a:pos x="1" y="316"/>
                </a:cxn>
                <a:cxn ang="0">
                  <a:pos x="0" y="319"/>
                </a:cxn>
                <a:cxn ang="0">
                  <a:pos x="1" y="320"/>
                </a:cxn>
                <a:cxn ang="0">
                  <a:pos x="2" y="322"/>
                </a:cxn>
                <a:cxn ang="0">
                  <a:pos x="4" y="323"/>
                </a:cxn>
                <a:cxn ang="0">
                  <a:pos x="9" y="323"/>
                </a:cxn>
                <a:cxn ang="0">
                  <a:pos x="10" y="322"/>
                </a:cxn>
                <a:cxn ang="0">
                  <a:pos x="12" y="319"/>
                </a:cxn>
                <a:cxn ang="0">
                  <a:pos x="12" y="319"/>
                </a:cxn>
                <a:cxn ang="0">
                  <a:pos x="21" y="297"/>
                </a:cxn>
                <a:cxn ang="0">
                  <a:pos x="30" y="274"/>
                </a:cxn>
                <a:cxn ang="0">
                  <a:pos x="42" y="252"/>
                </a:cxn>
                <a:cxn ang="0">
                  <a:pos x="53" y="231"/>
                </a:cxn>
                <a:cxn ang="0">
                  <a:pos x="80" y="189"/>
                </a:cxn>
                <a:cxn ang="0">
                  <a:pos x="106" y="149"/>
                </a:cxn>
                <a:cxn ang="0">
                  <a:pos x="106" y="149"/>
                </a:cxn>
                <a:cxn ang="0">
                  <a:pos x="129" y="114"/>
                </a:cxn>
                <a:cxn ang="0">
                  <a:pos x="150" y="76"/>
                </a:cxn>
                <a:cxn ang="0">
                  <a:pos x="150" y="76"/>
                </a:cxn>
                <a:cxn ang="0">
                  <a:pos x="159" y="59"/>
                </a:cxn>
                <a:cxn ang="0">
                  <a:pos x="167" y="42"/>
                </a:cxn>
                <a:cxn ang="0">
                  <a:pos x="182" y="9"/>
                </a:cxn>
                <a:cxn ang="0">
                  <a:pos x="182" y="9"/>
                </a:cxn>
                <a:cxn ang="0">
                  <a:pos x="183" y="6"/>
                </a:cxn>
                <a:cxn ang="0">
                  <a:pos x="183" y="4"/>
                </a:cxn>
                <a:cxn ang="0">
                  <a:pos x="180" y="1"/>
                </a:cxn>
                <a:cxn ang="0">
                  <a:pos x="178" y="0"/>
                </a:cxn>
                <a:cxn ang="0">
                  <a:pos x="175" y="0"/>
                </a:cxn>
                <a:cxn ang="0">
                  <a:pos x="174" y="1"/>
                </a:cxn>
                <a:cxn ang="0">
                  <a:pos x="173" y="2"/>
                </a:cxn>
                <a:cxn ang="0">
                  <a:pos x="173" y="2"/>
                </a:cxn>
              </a:cxnLst>
              <a:rect l="0" t="0" r="r" b="b"/>
              <a:pathLst>
                <a:path w="183" h="323">
                  <a:moveTo>
                    <a:pt x="173" y="2"/>
                  </a:moveTo>
                  <a:lnTo>
                    <a:pt x="173" y="2"/>
                  </a:lnTo>
                  <a:lnTo>
                    <a:pt x="167" y="17"/>
                  </a:lnTo>
                  <a:lnTo>
                    <a:pt x="162" y="33"/>
                  </a:lnTo>
                  <a:lnTo>
                    <a:pt x="162" y="33"/>
                  </a:lnTo>
                  <a:lnTo>
                    <a:pt x="152" y="51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31" y="89"/>
                  </a:lnTo>
                  <a:lnTo>
                    <a:pt x="120" y="107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69" y="186"/>
                  </a:lnTo>
                  <a:lnTo>
                    <a:pt x="43" y="227"/>
                  </a:lnTo>
                  <a:lnTo>
                    <a:pt x="31" y="248"/>
                  </a:lnTo>
                  <a:lnTo>
                    <a:pt x="19" y="271"/>
                  </a:lnTo>
                  <a:lnTo>
                    <a:pt x="9" y="293"/>
                  </a:lnTo>
                  <a:lnTo>
                    <a:pt x="1" y="316"/>
                  </a:lnTo>
                  <a:lnTo>
                    <a:pt x="1" y="316"/>
                  </a:lnTo>
                  <a:lnTo>
                    <a:pt x="0" y="319"/>
                  </a:lnTo>
                  <a:lnTo>
                    <a:pt x="1" y="320"/>
                  </a:lnTo>
                  <a:lnTo>
                    <a:pt x="2" y="322"/>
                  </a:lnTo>
                  <a:lnTo>
                    <a:pt x="4" y="323"/>
                  </a:lnTo>
                  <a:lnTo>
                    <a:pt x="9" y="323"/>
                  </a:lnTo>
                  <a:lnTo>
                    <a:pt x="10" y="322"/>
                  </a:lnTo>
                  <a:lnTo>
                    <a:pt x="12" y="319"/>
                  </a:lnTo>
                  <a:lnTo>
                    <a:pt x="12" y="319"/>
                  </a:lnTo>
                  <a:lnTo>
                    <a:pt x="21" y="297"/>
                  </a:lnTo>
                  <a:lnTo>
                    <a:pt x="30" y="274"/>
                  </a:lnTo>
                  <a:lnTo>
                    <a:pt x="42" y="252"/>
                  </a:lnTo>
                  <a:lnTo>
                    <a:pt x="53" y="231"/>
                  </a:lnTo>
                  <a:lnTo>
                    <a:pt x="80" y="189"/>
                  </a:lnTo>
                  <a:lnTo>
                    <a:pt x="106" y="149"/>
                  </a:lnTo>
                  <a:lnTo>
                    <a:pt x="106" y="149"/>
                  </a:lnTo>
                  <a:lnTo>
                    <a:pt x="129" y="114"/>
                  </a:lnTo>
                  <a:lnTo>
                    <a:pt x="150" y="76"/>
                  </a:lnTo>
                  <a:lnTo>
                    <a:pt x="150" y="76"/>
                  </a:lnTo>
                  <a:lnTo>
                    <a:pt x="159" y="59"/>
                  </a:lnTo>
                  <a:lnTo>
                    <a:pt x="167" y="42"/>
                  </a:lnTo>
                  <a:lnTo>
                    <a:pt x="182" y="9"/>
                  </a:lnTo>
                  <a:lnTo>
                    <a:pt x="182" y="9"/>
                  </a:lnTo>
                  <a:lnTo>
                    <a:pt x="183" y="6"/>
                  </a:lnTo>
                  <a:lnTo>
                    <a:pt x="183" y="4"/>
                  </a:lnTo>
                  <a:lnTo>
                    <a:pt x="180" y="1"/>
                  </a:lnTo>
                  <a:lnTo>
                    <a:pt x="178" y="0"/>
                  </a:lnTo>
                  <a:lnTo>
                    <a:pt x="175" y="0"/>
                  </a:lnTo>
                  <a:lnTo>
                    <a:pt x="174" y="1"/>
                  </a:lnTo>
                  <a:lnTo>
                    <a:pt x="173" y="2"/>
                  </a:lnTo>
                  <a:lnTo>
                    <a:pt x="17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568"/>
            <p:cNvSpPr/>
            <p:nvPr/>
          </p:nvSpPr>
          <p:spPr bwMode="auto">
            <a:xfrm>
              <a:off x="3473451" y="2630488"/>
              <a:ext cx="50800" cy="84138"/>
            </a:xfrm>
            <a:custGeom>
              <a:avLst/>
              <a:gdLst/>
              <a:ahLst/>
              <a:cxnLst>
                <a:cxn ang="0">
                  <a:pos x="116" y="3"/>
                </a:cxn>
                <a:cxn ang="0">
                  <a:pos x="116" y="3"/>
                </a:cxn>
                <a:cxn ang="0">
                  <a:pos x="109" y="13"/>
                </a:cxn>
                <a:cxn ang="0">
                  <a:pos x="102" y="25"/>
                </a:cxn>
                <a:cxn ang="0">
                  <a:pos x="97" y="37"/>
                </a:cxn>
                <a:cxn ang="0">
                  <a:pos x="91" y="48"/>
                </a:cxn>
                <a:cxn ang="0">
                  <a:pos x="91" y="48"/>
                </a:cxn>
                <a:cxn ang="0">
                  <a:pos x="75" y="76"/>
                </a:cxn>
                <a:cxn ang="0">
                  <a:pos x="59" y="105"/>
                </a:cxn>
                <a:cxn ang="0">
                  <a:pos x="59" y="105"/>
                </a:cxn>
                <a:cxn ang="0">
                  <a:pos x="42" y="128"/>
                </a:cxn>
                <a:cxn ang="0">
                  <a:pos x="27" y="153"/>
                </a:cxn>
                <a:cxn ang="0">
                  <a:pos x="19" y="166"/>
                </a:cxn>
                <a:cxn ang="0">
                  <a:pos x="11" y="179"/>
                </a:cxn>
                <a:cxn ang="0">
                  <a:pos x="6" y="192"/>
                </a:cxn>
                <a:cxn ang="0">
                  <a:pos x="0" y="205"/>
                </a:cxn>
                <a:cxn ang="0">
                  <a:pos x="0" y="205"/>
                </a:cxn>
                <a:cxn ang="0">
                  <a:pos x="0" y="208"/>
                </a:cxn>
                <a:cxn ang="0">
                  <a:pos x="2" y="209"/>
                </a:cxn>
                <a:cxn ang="0">
                  <a:pos x="4" y="212"/>
                </a:cxn>
                <a:cxn ang="0">
                  <a:pos x="8" y="212"/>
                </a:cxn>
                <a:cxn ang="0">
                  <a:pos x="11" y="211"/>
                </a:cxn>
                <a:cxn ang="0">
                  <a:pos x="12" y="208"/>
                </a:cxn>
                <a:cxn ang="0">
                  <a:pos x="12" y="208"/>
                </a:cxn>
                <a:cxn ang="0">
                  <a:pos x="16" y="195"/>
                </a:cxn>
                <a:cxn ang="0">
                  <a:pos x="23" y="183"/>
                </a:cxn>
                <a:cxn ang="0">
                  <a:pos x="29" y="170"/>
                </a:cxn>
                <a:cxn ang="0">
                  <a:pos x="37" y="158"/>
                </a:cxn>
                <a:cxn ang="0">
                  <a:pos x="68" y="110"/>
                </a:cxn>
                <a:cxn ang="0">
                  <a:pos x="68" y="110"/>
                </a:cxn>
                <a:cxn ang="0">
                  <a:pos x="83" y="85"/>
                </a:cxn>
                <a:cxn ang="0">
                  <a:pos x="96" y="59"/>
                </a:cxn>
                <a:cxn ang="0">
                  <a:pos x="110" y="33"/>
                </a:cxn>
                <a:cxn ang="0">
                  <a:pos x="117" y="20"/>
                </a:cxn>
                <a:cxn ang="0">
                  <a:pos x="125" y="8"/>
                </a:cxn>
                <a:cxn ang="0">
                  <a:pos x="125" y="8"/>
                </a:cxn>
                <a:cxn ang="0">
                  <a:pos x="126" y="5"/>
                </a:cxn>
                <a:cxn ang="0">
                  <a:pos x="126" y="4"/>
                </a:cxn>
                <a:cxn ang="0">
                  <a:pos x="125" y="3"/>
                </a:cxn>
                <a:cxn ang="0">
                  <a:pos x="123" y="1"/>
                </a:cxn>
                <a:cxn ang="0">
                  <a:pos x="119" y="0"/>
                </a:cxn>
                <a:cxn ang="0">
                  <a:pos x="117" y="0"/>
                </a:cxn>
                <a:cxn ang="0">
                  <a:pos x="116" y="3"/>
                </a:cxn>
                <a:cxn ang="0">
                  <a:pos x="116" y="3"/>
                </a:cxn>
              </a:cxnLst>
              <a:rect l="0" t="0" r="r" b="b"/>
              <a:pathLst>
                <a:path w="126" h="212">
                  <a:moveTo>
                    <a:pt x="116" y="3"/>
                  </a:moveTo>
                  <a:lnTo>
                    <a:pt x="116" y="3"/>
                  </a:lnTo>
                  <a:lnTo>
                    <a:pt x="109" y="13"/>
                  </a:lnTo>
                  <a:lnTo>
                    <a:pt x="102" y="25"/>
                  </a:lnTo>
                  <a:lnTo>
                    <a:pt x="97" y="37"/>
                  </a:lnTo>
                  <a:lnTo>
                    <a:pt x="91" y="48"/>
                  </a:lnTo>
                  <a:lnTo>
                    <a:pt x="91" y="48"/>
                  </a:lnTo>
                  <a:lnTo>
                    <a:pt x="75" y="76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42" y="128"/>
                  </a:lnTo>
                  <a:lnTo>
                    <a:pt x="27" y="153"/>
                  </a:lnTo>
                  <a:lnTo>
                    <a:pt x="19" y="166"/>
                  </a:lnTo>
                  <a:lnTo>
                    <a:pt x="11" y="179"/>
                  </a:lnTo>
                  <a:lnTo>
                    <a:pt x="6" y="192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0" y="208"/>
                  </a:lnTo>
                  <a:lnTo>
                    <a:pt x="2" y="209"/>
                  </a:lnTo>
                  <a:lnTo>
                    <a:pt x="4" y="212"/>
                  </a:lnTo>
                  <a:lnTo>
                    <a:pt x="8" y="212"/>
                  </a:lnTo>
                  <a:lnTo>
                    <a:pt x="11" y="211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6" y="195"/>
                  </a:lnTo>
                  <a:lnTo>
                    <a:pt x="23" y="183"/>
                  </a:lnTo>
                  <a:lnTo>
                    <a:pt x="29" y="170"/>
                  </a:lnTo>
                  <a:lnTo>
                    <a:pt x="37" y="158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83" y="85"/>
                  </a:lnTo>
                  <a:lnTo>
                    <a:pt x="96" y="59"/>
                  </a:lnTo>
                  <a:lnTo>
                    <a:pt x="110" y="33"/>
                  </a:lnTo>
                  <a:lnTo>
                    <a:pt x="117" y="20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6" y="5"/>
                  </a:lnTo>
                  <a:lnTo>
                    <a:pt x="126" y="4"/>
                  </a:lnTo>
                  <a:lnTo>
                    <a:pt x="125" y="3"/>
                  </a:lnTo>
                  <a:lnTo>
                    <a:pt x="123" y="1"/>
                  </a:lnTo>
                  <a:lnTo>
                    <a:pt x="119" y="0"/>
                  </a:lnTo>
                  <a:lnTo>
                    <a:pt x="117" y="0"/>
                  </a:lnTo>
                  <a:lnTo>
                    <a:pt x="116" y="3"/>
                  </a:lnTo>
                  <a:lnTo>
                    <a:pt x="11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569"/>
            <p:cNvSpPr/>
            <p:nvPr/>
          </p:nvSpPr>
          <p:spPr bwMode="auto">
            <a:xfrm>
              <a:off x="3130551" y="2265363"/>
              <a:ext cx="30163" cy="5715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5" y="18"/>
                </a:cxn>
                <a:cxn ang="0">
                  <a:pos x="45" y="34"/>
                </a:cxn>
                <a:cxn ang="0">
                  <a:pos x="26" y="69"/>
                </a:cxn>
                <a:cxn ang="0">
                  <a:pos x="26" y="69"/>
                </a:cxn>
                <a:cxn ang="0">
                  <a:pos x="18" y="86"/>
                </a:cxn>
                <a:cxn ang="0">
                  <a:pos x="9" y="103"/>
                </a:cxn>
                <a:cxn ang="0">
                  <a:pos x="3" y="120"/>
                </a:cxn>
                <a:cxn ang="0">
                  <a:pos x="1" y="130"/>
                </a:cxn>
                <a:cxn ang="0">
                  <a:pos x="0" y="140"/>
                </a:cxn>
                <a:cxn ang="0">
                  <a:pos x="0" y="140"/>
                </a:cxn>
                <a:cxn ang="0">
                  <a:pos x="0" y="141"/>
                </a:cxn>
                <a:cxn ang="0">
                  <a:pos x="1" y="144"/>
                </a:cxn>
                <a:cxn ang="0">
                  <a:pos x="3" y="145"/>
                </a:cxn>
                <a:cxn ang="0">
                  <a:pos x="5" y="145"/>
                </a:cxn>
                <a:cxn ang="0">
                  <a:pos x="9" y="144"/>
                </a:cxn>
                <a:cxn ang="0">
                  <a:pos x="11" y="141"/>
                </a:cxn>
                <a:cxn ang="0">
                  <a:pos x="11" y="140"/>
                </a:cxn>
                <a:cxn ang="0">
                  <a:pos x="11" y="140"/>
                </a:cxn>
                <a:cxn ang="0">
                  <a:pos x="12" y="131"/>
                </a:cxn>
                <a:cxn ang="0">
                  <a:pos x="15" y="123"/>
                </a:cxn>
                <a:cxn ang="0">
                  <a:pos x="21" y="106"/>
                </a:cxn>
                <a:cxn ang="0">
                  <a:pos x="37" y="75"/>
                </a:cxn>
                <a:cxn ang="0">
                  <a:pos x="37" y="75"/>
                </a:cxn>
                <a:cxn ang="0">
                  <a:pos x="54" y="42"/>
                </a:cxn>
                <a:cxn ang="0">
                  <a:pos x="63" y="25"/>
                </a:cxn>
                <a:cxn ang="0">
                  <a:pos x="75" y="11"/>
                </a:cxn>
                <a:cxn ang="0">
                  <a:pos x="75" y="11"/>
                </a:cxn>
                <a:cxn ang="0">
                  <a:pos x="75" y="8"/>
                </a:cxn>
                <a:cxn ang="0">
                  <a:pos x="76" y="5"/>
                </a:cxn>
                <a:cxn ang="0">
                  <a:pos x="73" y="1"/>
                </a:cxn>
                <a:cxn ang="0">
                  <a:pos x="72" y="1"/>
                </a:cxn>
                <a:cxn ang="0">
                  <a:pos x="69" y="0"/>
                </a:cxn>
                <a:cxn ang="0">
                  <a:pos x="68" y="0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145">
                  <a:moveTo>
                    <a:pt x="66" y="3"/>
                  </a:moveTo>
                  <a:lnTo>
                    <a:pt x="66" y="3"/>
                  </a:lnTo>
                  <a:lnTo>
                    <a:pt x="55" y="18"/>
                  </a:lnTo>
                  <a:lnTo>
                    <a:pt x="45" y="34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18" y="86"/>
                  </a:lnTo>
                  <a:lnTo>
                    <a:pt x="9" y="103"/>
                  </a:lnTo>
                  <a:lnTo>
                    <a:pt x="3" y="120"/>
                  </a:lnTo>
                  <a:lnTo>
                    <a:pt x="1" y="13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1"/>
                  </a:lnTo>
                  <a:lnTo>
                    <a:pt x="1" y="144"/>
                  </a:lnTo>
                  <a:lnTo>
                    <a:pt x="3" y="145"/>
                  </a:lnTo>
                  <a:lnTo>
                    <a:pt x="5" y="145"/>
                  </a:lnTo>
                  <a:lnTo>
                    <a:pt x="9" y="144"/>
                  </a:lnTo>
                  <a:lnTo>
                    <a:pt x="11" y="141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2" y="131"/>
                  </a:lnTo>
                  <a:lnTo>
                    <a:pt x="15" y="123"/>
                  </a:lnTo>
                  <a:lnTo>
                    <a:pt x="21" y="106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54" y="42"/>
                  </a:lnTo>
                  <a:lnTo>
                    <a:pt x="63" y="25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8"/>
                  </a:lnTo>
                  <a:lnTo>
                    <a:pt x="76" y="5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8" y="0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570"/>
            <p:cNvSpPr/>
            <p:nvPr/>
          </p:nvSpPr>
          <p:spPr bwMode="auto">
            <a:xfrm>
              <a:off x="3179763" y="2255838"/>
              <a:ext cx="30163" cy="46038"/>
            </a:xfrm>
            <a:custGeom>
              <a:avLst/>
              <a:gdLst/>
              <a:ahLst/>
              <a:cxnLst>
                <a:cxn ang="0">
                  <a:pos x="65" y="2"/>
                </a:cxn>
                <a:cxn ang="0">
                  <a:pos x="65" y="2"/>
                </a:cxn>
                <a:cxn ang="0">
                  <a:pos x="56" y="14"/>
                </a:cxn>
                <a:cxn ang="0">
                  <a:pos x="47" y="26"/>
                </a:cxn>
                <a:cxn ang="0">
                  <a:pos x="39" y="36"/>
                </a:cxn>
                <a:cxn ang="0">
                  <a:pos x="31" y="50"/>
                </a:cxn>
                <a:cxn ang="0">
                  <a:pos x="31" y="50"/>
                </a:cxn>
                <a:cxn ang="0">
                  <a:pos x="23" y="64"/>
                </a:cxn>
                <a:cxn ang="0">
                  <a:pos x="14" y="77"/>
                </a:cxn>
                <a:cxn ang="0">
                  <a:pos x="6" y="91"/>
                </a:cxn>
                <a:cxn ang="0">
                  <a:pos x="0" y="107"/>
                </a:cxn>
                <a:cxn ang="0">
                  <a:pos x="0" y="107"/>
                </a:cxn>
                <a:cxn ang="0">
                  <a:pos x="0" y="110"/>
                </a:cxn>
                <a:cxn ang="0">
                  <a:pos x="0" y="111"/>
                </a:cxn>
                <a:cxn ang="0">
                  <a:pos x="4" y="114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10" y="110"/>
                </a:cxn>
                <a:cxn ang="0">
                  <a:pos x="10" y="110"/>
                </a:cxn>
                <a:cxn ang="0">
                  <a:pos x="13" y="102"/>
                </a:cxn>
                <a:cxn ang="0">
                  <a:pos x="17" y="95"/>
                </a:cxn>
                <a:cxn ang="0">
                  <a:pos x="25" y="82"/>
                </a:cxn>
                <a:cxn ang="0">
                  <a:pos x="34" y="69"/>
                </a:cxn>
                <a:cxn ang="0">
                  <a:pos x="40" y="55"/>
                </a:cxn>
                <a:cxn ang="0">
                  <a:pos x="40" y="55"/>
                </a:cxn>
                <a:cxn ang="0">
                  <a:pos x="44" y="48"/>
                </a:cxn>
                <a:cxn ang="0">
                  <a:pos x="48" y="42"/>
                </a:cxn>
                <a:cxn ang="0">
                  <a:pos x="57" y="31"/>
                </a:cxn>
                <a:cxn ang="0">
                  <a:pos x="66" y="19"/>
                </a:cxn>
                <a:cxn ang="0">
                  <a:pos x="74" y="9"/>
                </a:cxn>
                <a:cxn ang="0">
                  <a:pos x="74" y="9"/>
                </a:cxn>
                <a:cxn ang="0">
                  <a:pos x="76" y="6"/>
                </a:cxn>
                <a:cxn ang="0">
                  <a:pos x="76" y="4"/>
                </a:cxn>
                <a:cxn ang="0">
                  <a:pos x="73" y="1"/>
                </a:cxn>
                <a:cxn ang="0">
                  <a:pos x="69" y="0"/>
                </a:cxn>
                <a:cxn ang="0">
                  <a:pos x="66" y="1"/>
                </a:cxn>
                <a:cxn ang="0">
                  <a:pos x="65" y="2"/>
                </a:cxn>
                <a:cxn ang="0">
                  <a:pos x="65" y="2"/>
                </a:cxn>
              </a:cxnLst>
              <a:rect l="0" t="0" r="r" b="b"/>
              <a:pathLst>
                <a:path w="76" h="114">
                  <a:moveTo>
                    <a:pt x="65" y="2"/>
                  </a:moveTo>
                  <a:lnTo>
                    <a:pt x="65" y="2"/>
                  </a:lnTo>
                  <a:lnTo>
                    <a:pt x="56" y="14"/>
                  </a:lnTo>
                  <a:lnTo>
                    <a:pt x="47" y="26"/>
                  </a:lnTo>
                  <a:lnTo>
                    <a:pt x="39" y="36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23" y="64"/>
                  </a:lnTo>
                  <a:lnTo>
                    <a:pt x="14" y="77"/>
                  </a:lnTo>
                  <a:lnTo>
                    <a:pt x="6" y="9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4" y="114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3" y="102"/>
                  </a:lnTo>
                  <a:lnTo>
                    <a:pt x="17" y="95"/>
                  </a:lnTo>
                  <a:lnTo>
                    <a:pt x="25" y="82"/>
                  </a:lnTo>
                  <a:lnTo>
                    <a:pt x="34" y="69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4" y="48"/>
                  </a:lnTo>
                  <a:lnTo>
                    <a:pt x="48" y="42"/>
                  </a:lnTo>
                  <a:lnTo>
                    <a:pt x="57" y="31"/>
                  </a:lnTo>
                  <a:lnTo>
                    <a:pt x="66" y="1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73" y="1"/>
                  </a:lnTo>
                  <a:lnTo>
                    <a:pt x="69" y="0"/>
                  </a:lnTo>
                  <a:lnTo>
                    <a:pt x="66" y="1"/>
                  </a:lnTo>
                  <a:lnTo>
                    <a:pt x="65" y="2"/>
                  </a:lnTo>
                  <a:lnTo>
                    <a:pt x="6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571"/>
            <p:cNvSpPr/>
            <p:nvPr/>
          </p:nvSpPr>
          <p:spPr bwMode="auto">
            <a:xfrm>
              <a:off x="3227388" y="2262188"/>
              <a:ext cx="19050" cy="31750"/>
            </a:xfrm>
            <a:custGeom>
              <a:avLst/>
              <a:gdLst/>
              <a:ahLst/>
              <a:cxnLst>
                <a:cxn ang="0">
                  <a:pos x="36" y="3"/>
                </a:cxn>
                <a:cxn ang="0">
                  <a:pos x="36" y="3"/>
                </a:cxn>
                <a:cxn ang="0">
                  <a:pos x="30" y="11"/>
                </a:cxn>
                <a:cxn ang="0">
                  <a:pos x="27" y="20"/>
                </a:cxn>
                <a:cxn ang="0">
                  <a:pos x="23" y="29"/>
                </a:cxn>
                <a:cxn ang="0">
                  <a:pos x="17" y="38"/>
                </a:cxn>
                <a:cxn ang="0">
                  <a:pos x="17" y="38"/>
                </a:cxn>
                <a:cxn ang="0">
                  <a:pos x="7" y="55"/>
                </a:cxn>
                <a:cxn ang="0">
                  <a:pos x="3" y="64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0" y="79"/>
                </a:cxn>
                <a:cxn ang="0">
                  <a:pos x="4" y="80"/>
                </a:cxn>
                <a:cxn ang="0">
                  <a:pos x="8" y="80"/>
                </a:cxn>
                <a:cxn ang="0">
                  <a:pos x="10" y="79"/>
                </a:cxn>
                <a:cxn ang="0">
                  <a:pos x="11" y="76"/>
                </a:cxn>
                <a:cxn ang="0">
                  <a:pos x="11" y="76"/>
                </a:cxn>
                <a:cxn ang="0">
                  <a:pos x="15" y="68"/>
                </a:cxn>
                <a:cxn ang="0">
                  <a:pos x="19" y="59"/>
                </a:cxn>
                <a:cxn ang="0">
                  <a:pos x="28" y="43"/>
                </a:cxn>
                <a:cxn ang="0">
                  <a:pos x="28" y="43"/>
                </a:cxn>
                <a:cxn ang="0">
                  <a:pos x="32" y="36"/>
                </a:cxn>
                <a:cxn ang="0">
                  <a:pos x="36" y="26"/>
                </a:cxn>
                <a:cxn ang="0">
                  <a:pos x="38" y="19"/>
                </a:cxn>
                <a:cxn ang="0">
                  <a:pos x="44" y="11"/>
                </a:cxn>
                <a:cxn ang="0">
                  <a:pos x="44" y="11"/>
                </a:cxn>
                <a:cxn ang="0">
                  <a:pos x="45" y="8"/>
                </a:cxn>
                <a:cxn ang="0">
                  <a:pos x="46" y="7"/>
                </a:cxn>
                <a:cxn ang="0">
                  <a:pos x="44" y="3"/>
                </a:cxn>
                <a:cxn ang="0">
                  <a:pos x="40" y="0"/>
                </a:cxn>
                <a:cxn ang="0">
                  <a:pos x="38" y="2"/>
                </a:cxn>
                <a:cxn ang="0">
                  <a:pos x="36" y="3"/>
                </a:cxn>
                <a:cxn ang="0">
                  <a:pos x="36" y="3"/>
                </a:cxn>
              </a:cxnLst>
              <a:rect l="0" t="0" r="r" b="b"/>
              <a:pathLst>
                <a:path w="46" h="80">
                  <a:moveTo>
                    <a:pt x="36" y="3"/>
                  </a:moveTo>
                  <a:lnTo>
                    <a:pt x="36" y="3"/>
                  </a:lnTo>
                  <a:lnTo>
                    <a:pt x="30" y="11"/>
                  </a:lnTo>
                  <a:lnTo>
                    <a:pt x="27" y="20"/>
                  </a:lnTo>
                  <a:lnTo>
                    <a:pt x="23" y="29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7" y="55"/>
                  </a:lnTo>
                  <a:lnTo>
                    <a:pt x="3" y="64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0" y="79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5" y="68"/>
                  </a:lnTo>
                  <a:lnTo>
                    <a:pt x="19" y="59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32" y="36"/>
                  </a:lnTo>
                  <a:lnTo>
                    <a:pt x="36" y="26"/>
                  </a:lnTo>
                  <a:lnTo>
                    <a:pt x="38" y="19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4" y="3"/>
                  </a:lnTo>
                  <a:lnTo>
                    <a:pt x="40" y="0"/>
                  </a:lnTo>
                  <a:lnTo>
                    <a:pt x="38" y="2"/>
                  </a:lnTo>
                  <a:lnTo>
                    <a:pt x="36" y="3"/>
                  </a:lnTo>
                  <a:lnTo>
                    <a:pt x="3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572"/>
            <p:cNvSpPr/>
            <p:nvPr/>
          </p:nvSpPr>
          <p:spPr bwMode="auto">
            <a:xfrm>
              <a:off x="3259138" y="2259013"/>
              <a:ext cx="25400" cy="44450"/>
            </a:xfrm>
            <a:custGeom>
              <a:avLst/>
              <a:gdLst/>
              <a:ahLst/>
              <a:cxnLst>
                <a:cxn ang="0">
                  <a:pos x="50" y="2"/>
                </a:cxn>
                <a:cxn ang="0">
                  <a:pos x="50" y="2"/>
                </a:cxn>
                <a:cxn ang="0">
                  <a:pos x="42" y="15"/>
                </a:cxn>
                <a:cxn ang="0">
                  <a:pos x="33" y="28"/>
                </a:cxn>
                <a:cxn ang="0">
                  <a:pos x="26" y="42"/>
                </a:cxn>
                <a:cxn ang="0">
                  <a:pos x="20" y="56"/>
                </a:cxn>
                <a:cxn ang="0">
                  <a:pos x="20" y="56"/>
                </a:cxn>
                <a:cxn ang="0">
                  <a:pos x="15" y="73"/>
                </a:cxn>
                <a:cxn ang="0">
                  <a:pos x="11" y="81"/>
                </a:cxn>
                <a:cxn ang="0">
                  <a:pos x="7" y="89"/>
                </a:cxn>
                <a:cxn ang="0">
                  <a:pos x="7" y="89"/>
                </a:cxn>
                <a:cxn ang="0">
                  <a:pos x="3" y="95"/>
                </a:cxn>
                <a:cxn ang="0">
                  <a:pos x="0" y="103"/>
                </a:cxn>
                <a:cxn ang="0">
                  <a:pos x="0" y="103"/>
                </a:cxn>
                <a:cxn ang="0">
                  <a:pos x="0" y="106"/>
                </a:cxn>
                <a:cxn ang="0">
                  <a:pos x="1" y="107"/>
                </a:cxn>
                <a:cxn ang="0">
                  <a:pos x="4" y="110"/>
                </a:cxn>
                <a:cxn ang="0">
                  <a:pos x="7" y="110"/>
                </a:cxn>
                <a:cxn ang="0">
                  <a:pos x="9" y="110"/>
                </a:cxn>
                <a:cxn ang="0">
                  <a:pos x="11" y="108"/>
                </a:cxn>
                <a:cxn ang="0">
                  <a:pos x="11" y="106"/>
                </a:cxn>
                <a:cxn ang="0">
                  <a:pos x="11" y="106"/>
                </a:cxn>
                <a:cxn ang="0">
                  <a:pos x="15" y="96"/>
                </a:cxn>
                <a:cxn ang="0">
                  <a:pos x="18" y="86"/>
                </a:cxn>
                <a:cxn ang="0">
                  <a:pos x="24" y="76"/>
                </a:cxn>
                <a:cxn ang="0">
                  <a:pos x="28" y="66"/>
                </a:cxn>
                <a:cxn ang="0">
                  <a:pos x="28" y="66"/>
                </a:cxn>
                <a:cxn ang="0">
                  <a:pos x="34" y="51"/>
                </a:cxn>
                <a:cxn ang="0">
                  <a:pos x="42" y="36"/>
                </a:cxn>
                <a:cxn ang="0">
                  <a:pos x="51" y="22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2" y="6"/>
                </a:cxn>
                <a:cxn ang="0">
                  <a:pos x="62" y="4"/>
                </a:cxn>
                <a:cxn ang="0">
                  <a:pos x="60" y="2"/>
                </a:cxn>
                <a:cxn ang="0">
                  <a:pos x="59" y="1"/>
                </a:cxn>
                <a:cxn ang="0">
                  <a:pos x="54" y="0"/>
                </a:cxn>
                <a:cxn ang="0">
                  <a:pos x="52" y="1"/>
                </a:cxn>
                <a:cxn ang="0">
                  <a:pos x="50" y="2"/>
                </a:cxn>
                <a:cxn ang="0">
                  <a:pos x="50" y="2"/>
                </a:cxn>
              </a:cxnLst>
              <a:rect l="0" t="0" r="r" b="b"/>
              <a:pathLst>
                <a:path w="62" h="110">
                  <a:moveTo>
                    <a:pt x="50" y="2"/>
                  </a:moveTo>
                  <a:lnTo>
                    <a:pt x="50" y="2"/>
                  </a:lnTo>
                  <a:lnTo>
                    <a:pt x="42" y="15"/>
                  </a:lnTo>
                  <a:lnTo>
                    <a:pt x="33" y="28"/>
                  </a:lnTo>
                  <a:lnTo>
                    <a:pt x="26" y="42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15" y="73"/>
                  </a:lnTo>
                  <a:lnTo>
                    <a:pt x="11" y="81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3" y="95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4" y="110"/>
                  </a:lnTo>
                  <a:lnTo>
                    <a:pt x="7" y="110"/>
                  </a:lnTo>
                  <a:lnTo>
                    <a:pt x="9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5" y="96"/>
                  </a:lnTo>
                  <a:lnTo>
                    <a:pt x="18" y="86"/>
                  </a:lnTo>
                  <a:lnTo>
                    <a:pt x="24" y="76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34" y="51"/>
                  </a:lnTo>
                  <a:lnTo>
                    <a:pt x="42" y="36"/>
                  </a:lnTo>
                  <a:lnTo>
                    <a:pt x="51" y="2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2" y="6"/>
                  </a:lnTo>
                  <a:lnTo>
                    <a:pt x="62" y="4"/>
                  </a:lnTo>
                  <a:lnTo>
                    <a:pt x="60" y="2"/>
                  </a:lnTo>
                  <a:lnTo>
                    <a:pt x="59" y="1"/>
                  </a:lnTo>
                  <a:lnTo>
                    <a:pt x="54" y="0"/>
                  </a:lnTo>
                  <a:lnTo>
                    <a:pt x="52" y="1"/>
                  </a:lnTo>
                  <a:lnTo>
                    <a:pt x="50" y="2"/>
                  </a:lnTo>
                  <a:lnTo>
                    <a:pt x="5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573"/>
            <p:cNvSpPr/>
            <p:nvPr/>
          </p:nvSpPr>
          <p:spPr bwMode="auto">
            <a:xfrm>
              <a:off x="3284538" y="2274888"/>
              <a:ext cx="22225" cy="42863"/>
            </a:xfrm>
            <a:custGeom>
              <a:avLst/>
              <a:gdLst/>
              <a:ahLst/>
              <a:cxnLst>
                <a:cxn ang="0">
                  <a:pos x="45" y="1"/>
                </a:cxn>
                <a:cxn ang="0">
                  <a:pos x="45" y="1"/>
                </a:cxn>
                <a:cxn ang="0">
                  <a:pos x="38" y="10"/>
                </a:cxn>
                <a:cxn ang="0">
                  <a:pos x="34" y="19"/>
                </a:cxn>
                <a:cxn ang="0">
                  <a:pos x="32" y="30"/>
                </a:cxn>
                <a:cxn ang="0">
                  <a:pos x="29" y="40"/>
                </a:cxn>
                <a:cxn ang="0">
                  <a:pos x="29" y="40"/>
                </a:cxn>
                <a:cxn ang="0">
                  <a:pos x="26" y="48"/>
                </a:cxn>
                <a:cxn ang="0">
                  <a:pos x="24" y="56"/>
                </a:cxn>
                <a:cxn ang="0">
                  <a:pos x="16" y="72"/>
                </a:cxn>
                <a:cxn ang="0">
                  <a:pos x="8" y="87"/>
                </a:cxn>
                <a:cxn ang="0">
                  <a:pos x="0" y="103"/>
                </a:cxn>
                <a:cxn ang="0">
                  <a:pos x="0" y="103"/>
                </a:cxn>
                <a:cxn ang="0">
                  <a:pos x="0" y="106"/>
                </a:cxn>
                <a:cxn ang="0">
                  <a:pos x="2" y="107"/>
                </a:cxn>
                <a:cxn ang="0">
                  <a:pos x="3" y="108"/>
                </a:cxn>
                <a:cxn ang="0">
                  <a:pos x="4" y="110"/>
                </a:cxn>
                <a:cxn ang="0">
                  <a:pos x="8" y="110"/>
                </a:cxn>
                <a:cxn ang="0">
                  <a:pos x="11" y="108"/>
                </a:cxn>
                <a:cxn ang="0">
                  <a:pos x="12" y="106"/>
                </a:cxn>
                <a:cxn ang="0">
                  <a:pos x="12" y="106"/>
                </a:cxn>
                <a:cxn ang="0">
                  <a:pos x="24" y="81"/>
                </a:cxn>
                <a:cxn ang="0">
                  <a:pos x="36" y="56"/>
                </a:cxn>
                <a:cxn ang="0">
                  <a:pos x="36" y="56"/>
                </a:cxn>
                <a:cxn ang="0">
                  <a:pos x="39" y="44"/>
                </a:cxn>
                <a:cxn ang="0">
                  <a:pos x="42" y="32"/>
                </a:cxn>
                <a:cxn ang="0">
                  <a:pos x="46" y="21"/>
                </a:cxn>
                <a:cxn ang="0">
                  <a:pos x="49" y="14"/>
                </a:cxn>
                <a:cxn ang="0">
                  <a:pos x="53" y="9"/>
                </a:cxn>
                <a:cxn ang="0">
                  <a:pos x="53" y="9"/>
                </a:cxn>
                <a:cxn ang="0">
                  <a:pos x="54" y="7"/>
                </a:cxn>
                <a:cxn ang="0">
                  <a:pos x="54" y="5"/>
                </a:cxn>
                <a:cxn ang="0">
                  <a:pos x="51" y="1"/>
                </a:cxn>
                <a:cxn ang="0">
                  <a:pos x="50" y="0"/>
                </a:cxn>
                <a:cxn ang="0">
                  <a:pos x="49" y="0"/>
                </a:cxn>
                <a:cxn ang="0">
                  <a:pos x="46" y="0"/>
                </a:cxn>
                <a:cxn ang="0">
                  <a:pos x="45" y="1"/>
                </a:cxn>
                <a:cxn ang="0">
                  <a:pos x="45" y="1"/>
                </a:cxn>
              </a:cxnLst>
              <a:rect l="0" t="0" r="r" b="b"/>
              <a:pathLst>
                <a:path w="54" h="110">
                  <a:moveTo>
                    <a:pt x="45" y="1"/>
                  </a:moveTo>
                  <a:lnTo>
                    <a:pt x="45" y="1"/>
                  </a:lnTo>
                  <a:lnTo>
                    <a:pt x="38" y="10"/>
                  </a:lnTo>
                  <a:lnTo>
                    <a:pt x="34" y="19"/>
                  </a:lnTo>
                  <a:lnTo>
                    <a:pt x="32" y="3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6" y="48"/>
                  </a:lnTo>
                  <a:lnTo>
                    <a:pt x="24" y="56"/>
                  </a:lnTo>
                  <a:lnTo>
                    <a:pt x="16" y="72"/>
                  </a:lnTo>
                  <a:lnTo>
                    <a:pt x="8" y="87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6"/>
                  </a:lnTo>
                  <a:lnTo>
                    <a:pt x="2" y="107"/>
                  </a:lnTo>
                  <a:lnTo>
                    <a:pt x="3" y="108"/>
                  </a:lnTo>
                  <a:lnTo>
                    <a:pt x="4" y="110"/>
                  </a:lnTo>
                  <a:lnTo>
                    <a:pt x="8" y="110"/>
                  </a:lnTo>
                  <a:lnTo>
                    <a:pt x="11" y="108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24" y="81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9" y="44"/>
                  </a:lnTo>
                  <a:lnTo>
                    <a:pt x="42" y="32"/>
                  </a:lnTo>
                  <a:lnTo>
                    <a:pt x="46" y="21"/>
                  </a:lnTo>
                  <a:lnTo>
                    <a:pt x="49" y="14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4" y="7"/>
                  </a:lnTo>
                  <a:lnTo>
                    <a:pt x="54" y="5"/>
                  </a:lnTo>
                  <a:lnTo>
                    <a:pt x="51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5" y="1"/>
                  </a:lnTo>
                  <a:lnTo>
                    <a:pt x="4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" name="Freeform 574"/>
            <p:cNvSpPr/>
            <p:nvPr/>
          </p:nvSpPr>
          <p:spPr bwMode="auto">
            <a:xfrm>
              <a:off x="3311526" y="2287588"/>
              <a:ext cx="26988" cy="50800"/>
            </a:xfrm>
            <a:custGeom>
              <a:avLst/>
              <a:gdLst/>
              <a:ahLst/>
              <a:cxnLst>
                <a:cxn ang="0">
                  <a:pos x="57" y="2"/>
                </a:cxn>
                <a:cxn ang="0">
                  <a:pos x="57" y="2"/>
                </a:cxn>
                <a:cxn ang="0">
                  <a:pos x="42" y="31"/>
                </a:cxn>
                <a:cxn ang="0">
                  <a:pos x="27" y="58"/>
                </a:cxn>
                <a:cxn ang="0">
                  <a:pos x="0" y="117"/>
                </a:cxn>
                <a:cxn ang="0">
                  <a:pos x="0" y="117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2" y="124"/>
                </a:cxn>
                <a:cxn ang="0">
                  <a:pos x="5" y="125"/>
                </a:cxn>
                <a:cxn ang="0">
                  <a:pos x="6" y="125"/>
                </a:cxn>
                <a:cxn ang="0">
                  <a:pos x="9" y="124"/>
                </a:cxn>
                <a:cxn ang="0">
                  <a:pos x="10" y="123"/>
                </a:cxn>
                <a:cxn ang="0">
                  <a:pos x="10" y="123"/>
                </a:cxn>
                <a:cxn ang="0">
                  <a:pos x="38" y="65"/>
                </a:cxn>
                <a:cxn ang="0">
                  <a:pos x="52" y="36"/>
                </a:cxn>
                <a:cxn ang="0">
                  <a:pos x="68" y="9"/>
                </a:cxn>
                <a:cxn ang="0">
                  <a:pos x="68" y="9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65" y="1"/>
                </a:cxn>
                <a:cxn ang="0">
                  <a:pos x="61" y="0"/>
                </a:cxn>
                <a:cxn ang="0">
                  <a:pos x="59" y="1"/>
                </a:cxn>
                <a:cxn ang="0">
                  <a:pos x="57" y="2"/>
                </a:cxn>
                <a:cxn ang="0">
                  <a:pos x="57" y="2"/>
                </a:cxn>
              </a:cxnLst>
              <a:rect l="0" t="0" r="r" b="b"/>
              <a:pathLst>
                <a:path w="68" h="125">
                  <a:moveTo>
                    <a:pt x="57" y="2"/>
                  </a:moveTo>
                  <a:lnTo>
                    <a:pt x="57" y="2"/>
                  </a:lnTo>
                  <a:lnTo>
                    <a:pt x="42" y="31"/>
                  </a:lnTo>
                  <a:lnTo>
                    <a:pt x="27" y="58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2" y="124"/>
                  </a:lnTo>
                  <a:lnTo>
                    <a:pt x="5" y="125"/>
                  </a:lnTo>
                  <a:lnTo>
                    <a:pt x="6" y="125"/>
                  </a:lnTo>
                  <a:lnTo>
                    <a:pt x="9" y="124"/>
                  </a:lnTo>
                  <a:lnTo>
                    <a:pt x="10" y="123"/>
                  </a:lnTo>
                  <a:lnTo>
                    <a:pt x="10" y="123"/>
                  </a:lnTo>
                  <a:lnTo>
                    <a:pt x="38" y="65"/>
                  </a:lnTo>
                  <a:lnTo>
                    <a:pt x="52" y="36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65" y="1"/>
                  </a:lnTo>
                  <a:lnTo>
                    <a:pt x="61" y="0"/>
                  </a:lnTo>
                  <a:lnTo>
                    <a:pt x="59" y="1"/>
                  </a:lnTo>
                  <a:lnTo>
                    <a:pt x="57" y="2"/>
                  </a:lnTo>
                  <a:lnTo>
                    <a:pt x="5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" name="Freeform 575"/>
            <p:cNvSpPr/>
            <p:nvPr/>
          </p:nvSpPr>
          <p:spPr bwMode="auto">
            <a:xfrm>
              <a:off x="3346451" y="2263775"/>
              <a:ext cx="34925" cy="61913"/>
            </a:xfrm>
            <a:custGeom>
              <a:avLst/>
              <a:gdLst/>
              <a:ahLst/>
              <a:cxnLst>
                <a:cxn ang="0">
                  <a:pos x="80" y="4"/>
                </a:cxn>
                <a:cxn ang="0">
                  <a:pos x="80" y="4"/>
                </a:cxn>
                <a:cxn ang="0">
                  <a:pos x="77" y="14"/>
                </a:cxn>
                <a:cxn ang="0">
                  <a:pos x="72" y="23"/>
                </a:cxn>
                <a:cxn ang="0">
                  <a:pos x="63" y="41"/>
                </a:cxn>
                <a:cxn ang="0">
                  <a:pos x="51" y="58"/>
                </a:cxn>
                <a:cxn ang="0">
                  <a:pos x="38" y="76"/>
                </a:cxn>
                <a:cxn ang="0">
                  <a:pos x="26" y="93"/>
                </a:cxn>
                <a:cxn ang="0">
                  <a:pos x="15" y="110"/>
                </a:cxn>
                <a:cxn ang="0">
                  <a:pos x="6" y="129"/>
                </a:cxn>
                <a:cxn ang="0">
                  <a:pos x="3" y="139"/>
                </a:cxn>
                <a:cxn ang="0">
                  <a:pos x="0" y="148"/>
                </a:cxn>
                <a:cxn ang="0">
                  <a:pos x="0" y="148"/>
                </a:cxn>
                <a:cxn ang="0">
                  <a:pos x="0" y="151"/>
                </a:cxn>
                <a:cxn ang="0">
                  <a:pos x="2" y="154"/>
                </a:cxn>
                <a:cxn ang="0">
                  <a:pos x="3" y="155"/>
                </a:cxn>
                <a:cxn ang="0">
                  <a:pos x="6" y="156"/>
                </a:cxn>
                <a:cxn ang="0">
                  <a:pos x="9" y="156"/>
                </a:cxn>
                <a:cxn ang="0">
                  <a:pos x="9" y="156"/>
                </a:cxn>
                <a:cxn ang="0">
                  <a:pos x="13" y="155"/>
                </a:cxn>
                <a:cxn ang="0">
                  <a:pos x="15" y="152"/>
                </a:cxn>
                <a:cxn ang="0">
                  <a:pos x="15" y="148"/>
                </a:cxn>
                <a:cxn ang="0">
                  <a:pos x="12" y="146"/>
                </a:cxn>
                <a:cxn ang="0">
                  <a:pos x="12" y="146"/>
                </a:cxn>
                <a:cxn ang="0">
                  <a:pos x="16" y="137"/>
                </a:cxn>
                <a:cxn ang="0">
                  <a:pos x="20" y="127"/>
                </a:cxn>
                <a:cxn ang="0">
                  <a:pos x="29" y="109"/>
                </a:cxn>
                <a:cxn ang="0">
                  <a:pos x="40" y="93"/>
                </a:cxn>
                <a:cxn ang="0">
                  <a:pos x="51" y="76"/>
                </a:cxn>
                <a:cxn ang="0">
                  <a:pos x="63" y="59"/>
                </a:cxn>
                <a:cxn ang="0">
                  <a:pos x="75" y="42"/>
                </a:cxn>
                <a:cxn ang="0">
                  <a:pos x="84" y="25"/>
                </a:cxn>
                <a:cxn ang="0">
                  <a:pos x="88" y="16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92" y="4"/>
                </a:cxn>
                <a:cxn ang="0">
                  <a:pos x="91" y="3"/>
                </a:cxn>
                <a:cxn ang="0">
                  <a:pos x="87" y="0"/>
                </a:cxn>
                <a:cxn ang="0">
                  <a:pos x="83" y="0"/>
                </a:cxn>
                <a:cxn ang="0">
                  <a:pos x="81" y="2"/>
                </a:cxn>
                <a:cxn ang="0">
                  <a:pos x="80" y="4"/>
                </a:cxn>
                <a:cxn ang="0">
                  <a:pos x="80" y="4"/>
                </a:cxn>
              </a:cxnLst>
              <a:rect l="0" t="0" r="r" b="b"/>
              <a:pathLst>
                <a:path w="92" h="156">
                  <a:moveTo>
                    <a:pt x="80" y="4"/>
                  </a:moveTo>
                  <a:lnTo>
                    <a:pt x="80" y="4"/>
                  </a:lnTo>
                  <a:lnTo>
                    <a:pt x="77" y="14"/>
                  </a:lnTo>
                  <a:lnTo>
                    <a:pt x="72" y="23"/>
                  </a:lnTo>
                  <a:lnTo>
                    <a:pt x="63" y="41"/>
                  </a:lnTo>
                  <a:lnTo>
                    <a:pt x="51" y="58"/>
                  </a:lnTo>
                  <a:lnTo>
                    <a:pt x="38" y="76"/>
                  </a:lnTo>
                  <a:lnTo>
                    <a:pt x="26" y="93"/>
                  </a:lnTo>
                  <a:lnTo>
                    <a:pt x="15" y="110"/>
                  </a:lnTo>
                  <a:lnTo>
                    <a:pt x="6" y="129"/>
                  </a:lnTo>
                  <a:lnTo>
                    <a:pt x="3" y="139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51"/>
                  </a:lnTo>
                  <a:lnTo>
                    <a:pt x="2" y="154"/>
                  </a:lnTo>
                  <a:lnTo>
                    <a:pt x="3" y="155"/>
                  </a:lnTo>
                  <a:lnTo>
                    <a:pt x="6" y="156"/>
                  </a:lnTo>
                  <a:lnTo>
                    <a:pt x="9" y="156"/>
                  </a:lnTo>
                  <a:lnTo>
                    <a:pt x="9" y="156"/>
                  </a:lnTo>
                  <a:lnTo>
                    <a:pt x="13" y="155"/>
                  </a:lnTo>
                  <a:lnTo>
                    <a:pt x="15" y="152"/>
                  </a:lnTo>
                  <a:lnTo>
                    <a:pt x="15" y="148"/>
                  </a:lnTo>
                  <a:lnTo>
                    <a:pt x="12" y="146"/>
                  </a:lnTo>
                  <a:lnTo>
                    <a:pt x="12" y="146"/>
                  </a:lnTo>
                  <a:lnTo>
                    <a:pt x="16" y="137"/>
                  </a:lnTo>
                  <a:lnTo>
                    <a:pt x="20" y="127"/>
                  </a:lnTo>
                  <a:lnTo>
                    <a:pt x="29" y="109"/>
                  </a:lnTo>
                  <a:lnTo>
                    <a:pt x="40" y="93"/>
                  </a:lnTo>
                  <a:lnTo>
                    <a:pt x="51" y="76"/>
                  </a:lnTo>
                  <a:lnTo>
                    <a:pt x="63" y="59"/>
                  </a:lnTo>
                  <a:lnTo>
                    <a:pt x="75" y="42"/>
                  </a:lnTo>
                  <a:lnTo>
                    <a:pt x="84" y="25"/>
                  </a:lnTo>
                  <a:lnTo>
                    <a:pt x="88" y="16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2" y="4"/>
                  </a:lnTo>
                  <a:lnTo>
                    <a:pt x="91" y="3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1" y="2"/>
                  </a:lnTo>
                  <a:lnTo>
                    <a:pt x="80" y="4"/>
                  </a:lnTo>
                  <a:lnTo>
                    <a:pt x="8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" name="Freeform 576"/>
            <p:cNvSpPr/>
            <p:nvPr/>
          </p:nvSpPr>
          <p:spPr bwMode="auto">
            <a:xfrm>
              <a:off x="3406776" y="2251075"/>
              <a:ext cx="26988" cy="46038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54" y="3"/>
                </a:cxn>
                <a:cxn ang="0">
                  <a:pos x="47" y="16"/>
                </a:cxn>
                <a:cxn ang="0">
                  <a:pos x="39" y="28"/>
                </a:cxn>
                <a:cxn ang="0">
                  <a:pos x="27" y="54"/>
                </a:cxn>
                <a:cxn ang="0">
                  <a:pos x="14" y="80"/>
                </a:cxn>
                <a:cxn ang="0">
                  <a:pos x="1" y="106"/>
                </a:cxn>
                <a:cxn ang="0">
                  <a:pos x="1" y="106"/>
                </a:cxn>
                <a:cxn ang="0">
                  <a:pos x="0" y="109"/>
                </a:cxn>
                <a:cxn ang="0">
                  <a:pos x="0" y="110"/>
                </a:cxn>
                <a:cxn ang="0">
                  <a:pos x="3" y="114"/>
                </a:cxn>
                <a:cxn ang="0">
                  <a:pos x="6" y="114"/>
                </a:cxn>
                <a:cxn ang="0">
                  <a:pos x="9" y="114"/>
                </a:cxn>
                <a:cxn ang="0">
                  <a:pos x="10" y="111"/>
                </a:cxn>
                <a:cxn ang="0">
                  <a:pos x="10" y="111"/>
                </a:cxn>
                <a:cxn ang="0">
                  <a:pos x="25" y="86"/>
                </a:cxn>
                <a:cxn ang="0">
                  <a:pos x="37" y="60"/>
                </a:cxn>
                <a:cxn ang="0">
                  <a:pos x="50" y="34"/>
                </a:cxn>
                <a:cxn ang="0">
                  <a:pos x="56" y="21"/>
                </a:cxn>
                <a:cxn ang="0">
                  <a:pos x="64" y="9"/>
                </a:cxn>
                <a:cxn ang="0">
                  <a:pos x="64" y="9"/>
                </a:cxn>
                <a:cxn ang="0">
                  <a:pos x="65" y="7"/>
                </a:cxn>
                <a:cxn ang="0">
                  <a:pos x="64" y="4"/>
                </a:cxn>
                <a:cxn ang="0">
                  <a:pos x="61" y="1"/>
                </a:cxn>
                <a:cxn ang="0">
                  <a:pos x="58" y="0"/>
                </a:cxn>
                <a:cxn ang="0">
                  <a:pos x="56" y="1"/>
                </a:cxn>
                <a:cxn ang="0">
                  <a:pos x="54" y="3"/>
                </a:cxn>
                <a:cxn ang="0">
                  <a:pos x="54" y="3"/>
                </a:cxn>
              </a:cxnLst>
              <a:rect l="0" t="0" r="r" b="b"/>
              <a:pathLst>
                <a:path w="65" h="114">
                  <a:moveTo>
                    <a:pt x="54" y="3"/>
                  </a:moveTo>
                  <a:lnTo>
                    <a:pt x="54" y="3"/>
                  </a:lnTo>
                  <a:lnTo>
                    <a:pt x="47" y="16"/>
                  </a:lnTo>
                  <a:lnTo>
                    <a:pt x="39" y="28"/>
                  </a:lnTo>
                  <a:lnTo>
                    <a:pt x="27" y="54"/>
                  </a:lnTo>
                  <a:lnTo>
                    <a:pt x="14" y="80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3" y="114"/>
                  </a:lnTo>
                  <a:lnTo>
                    <a:pt x="6" y="114"/>
                  </a:lnTo>
                  <a:lnTo>
                    <a:pt x="9" y="114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25" y="86"/>
                  </a:lnTo>
                  <a:lnTo>
                    <a:pt x="37" y="60"/>
                  </a:lnTo>
                  <a:lnTo>
                    <a:pt x="50" y="34"/>
                  </a:lnTo>
                  <a:lnTo>
                    <a:pt x="56" y="21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5" y="7"/>
                  </a:lnTo>
                  <a:lnTo>
                    <a:pt x="64" y="4"/>
                  </a:lnTo>
                  <a:lnTo>
                    <a:pt x="61" y="1"/>
                  </a:lnTo>
                  <a:lnTo>
                    <a:pt x="58" y="0"/>
                  </a:lnTo>
                  <a:lnTo>
                    <a:pt x="56" y="1"/>
                  </a:lnTo>
                  <a:lnTo>
                    <a:pt x="54" y="3"/>
                  </a:lnTo>
                  <a:lnTo>
                    <a:pt x="54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" name="Freeform 577"/>
            <p:cNvSpPr/>
            <p:nvPr/>
          </p:nvSpPr>
          <p:spPr bwMode="auto">
            <a:xfrm>
              <a:off x="3451226" y="2247900"/>
              <a:ext cx="15875" cy="34925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30" y="4"/>
                </a:cxn>
                <a:cxn ang="0">
                  <a:pos x="21" y="22"/>
                </a:cxn>
                <a:cxn ang="0">
                  <a:pos x="12" y="41"/>
                </a:cxn>
                <a:cxn ang="0">
                  <a:pos x="4" y="60"/>
                </a:cxn>
                <a:cxn ang="0">
                  <a:pos x="1" y="71"/>
                </a:cxn>
                <a:cxn ang="0">
                  <a:pos x="0" y="81"/>
                </a:cxn>
                <a:cxn ang="0">
                  <a:pos x="0" y="81"/>
                </a:cxn>
                <a:cxn ang="0">
                  <a:pos x="0" y="84"/>
                </a:cxn>
                <a:cxn ang="0">
                  <a:pos x="0" y="85"/>
                </a:cxn>
                <a:cxn ang="0">
                  <a:pos x="4" y="88"/>
                </a:cxn>
                <a:cxn ang="0">
                  <a:pos x="7" y="88"/>
                </a:cxn>
                <a:cxn ang="0">
                  <a:pos x="8" y="88"/>
                </a:cxn>
                <a:cxn ang="0">
                  <a:pos x="9" y="87"/>
                </a:cxn>
                <a:cxn ang="0">
                  <a:pos x="11" y="84"/>
                </a:cxn>
                <a:cxn ang="0">
                  <a:pos x="11" y="84"/>
                </a:cxn>
                <a:cxn ang="0">
                  <a:pos x="16" y="64"/>
                </a:cxn>
                <a:cxn ang="0">
                  <a:pos x="22" y="46"/>
                </a:cxn>
                <a:cxn ang="0">
                  <a:pos x="32" y="28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7"/>
                </a:cxn>
                <a:cxn ang="0">
                  <a:pos x="41" y="4"/>
                </a:cxn>
                <a:cxn ang="0">
                  <a:pos x="38" y="2"/>
                </a:cxn>
                <a:cxn ang="0">
                  <a:pos x="34" y="0"/>
                </a:cxn>
                <a:cxn ang="0">
                  <a:pos x="32" y="2"/>
                </a:cxn>
                <a:cxn ang="0">
                  <a:pos x="30" y="4"/>
                </a:cxn>
                <a:cxn ang="0">
                  <a:pos x="30" y="4"/>
                </a:cxn>
              </a:cxnLst>
              <a:rect l="0" t="0" r="r" b="b"/>
              <a:pathLst>
                <a:path w="41" h="88">
                  <a:moveTo>
                    <a:pt x="30" y="4"/>
                  </a:moveTo>
                  <a:lnTo>
                    <a:pt x="30" y="4"/>
                  </a:lnTo>
                  <a:lnTo>
                    <a:pt x="21" y="22"/>
                  </a:lnTo>
                  <a:lnTo>
                    <a:pt x="12" y="41"/>
                  </a:lnTo>
                  <a:lnTo>
                    <a:pt x="4" y="60"/>
                  </a:lnTo>
                  <a:lnTo>
                    <a:pt x="1" y="71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4" y="88"/>
                  </a:lnTo>
                  <a:lnTo>
                    <a:pt x="7" y="88"/>
                  </a:lnTo>
                  <a:lnTo>
                    <a:pt x="8" y="88"/>
                  </a:lnTo>
                  <a:lnTo>
                    <a:pt x="9" y="87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6" y="64"/>
                  </a:lnTo>
                  <a:lnTo>
                    <a:pt x="22" y="46"/>
                  </a:lnTo>
                  <a:lnTo>
                    <a:pt x="32" y="28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7"/>
                  </a:lnTo>
                  <a:lnTo>
                    <a:pt x="41" y="4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3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" name="Freeform 578"/>
            <p:cNvSpPr/>
            <p:nvPr/>
          </p:nvSpPr>
          <p:spPr bwMode="auto">
            <a:xfrm>
              <a:off x="3489326" y="2241550"/>
              <a:ext cx="19050" cy="36513"/>
            </a:xfrm>
            <a:custGeom>
              <a:avLst/>
              <a:gdLst/>
              <a:ahLst/>
              <a:cxnLst>
                <a:cxn ang="0">
                  <a:pos x="38" y="5"/>
                </a:cxn>
                <a:cxn ang="0">
                  <a:pos x="38" y="5"/>
                </a:cxn>
                <a:cxn ang="0">
                  <a:pos x="38" y="12"/>
                </a:cxn>
                <a:cxn ang="0">
                  <a:pos x="36" y="17"/>
                </a:cxn>
                <a:cxn ang="0">
                  <a:pos x="32" y="26"/>
                </a:cxn>
                <a:cxn ang="0">
                  <a:pos x="19" y="46"/>
                </a:cxn>
                <a:cxn ang="0">
                  <a:pos x="19" y="46"/>
                </a:cxn>
                <a:cxn ang="0">
                  <a:pos x="8" y="67"/>
                </a:cxn>
                <a:cxn ang="0">
                  <a:pos x="4" y="77"/>
                </a:cxn>
                <a:cxn ang="0">
                  <a:pos x="0" y="88"/>
                </a:cxn>
                <a:cxn ang="0">
                  <a:pos x="0" y="88"/>
                </a:cxn>
                <a:cxn ang="0">
                  <a:pos x="0" y="90"/>
                </a:cxn>
                <a:cxn ang="0">
                  <a:pos x="2" y="91"/>
                </a:cxn>
                <a:cxn ang="0">
                  <a:pos x="6" y="94"/>
                </a:cxn>
                <a:cxn ang="0">
                  <a:pos x="9" y="94"/>
                </a:cxn>
                <a:cxn ang="0">
                  <a:pos x="11" y="93"/>
                </a:cxn>
                <a:cxn ang="0">
                  <a:pos x="12" y="90"/>
                </a:cxn>
                <a:cxn ang="0">
                  <a:pos x="12" y="90"/>
                </a:cxn>
                <a:cxn ang="0">
                  <a:pos x="16" y="78"/>
                </a:cxn>
                <a:cxn ang="0">
                  <a:pos x="21" y="64"/>
                </a:cxn>
                <a:cxn ang="0">
                  <a:pos x="28" y="51"/>
                </a:cxn>
                <a:cxn ang="0">
                  <a:pos x="36" y="40"/>
                </a:cxn>
                <a:cxn ang="0">
                  <a:pos x="36" y="40"/>
                </a:cxn>
                <a:cxn ang="0">
                  <a:pos x="42" y="33"/>
                </a:cxn>
                <a:cxn ang="0">
                  <a:pos x="46" y="23"/>
                </a:cxn>
                <a:cxn ang="0">
                  <a:pos x="49" y="14"/>
                </a:cxn>
                <a:cxn ang="0">
                  <a:pos x="50" y="5"/>
                </a:cxn>
                <a:cxn ang="0">
                  <a:pos x="50" y="5"/>
                </a:cxn>
                <a:cxn ang="0">
                  <a:pos x="50" y="3"/>
                </a:cxn>
                <a:cxn ang="0">
                  <a:pos x="49" y="1"/>
                </a:cxn>
                <a:cxn ang="0">
                  <a:pos x="47" y="0"/>
                </a:cxn>
                <a:cxn ang="0">
                  <a:pos x="45" y="0"/>
                </a:cxn>
                <a:cxn ang="0">
                  <a:pos x="41" y="1"/>
                </a:cxn>
                <a:cxn ang="0">
                  <a:pos x="40" y="3"/>
                </a:cxn>
                <a:cxn ang="0">
                  <a:pos x="38" y="5"/>
                </a:cxn>
                <a:cxn ang="0">
                  <a:pos x="38" y="5"/>
                </a:cxn>
              </a:cxnLst>
              <a:rect l="0" t="0" r="r" b="b"/>
              <a:pathLst>
                <a:path w="50" h="94">
                  <a:moveTo>
                    <a:pt x="38" y="5"/>
                  </a:moveTo>
                  <a:lnTo>
                    <a:pt x="38" y="5"/>
                  </a:lnTo>
                  <a:lnTo>
                    <a:pt x="38" y="12"/>
                  </a:lnTo>
                  <a:lnTo>
                    <a:pt x="36" y="17"/>
                  </a:lnTo>
                  <a:lnTo>
                    <a:pt x="32" y="2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8" y="67"/>
                  </a:lnTo>
                  <a:lnTo>
                    <a:pt x="4" y="77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2" y="91"/>
                  </a:lnTo>
                  <a:lnTo>
                    <a:pt x="6" y="94"/>
                  </a:lnTo>
                  <a:lnTo>
                    <a:pt x="9" y="94"/>
                  </a:lnTo>
                  <a:lnTo>
                    <a:pt x="11" y="93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6" y="78"/>
                  </a:lnTo>
                  <a:lnTo>
                    <a:pt x="21" y="64"/>
                  </a:lnTo>
                  <a:lnTo>
                    <a:pt x="28" y="51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42" y="33"/>
                  </a:lnTo>
                  <a:lnTo>
                    <a:pt x="46" y="23"/>
                  </a:lnTo>
                  <a:lnTo>
                    <a:pt x="49" y="14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1" y="1"/>
                  </a:lnTo>
                  <a:lnTo>
                    <a:pt x="40" y="3"/>
                  </a:lnTo>
                  <a:lnTo>
                    <a:pt x="38" y="5"/>
                  </a:lnTo>
                  <a:lnTo>
                    <a:pt x="3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Freeform 579"/>
            <p:cNvSpPr/>
            <p:nvPr/>
          </p:nvSpPr>
          <p:spPr bwMode="auto">
            <a:xfrm>
              <a:off x="3519488" y="2247900"/>
              <a:ext cx="14288" cy="34925"/>
            </a:xfrm>
            <a:custGeom>
              <a:avLst/>
              <a:gdLst/>
              <a:ahLst/>
              <a:cxnLst>
                <a:cxn ang="0">
                  <a:pos x="28" y="5"/>
                </a:cxn>
                <a:cxn ang="0">
                  <a:pos x="28" y="5"/>
                </a:cxn>
                <a:cxn ang="0">
                  <a:pos x="25" y="14"/>
                </a:cxn>
                <a:cxn ang="0">
                  <a:pos x="22" y="24"/>
                </a:cxn>
                <a:cxn ang="0">
                  <a:pos x="17" y="34"/>
                </a:cxn>
                <a:cxn ang="0">
                  <a:pos x="15" y="43"/>
                </a:cxn>
                <a:cxn ang="0">
                  <a:pos x="15" y="43"/>
                </a:cxn>
                <a:cxn ang="0">
                  <a:pos x="8" y="64"/>
                </a:cxn>
                <a:cxn ang="0">
                  <a:pos x="2" y="83"/>
                </a:cxn>
                <a:cxn ang="0">
                  <a:pos x="2" y="83"/>
                </a:cxn>
                <a:cxn ang="0">
                  <a:pos x="0" y="86"/>
                </a:cxn>
                <a:cxn ang="0">
                  <a:pos x="2" y="87"/>
                </a:cxn>
                <a:cxn ang="0">
                  <a:pos x="5" y="90"/>
                </a:cxn>
                <a:cxn ang="0">
                  <a:pos x="9" y="90"/>
                </a:cxn>
                <a:cxn ang="0">
                  <a:pos x="11" y="89"/>
                </a:cxn>
                <a:cxn ang="0">
                  <a:pos x="12" y="86"/>
                </a:cxn>
                <a:cxn ang="0">
                  <a:pos x="12" y="86"/>
                </a:cxn>
                <a:cxn ang="0">
                  <a:pos x="20" y="64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30" y="31"/>
                </a:cxn>
                <a:cxn ang="0">
                  <a:pos x="34" y="23"/>
                </a:cxn>
                <a:cxn ang="0">
                  <a:pos x="37" y="14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2"/>
                </a:cxn>
                <a:cxn ang="0">
                  <a:pos x="37" y="1"/>
                </a:cxn>
                <a:cxn ang="0">
                  <a:pos x="36" y="0"/>
                </a:cxn>
                <a:cxn ang="0">
                  <a:pos x="33" y="0"/>
                </a:cxn>
                <a:cxn ang="0">
                  <a:pos x="29" y="1"/>
                </a:cxn>
                <a:cxn ang="0">
                  <a:pos x="28" y="2"/>
                </a:cxn>
                <a:cxn ang="0">
                  <a:pos x="28" y="5"/>
                </a:cxn>
                <a:cxn ang="0">
                  <a:pos x="28" y="5"/>
                </a:cxn>
              </a:cxnLst>
              <a:rect l="0" t="0" r="r" b="b"/>
              <a:pathLst>
                <a:path w="38" h="90">
                  <a:moveTo>
                    <a:pt x="28" y="5"/>
                  </a:moveTo>
                  <a:lnTo>
                    <a:pt x="28" y="5"/>
                  </a:lnTo>
                  <a:lnTo>
                    <a:pt x="25" y="14"/>
                  </a:lnTo>
                  <a:lnTo>
                    <a:pt x="22" y="24"/>
                  </a:lnTo>
                  <a:lnTo>
                    <a:pt x="17" y="34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8" y="64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0" y="86"/>
                  </a:lnTo>
                  <a:lnTo>
                    <a:pt x="2" y="87"/>
                  </a:lnTo>
                  <a:lnTo>
                    <a:pt x="5" y="90"/>
                  </a:lnTo>
                  <a:lnTo>
                    <a:pt x="9" y="90"/>
                  </a:lnTo>
                  <a:lnTo>
                    <a:pt x="11" y="89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20" y="64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30" y="31"/>
                  </a:lnTo>
                  <a:lnTo>
                    <a:pt x="34" y="23"/>
                  </a:lnTo>
                  <a:lnTo>
                    <a:pt x="37" y="1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2"/>
                  </a:lnTo>
                  <a:lnTo>
                    <a:pt x="37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5"/>
                  </a:lnTo>
                  <a:lnTo>
                    <a:pt x="2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580"/>
            <p:cNvSpPr/>
            <p:nvPr/>
          </p:nvSpPr>
          <p:spPr bwMode="auto">
            <a:xfrm>
              <a:off x="3568701" y="2252663"/>
              <a:ext cx="17463" cy="36513"/>
            </a:xfrm>
            <a:custGeom>
              <a:avLst/>
              <a:gdLst/>
              <a:ahLst/>
              <a:cxnLst>
                <a:cxn ang="0">
                  <a:pos x="36" y="1"/>
                </a:cxn>
                <a:cxn ang="0">
                  <a:pos x="36" y="1"/>
                </a:cxn>
                <a:cxn ang="0">
                  <a:pos x="35" y="0"/>
                </a:cxn>
                <a:cxn ang="0">
                  <a:pos x="32" y="0"/>
                </a:cxn>
                <a:cxn ang="0">
                  <a:pos x="29" y="3"/>
                </a:cxn>
                <a:cxn ang="0">
                  <a:pos x="27" y="4"/>
                </a:cxn>
                <a:cxn ang="0">
                  <a:pos x="27" y="7"/>
                </a:cxn>
                <a:cxn ang="0">
                  <a:pos x="27" y="8"/>
                </a:cxn>
                <a:cxn ang="0">
                  <a:pos x="29" y="10"/>
                </a:cxn>
                <a:cxn ang="0">
                  <a:pos x="29" y="10"/>
                </a:cxn>
                <a:cxn ang="0">
                  <a:pos x="30" y="13"/>
                </a:cxn>
                <a:cxn ang="0">
                  <a:pos x="30" y="17"/>
                </a:cxn>
                <a:cxn ang="0">
                  <a:pos x="26" y="26"/>
                </a:cxn>
                <a:cxn ang="0">
                  <a:pos x="17" y="43"/>
                </a:cxn>
                <a:cxn ang="0">
                  <a:pos x="17" y="43"/>
                </a:cxn>
                <a:cxn ang="0">
                  <a:pos x="8" y="63"/>
                </a:cxn>
                <a:cxn ang="0">
                  <a:pos x="4" y="73"/>
                </a:cxn>
                <a:cxn ang="0">
                  <a:pos x="1" y="84"/>
                </a:cxn>
                <a:cxn ang="0">
                  <a:pos x="1" y="84"/>
                </a:cxn>
                <a:cxn ang="0">
                  <a:pos x="0" y="86"/>
                </a:cxn>
                <a:cxn ang="0">
                  <a:pos x="1" y="89"/>
                </a:cxn>
                <a:cxn ang="0">
                  <a:pos x="5" y="92"/>
                </a:cxn>
                <a:cxn ang="0">
                  <a:pos x="9" y="90"/>
                </a:cxn>
                <a:cxn ang="0">
                  <a:pos x="10" y="89"/>
                </a:cxn>
                <a:cxn ang="0">
                  <a:pos x="12" y="88"/>
                </a:cxn>
                <a:cxn ang="0">
                  <a:pos x="12" y="88"/>
                </a:cxn>
                <a:cxn ang="0">
                  <a:pos x="15" y="73"/>
                </a:cxn>
                <a:cxn ang="0">
                  <a:pos x="22" y="59"/>
                </a:cxn>
                <a:cxn ang="0">
                  <a:pos x="29" y="44"/>
                </a:cxn>
                <a:cxn ang="0">
                  <a:pos x="36" y="31"/>
                </a:cxn>
                <a:cxn ang="0">
                  <a:pos x="36" y="31"/>
                </a:cxn>
                <a:cxn ang="0">
                  <a:pos x="39" y="25"/>
                </a:cxn>
                <a:cxn ang="0">
                  <a:pos x="42" y="16"/>
                </a:cxn>
                <a:cxn ang="0">
                  <a:pos x="42" y="12"/>
                </a:cxn>
                <a:cxn ang="0">
                  <a:pos x="40" y="8"/>
                </a:cxn>
                <a:cxn ang="0">
                  <a:pos x="39" y="5"/>
                </a:cxn>
                <a:cxn ang="0">
                  <a:pos x="36" y="1"/>
                </a:cxn>
                <a:cxn ang="0">
                  <a:pos x="36" y="1"/>
                </a:cxn>
              </a:cxnLst>
              <a:rect l="0" t="0" r="r" b="b"/>
              <a:pathLst>
                <a:path w="42" h="92">
                  <a:moveTo>
                    <a:pt x="36" y="1"/>
                  </a:moveTo>
                  <a:lnTo>
                    <a:pt x="36" y="1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3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7"/>
                  </a:lnTo>
                  <a:lnTo>
                    <a:pt x="26" y="26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8" y="63"/>
                  </a:lnTo>
                  <a:lnTo>
                    <a:pt x="4" y="73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0" y="86"/>
                  </a:lnTo>
                  <a:lnTo>
                    <a:pt x="1" y="89"/>
                  </a:lnTo>
                  <a:lnTo>
                    <a:pt x="5" y="92"/>
                  </a:lnTo>
                  <a:lnTo>
                    <a:pt x="9" y="90"/>
                  </a:lnTo>
                  <a:lnTo>
                    <a:pt x="10" y="89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5" y="73"/>
                  </a:lnTo>
                  <a:lnTo>
                    <a:pt x="22" y="59"/>
                  </a:lnTo>
                  <a:lnTo>
                    <a:pt x="29" y="44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9" y="25"/>
                  </a:lnTo>
                  <a:lnTo>
                    <a:pt x="42" y="16"/>
                  </a:lnTo>
                  <a:lnTo>
                    <a:pt x="42" y="12"/>
                  </a:lnTo>
                  <a:lnTo>
                    <a:pt x="40" y="8"/>
                  </a:lnTo>
                  <a:lnTo>
                    <a:pt x="39" y="5"/>
                  </a:lnTo>
                  <a:lnTo>
                    <a:pt x="36" y="1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581"/>
            <p:cNvSpPr/>
            <p:nvPr/>
          </p:nvSpPr>
          <p:spPr bwMode="auto">
            <a:xfrm>
              <a:off x="3614738" y="2270125"/>
              <a:ext cx="26988" cy="57150"/>
            </a:xfrm>
            <a:custGeom>
              <a:avLst/>
              <a:gdLst/>
              <a:ahLst/>
              <a:cxnLst>
                <a:cxn ang="0">
                  <a:pos x="56" y="4"/>
                </a:cxn>
                <a:cxn ang="0">
                  <a:pos x="56" y="4"/>
                </a:cxn>
                <a:cxn ang="0">
                  <a:pos x="55" y="13"/>
                </a:cxn>
                <a:cxn ang="0">
                  <a:pos x="51" y="21"/>
                </a:cxn>
                <a:cxn ang="0">
                  <a:pos x="43" y="38"/>
                </a:cxn>
                <a:cxn ang="0">
                  <a:pos x="26" y="70"/>
                </a:cxn>
                <a:cxn ang="0">
                  <a:pos x="26" y="70"/>
                </a:cxn>
                <a:cxn ang="0">
                  <a:pos x="9" y="104"/>
                </a:cxn>
                <a:cxn ang="0">
                  <a:pos x="3" y="122"/>
                </a:cxn>
                <a:cxn ang="0">
                  <a:pos x="1" y="129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0" y="141"/>
                </a:cxn>
                <a:cxn ang="0">
                  <a:pos x="1" y="142"/>
                </a:cxn>
                <a:cxn ang="0">
                  <a:pos x="3" y="144"/>
                </a:cxn>
                <a:cxn ang="0">
                  <a:pos x="5" y="145"/>
                </a:cxn>
                <a:cxn ang="0">
                  <a:pos x="9" y="142"/>
                </a:cxn>
                <a:cxn ang="0">
                  <a:pos x="10" y="141"/>
                </a:cxn>
                <a:cxn ang="0">
                  <a:pos x="10" y="139"/>
                </a:cxn>
                <a:cxn ang="0">
                  <a:pos x="10" y="139"/>
                </a:cxn>
                <a:cxn ang="0">
                  <a:pos x="12" y="132"/>
                </a:cxn>
                <a:cxn ang="0">
                  <a:pos x="13" y="127"/>
                </a:cxn>
                <a:cxn ang="0">
                  <a:pos x="17" y="119"/>
                </a:cxn>
                <a:cxn ang="0">
                  <a:pos x="22" y="112"/>
                </a:cxn>
                <a:cxn ang="0">
                  <a:pos x="26" y="102"/>
                </a:cxn>
                <a:cxn ang="0">
                  <a:pos x="26" y="102"/>
                </a:cxn>
                <a:cxn ang="0">
                  <a:pos x="34" y="80"/>
                </a:cxn>
                <a:cxn ang="0">
                  <a:pos x="44" y="59"/>
                </a:cxn>
                <a:cxn ang="0">
                  <a:pos x="44" y="59"/>
                </a:cxn>
                <a:cxn ang="0">
                  <a:pos x="57" y="34"/>
                </a:cxn>
                <a:cxn ang="0">
                  <a:pos x="64" y="21"/>
                </a:cxn>
                <a:cxn ang="0">
                  <a:pos x="68" y="8"/>
                </a:cxn>
                <a:cxn ang="0">
                  <a:pos x="68" y="8"/>
                </a:cxn>
                <a:cxn ang="0">
                  <a:pos x="68" y="5"/>
                </a:cxn>
                <a:cxn ang="0">
                  <a:pos x="67" y="2"/>
                </a:cxn>
                <a:cxn ang="0">
                  <a:pos x="64" y="0"/>
                </a:cxn>
                <a:cxn ang="0">
                  <a:pos x="60" y="1"/>
                </a:cxn>
                <a:cxn ang="0">
                  <a:pos x="57" y="2"/>
                </a:cxn>
                <a:cxn ang="0">
                  <a:pos x="56" y="4"/>
                </a:cxn>
                <a:cxn ang="0">
                  <a:pos x="56" y="4"/>
                </a:cxn>
              </a:cxnLst>
              <a:rect l="0" t="0" r="r" b="b"/>
              <a:pathLst>
                <a:path w="68" h="145">
                  <a:moveTo>
                    <a:pt x="56" y="4"/>
                  </a:moveTo>
                  <a:lnTo>
                    <a:pt x="56" y="4"/>
                  </a:lnTo>
                  <a:lnTo>
                    <a:pt x="55" y="13"/>
                  </a:lnTo>
                  <a:lnTo>
                    <a:pt x="51" y="21"/>
                  </a:lnTo>
                  <a:lnTo>
                    <a:pt x="43" y="38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9" y="104"/>
                  </a:lnTo>
                  <a:lnTo>
                    <a:pt x="3" y="122"/>
                  </a:lnTo>
                  <a:lnTo>
                    <a:pt x="1" y="1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1"/>
                  </a:lnTo>
                  <a:lnTo>
                    <a:pt x="1" y="142"/>
                  </a:lnTo>
                  <a:lnTo>
                    <a:pt x="3" y="144"/>
                  </a:lnTo>
                  <a:lnTo>
                    <a:pt x="5" y="145"/>
                  </a:lnTo>
                  <a:lnTo>
                    <a:pt x="9" y="142"/>
                  </a:lnTo>
                  <a:lnTo>
                    <a:pt x="10" y="141"/>
                  </a:lnTo>
                  <a:lnTo>
                    <a:pt x="10" y="139"/>
                  </a:lnTo>
                  <a:lnTo>
                    <a:pt x="10" y="139"/>
                  </a:lnTo>
                  <a:lnTo>
                    <a:pt x="12" y="132"/>
                  </a:lnTo>
                  <a:lnTo>
                    <a:pt x="13" y="127"/>
                  </a:lnTo>
                  <a:lnTo>
                    <a:pt x="17" y="119"/>
                  </a:lnTo>
                  <a:lnTo>
                    <a:pt x="22" y="112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34" y="80"/>
                  </a:lnTo>
                  <a:lnTo>
                    <a:pt x="44" y="59"/>
                  </a:lnTo>
                  <a:lnTo>
                    <a:pt x="44" y="59"/>
                  </a:lnTo>
                  <a:lnTo>
                    <a:pt x="57" y="34"/>
                  </a:lnTo>
                  <a:lnTo>
                    <a:pt x="64" y="21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5"/>
                  </a:lnTo>
                  <a:lnTo>
                    <a:pt x="67" y="2"/>
                  </a:lnTo>
                  <a:lnTo>
                    <a:pt x="64" y="0"/>
                  </a:lnTo>
                  <a:lnTo>
                    <a:pt x="60" y="1"/>
                  </a:lnTo>
                  <a:lnTo>
                    <a:pt x="57" y="2"/>
                  </a:lnTo>
                  <a:lnTo>
                    <a:pt x="56" y="4"/>
                  </a:lnTo>
                  <a:lnTo>
                    <a:pt x="5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582"/>
            <p:cNvSpPr/>
            <p:nvPr/>
          </p:nvSpPr>
          <p:spPr bwMode="auto">
            <a:xfrm>
              <a:off x="3595688" y="2268538"/>
              <a:ext cx="17463" cy="26988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32" y="4"/>
                </a:cxn>
                <a:cxn ang="0">
                  <a:pos x="28" y="9"/>
                </a:cxn>
                <a:cxn ang="0">
                  <a:pos x="22" y="16"/>
                </a:cxn>
                <a:cxn ang="0">
                  <a:pos x="20" y="22"/>
                </a:cxn>
                <a:cxn ang="0">
                  <a:pos x="20" y="22"/>
                </a:cxn>
                <a:cxn ang="0">
                  <a:pos x="11" y="42"/>
                </a:cxn>
                <a:cxn ang="0">
                  <a:pos x="7" y="51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0" y="63"/>
                </a:cxn>
                <a:cxn ang="0">
                  <a:pos x="0" y="64"/>
                </a:cxn>
                <a:cxn ang="0">
                  <a:pos x="1" y="67"/>
                </a:cxn>
                <a:cxn ang="0">
                  <a:pos x="3" y="68"/>
                </a:cxn>
                <a:cxn ang="0">
                  <a:pos x="7" y="68"/>
                </a:cxn>
                <a:cxn ang="0">
                  <a:pos x="9" y="68"/>
                </a:cxn>
                <a:cxn ang="0">
                  <a:pos x="11" y="65"/>
                </a:cxn>
                <a:cxn ang="0">
                  <a:pos x="11" y="65"/>
                </a:cxn>
                <a:cxn ang="0">
                  <a:pos x="18" y="52"/>
                </a:cxn>
                <a:cxn ang="0">
                  <a:pos x="25" y="39"/>
                </a:cxn>
                <a:cxn ang="0">
                  <a:pos x="25" y="39"/>
                </a:cxn>
                <a:cxn ang="0">
                  <a:pos x="32" y="23"/>
                </a:cxn>
                <a:cxn ang="0">
                  <a:pos x="35" y="16"/>
                </a:cxn>
                <a:cxn ang="0">
                  <a:pos x="38" y="13"/>
                </a:cxn>
                <a:cxn ang="0">
                  <a:pos x="42" y="12"/>
                </a:cxn>
                <a:cxn ang="0">
                  <a:pos x="42" y="12"/>
                </a:cxn>
                <a:cxn ang="0">
                  <a:pos x="43" y="10"/>
                </a:cxn>
                <a:cxn ang="0">
                  <a:pos x="45" y="9"/>
                </a:cxn>
                <a:cxn ang="0">
                  <a:pos x="45" y="4"/>
                </a:cxn>
                <a:cxn ang="0">
                  <a:pos x="43" y="1"/>
                </a:cxn>
                <a:cxn ang="0">
                  <a:pos x="41" y="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45" h="68">
                  <a:moveTo>
                    <a:pt x="38" y="0"/>
                  </a:moveTo>
                  <a:lnTo>
                    <a:pt x="38" y="0"/>
                  </a:lnTo>
                  <a:lnTo>
                    <a:pt x="32" y="4"/>
                  </a:lnTo>
                  <a:lnTo>
                    <a:pt x="28" y="9"/>
                  </a:lnTo>
                  <a:lnTo>
                    <a:pt x="22" y="1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1" y="42"/>
                  </a:lnTo>
                  <a:lnTo>
                    <a:pt x="7" y="5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1" y="67"/>
                  </a:lnTo>
                  <a:lnTo>
                    <a:pt x="3" y="68"/>
                  </a:lnTo>
                  <a:lnTo>
                    <a:pt x="7" y="68"/>
                  </a:lnTo>
                  <a:lnTo>
                    <a:pt x="9" y="68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8" y="52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32" y="23"/>
                  </a:lnTo>
                  <a:lnTo>
                    <a:pt x="35" y="16"/>
                  </a:lnTo>
                  <a:lnTo>
                    <a:pt x="38" y="13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3" y="10"/>
                  </a:lnTo>
                  <a:lnTo>
                    <a:pt x="45" y="9"/>
                  </a:lnTo>
                  <a:lnTo>
                    <a:pt x="45" y="4"/>
                  </a:lnTo>
                  <a:lnTo>
                    <a:pt x="43" y="1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" name="Freeform 583"/>
            <p:cNvSpPr/>
            <p:nvPr/>
          </p:nvSpPr>
          <p:spPr bwMode="auto">
            <a:xfrm>
              <a:off x="3648076" y="2266950"/>
              <a:ext cx="30163" cy="61913"/>
            </a:xfrm>
            <a:custGeom>
              <a:avLst/>
              <a:gdLst/>
              <a:ahLst/>
              <a:cxnLst>
                <a:cxn ang="0">
                  <a:pos x="65" y="3"/>
                </a:cxn>
                <a:cxn ang="0">
                  <a:pos x="65" y="3"/>
                </a:cxn>
                <a:cxn ang="0">
                  <a:pos x="60" y="9"/>
                </a:cxn>
                <a:cxn ang="0">
                  <a:pos x="55" y="17"/>
                </a:cxn>
                <a:cxn ang="0">
                  <a:pos x="47" y="35"/>
                </a:cxn>
                <a:cxn ang="0">
                  <a:pos x="39" y="54"/>
                </a:cxn>
                <a:cxn ang="0">
                  <a:pos x="31" y="72"/>
                </a:cxn>
                <a:cxn ang="0">
                  <a:pos x="31" y="72"/>
                </a:cxn>
                <a:cxn ang="0">
                  <a:pos x="14" y="110"/>
                </a:cxn>
                <a:cxn ang="0">
                  <a:pos x="6" y="130"/>
                </a:cxn>
                <a:cxn ang="0">
                  <a:pos x="0" y="149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0" y="154"/>
                </a:cxn>
                <a:cxn ang="0">
                  <a:pos x="4" y="156"/>
                </a:cxn>
                <a:cxn ang="0">
                  <a:pos x="7" y="156"/>
                </a:cxn>
                <a:cxn ang="0">
                  <a:pos x="9" y="154"/>
                </a:cxn>
                <a:cxn ang="0">
                  <a:pos x="10" y="152"/>
                </a:cxn>
                <a:cxn ang="0">
                  <a:pos x="10" y="152"/>
                </a:cxn>
                <a:cxn ang="0">
                  <a:pos x="17" y="133"/>
                </a:cxn>
                <a:cxn ang="0">
                  <a:pos x="23" y="114"/>
                </a:cxn>
                <a:cxn ang="0">
                  <a:pos x="41" y="77"/>
                </a:cxn>
                <a:cxn ang="0">
                  <a:pos x="41" y="77"/>
                </a:cxn>
                <a:cxn ang="0">
                  <a:pos x="48" y="60"/>
                </a:cxn>
                <a:cxn ang="0">
                  <a:pos x="56" y="42"/>
                </a:cxn>
                <a:cxn ang="0">
                  <a:pos x="64" y="25"/>
                </a:cxn>
                <a:cxn ang="0">
                  <a:pos x="68" y="17"/>
                </a:cxn>
                <a:cxn ang="0">
                  <a:pos x="74" y="10"/>
                </a:cxn>
                <a:cxn ang="0">
                  <a:pos x="74" y="10"/>
                </a:cxn>
                <a:cxn ang="0">
                  <a:pos x="75" y="8"/>
                </a:cxn>
                <a:cxn ang="0">
                  <a:pos x="75" y="5"/>
                </a:cxn>
                <a:cxn ang="0">
                  <a:pos x="73" y="3"/>
                </a:cxn>
                <a:cxn ang="0">
                  <a:pos x="70" y="0"/>
                </a:cxn>
                <a:cxn ang="0">
                  <a:pos x="68" y="0"/>
                </a:cxn>
                <a:cxn ang="0">
                  <a:pos x="65" y="3"/>
                </a:cxn>
                <a:cxn ang="0">
                  <a:pos x="65" y="3"/>
                </a:cxn>
              </a:cxnLst>
              <a:rect l="0" t="0" r="r" b="b"/>
              <a:pathLst>
                <a:path w="75" h="156">
                  <a:moveTo>
                    <a:pt x="65" y="3"/>
                  </a:moveTo>
                  <a:lnTo>
                    <a:pt x="65" y="3"/>
                  </a:lnTo>
                  <a:lnTo>
                    <a:pt x="60" y="9"/>
                  </a:lnTo>
                  <a:lnTo>
                    <a:pt x="55" y="17"/>
                  </a:lnTo>
                  <a:lnTo>
                    <a:pt x="47" y="35"/>
                  </a:lnTo>
                  <a:lnTo>
                    <a:pt x="39" y="54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14" y="110"/>
                  </a:lnTo>
                  <a:lnTo>
                    <a:pt x="6" y="130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0" y="154"/>
                  </a:lnTo>
                  <a:lnTo>
                    <a:pt x="4" y="156"/>
                  </a:lnTo>
                  <a:lnTo>
                    <a:pt x="7" y="156"/>
                  </a:lnTo>
                  <a:lnTo>
                    <a:pt x="9" y="154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7" y="133"/>
                  </a:lnTo>
                  <a:lnTo>
                    <a:pt x="23" y="114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8" y="60"/>
                  </a:lnTo>
                  <a:lnTo>
                    <a:pt x="56" y="42"/>
                  </a:lnTo>
                  <a:lnTo>
                    <a:pt x="64" y="25"/>
                  </a:lnTo>
                  <a:lnTo>
                    <a:pt x="68" y="17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5" y="8"/>
                  </a:lnTo>
                  <a:lnTo>
                    <a:pt x="75" y="5"/>
                  </a:lnTo>
                  <a:lnTo>
                    <a:pt x="73" y="3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5" y="3"/>
                  </a:lnTo>
                  <a:lnTo>
                    <a:pt x="65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584"/>
            <p:cNvSpPr/>
            <p:nvPr/>
          </p:nvSpPr>
          <p:spPr bwMode="auto">
            <a:xfrm>
              <a:off x="3698876" y="2268538"/>
              <a:ext cx="17463" cy="38100"/>
            </a:xfrm>
            <a:custGeom>
              <a:avLst/>
              <a:gdLst/>
              <a:ahLst/>
              <a:cxnLst>
                <a:cxn ang="0">
                  <a:pos x="30" y="6"/>
                </a:cxn>
                <a:cxn ang="0">
                  <a:pos x="30" y="6"/>
                </a:cxn>
                <a:cxn ang="0">
                  <a:pos x="28" y="17"/>
                </a:cxn>
                <a:cxn ang="0">
                  <a:pos x="25" y="27"/>
                </a:cxn>
                <a:cxn ang="0">
                  <a:pos x="17" y="48"/>
                </a:cxn>
                <a:cxn ang="0">
                  <a:pos x="17" y="48"/>
                </a:cxn>
                <a:cxn ang="0">
                  <a:pos x="9" y="68"/>
                </a:cxn>
                <a:cxn ang="0">
                  <a:pos x="9" y="68"/>
                </a:cxn>
                <a:cxn ang="0">
                  <a:pos x="7" y="76"/>
                </a:cxn>
                <a:cxn ang="0">
                  <a:pos x="3" y="85"/>
                </a:cxn>
                <a:cxn ang="0">
                  <a:pos x="3" y="85"/>
                </a:cxn>
                <a:cxn ang="0">
                  <a:pos x="0" y="86"/>
                </a:cxn>
                <a:cxn ang="0">
                  <a:pos x="0" y="88"/>
                </a:cxn>
                <a:cxn ang="0">
                  <a:pos x="0" y="93"/>
                </a:cxn>
                <a:cxn ang="0">
                  <a:pos x="4" y="95"/>
                </a:cxn>
                <a:cxn ang="0">
                  <a:pos x="5" y="95"/>
                </a:cxn>
                <a:cxn ang="0">
                  <a:pos x="8" y="94"/>
                </a:cxn>
                <a:cxn ang="0">
                  <a:pos x="8" y="94"/>
                </a:cxn>
                <a:cxn ang="0">
                  <a:pos x="11" y="93"/>
                </a:cxn>
                <a:cxn ang="0">
                  <a:pos x="12" y="90"/>
                </a:cxn>
                <a:cxn ang="0">
                  <a:pos x="14" y="85"/>
                </a:cxn>
                <a:cxn ang="0">
                  <a:pos x="14" y="85"/>
                </a:cxn>
                <a:cxn ang="0">
                  <a:pos x="20" y="73"/>
                </a:cxn>
                <a:cxn ang="0">
                  <a:pos x="24" y="60"/>
                </a:cxn>
                <a:cxn ang="0">
                  <a:pos x="24" y="60"/>
                </a:cxn>
                <a:cxn ang="0">
                  <a:pos x="34" y="34"/>
                </a:cxn>
                <a:cxn ang="0">
                  <a:pos x="39" y="20"/>
                </a:cxn>
                <a:cxn ang="0">
                  <a:pos x="42" y="6"/>
                </a:cxn>
                <a:cxn ang="0">
                  <a:pos x="42" y="6"/>
                </a:cxn>
                <a:cxn ang="0">
                  <a:pos x="41" y="4"/>
                </a:cxn>
                <a:cxn ang="0">
                  <a:pos x="41" y="1"/>
                </a:cxn>
                <a:cxn ang="0">
                  <a:pos x="38" y="1"/>
                </a:cxn>
                <a:cxn ang="0">
                  <a:pos x="37" y="0"/>
                </a:cxn>
                <a:cxn ang="0">
                  <a:pos x="33" y="1"/>
                </a:cxn>
                <a:cxn ang="0">
                  <a:pos x="30" y="4"/>
                </a:cxn>
                <a:cxn ang="0">
                  <a:pos x="30" y="6"/>
                </a:cxn>
                <a:cxn ang="0">
                  <a:pos x="30" y="6"/>
                </a:cxn>
              </a:cxnLst>
              <a:rect l="0" t="0" r="r" b="b"/>
              <a:pathLst>
                <a:path w="42" h="95">
                  <a:moveTo>
                    <a:pt x="30" y="6"/>
                  </a:moveTo>
                  <a:lnTo>
                    <a:pt x="30" y="6"/>
                  </a:lnTo>
                  <a:lnTo>
                    <a:pt x="28" y="17"/>
                  </a:lnTo>
                  <a:lnTo>
                    <a:pt x="25" y="27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7" y="76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93"/>
                  </a:lnTo>
                  <a:lnTo>
                    <a:pt x="4" y="95"/>
                  </a:lnTo>
                  <a:lnTo>
                    <a:pt x="5" y="95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11" y="93"/>
                  </a:lnTo>
                  <a:lnTo>
                    <a:pt x="12" y="90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20" y="73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34" y="34"/>
                  </a:lnTo>
                  <a:lnTo>
                    <a:pt x="39" y="2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1" y="4"/>
                  </a:lnTo>
                  <a:lnTo>
                    <a:pt x="41" y="1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3" y="1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0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585"/>
            <p:cNvSpPr/>
            <p:nvPr/>
          </p:nvSpPr>
          <p:spPr bwMode="auto">
            <a:xfrm>
              <a:off x="3736976" y="2259013"/>
              <a:ext cx="17463" cy="36513"/>
            </a:xfrm>
            <a:custGeom>
              <a:avLst/>
              <a:gdLst/>
              <a:ahLst/>
              <a:cxnLst>
                <a:cxn ang="0">
                  <a:pos x="36" y="4"/>
                </a:cxn>
                <a:cxn ang="0">
                  <a:pos x="36" y="4"/>
                </a:cxn>
                <a:cxn ang="0">
                  <a:pos x="26" y="25"/>
                </a:cxn>
                <a:cxn ang="0">
                  <a:pos x="19" y="45"/>
                </a:cxn>
                <a:cxn ang="0">
                  <a:pos x="19" y="45"/>
                </a:cxn>
                <a:cxn ang="0">
                  <a:pos x="12" y="65"/>
                </a:cxn>
                <a:cxn ang="0">
                  <a:pos x="8" y="74"/>
                </a:cxn>
                <a:cxn ang="0">
                  <a:pos x="6" y="78"/>
                </a:cxn>
                <a:cxn ang="0">
                  <a:pos x="3" y="81"/>
                </a:cxn>
                <a:cxn ang="0">
                  <a:pos x="3" y="81"/>
                </a:cxn>
                <a:cxn ang="0">
                  <a:pos x="0" y="83"/>
                </a:cxn>
                <a:cxn ang="0">
                  <a:pos x="0" y="85"/>
                </a:cxn>
                <a:cxn ang="0">
                  <a:pos x="2" y="87"/>
                </a:cxn>
                <a:cxn ang="0">
                  <a:pos x="2" y="89"/>
                </a:cxn>
                <a:cxn ang="0">
                  <a:pos x="6" y="90"/>
                </a:cxn>
                <a:cxn ang="0">
                  <a:pos x="8" y="90"/>
                </a:cxn>
                <a:cxn ang="0">
                  <a:pos x="11" y="89"/>
                </a:cxn>
                <a:cxn ang="0">
                  <a:pos x="11" y="89"/>
                </a:cxn>
                <a:cxn ang="0">
                  <a:pos x="17" y="82"/>
                </a:cxn>
                <a:cxn ang="0">
                  <a:pos x="21" y="73"/>
                </a:cxn>
                <a:cxn ang="0">
                  <a:pos x="25" y="64"/>
                </a:cxn>
                <a:cxn ang="0">
                  <a:pos x="28" y="55"/>
                </a:cxn>
                <a:cxn ang="0">
                  <a:pos x="28" y="55"/>
                </a:cxn>
                <a:cxn ang="0">
                  <a:pos x="32" y="43"/>
                </a:cxn>
                <a:cxn ang="0">
                  <a:pos x="37" y="31"/>
                </a:cxn>
                <a:cxn ang="0">
                  <a:pos x="46" y="6"/>
                </a:cxn>
                <a:cxn ang="0">
                  <a:pos x="46" y="6"/>
                </a:cxn>
                <a:cxn ang="0">
                  <a:pos x="46" y="4"/>
                </a:cxn>
                <a:cxn ang="0">
                  <a:pos x="46" y="2"/>
                </a:cxn>
                <a:cxn ang="0">
                  <a:pos x="45" y="1"/>
                </a:cxn>
                <a:cxn ang="0">
                  <a:pos x="42" y="0"/>
                </a:cxn>
                <a:cxn ang="0">
                  <a:pos x="38" y="0"/>
                </a:cxn>
                <a:cxn ang="0">
                  <a:pos x="37" y="1"/>
                </a:cxn>
                <a:cxn ang="0">
                  <a:pos x="36" y="4"/>
                </a:cxn>
                <a:cxn ang="0">
                  <a:pos x="36" y="4"/>
                </a:cxn>
              </a:cxnLst>
              <a:rect l="0" t="0" r="r" b="b"/>
              <a:pathLst>
                <a:path w="46" h="90">
                  <a:moveTo>
                    <a:pt x="36" y="4"/>
                  </a:moveTo>
                  <a:lnTo>
                    <a:pt x="36" y="4"/>
                  </a:lnTo>
                  <a:lnTo>
                    <a:pt x="26" y="2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2" y="65"/>
                  </a:lnTo>
                  <a:lnTo>
                    <a:pt x="8" y="74"/>
                  </a:lnTo>
                  <a:lnTo>
                    <a:pt x="6" y="78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2" y="87"/>
                  </a:lnTo>
                  <a:lnTo>
                    <a:pt x="2" y="89"/>
                  </a:lnTo>
                  <a:lnTo>
                    <a:pt x="6" y="90"/>
                  </a:lnTo>
                  <a:lnTo>
                    <a:pt x="8" y="90"/>
                  </a:lnTo>
                  <a:lnTo>
                    <a:pt x="11" y="89"/>
                  </a:lnTo>
                  <a:lnTo>
                    <a:pt x="11" y="89"/>
                  </a:lnTo>
                  <a:lnTo>
                    <a:pt x="17" y="82"/>
                  </a:lnTo>
                  <a:lnTo>
                    <a:pt x="21" y="73"/>
                  </a:lnTo>
                  <a:lnTo>
                    <a:pt x="25" y="6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32" y="43"/>
                  </a:lnTo>
                  <a:lnTo>
                    <a:pt x="37" y="31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7" y="1"/>
                  </a:lnTo>
                  <a:lnTo>
                    <a:pt x="36" y="4"/>
                  </a:lnTo>
                  <a:lnTo>
                    <a:pt x="3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586"/>
            <p:cNvSpPr/>
            <p:nvPr/>
          </p:nvSpPr>
          <p:spPr bwMode="auto">
            <a:xfrm>
              <a:off x="3775076" y="2259013"/>
              <a:ext cx="14288" cy="36513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2" y="14"/>
                </a:cxn>
                <a:cxn ang="0">
                  <a:pos x="18" y="26"/>
                </a:cxn>
                <a:cxn ang="0">
                  <a:pos x="12" y="49"/>
                </a:cxn>
                <a:cxn ang="0">
                  <a:pos x="12" y="49"/>
                </a:cxn>
                <a:cxn ang="0">
                  <a:pos x="9" y="59"/>
                </a:cxn>
                <a:cxn ang="0">
                  <a:pos x="5" y="66"/>
                </a:cxn>
                <a:cxn ang="0">
                  <a:pos x="1" y="76"/>
                </a:cxn>
                <a:cxn ang="0">
                  <a:pos x="0" y="85"/>
                </a:cxn>
                <a:cxn ang="0">
                  <a:pos x="0" y="85"/>
                </a:cxn>
                <a:cxn ang="0">
                  <a:pos x="0" y="87"/>
                </a:cxn>
                <a:cxn ang="0">
                  <a:pos x="1" y="89"/>
                </a:cxn>
                <a:cxn ang="0">
                  <a:pos x="5" y="90"/>
                </a:cxn>
                <a:cxn ang="0">
                  <a:pos x="9" y="89"/>
                </a:cxn>
                <a:cxn ang="0">
                  <a:pos x="10" y="87"/>
                </a:cxn>
                <a:cxn ang="0">
                  <a:pos x="12" y="85"/>
                </a:cxn>
                <a:cxn ang="0">
                  <a:pos x="12" y="85"/>
                </a:cxn>
                <a:cxn ang="0">
                  <a:pos x="13" y="77"/>
                </a:cxn>
                <a:cxn ang="0">
                  <a:pos x="15" y="68"/>
                </a:cxn>
                <a:cxn ang="0">
                  <a:pos x="22" y="52"/>
                </a:cxn>
                <a:cxn ang="0">
                  <a:pos x="22" y="52"/>
                </a:cxn>
                <a:cxn ang="0">
                  <a:pos x="30" y="30"/>
                </a:cxn>
                <a:cxn ang="0">
                  <a:pos x="32" y="19"/>
                </a:cxn>
                <a:cxn ang="0">
                  <a:pos x="38" y="8"/>
                </a:cxn>
                <a:cxn ang="0">
                  <a:pos x="38" y="8"/>
                </a:cxn>
                <a:cxn ang="0">
                  <a:pos x="38" y="5"/>
                </a:cxn>
                <a:cxn ang="0">
                  <a:pos x="38" y="4"/>
                </a:cxn>
                <a:cxn ang="0">
                  <a:pos x="35" y="0"/>
                </a:cxn>
                <a:cxn ang="0">
                  <a:pos x="32" y="0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7" y="2"/>
                </a:cxn>
                <a:cxn ang="0">
                  <a:pos x="27" y="2"/>
                </a:cxn>
              </a:cxnLst>
              <a:rect l="0" t="0" r="r" b="b"/>
              <a:pathLst>
                <a:path w="38" h="90">
                  <a:moveTo>
                    <a:pt x="27" y="2"/>
                  </a:moveTo>
                  <a:lnTo>
                    <a:pt x="27" y="2"/>
                  </a:lnTo>
                  <a:lnTo>
                    <a:pt x="22" y="14"/>
                  </a:lnTo>
                  <a:lnTo>
                    <a:pt x="18" y="26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9" y="59"/>
                  </a:lnTo>
                  <a:lnTo>
                    <a:pt x="5" y="66"/>
                  </a:lnTo>
                  <a:lnTo>
                    <a:pt x="1" y="76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1" y="89"/>
                  </a:lnTo>
                  <a:lnTo>
                    <a:pt x="5" y="90"/>
                  </a:lnTo>
                  <a:lnTo>
                    <a:pt x="9" y="89"/>
                  </a:lnTo>
                  <a:lnTo>
                    <a:pt x="10" y="87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77"/>
                  </a:lnTo>
                  <a:lnTo>
                    <a:pt x="15" y="68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30" y="30"/>
                  </a:lnTo>
                  <a:lnTo>
                    <a:pt x="32" y="19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2"/>
                  </a:lnTo>
                  <a:lnTo>
                    <a:pt x="2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2" name="Freeform 587"/>
            <p:cNvSpPr/>
            <p:nvPr/>
          </p:nvSpPr>
          <p:spPr bwMode="auto">
            <a:xfrm>
              <a:off x="3797301" y="2268538"/>
              <a:ext cx="14288" cy="31750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3" y="3"/>
                </a:cxn>
                <a:cxn ang="0">
                  <a:pos x="16" y="22"/>
                </a:cxn>
                <a:cxn ang="0">
                  <a:pos x="12" y="32"/>
                </a:cxn>
                <a:cxn ang="0">
                  <a:pos x="11" y="42"/>
                </a:cxn>
                <a:cxn ang="0">
                  <a:pos x="11" y="42"/>
                </a:cxn>
                <a:cxn ang="0">
                  <a:pos x="9" y="50"/>
                </a:cxn>
                <a:cxn ang="0">
                  <a:pos x="7" y="58"/>
                </a:cxn>
                <a:cxn ang="0">
                  <a:pos x="3" y="64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5"/>
                </a:cxn>
                <a:cxn ang="0">
                  <a:pos x="0" y="76"/>
                </a:cxn>
                <a:cxn ang="0">
                  <a:pos x="4" y="79"/>
                </a:cxn>
                <a:cxn ang="0">
                  <a:pos x="8" y="79"/>
                </a:cxn>
                <a:cxn ang="0">
                  <a:pos x="9" y="77"/>
                </a:cxn>
                <a:cxn ang="0">
                  <a:pos x="11" y="75"/>
                </a:cxn>
                <a:cxn ang="0">
                  <a:pos x="11" y="75"/>
                </a:cxn>
                <a:cxn ang="0">
                  <a:pos x="15" y="70"/>
                </a:cxn>
                <a:cxn ang="0">
                  <a:pos x="17" y="63"/>
                </a:cxn>
                <a:cxn ang="0">
                  <a:pos x="17" y="63"/>
                </a:cxn>
                <a:cxn ang="0">
                  <a:pos x="21" y="55"/>
                </a:cxn>
                <a:cxn ang="0">
                  <a:pos x="23" y="47"/>
                </a:cxn>
                <a:cxn ang="0">
                  <a:pos x="23" y="47"/>
                </a:cxn>
                <a:cxn ang="0">
                  <a:pos x="24" y="37"/>
                </a:cxn>
                <a:cxn ang="0">
                  <a:pos x="28" y="26"/>
                </a:cxn>
                <a:cxn ang="0">
                  <a:pos x="34" y="7"/>
                </a:cxn>
                <a:cxn ang="0">
                  <a:pos x="34" y="7"/>
                </a:cxn>
                <a:cxn ang="0">
                  <a:pos x="34" y="4"/>
                </a:cxn>
                <a:cxn ang="0">
                  <a:pos x="33" y="2"/>
                </a:cxn>
                <a:cxn ang="0">
                  <a:pos x="30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23" y="3"/>
                </a:cxn>
                <a:cxn ang="0">
                  <a:pos x="23" y="3"/>
                </a:cxn>
              </a:cxnLst>
              <a:rect l="0" t="0" r="r" b="b"/>
              <a:pathLst>
                <a:path w="34" h="79">
                  <a:moveTo>
                    <a:pt x="23" y="3"/>
                  </a:moveTo>
                  <a:lnTo>
                    <a:pt x="23" y="3"/>
                  </a:lnTo>
                  <a:lnTo>
                    <a:pt x="16" y="22"/>
                  </a:lnTo>
                  <a:lnTo>
                    <a:pt x="12" y="3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9" y="50"/>
                  </a:lnTo>
                  <a:lnTo>
                    <a:pt x="7" y="58"/>
                  </a:lnTo>
                  <a:lnTo>
                    <a:pt x="3" y="6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6"/>
                  </a:lnTo>
                  <a:lnTo>
                    <a:pt x="4" y="79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5" y="70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21" y="55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37"/>
                  </a:lnTo>
                  <a:lnTo>
                    <a:pt x="28" y="26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33" y="2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3" name="Freeform 588"/>
            <p:cNvSpPr/>
            <p:nvPr/>
          </p:nvSpPr>
          <p:spPr bwMode="auto">
            <a:xfrm>
              <a:off x="3100388" y="2054225"/>
              <a:ext cx="760413" cy="293688"/>
            </a:xfrm>
            <a:custGeom>
              <a:avLst/>
              <a:gdLst/>
              <a:ahLst/>
              <a:cxnLst>
                <a:cxn ang="0">
                  <a:pos x="1909" y="649"/>
                </a:cxn>
                <a:cxn ang="0">
                  <a:pos x="1902" y="606"/>
                </a:cxn>
                <a:cxn ang="0">
                  <a:pos x="1898" y="561"/>
                </a:cxn>
                <a:cxn ang="0">
                  <a:pos x="1870" y="489"/>
                </a:cxn>
                <a:cxn ang="0">
                  <a:pos x="1813" y="386"/>
                </a:cxn>
                <a:cxn ang="0">
                  <a:pos x="1717" y="256"/>
                </a:cxn>
                <a:cxn ang="0">
                  <a:pos x="1627" y="177"/>
                </a:cxn>
                <a:cxn ang="0">
                  <a:pos x="1513" y="113"/>
                </a:cxn>
                <a:cxn ang="0">
                  <a:pos x="1346" y="52"/>
                </a:cxn>
                <a:cxn ang="0">
                  <a:pos x="1224" y="24"/>
                </a:cxn>
                <a:cxn ang="0">
                  <a:pos x="1144" y="9"/>
                </a:cxn>
                <a:cxn ang="0">
                  <a:pos x="952" y="0"/>
                </a:cxn>
                <a:cxn ang="0">
                  <a:pos x="817" y="4"/>
                </a:cxn>
                <a:cxn ang="0">
                  <a:pos x="639" y="26"/>
                </a:cxn>
                <a:cxn ang="0">
                  <a:pos x="520" y="60"/>
                </a:cxn>
                <a:cxn ang="0">
                  <a:pos x="429" y="103"/>
                </a:cxn>
                <a:cxn ang="0">
                  <a:pos x="298" y="187"/>
                </a:cxn>
                <a:cxn ang="0">
                  <a:pos x="238" y="232"/>
                </a:cxn>
                <a:cxn ang="0">
                  <a:pos x="157" y="315"/>
                </a:cxn>
                <a:cxn ang="0">
                  <a:pos x="77" y="421"/>
                </a:cxn>
                <a:cxn ang="0">
                  <a:pos x="43" y="491"/>
                </a:cxn>
                <a:cxn ang="0">
                  <a:pos x="17" y="598"/>
                </a:cxn>
                <a:cxn ang="0">
                  <a:pos x="0" y="716"/>
                </a:cxn>
                <a:cxn ang="0">
                  <a:pos x="11" y="734"/>
                </a:cxn>
                <a:cxn ang="0">
                  <a:pos x="35" y="736"/>
                </a:cxn>
                <a:cxn ang="0">
                  <a:pos x="44" y="722"/>
                </a:cxn>
                <a:cxn ang="0">
                  <a:pos x="55" y="632"/>
                </a:cxn>
                <a:cxn ang="0">
                  <a:pos x="66" y="564"/>
                </a:cxn>
                <a:cxn ang="0">
                  <a:pos x="109" y="460"/>
                </a:cxn>
                <a:cxn ang="0">
                  <a:pos x="138" y="413"/>
                </a:cxn>
                <a:cxn ang="0">
                  <a:pos x="200" y="340"/>
                </a:cxn>
                <a:cxn ang="0">
                  <a:pos x="239" y="292"/>
                </a:cxn>
                <a:cxn ang="0">
                  <a:pos x="303" y="237"/>
                </a:cxn>
                <a:cxn ang="0">
                  <a:pos x="350" y="208"/>
                </a:cxn>
                <a:cxn ang="0">
                  <a:pos x="439" y="149"/>
                </a:cxn>
                <a:cxn ang="0">
                  <a:pos x="550" y="100"/>
                </a:cxn>
                <a:cxn ang="0">
                  <a:pos x="629" y="75"/>
                </a:cxn>
                <a:cxn ang="0">
                  <a:pos x="750" y="59"/>
                </a:cxn>
                <a:cxn ang="0">
                  <a:pos x="907" y="46"/>
                </a:cxn>
                <a:cxn ang="0">
                  <a:pos x="1071" y="50"/>
                </a:cxn>
                <a:cxn ang="0">
                  <a:pos x="1232" y="72"/>
                </a:cxn>
                <a:cxn ang="0">
                  <a:pos x="1387" y="119"/>
                </a:cxn>
                <a:cxn ang="0">
                  <a:pos x="1538" y="181"/>
                </a:cxn>
                <a:cxn ang="0">
                  <a:pos x="1592" y="209"/>
                </a:cxn>
                <a:cxn ang="0">
                  <a:pos x="1653" y="258"/>
                </a:cxn>
                <a:cxn ang="0">
                  <a:pos x="1739" y="364"/>
                </a:cxn>
                <a:cxn ang="0">
                  <a:pos x="1818" y="491"/>
                </a:cxn>
                <a:cxn ang="0">
                  <a:pos x="1845" y="547"/>
                </a:cxn>
                <a:cxn ang="0">
                  <a:pos x="1858" y="621"/>
                </a:cxn>
                <a:cxn ang="0">
                  <a:pos x="1870" y="680"/>
                </a:cxn>
                <a:cxn ang="0">
                  <a:pos x="1873" y="706"/>
                </a:cxn>
                <a:cxn ang="0">
                  <a:pos x="1883" y="719"/>
                </a:cxn>
                <a:cxn ang="0">
                  <a:pos x="1907" y="719"/>
                </a:cxn>
                <a:cxn ang="0">
                  <a:pos x="1917" y="706"/>
                </a:cxn>
                <a:cxn ang="0">
                  <a:pos x="1917" y="688"/>
                </a:cxn>
              </a:cxnLst>
              <a:rect l="0" t="0" r="r" b="b"/>
              <a:pathLst>
                <a:path w="1917" h="739">
                  <a:moveTo>
                    <a:pt x="1917" y="688"/>
                  </a:moveTo>
                  <a:lnTo>
                    <a:pt x="1917" y="688"/>
                  </a:lnTo>
                  <a:lnTo>
                    <a:pt x="1915" y="668"/>
                  </a:lnTo>
                  <a:lnTo>
                    <a:pt x="1909" y="649"/>
                  </a:lnTo>
                  <a:lnTo>
                    <a:pt x="1909" y="649"/>
                  </a:lnTo>
                  <a:lnTo>
                    <a:pt x="1907" y="638"/>
                  </a:lnTo>
                  <a:lnTo>
                    <a:pt x="1904" y="628"/>
                  </a:lnTo>
                  <a:lnTo>
                    <a:pt x="1902" y="606"/>
                  </a:lnTo>
                  <a:lnTo>
                    <a:pt x="1900" y="583"/>
                  </a:lnTo>
                  <a:lnTo>
                    <a:pt x="1899" y="573"/>
                  </a:lnTo>
                  <a:lnTo>
                    <a:pt x="1898" y="561"/>
                  </a:lnTo>
                  <a:lnTo>
                    <a:pt x="1898" y="561"/>
                  </a:lnTo>
                  <a:lnTo>
                    <a:pt x="1892" y="543"/>
                  </a:lnTo>
                  <a:lnTo>
                    <a:pt x="1886" y="525"/>
                  </a:lnTo>
                  <a:lnTo>
                    <a:pt x="1878" y="506"/>
                  </a:lnTo>
                  <a:lnTo>
                    <a:pt x="1870" y="489"/>
                  </a:lnTo>
                  <a:lnTo>
                    <a:pt x="1852" y="454"/>
                  </a:lnTo>
                  <a:lnTo>
                    <a:pt x="1834" y="420"/>
                  </a:lnTo>
                  <a:lnTo>
                    <a:pt x="1834" y="420"/>
                  </a:lnTo>
                  <a:lnTo>
                    <a:pt x="1813" y="386"/>
                  </a:lnTo>
                  <a:lnTo>
                    <a:pt x="1792" y="352"/>
                  </a:lnTo>
                  <a:lnTo>
                    <a:pt x="1768" y="319"/>
                  </a:lnTo>
                  <a:lnTo>
                    <a:pt x="1743" y="287"/>
                  </a:lnTo>
                  <a:lnTo>
                    <a:pt x="1717" y="256"/>
                  </a:lnTo>
                  <a:lnTo>
                    <a:pt x="1690" y="228"/>
                  </a:lnTo>
                  <a:lnTo>
                    <a:pt x="1660" y="202"/>
                  </a:lnTo>
                  <a:lnTo>
                    <a:pt x="1643" y="188"/>
                  </a:lnTo>
                  <a:lnTo>
                    <a:pt x="1627" y="177"/>
                  </a:lnTo>
                  <a:lnTo>
                    <a:pt x="1627" y="177"/>
                  </a:lnTo>
                  <a:lnTo>
                    <a:pt x="1592" y="154"/>
                  </a:lnTo>
                  <a:lnTo>
                    <a:pt x="1554" y="134"/>
                  </a:lnTo>
                  <a:lnTo>
                    <a:pt x="1513" y="113"/>
                  </a:lnTo>
                  <a:lnTo>
                    <a:pt x="1471" y="94"/>
                  </a:lnTo>
                  <a:lnTo>
                    <a:pt x="1429" y="79"/>
                  </a:lnTo>
                  <a:lnTo>
                    <a:pt x="1387" y="64"/>
                  </a:lnTo>
                  <a:lnTo>
                    <a:pt x="1346" y="52"/>
                  </a:lnTo>
                  <a:lnTo>
                    <a:pt x="1304" y="43"/>
                  </a:lnTo>
                  <a:lnTo>
                    <a:pt x="1304" y="43"/>
                  </a:lnTo>
                  <a:lnTo>
                    <a:pt x="1264" y="34"/>
                  </a:lnTo>
                  <a:lnTo>
                    <a:pt x="1224" y="24"/>
                  </a:lnTo>
                  <a:lnTo>
                    <a:pt x="1185" y="16"/>
                  </a:lnTo>
                  <a:lnTo>
                    <a:pt x="1164" y="12"/>
                  </a:lnTo>
                  <a:lnTo>
                    <a:pt x="1144" y="9"/>
                  </a:lnTo>
                  <a:lnTo>
                    <a:pt x="1144" y="9"/>
                  </a:lnTo>
                  <a:lnTo>
                    <a:pt x="1096" y="5"/>
                  </a:lnTo>
                  <a:lnTo>
                    <a:pt x="1047" y="3"/>
                  </a:lnTo>
                  <a:lnTo>
                    <a:pt x="999" y="1"/>
                  </a:lnTo>
                  <a:lnTo>
                    <a:pt x="952" y="0"/>
                  </a:lnTo>
                  <a:lnTo>
                    <a:pt x="952" y="0"/>
                  </a:lnTo>
                  <a:lnTo>
                    <a:pt x="907" y="1"/>
                  </a:lnTo>
                  <a:lnTo>
                    <a:pt x="862" y="3"/>
                  </a:lnTo>
                  <a:lnTo>
                    <a:pt x="817" y="4"/>
                  </a:lnTo>
                  <a:lnTo>
                    <a:pt x="773" y="8"/>
                  </a:lnTo>
                  <a:lnTo>
                    <a:pt x="727" y="13"/>
                  </a:lnTo>
                  <a:lnTo>
                    <a:pt x="682" y="18"/>
                  </a:lnTo>
                  <a:lnTo>
                    <a:pt x="639" y="26"/>
                  </a:lnTo>
                  <a:lnTo>
                    <a:pt x="595" y="37"/>
                  </a:lnTo>
                  <a:lnTo>
                    <a:pt x="595" y="37"/>
                  </a:lnTo>
                  <a:lnTo>
                    <a:pt x="557" y="47"/>
                  </a:lnTo>
                  <a:lnTo>
                    <a:pt x="520" y="60"/>
                  </a:lnTo>
                  <a:lnTo>
                    <a:pt x="484" y="76"/>
                  </a:lnTo>
                  <a:lnTo>
                    <a:pt x="448" y="93"/>
                  </a:lnTo>
                  <a:lnTo>
                    <a:pt x="448" y="93"/>
                  </a:lnTo>
                  <a:lnTo>
                    <a:pt x="429" y="103"/>
                  </a:lnTo>
                  <a:lnTo>
                    <a:pt x="409" y="114"/>
                  </a:lnTo>
                  <a:lnTo>
                    <a:pt x="372" y="139"/>
                  </a:lnTo>
                  <a:lnTo>
                    <a:pt x="336" y="164"/>
                  </a:lnTo>
                  <a:lnTo>
                    <a:pt x="298" y="187"/>
                  </a:lnTo>
                  <a:lnTo>
                    <a:pt x="298" y="187"/>
                  </a:lnTo>
                  <a:lnTo>
                    <a:pt x="282" y="198"/>
                  </a:lnTo>
                  <a:lnTo>
                    <a:pt x="266" y="208"/>
                  </a:lnTo>
                  <a:lnTo>
                    <a:pt x="238" y="232"/>
                  </a:lnTo>
                  <a:lnTo>
                    <a:pt x="211" y="256"/>
                  </a:lnTo>
                  <a:lnTo>
                    <a:pt x="185" y="283"/>
                  </a:lnTo>
                  <a:lnTo>
                    <a:pt x="185" y="283"/>
                  </a:lnTo>
                  <a:lnTo>
                    <a:pt x="157" y="315"/>
                  </a:lnTo>
                  <a:lnTo>
                    <a:pt x="129" y="349"/>
                  </a:lnTo>
                  <a:lnTo>
                    <a:pt x="102" y="386"/>
                  </a:lnTo>
                  <a:lnTo>
                    <a:pt x="77" y="421"/>
                  </a:lnTo>
                  <a:lnTo>
                    <a:pt x="77" y="421"/>
                  </a:lnTo>
                  <a:lnTo>
                    <a:pt x="68" y="438"/>
                  </a:lnTo>
                  <a:lnTo>
                    <a:pt x="58" y="457"/>
                  </a:lnTo>
                  <a:lnTo>
                    <a:pt x="51" y="474"/>
                  </a:lnTo>
                  <a:lnTo>
                    <a:pt x="43" y="491"/>
                  </a:lnTo>
                  <a:lnTo>
                    <a:pt x="36" y="509"/>
                  </a:lnTo>
                  <a:lnTo>
                    <a:pt x="31" y="526"/>
                  </a:lnTo>
                  <a:lnTo>
                    <a:pt x="23" y="561"/>
                  </a:lnTo>
                  <a:lnTo>
                    <a:pt x="17" y="598"/>
                  </a:lnTo>
                  <a:lnTo>
                    <a:pt x="10" y="634"/>
                  </a:lnTo>
                  <a:lnTo>
                    <a:pt x="1" y="710"/>
                  </a:lnTo>
                  <a:lnTo>
                    <a:pt x="1" y="710"/>
                  </a:lnTo>
                  <a:lnTo>
                    <a:pt x="0" y="716"/>
                  </a:lnTo>
                  <a:lnTo>
                    <a:pt x="1" y="721"/>
                  </a:lnTo>
                  <a:lnTo>
                    <a:pt x="2" y="725"/>
                  </a:lnTo>
                  <a:lnTo>
                    <a:pt x="5" y="729"/>
                  </a:lnTo>
                  <a:lnTo>
                    <a:pt x="11" y="734"/>
                  </a:lnTo>
                  <a:lnTo>
                    <a:pt x="19" y="738"/>
                  </a:lnTo>
                  <a:lnTo>
                    <a:pt x="27" y="739"/>
                  </a:lnTo>
                  <a:lnTo>
                    <a:pt x="31" y="738"/>
                  </a:lnTo>
                  <a:lnTo>
                    <a:pt x="35" y="736"/>
                  </a:lnTo>
                  <a:lnTo>
                    <a:pt x="39" y="734"/>
                  </a:lnTo>
                  <a:lnTo>
                    <a:pt x="41" y="731"/>
                  </a:lnTo>
                  <a:lnTo>
                    <a:pt x="43" y="727"/>
                  </a:lnTo>
                  <a:lnTo>
                    <a:pt x="44" y="722"/>
                  </a:lnTo>
                  <a:lnTo>
                    <a:pt x="44" y="722"/>
                  </a:lnTo>
                  <a:lnTo>
                    <a:pt x="48" y="692"/>
                  </a:lnTo>
                  <a:lnTo>
                    <a:pt x="51" y="662"/>
                  </a:lnTo>
                  <a:lnTo>
                    <a:pt x="55" y="632"/>
                  </a:lnTo>
                  <a:lnTo>
                    <a:pt x="58" y="600"/>
                  </a:lnTo>
                  <a:lnTo>
                    <a:pt x="58" y="600"/>
                  </a:lnTo>
                  <a:lnTo>
                    <a:pt x="61" y="582"/>
                  </a:lnTo>
                  <a:lnTo>
                    <a:pt x="66" y="564"/>
                  </a:lnTo>
                  <a:lnTo>
                    <a:pt x="72" y="547"/>
                  </a:lnTo>
                  <a:lnTo>
                    <a:pt x="78" y="528"/>
                  </a:lnTo>
                  <a:lnTo>
                    <a:pt x="94" y="494"/>
                  </a:lnTo>
                  <a:lnTo>
                    <a:pt x="109" y="460"/>
                  </a:lnTo>
                  <a:lnTo>
                    <a:pt x="109" y="460"/>
                  </a:lnTo>
                  <a:lnTo>
                    <a:pt x="117" y="443"/>
                  </a:lnTo>
                  <a:lnTo>
                    <a:pt x="128" y="428"/>
                  </a:lnTo>
                  <a:lnTo>
                    <a:pt x="138" y="413"/>
                  </a:lnTo>
                  <a:lnTo>
                    <a:pt x="151" y="398"/>
                  </a:lnTo>
                  <a:lnTo>
                    <a:pt x="176" y="369"/>
                  </a:lnTo>
                  <a:lnTo>
                    <a:pt x="188" y="355"/>
                  </a:lnTo>
                  <a:lnTo>
                    <a:pt x="200" y="340"/>
                  </a:lnTo>
                  <a:lnTo>
                    <a:pt x="200" y="340"/>
                  </a:lnTo>
                  <a:lnTo>
                    <a:pt x="211" y="324"/>
                  </a:lnTo>
                  <a:lnTo>
                    <a:pt x="225" y="307"/>
                  </a:lnTo>
                  <a:lnTo>
                    <a:pt x="239" y="292"/>
                  </a:lnTo>
                  <a:lnTo>
                    <a:pt x="253" y="277"/>
                  </a:lnTo>
                  <a:lnTo>
                    <a:pt x="269" y="263"/>
                  </a:lnTo>
                  <a:lnTo>
                    <a:pt x="286" y="249"/>
                  </a:lnTo>
                  <a:lnTo>
                    <a:pt x="303" y="237"/>
                  </a:lnTo>
                  <a:lnTo>
                    <a:pt x="320" y="226"/>
                  </a:lnTo>
                  <a:lnTo>
                    <a:pt x="320" y="226"/>
                  </a:lnTo>
                  <a:lnTo>
                    <a:pt x="336" y="217"/>
                  </a:lnTo>
                  <a:lnTo>
                    <a:pt x="350" y="208"/>
                  </a:lnTo>
                  <a:lnTo>
                    <a:pt x="379" y="187"/>
                  </a:lnTo>
                  <a:lnTo>
                    <a:pt x="409" y="166"/>
                  </a:lnTo>
                  <a:lnTo>
                    <a:pt x="423" y="157"/>
                  </a:lnTo>
                  <a:lnTo>
                    <a:pt x="439" y="149"/>
                  </a:lnTo>
                  <a:lnTo>
                    <a:pt x="439" y="149"/>
                  </a:lnTo>
                  <a:lnTo>
                    <a:pt x="476" y="131"/>
                  </a:lnTo>
                  <a:lnTo>
                    <a:pt x="512" y="115"/>
                  </a:lnTo>
                  <a:lnTo>
                    <a:pt x="550" y="100"/>
                  </a:lnTo>
                  <a:lnTo>
                    <a:pt x="590" y="85"/>
                  </a:lnTo>
                  <a:lnTo>
                    <a:pt x="590" y="85"/>
                  </a:lnTo>
                  <a:lnTo>
                    <a:pt x="609" y="80"/>
                  </a:lnTo>
                  <a:lnTo>
                    <a:pt x="629" y="75"/>
                  </a:lnTo>
                  <a:lnTo>
                    <a:pt x="648" y="71"/>
                  </a:lnTo>
                  <a:lnTo>
                    <a:pt x="669" y="68"/>
                  </a:lnTo>
                  <a:lnTo>
                    <a:pt x="710" y="63"/>
                  </a:lnTo>
                  <a:lnTo>
                    <a:pt x="750" y="59"/>
                  </a:lnTo>
                  <a:lnTo>
                    <a:pt x="750" y="59"/>
                  </a:lnTo>
                  <a:lnTo>
                    <a:pt x="829" y="51"/>
                  </a:lnTo>
                  <a:lnTo>
                    <a:pt x="868" y="47"/>
                  </a:lnTo>
                  <a:lnTo>
                    <a:pt x="907" y="46"/>
                  </a:lnTo>
                  <a:lnTo>
                    <a:pt x="907" y="46"/>
                  </a:lnTo>
                  <a:lnTo>
                    <a:pt x="988" y="47"/>
                  </a:lnTo>
                  <a:lnTo>
                    <a:pt x="1030" y="47"/>
                  </a:lnTo>
                  <a:lnTo>
                    <a:pt x="1071" y="50"/>
                  </a:lnTo>
                  <a:lnTo>
                    <a:pt x="1111" y="52"/>
                  </a:lnTo>
                  <a:lnTo>
                    <a:pt x="1152" y="56"/>
                  </a:lnTo>
                  <a:lnTo>
                    <a:pt x="1193" y="63"/>
                  </a:lnTo>
                  <a:lnTo>
                    <a:pt x="1232" y="72"/>
                  </a:lnTo>
                  <a:lnTo>
                    <a:pt x="1232" y="72"/>
                  </a:lnTo>
                  <a:lnTo>
                    <a:pt x="1312" y="94"/>
                  </a:lnTo>
                  <a:lnTo>
                    <a:pt x="1350" y="106"/>
                  </a:lnTo>
                  <a:lnTo>
                    <a:pt x="1387" y="119"/>
                  </a:lnTo>
                  <a:lnTo>
                    <a:pt x="1425" y="132"/>
                  </a:lnTo>
                  <a:lnTo>
                    <a:pt x="1463" y="147"/>
                  </a:lnTo>
                  <a:lnTo>
                    <a:pt x="1500" y="162"/>
                  </a:lnTo>
                  <a:lnTo>
                    <a:pt x="1538" y="181"/>
                  </a:lnTo>
                  <a:lnTo>
                    <a:pt x="1538" y="181"/>
                  </a:lnTo>
                  <a:lnTo>
                    <a:pt x="1558" y="190"/>
                  </a:lnTo>
                  <a:lnTo>
                    <a:pt x="1575" y="199"/>
                  </a:lnTo>
                  <a:lnTo>
                    <a:pt x="1592" y="209"/>
                  </a:lnTo>
                  <a:lnTo>
                    <a:pt x="1609" y="221"/>
                  </a:lnTo>
                  <a:lnTo>
                    <a:pt x="1624" y="233"/>
                  </a:lnTo>
                  <a:lnTo>
                    <a:pt x="1639" y="245"/>
                  </a:lnTo>
                  <a:lnTo>
                    <a:pt x="1653" y="258"/>
                  </a:lnTo>
                  <a:lnTo>
                    <a:pt x="1666" y="272"/>
                  </a:lnTo>
                  <a:lnTo>
                    <a:pt x="1692" y="300"/>
                  </a:lnTo>
                  <a:lnTo>
                    <a:pt x="1717" y="331"/>
                  </a:lnTo>
                  <a:lnTo>
                    <a:pt x="1739" y="364"/>
                  </a:lnTo>
                  <a:lnTo>
                    <a:pt x="1762" y="398"/>
                  </a:lnTo>
                  <a:lnTo>
                    <a:pt x="1762" y="398"/>
                  </a:lnTo>
                  <a:lnTo>
                    <a:pt x="1799" y="459"/>
                  </a:lnTo>
                  <a:lnTo>
                    <a:pt x="1818" y="491"/>
                  </a:lnTo>
                  <a:lnTo>
                    <a:pt x="1835" y="522"/>
                  </a:lnTo>
                  <a:lnTo>
                    <a:pt x="1835" y="522"/>
                  </a:lnTo>
                  <a:lnTo>
                    <a:pt x="1840" y="534"/>
                  </a:lnTo>
                  <a:lnTo>
                    <a:pt x="1845" y="547"/>
                  </a:lnTo>
                  <a:lnTo>
                    <a:pt x="1852" y="570"/>
                  </a:lnTo>
                  <a:lnTo>
                    <a:pt x="1856" y="595"/>
                  </a:lnTo>
                  <a:lnTo>
                    <a:pt x="1858" y="621"/>
                  </a:lnTo>
                  <a:lnTo>
                    <a:pt x="1858" y="621"/>
                  </a:lnTo>
                  <a:lnTo>
                    <a:pt x="1858" y="632"/>
                  </a:lnTo>
                  <a:lnTo>
                    <a:pt x="1861" y="641"/>
                  </a:lnTo>
                  <a:lnTo>
                    <a:pt x="1865" y="661"/>
                  </a:lnTo>
                  <a:lnTo>
                    <a:pt x="1870" y="680"/>
                  </a:lnTo>
                  <a:lnTo>
                    <a:pt x="1871" y="691"/>
                  </a:lnTo>
                  <a:lnTo>
                    <a:pt x="1873" y="701"/>
                  </a:lnTo>
                  <a:lnTo>
                    <a:pt x="1873" y="701"/>
                  </a:lnTo>
                  <a:lnTo>
                    <a:pt x="1873" y="706"/>
                  </a:lnTo>
                  <a:lnTo>
                    <a:pt x="1874" y="710"/>
                  </a:lnTo>
                  <a:lnTo>
                    <a:pt x="1877" y="714"/>
                  </a:lnTo>
                  <a:lnTo>
                    <a:pt x="1879" y="718"/>
                  </a:lnTo>
                  <a:lnTo>
                    <a:pt x="1883" y="719"/>
                  </a:lnTo>
                  <a:lnTo>
                    <a:pt x="1887" y="722"/>
                  </a:lnTo>
                  <a:lnTo>
                    <a:pt x="1895" y="723"/>
                  </a:lnTo>
                  <a:lnTo>
                    <a:pt x="1903" y="722"/>
                  </a:lnTo>
                  <a:lnTo>
                    <a:pt x="1907" y="719"/>
                  </a:lnTo>
                  <a:lnTo>
                    <a:pt x="1911" y="718"/>
                  </a:lnTo>
                  <a:lnTo>
                    <a:pt x="1913" y="714"/>
                  </a:lnTo>
                  <a:lnTo>
                    <a:pt x="1916" y="710"/>
                  </a:lnTo>
                  <a:lnTo>
                    <a:pt x="1917" y="706"/>
                  </a:lnTo>
                  <a:lnTo>
                    <a:pt x="1917" y="701"/>
                  </a:lnTo>
                  <a:lnTo>
                    <a:pt x="1917" y="693"/>
                  </a:lnTo>
                  <a:lnTo>
                    <a:pt x="1917" y="693"/>
                  </a:lnTo>
                  <a:lnTo>
                    <a:pt x="1917" y="688"/>
                  </a:lnTo>
                  <a:lnTo>
                    <a:pt x="1917" y="6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Freeform 589"/>
            <p:cNvSpPr/>
            <p:nvPr/>
          </p:nvSpPr>
          <p:spPr bwMode="auto">
            <a:xfrm>
              <a:off x="3100388" y="2273300"/>
              <a:ext cx="766763" cy="79375"/>
            </a:xfrm>
            <a:custGeom>
              <a:avLst/>
              <a:gdLst/>
              <a:ahLst/>
              <a:cxnLst>
                <a:cxn ang="0">
                  <a:pos x="1837" y="85"/>
                </a:cxn>
                <a:cxn ang="0">
                  <a:pos x="1750" y="52"/>
                </a:cxn>
                <a:cxn ang="0">
                  <a:pos x="1652" y="40"/>
                </a:cxn>
                <a:cxn ang="0">
                  <a:pos x="1504" y="57"/>
                </a:cxn>
                <a:cxn ang="0">
                  <a:pos x="1433" y="81"/>
                </a:cxn>
                <a:cxn ang="0">
                  <a:pos x="1355" y="148"/>
                </a:cxn>
                <a:cxn ang="0">
                  <a:pos x="1304" y="93"/>
                </a:cxn>
                <a:cxn ang="0">
                  <a:pos x="1212" y="31"/>
                </a:cxn>
                <a:cxn ang="0">
                  <a:pos x="1142" y="5"/>
                </a:cxn>
                <a:cxn ang="0">
                  <a:pos x="996" y="2"/>
                </a:cxn>
                <a:cxn ang="0">
                  <a:pos x="909" y="8"/>
                </a:cxn>
                <a:cxn ang="0">
                  <a:pos x="803" y="32"/>
                </a:cxn>
                <a:cxn ang="0">
                  <a:pos x="714" y="56"/>
                </a:cxn>
                <a:cxn ang="0">
                  <a:pos x="626" y="103"/>
                </a:cxn>
                <a:cxn ang="0">
                  <a:pos x="565" y="131"/>
                </a:cxn>
                <a:cxn ang="0">
                  <a:pos x="485" y="81"/>
                </a:cxn>
                <a:cxn ang="0">
                  <a:pos x="397" y="51"/>
                </a:cxn>
                <a:cxn ang="0">
                  <a:pos x="300" y="44"/>
                </a:cxn>
                <a:cxn ang="0">
                  <a:pos x="201" y="52"/>
                </a:cxn>
                <a:cxn ang="0">
                  <a:pos x="117" y="86"/>
                </a:cxn>
                <a:cxn ang="0">
                  <a:pos x="32" y="137"/>
                </a:cxn>
                <a:cxn ang="0">
                  <a:pos x="3" y="145"/>
                </a:cxn>
                <a:cxn ang="0">
                  <a:pos x="1" y="188"/>
                </a:cxn>
                <a:cxn ang="0">
                  <a:pos x="26" y="202"/>
                </a:cxn>
                <a:cxn ang="0">
                  <a:pos x="89" y="159"/>
                </a:cxn>
                <a:cxn ang="0">
                  <a:pos x="175" y="108"/>
                </a:cxn>
                <a:cxn ang="0">
                  <a:pos x="282" y="91"/>
                </a:cxn>
                <a:cxn ang="0">
                  <a:pos x="379" y="94"/>
                </a:cxn>
                <a:cxn ang="0">
                  <a:pos x="468" y="123"/>
                </a:cxn>
                <a:cxn ang="0">
                  <a:pos x="548" y="175"/>
                </a:cxn>
                <a:cxn ang="0">
                  <a:pos x="567" y="196"/>
                </a:cxn>
                <a:cxn ang="0">
                  <a:pos x="601" y="195"/>
                </a:cxn>
                <a:cxn ang="0">
                  <a:pos x="609" y="176"/>
                </a:cxn>
                <a:cxn ang="0">
                  <a:pos x="668" y="132"/>
                </a:cxn>
                <a:cxn ang="0">
                  <a:pos x="770" y="85"/>
                </a:cxn>
                <a:cxn ang="0">
                  <a:pos x="889" y="55"/>
                </a:cxn>
                <a:cxn ang="0">
                  <a:pos x="952" y="48"/>
                </a:cxn>
                <a:cxn ang="0">
                  <a:pos x="1076" y="48"/>
                </a:cxn>
                <a:cxn ang="0">
                  <a:pos x="1149" y="53"/>
                </a:cxn>
                <a:cxn ang="0">
                  <a:pos x="1237" y="100"/>
                </a:cxn>
                <a:cxn ang="0">
                  <a:pos x="1305" y="159"/>
                </a:cxn>
                <a:cxn ang="0">
                  <a:pos x="1352" y="195"/>
                </a:cxn>
                <a:cxn ang="0">
                  <a:pos x="1363" y="196"/>
                </a:cxn>
                <a:cxn ang="0">
                  <a:pos x="1367" y="195"/>
                </a:cxn>
                <a:cxn ang="0">
                  <a:pos x="1374" y="192"/>
                </a:cxn>
                <a:cxn ang="0">
                  <a:pos x="1378" y="189"/>
                </a:cxn>
                <a:cxn ang="0">
                  <a:pos x="1431" y="140"/>
                </a:cxn>
                <a:cxn ang="0">
                  <a:pos x="1492" y="106"/>
                </a:cxn>
                <a:cxn ang="0">
                  <a:pos x="1631" y="87"/>
                </a:cxn>
                <a:cxn ang="0">
                  <a:pos x="1722" y="91"/>
                </a:cxn>
                <a:cxn ang="0">
                  <a:pos x="1806" y="120"/>
                </a:cxn>
                <a:cxn ang="0">
                  <a:pos x="1903" y="180"/>
                </a:cxn>
                <a:cxn ang="0">
                  <a:pos x="1922" y="178"/>
                </a:cxn>
                <a:cxn ang="0">
                  <a:pos x="1928" y="145"/>
                </a:cxn>
              </a:cxnLst>
              <a:rect l="0" t="0" r="r" b="b"/>
              <a:pathLst>
                <a:path w="1932" h="202">
                  <a:moveTo>
                    <a:pt x="1921" y="138"/>
                  </a:moveTo>
                  <a:lnTo>
                    <a:pt x="1921" y="138"/>
                  </a:lnTo>
                  <a:lnTo>
                    <a:pt x="1888" y="115"/>
                  </a:lnTo>
                  <a:lnTo>
                    <a:pt x="1856" y="94"/>
                  </a:lnTo>
                  <a:lnTo>
                    <a:pt x="1837" y="85"/>
                  </a:lnTo>
                  <a:lnTo>
                    <a:pt x="1820" y="77"/>
                  </a:lnTo>
                  <a:lnTo>
                    <a:pt x="1803" y="69"/>
                  </a:lnTo>
                  <a:lnTo>
                    <a:pt x="1785" y="62"/>
                  </a:lnTo>
                  <a:lnTo>
                    <a:pt x="1768" y="57"/>
                  </a:lnTo>
                  <a:lnTo>
                    <a:pt x="1750" y="52"/>
                  </a:lnTo>
                  <a:lnTo>
                    <a:pt x="1730" y="48"/>
                  </a:lnTo>
                  <a:lnTo>
                    <a:pt x="1712" y="44"/>
                  </a:lnTo>
                  <a:lnTo>
                    <a:pt x="1692" y="43"/>
                  </a:lnTo>
                  <a:lnTo>
                    <a:pt x="1673" y="42"/>
                  </a:lnTo>
                  <a:lnTo>
                    <a:pt x="1652" y="40"/>
                  </a:lnTo>
                  <a:lnTo>
                    <a:pt x="1631" y="42"/>
                  </a:lnTo>
                  <a:lnTo>
                    <a:pt x="1631" y="42"/>
                  </a:lnTo>
                  <a:lnTo>
                    <a:pt x="1589" y="44"/>
                  </a:lnTo>
                  <a:lnTo>
                    <a:pt x="1546" y="49"/>
                  </a:lnTo>
                  <a:lnTo>
                    <a:pt x="1504" y="57"/>
                  </a:lnTo>
                  <a:lnTo>
                    <a:pt x="1483" y="61"/>
                  </a:lnTo>
                  <a:lnTo>
                    <a:pt x="1462" y="66"/>
                  </a:lnTo>
                  <a:lnTo>
                    <a:pt x="1462" y="66"/>
                  </a:lnTo>
                  <a:lnTo>
                    <a:pt x="1448" y="73"/>
                  </a:lnTo>
                  <a:lnTo>
                    <a:pt x="1433" y="81"/>
                  </a:lnTo>
                  <a:lnTo>
                    <a:pt x="1419" y="90"/>
                  </a:lnTo>
                  <a:lnTo>
                    <a:pt x="1404" y="100"/>
                  </a:lnTo>
                  <a:lnTo>
                    <a:pt x="1391" y="112"/>
                  </a:lnTo>
                  <a:lnTo>
                    <a:pt x="1378" y="124"/>
                  </a:lnTo>
                  <a:lnTo>
                    <a:pt x="1355" y="148"/>
                  </a:lnTo>
                  <a:lnTo>
                    <a:pt x="1355" y="148"/>
                  </a:lnTo>
                  <a:lnTo>
                    <a:pt x="1348" y="141"/>
                  </a:lnTo>
                  <a:lnTo>
                    <a:pt x="1339" y="133"/>
                  </a:lnTo>
                  <a:lnTo>
                    <a:pt x="1321" y="112"/>
                  </a:lnTo>
                  <a:lnTo>
                    <a:pt x="1304" y="93"/>
                  </a:lnTo>
                  <a:lnTo>
                    <a:pt x="1296" y="85"/>
                  </a:lnTo>
                  <a:lnTo>
                    <a:pt x="1289" y="79"/>
                  </a:lnTo>
                  <a:lnTo>
                    <a:pt x="1289" y="79"/>
                  </a:lnTo>
                  <a:lnTo>
                    <a:pt x="1238" y="47"/>
                  </a:lnTo>
                  <a:lnTo>
                    <a:pt x="1212" y="31"/>
                  </a:lnTo>
                  <a:lnTo>
                    <a:pt x="1186" y="18"/>
                  </a:lnTo>
                  <a:lnTo>
                    <a:pt x="1186" y="18"/>
                  </a:lnTo>
                  <a:lnTo>
                    <a:pt x="1172" y="13"/>
                  </a:lnTo>
                  <a:lnTo>
                    <a:pt x="1157" y="8"/>
                  </a:lnTo>
                  <a:lnTo>
                    <a:pt x="1142" y="5"/>
                  </a:lnTo>
                  <a:lnTo>
                    <a:pt x="1127" y="2"/>
                  </a:lnTo>
                  <a:lnTo>
                    <a:pt x="1094" y="0"/>
                  </a:lnTo>
                  <a:lnTo>
                    <a:pt x="1062" y="0"/>
                  </a:lnTo>
                  <a:lnTo>
                    <a:pt x="1029" y="1"/>
                  </a:lnTo>
                  <a:lnTo>
                    <a:pt x="996" y="2"/>
                  </a:lnTo>
                  <a:lnTo>
                    <a:pt x="965" y="5"/>
                  </a:lnTo>
                  <a:lnTo>
                    <a:pt x="935" y="5"/>
                  </a:lnTo>
                  <a:lnTo>
                    <a:pt x="935" y="5"/>
                  </a:lnTo>
                  <a:lnTo>
                    <a:pt x="922" y="6"/>
                  </a:lnTo>
                  <a:lnTo>
                    <a:pt x="909" y="8"/>
                  </a:lnTo>
                  <a:lnTo>
                    <a:pt x="883" y="11"/>
                  </a:lnTo>
                  <a:lnTo>
                    <a:pt x="858" y="18"/>
                  </a:lnTo>
                  <a:lnTo>
                    <a:pt x="833" y="25"/>
                  </a:lnTo>
                  <a:lnTo>
                    <a:pt x="833" y="25"/>
                  </a:lnTo>
                  <a:lnTo>
                    <a:pt x="803" y="32"/>
                  </a:lnTo>
                  <a:lnTo>
                    <a:pt x="773" y="38"/>
                  </a:lnTo>
                  <a:lnTo>
                    <a:pt x="757" y="40"/>
                  </a:lnTo>
                  <a:lnTo>
                    <a:pt x="743" y="44"/>
                  </a:lnTo>
                  <a:lnTo>
                    <a:pt x="728" y="49"/>
                  </a:lnTo>
                  <a:lnTo>
                    <a:pt x="714" y="56"/>
                  </a:lnTo>
                  <a:lnTo>
                    <a:pt x="714" y="56"/>
                  </a:lnTo>
                  <a:lnTo>
                    <a:pt x="681" y="72"/>
                  </a:lnTo>
                  <a:lnTo>
                    <a:pt x="663" y="81"/>
                  </a:lnTo>
                  <a:lnTo>
                    <a:pt x="644" y="91"/>
                  </a:lnTo>
                  <a:lnTo>
                    <a:pt x="626" y="103"/>
                  </a:lnTo>
                  <a:lnTo>
                    <a:pt x="609" y="115"/>
                  </a:lnTo>
                  <a:lnTo>
                    <a:pt x="593" y="129"/>
                  </a:lnTo>
                  <a:lnTo>
                    <a:pt x="579" y="144"/>
                  </a:lnTo>
                  <a:lnTo>
                    <a:pt x="579" y="144"/>
                  </a:lnTo>
                  <a:lnTo>
                    <a:pt x="565" y="131"/>
                  </a:lnTo>
                  <a:lnTo>
                    <a:pt x="549" y="119"/>
                  </a:lnTo>
                  <a:lnTo>
                    <a:pt x="533" y="108"/>
                  </a:lnTo>
                  <a:lnTo>
                    <a:pt x="518" y="98"/>
                  </a:lnTo>
                  <a:lnTo>
                    <a:pt x="502" y="89"/>
                  </a:lnTo>
                  <a:lnTo>
                    <a:pt x="485" y="81"/>
                  </a:lnTo>
                  <a:lnTo>
                    <a:pt x="468" y="73"/>
                  </a:lnTo>
                  <a:lnTo>
                    <a:pt x="451" y="66"/>
                  </a:lnTo>
                  <a:lnTo>
                    <a:pt x="433" y="60"/>
                  </a:lnTo>
                  <a:lnTo>
                    <a:pt x="416" y="55"/>
                  </a:lnTo>
                  <a:lnTo>
                    <a:pt x="397" y="51"/>
                  </a:lnTo>
                  <a:lnTo>
                    <a:pt x="379" y="48"/>
                  </a:lnTo>
                  <a:lnTo>
                    <a:pt x="359" y="45"/>
                  </a:lnTo>
                  <a:lnTo>
                    <a:pt x="341" y="44"/>
                  </a:lnTo>
                  <a:lnTo>
                    <a:pt x="321" y="44"/>
                  </a:lnTo>
                  <a:lnTo>
                    <a:pt x="300" y="44"/>
                  </a:lnTo>
                  <a:lnTo>
                    <a:pt x="300" y="44"/>
                  </a:lnTo>
                  <a:lnTo>
                    <a:pt x="262" y="45"/>
                  </a:lnTo>
                  <a:lnTo>
                    <a:pt x="242" y="47"/>
                  </a:lnTo>
                  <a:lnTo>
                    <a:pt x="222" y="49"/>
                  </a:lnTo>
                  <a:lnTo>
                    <a:pt x="201" y="52"/>
                  </a:lnTo>
                  <a:lnTo>
                    <a:pt x="181" y="56"/>
                  </a:lnTo>
                  <a:lnTo>
                    <a:pt x="162" y="62"/>
                  </a:lnTo>
                  <a:lnTo>
                    <a:pt x="145" y="70"/>
                  </a:lnTo>
                  <a:lnTo>
                    <a:pt x="145" y="70"/>
                  </a:lnTo>
                  <a:lnTo>
                    <a:pt x="117" y="86"/>
                  </a:lnTo>
                  <a:lnTo>
                    <a:pt x="90" y="103"/>
                  </a:lnTo>
                  <a:lnTo>
                    <a:pt x="64" y="121"/>
                  </a:lnTo>
                  <a:lnTo>
                    <a:pt x="38" y="141"/>
                  </a:lnTo>
                  <a:lnTo>
                    <a:pt x="38" y="141"/>
                  </a:lnTo>
                  <a:lnTo>
                    <a:pt x="32" y="137"/>
                  </a:lnTo>
                  <a:lnTo>
                    <a:pt x="26" y="136"/>
                  </a:lnTo>
                  <a:lnTo>
                    <a:pt x="19" y="136"/>
                  </a:lnTo>
                  <a:lnTo>
                    <a:pt x="14" y="137"/>
                  </a:lnTo>
                  <a:lnTo>
                    <a:pt x="7" y="140"/>
                  </a:lnTo>
                  <a:lnTo>
                    <a:pt x="3" y="145"/>
                  </a:lnTo>
                  <a:lnTo>
                    <a:pt x="1" y="150"/>
                  </a:lnTo>
                  <a:lnTo>
                    <a:pt x="0" y="158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1" y="188"/>
                  </a:lnTo>
                  <a:lnTo>
                    <a:pt x="3" y="193"/>
                  </a:lnTo>
                  <a:lnTo>
                    <a:pt x="7" y="199"/>
                  </a:lnTo>
                  <a:lnTo>
                    <a:pt x="14" y="201"/>
                  </a:lnTo>
                  <a:lnTo>
                    <a:pt x="19" y="202"/>
                  </a:lnTo>
                  <a:lnTo>
                    <a:pt x="26" y="202"/>
                  </a:lnTo>
                  <a:lnTo>
                    <a:pt x="32" y="200"/>
                  </a:lnTo>
                  <a:lnTo>
                    <a:pt x="39" y="196"/>
                  </a:lnTo>
                  <a:lnTo>
                    <a:pt x="39" y="196"/>
                  </a:lnTo>
                  <a:lnTo>
                    <a:pt x="64" y="178"/>
                  </a:lnTo>
                  <a:lnTo>
                    <a:pt x="89" y="159"/>
                  </a:lnTo>
                  <a:lnTo>
                    <a:pt x="113" y="141"/>
                  </a:lnTo>
                  <a:lnTo>
                    <a:pt x="141" y="124"/>
                  </a:lnTo>
                  <a:lnTo>
                    <a:pt x="141" y="124"/>
                  </a:lnTo>
                  <a:lnTo>
                    <a:pt x="158" y="116"/>
                  </a:lnTo>
                  <a:lnTo>
                    <a:pt x="175" y="108"/>
                  </a:lnTo>
                  <a:lnTo>
                    <a:pt x="192" y="104"/>
                  </a:lnTo>
                  <a:lnTo>
                    <a:pt x="209" y="100"/>
                  </a:lnTo>
                  <a:lnTo>
                    <a:pt x="245" y="95"/>
                  </a:lnTo>
                  <a:lnTo>
                    <a:pt x="282" y="91"/>
                  </a:lnTo>
                  <a:lnTo>
                    <a:pt x="282" y="91"/>
                  </a:lnTo>
                  <a:lnTo>
                    <a:pt x="303" y="90"/>
                  </a:lnTo>
                  <a:lnTo>
                    <a:pt x="323" y="89"/>
                  </a:lnTo>
                  <a:lnTo>
                    <a:pt x="341" y="90"/>
                  </a:lnTo>
                  <a:lnTo>
                    <a:pt x="361" y="91"/>
                  </a:lnTo>
                  <a:lnTo>
                    <a:pt x="379" y="94"/>
                  </a:lnTo>
                  <a:lnTo>
                    <a:pt x="397" y="98"/>
                  </a:lnTo>
                  <a:lnTo>
                    <a:pt x="416" y="102"/>
                  </a:lnTo>
                  <a:lnTo>
                    <a:pt x="434" y="108"/>
                  </a:lnTo>
                  <a:lnTo>
                    <a:pt x="451" y="115"/>
                  </a:lnTo>
                  <a:lnTo>
                    <a:pt x="468" y="123"/>
                  </a:lnTo>
                  <a:lnTo>
                    <a:pt x="485" y="131"/>
                  </a:lnTo>
                  <a:lnTo>
                    <a:pt x="501" y="141"/>
                  </a:lnTo>
                  <a:lnTo>
                    <a:pt x="516" y="151"/>
                  </a:lnTo>
                  <a:lnTo>
                    <a:pt x="532" y="163"/>
                  </a:lnTo>
                  <a:lnTo>
                    <a:pt x="548" y="175"/>
                  </a:lnTo>
                  <a:lnTo>
                    <a:pt x="562" y="189"/>
                  </a:lnTo>
                  <a:lnTo>
                    <a:pt x="562" y="189"/>
                  </a:lnTo>
                  <a:lnTo>
                    <a:pt x="563" y="191"/>
                  </a:lnTo>
                  <a:lnTo>
                    <a:pt x="563" y="191"/>
                  </a:lnTo>
                  <a:lnTo>
                    <a:pt x="567" y="196"/>
                  </a:lnTo>
                  <a:lnTo>
                    <a:pt x="574" y="200"/>
                  </a:lnTo>
                  <a:lnTo>
                    <a:pt x="580" y="202"/>
                  </a:lnTo>
                  <a:lnTo>
                    <a:pt x="587" y="201"/>
                  </a:lnTo>
                  <a:lnTo>
                    <a:pt x="595" y="200"/>
                  </a:lnTo>
                  <a:lnTo>
                    <a:pt x="601" y="195"/>
                  </a:lnTo>
                  <a:lnTo>
                    <a:pt x="607" y="189"/>
                  </a:lnTo>
                  <a:lnTo>
                    <a:pt x="608" y="185"/>
                  </a:lnTo>
                  <a:lnTo>
                    <a:pt x="608" y="180"/>
                  </a:lnTo>
                  <a:lnTo>
                    <a:pt x="608" y="180"/>
                  </a:lnTo>
                  <a:lnTo>
                    <a:pt x="609" y="176"/>
                  </a:lnTo>
                  <a:lnTo>
                    <a:pt x="612" y="172"/>
                  </a:lnTo>
                  <a:lnTo>
                    <a:pt x="620" y="165"/>
                  </a:lnTo>
                  <a:lnTo>
                    <a:pt x="630" y="157"/>
                  </a:lnTo>
                  <a:lnTo>
                    <a:pt x="642" y="148"/>
                  </a:lnTo>
                  <a:lnTo>
                    <a:pt x="668" y="132"/>
                  </a:lnTo>
                  <a:lnTo>
                    <a:pt x="688" y="121"/>
                  </a:lnTo>
                  <a:lnTo>
                    <a:pt x="688" y="121"/>
                  </a:lnTo>
                  <a:lnTo>
                    <a:pt x="715" y="107"/>
                  </a:lnTo>
                  <a:lnTo>
                    <a:pt x="741" y="94"/>
                  </a:lnTo>
                  <a:lnTo>
                    <a:pt x="770" y="85"/>
                  </a:lnTo>
                  <a:lnTo>
                    <a:pt x="799" y="77"/>
                  </a:lnTo>
                  <a:lnTo>
                    <a:pt x="799" y="77"/>
                  </a:lnTo>
                  <a:lnTo>
                    <a:pt x="845" y="68"/>
                  </a:lnTo>
                  <a:lnTo>
                    <a:pt x="867" y="61"/>
                  </a:lnTo>
                  <a:lnTo>
                    <a:pt x="889" y="55"/>
                  </a:lnTo>
                  <a:lnTo>
                    <a:pt x="889" y="55"/>
                  </a:lnTo>
                  <a:lnTo>
                    <a:pt x="903" y="51"/>
                  </a:lnTo>
                  <a:lnTo>
                    <a:pt x="919" y="49"/>
                  </a:lnTo>
                  <a:lnTo>
                    <a:pt x="935" y="48"/>
                  </a:lnTo>
                  <a:lnTo>
                    <a:pt x="952" y="48"/>
                  </a:lnTo>
                  <a:lnTo>
                    <a:pt x="985" y="49"/>
                  </a:lnTo>
                  <a:lnTo>
                    <a:pt x="1016" y="51"/>
                  </a:lnTo>
                  <a:lnTo>
                    <a:pt x="1016" y="51"/>
                  </a:lnTo>
                  <a:lnTo>
                    <a:pt x="1046" y="49"/>
                  </a:lnTo>
                  <a:lnTo>
                    <a:pt x="1076" y="48"/>
                  </a:lnTo>
                  <a:lnTo>
                    <a:pt x="1106" y="48"/>
                  </a:lnTo>
                  <a:lnTo>
                    <a:pt x="1121" y="48"/>
                  </a:lnTo>
                  <a:lnTo>
                    <a:pt x="1135" y="51"/>
                  </a:lnTo>
                  <a:lnTo>
                    <a:pt x="1135" y="51"/>
                  </a:lnTo>
                  <a:lnTo>
                    <a:pt x="1149" y="53"/>
                  </a:lnTo>
                  <a:lnTo>
                    <a:pt x="1162" y="57"/>
                  </a:lnTo>
                  <a:lnTo>
                    <a:pt x="1176" y="64"/>
                  </a:lnTo>
                  <a:lnTo>
                    <a:pt x="1189" y="70"/>
                  </a:lnTo>
                  <a:lnTo>
                    <a:pt x="1213" y="85"/>
                  </a:lnTo>
                  <a:lnTo>
                    <a:pt x="1237" y="100"/>
                  </a:lnTo>
                  <a:lnTo>
                    <a:pt x="1237" y="100"/>
                  </a:lnTo>
                  <a:lnTo>
                    <a:pt x="1250" y="108"/>
                  </a:lnTo>
                  <a:lnTo>
                    <a:pt x="1262" y="117"/>
                  </a:lnTo>
                  <a:lnTo>
                    <a:pt x="1284" y="137"/>
                  </a:lnTo>
                  <a:lnTo>
                    <a:pt x="1305" y="159"/>
                  </a:lnTo>
                  <a:lnTo>
                    <a:pt x="1327" y="180"/>
                  </a:lnTo>
                  <a:lnTo>
                    <a:pt x="1327" y="180"/>
                  </a:lnTo>
                  <a:lnTo>
                    <a:pt x="1335" y="188"/>
                  </a:lnTo>
                  <a:lnTo>
                    <a:pt x="1343" y="192"/>
                  </a:lnTo>
                  <a:lnTo>
                    <a:pt x="1352" y="195"/>
                  </a:lnTo>
                  <a:lnTo>
                    <a:pt x="1361" y="196"/>
                  </a:lnTo>
                  <a:lnTo>
                    <a:pt x="1361" y="196"/>
                  </a:lnTo>
                  <a:lnTo>
                    <a:pt x="1361" y="196"/>
                  </a:lnTo>
                  <a:lnTo>
                    <a:pt x="1361" y="196"/>
                  </a:lnTo>
                  <a:lnTo>
                    <a:pt x="1363" y="196"/>
                  </a:lnTo>
                  <a:lnTo>
                    <a:pt x="1363" y="196"/>
                  </a:lnTo>
                  <a:lnTo>
                    <a:pt x="1363" y="196"/>
                  </a:lnTo>
                  <a:lnTo>
                    <a:pt x="1363" y="196"/>
                  </a:lnTo>
                  <a:lnTo>
                    <a:pt x="1367" y="195"/>
                  </a:lnTo>
                  <a:lnTo>
                    <a:pt x="1367" y="195"/>
                  </a:lnTo>
                  <a:lnTo>
                    <a:pt x="1368" y="195"/>
                  </a:lnTo>
                  <a:lnTo>
                    <a:pt x="1368" y="195"/>
                  </a:lnTo>
                  <a:lnTo>
                    <a:pt x="1370" y="195"/>
                  </a:lnTo>
                  <a:lnTo>
                    <a:pt x="1370" y="195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78" y="189"/>
                  </a:lnTo>
                  <a:lnTo>
                    <a:pt x="1378" y="189"/>
                  </a:lnTo>
                  <a:lnTo>
                    <a:pt x="1378" y="189"/>
                  </a:lnTo>
                  <a:lnTo>
                    <a:pt x="1378" y="189"/>
                  </a:lnTo>
                  <a:lnTo>
                    <a:pt x="1403" y="163"/>
                  </a:lnTo>
                  <a:lnTo>
                    <a:pt x="1416" y="151"/>
                  </a:lnTo>
                  <a:lnTo>
                    <a:pt x="1431" y="140"/>
                  </a:lnTo>
                  <a:lnTo>
                    <a:pt x="1445" y="129"/>
                  </a:lnTo>
                  <a:lnTo>
                    <a:pt x="1459" y="120"/>
                  </a:lnTo>
                  <a:lnTo>
                    <a:pt x="1475" y="112"/>
                  </a:lnTo>
                  <a:lnTo>
                    <a:pt x="1492" y="106"/>
                  </a:lnTo>
                  <a:lnTo>
                    <a:pt x="1492" y="106"/>
                  </a:lnTo>
                  <a:lnTo>
                    <a:pt x="1509" y="102"/>
                  </a:lnTo>
                  <a:lnTo>
                    <a:pt x="1526" y="98"/>
                  </a:lnTo>
                  <a:lnTo>
                    <a:pt x="1561" y="94"/>
                  </a:lnTo>
                  <a:lnTo>
                    <a:pt x="1631" y="87"/>
                  </a:lnTo>
                  <a:lnTo>
                    <a:pt x="1631" y="87"/>
                  </a:lnTo>
                  <a:lnTo>
                    <a:pt x="1650" y="86"/>
                  </a:lnTo>
                  <a:lnTo>
                    <a:pt x="1669" y="85"/>
                  </a:lnTo>
                  <a:lnTo>
                    <a:pt x="1687" y="86"/>
                  </a:lnTo>
                  <a:lnTo>
                    <a:pt x="1705" y="89"/>
                  </a:lnTo>
                  <a:lnTo>
                    <a:pt x="1722" y="91"/>
                  </a:lnTo>
                  <a:lnTo>
                    <a:pt x="1739" y="95"/>
                  </a:lnTo>
                  <a:lnTo>
                    <a:pt x="1758" y="100"/>
                  </a:lnTo>
                  <a:lnTo>
                    <a:pt x="1773" y="106"/>
                  </a:lnTo>
                  <a:lnTo>
                    <a:pt x="1790" y="112"/>
                  </a:lnTo>
                  <a:lnTo>
                    <a:pt x="1806" y="120"/>
                  </a:lnTo>
                  <a:lnTo>
                    <a:pt x="1839" y="137"/>
                  </a:lnTo>
                  <a:lnTo>
                    <a:pt x="1869" y="155"/>
                  </a:lnTo>
                  <a:lnTo>
                    <a:pt x="1899" y="178"/>
                  </a:lnTo>
                  <a:lnTo>
                    <a:pt x="1899" y="178"/>
                  </a:lnTo>
                  <a:lnTo>
                    <a:pt x="1903" y="180"/>
                  </a:lnTo>
                  <a:lnTo>
                    <a:pt x="1907" y="182"/>
                  </a:lnTo>
                  <a:lnTo>
                    <a:pt x="1912" y="182"/>
                  </a:lnTo>
                  <a:lnTo>
                    <a:pt x="1916" y="182"/>
                  </a:lnTo>
                  <a:lnTo>
                    <a:pt x="1919" y="180"/>
                  </a:lnTo>
                  <a:lnTo>
                    <a:pt x="1922" y="178"/>
                  </a:lnTo>
                  <a:lnTo>
                    <a:pt x="1928" y="171"/>
                  </a:lnTo>
                  <a:lnTo>
                    <a:pt x="1930" y="163"/>
                  </a:lnTo>
                  <a:lnTo>
                    <a:pt x="1932" y="154"/>
                  </a:lnTo>
                  <a:lnTo>
                    <a:pt x="1930" y="150"/>
                  </a:lnTo>
                  <a:lnTo>
                    <a:pt x="1928" y="145"/>
                  </a:lnTo>
                  <a:lnTo>
                    <a:pt x="1925" y="141"/>
                  </a:lnTo>
                  <a:lnTo>
                    <a:pt x="1921" y="138"/>
                  </a:lnTo>
                  <a:lnTo>
                    <a:pt x="1921" y="1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5" name="Freeform 590"/>
            <p:cNvSpPr/>
            <p:nvPr/>
          </p:nvSpPr>
          <p:spPr bwMode="auto">
            <a:xfrm>
              <a:off x="3433763" y="1978025"/>
              <a:ext cx="61913" cy="88900"/>
            </a:xfrm>
            <a:custGeom>
              <a:avLst/>
              <a:gdLst/>
              <a:ahLst/>
              <a:cxnLst>
                <a:cxn ang="0">
                  <a:pos x="144" y="179"/>
                </a:cxn>
                <a:cxn ang="0">
                  <a:pos x="152" y="189"/>
                </a:cxn>
                <a:cxn ang="0">
                  <a:pos x="152" y="177"/>
                </a:cxn>
                <a:cxn ang="0">
                  <a:pos x="153" y="149"/>
                </a:cxn>
                <a:cxn ang="0">
                  <a:pos x="154" y="127"/>
                </a:cxn>
                <a:cxn ang="0">
                  <a:pos x="153" y="105"/>
                </a:cxn>
                <a:cxn ang="0">
                  <a:pos x="152" y="96"/>
                </a:cxn>
                <a:cxn ang="0">
                  <a:pos x="148" y="77"/>
                </a:cxn>
                <a:cxn ang="0">
                  <a:pos x="146" y="67"/>
                </a:cxn>
                <a:cxn ang="0">
                  <a:pos x="148" y="47"/>
                </a:cxn>
                <a:cxn ang="0">
                  <a:pos x="146" y="41"/>
                </a:cxn>
                <a:cxn ang="0">
                  <a:pos x="140" y="28"/>
                </a:cxn>
                <a:cxn ang="0">
                  <a:pos x="131" y="17"/>
                </a:cxn>
                <a:cxn ang="0">
                  <a:pos x="120" y="9"/>
                </a:cxn>
                <a:cxn ang="0">
                  <a:pos x="107" y="4"/>
                </a:cxn>
                <a:cxn ang="0">
                  <a:pos x="81" y="0"/>
                </a:cxn>
                <a:cxn ang="0">
                  <a:pos x="48" y="4"/>
                </a:cxn>
                <a:cxn ang="0">
                  <a:pos x="20" y="15"/>
                </a:cxn>
                <a:cxn ang="0">
                  <a:pos x="9" y="22"/>
                </a:cxn>
                <a:cxn ang="0">
                  <a:pos x="3" y="33"/>
                </a:cxn>
                <a:cxn ang="0">
                  <a:pos x="1" y="42"/>
                </a:cxn>
                <a:cxn ang="0">
                  <a:pos x="0" y="67"/>
                </a:cxn>
                <a:cxn ang="0">
                  <a:pos x="3" y="101"/>
                </a:cxn>
                <a:cxn ang="0">
                  <a:pos x="3" y="149"/>
                </a:cxn>
                <a:cxn ang="0">
                  <a:pos x="3" y="199"/>
                </a:cxn>
                <a:cxn ang="0">
                  <a:pos x="4" y="209"/>
                </a:cxn>
                <a:cxn ang="0">
                  <a:pos x="9" y="216"/>
                </a:cxn>
                <a:cxn ang="0">
                  <a:pos x="17" y="220"/>
                </a:cxn>
                <a:cxn ang="0">
                  <a:pos x="34" y="220"/>
                </a:cxn>
                <a:cxn ang="0">
                  <a:pos x="41" y="216"/>
                </a:cxn>
                <a:cxn ang="0">
                  <a:pos x="46" y="209"/>
                </a:cxn>
                <a:cxn ang="0">
                  <a:pos x="48" y="199"/>
                </a:cxn>
                <a:cxn ang="0">
                  <a:pos x="48" y="138"/>
                </a:cxn>
                <a:cxn ang="0">
                  <a:pos x="46" y="75"/>
                </a:cxn>
                <a:cxn ang="0">
                  <a:pos x="46" y="63"/>
                </a:cxn>
                <a:cxn ang="0">
                  <a:pos x="43" y="55"/>
                </a:cxn>
                <a:cxn ang="0">
                  <a:pos x="42" y="56"/>
                </a:cxn>
                <a:cxn ang="0">
                  <a:pos x="55" y="51"/>
                </a:cxn>
                <a:cxn ang="0">
                  <a:pos x="69" y="49"/>
                </a:cxn>
                <a:cxn ang="0">
                  <a:pos x="94" y="49"/>
                </a:cxn>
                <a:cxn ang="0">
                  <a:pos x="98" y="50"/>
                </a:cxn>
                <a:cxn ang="0">
                  <a:pos x="102" y="56"/>
                </a:cxn>
                <a:cxn ang="0">
                  <a:pos x="102" y="70"/>
                </a:cxn>
                <a:cxn ang="0">
                  <a:pos x="102" y="77"/>
                </a:cxn>
                <a:cxn ang="0">
                  <a:pos x="106" y="100"/>
                </a:cxn>
                <a:cxn ang="0">
                  <a:pos x="109" y="121"/>
                </a:cxn>
                <a:cxn ang="0">
                  <a:pos x="106" y="157"/>
                </a:cxn>
                <a:cxn ang="0">
                  <a:pos x="105" y="173"/>
                </a:cxn>
                <a:cxn ang="0">
                  <a:pos x="107" y="199"/>
                </a:cxn>
                <a:cxn ang="0">
                  <a:pos x="114" y="213"/>
                </a:cxn>
                <a:cxn ang="0">
                  <a:pos x="120" y="219"/>
                </a:cxn>
                <a:cxn ang="0">
                  <a:pos x="129" y="223"/>
                </a:cxn>
                <a:cxn ang="0">
                  <a:pos x="137" y="221"/>
                </a:cxn>
                <a:cxn ang="0">
                  <a:pos x="145" y="217"/>
                </a:cxn>
                <a:cxn ang="0">
                  <a:pos x="153" y="203"/>
                </a:cxn>
                <a:cxn ang="0">
                  <a:pos x="154" y="195"/>
                </a:cxn>
                <a:cxn ang="0">
                  <a:pos x="150" y="186"/>
                </a:cxn>
                <a:cxn ang="0">
                  <a:pos x="144" y="179"/>
                </a:cxn>
              </a:cxnLst>
              <a:rect l="0" t="0" r="r" b="b"/>
              <a:pathLst>
                <a:path w="154" h="223">
                  <a:moveTo>
                    <a:pt x="144" y="179"/>
                  </a:moveTo>
                  <a:lnTo>
                    <a:pt x="144" y="179"/>
                  </a:lnTo>
                  <a:lnTo>
                    <a:pt x="150" y="185"/>
                  </a:lnTo>
                  <a:lnTo>
                    <a:pt x="152" y="189"/>
                  </a:lnTo>
                  <a:lnTo>
                    <a:pt x="152" y="186"/>
                  </a:lnTo>
                  <a:lnTo>
                    <a:pt x="152" y="177"/>
                  </a:lnTo>
                  <a:lnTo>
                    <a:pt x="152" y="177"/>
                  </a:lnTo>
                  <a:lnTo>
                    <a:pt x="153" y="149"/>
                  </a:lnTo>
                  <a:lnTo>
                    <a:pt x="153" y="149"/>
                  </a:lnTo>
                  <a:lnTo>
                    <a:pt x="154" y="127"/>
                  </a:lnTo>
                  <a:lnTo>
                    <a:pt x="154" y="117"/>
                  </a:lnTo>
                  <a:lnTo>
                    <a:pt x="153" y="105"/>
                  </a:lnTo>
                  <a:lnTo>
                    <a:pt x="153" y="105"/>
                  </a:lnTo>
                  <a:lnTo>
                    <a:pt x="152" y="96"/>
                  </a:lnTo>
                  <a:lnTo>
                    <a:pt x="149" y="87"/>
                  </a:lnTo>
                  <a:lnTo>
                    <a:pt x="148" y="77"/>
                  </a:lnTo>
                  <a:lnTo>
                    <a:pt x="146" y="67"/>
                  </a:lnTo>
                  <a:lnTo>
                    <a:pt x="146" y="67"/>
                  </a:lnTo>
                  <a:lnTo>
                    <a:pt x="148" y="54"/>
                  </a:lnTo>
                  <a:lnTo>
                    <a:pt x="148" y="47"/>
                  </a:lnTo>
                  <a:lnTo>
                    <a:pt x="146" y="41"/>
                  </a:lnTo>
                  <a:lnTo>
                    <a:pt x="146" y="41"/>
                  </a:lnTo>
                  <a:lnTo>
                    <a:pt x="144" y="34"/>
                  </a:lnTo>
                  <a:lnTo>
                    <a:pt x="140" y="28"/>
                  </a:lnTo>
                  <a:lnTo>
                    <a:pt x="136" y="22"/>
                  </a:lnTo>
                  <a:lnTo>
                    <a:pt x="131" y="17"/>
                  </a:lnTo>
                  <a:lnTo>
                    <a:pt x="126" y="13"/>
                  </a:lnTo>
                  <a:lnTo>
                    <a:pt x="120" y="9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95" y="2"/>
                  </a:lnTo>
                  <a:lnTo>
                    <a:pt x="81" y="0"/>
                  </a:lnTo>
                  <a:lnTo>
                    <a:pt x="65" y="2"/>
                  </a:lnTo>
                  <a:lnTo>
                    <a:pt x="48" y="4"/>
                  </a:lnTo>
                  <a:lnTo>
                    <a:pt x="34" y="8"/>
                  </a:lnTo>
                  <a:lnTo>
                    <a:pt x="20" y="15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28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1" y="42"/>
                  </a:lnTo>
                  <a:lnTo>
                    <a:pt x="0" y="50"/>
                  </a:lnTo>
                  <a:lnTo>
                    <a:pt x="0" y="67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24"/>
                  </a:lnTo>
                  <a:lnTo>
                    <a:pt x="3" y="149"/>
                  </a:lnTo>
                  <a:lnTo>
                    <a:pt x="3" y="199"/>
                  </a:lnTo>
                  <a:lnTo>
                    <a:pt x="3" y="199"/>
                  </a:lnTo>
                  <a:lnTo>
                    <a:pt x="3" y="204"/>
                  </a:lnTo>
                  <a:lnTo>
                    <a:pt x="4" y="209"/>
                  </a:lnTo>
                  <a:lnTo>
                    <a:pt x="7" y="213"/>
                  </a:lnTo>
                  <a:lnTo>
                    <a:pt x="9" y="216"/>
                  </a:lnTo>
                  <a:lnTo>
                    <a:pt x="13" y="219"/>
                  </a:lnTo>
                  <a:lnTo>
                    <a:pt x="17" y="220"/>
                  </a:lnTo>
                  <a:lnTo>
                    <a:pt x="25" y="221"/>
                  </a:lnTo>
                  <a:lnTo>
                    <a:pt x="34" y="220"/>
                  </a:lnTo>
                  <a:lnTo>
                    <a:pt x="38" y="219"/>
                  </a:lnTo>
                  <a:lnTo>
                    <a:pt x="41" y="216"/>
                  </a:lnTo>
                  <a:lnTo>
                    <a:pt x="44" y="213"/>
                  </a:lnTo>
                  <a:lnTo>
                    <a:pt x="46" y="209"/>
                  </a:lnTo>
                  <a:lnTo>
                    <a:pt x="47" y="204"/>
                  </a:lnTo>
                  <a:lnTo>
                    <a:pt x="48" y="199"/>
                  </a:lnTo>
                  <a:lnTo>
                    <a:pt x="48" y="199"/>
                  </a:lnTo>
                  <a:lnTo>
                    <a:pt x="48" y="138"/>
                  </a:lnTo>
                  <a:lnTo>
                    <a:pt x="48" y="106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6" y="63"/>
                  </a:lnTo>
                  <a:lnTo>
                    <a:pt x="44" y="56"/>
                  </a:lnTo>
                  <a:lnTo>
                    <a:pt x="43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7" y="53"/>
                  </a:lnTo>
                  <a:lnTo>
                    <a:pt x="55" y="51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81" y="47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8" y="50"/>
                  </a:lnTo>
                  <a:lnTo>
                    <a:pt x="101" y="53"/>
                  </a:lnTo>
                  <a:lnTo>
                    <a:pt x="102" y="56"/>
                  </a:lnTo>
                  <a:lnTo>
                    <a:pt x="102" y="60"/>
                  </a:lnTo>
                  <a:lnTo>
                    <a:pt x="102" y="70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3" y="89"/>
                  </a:lnTo>
                  <a:lnTo>
                    <a:pt x="106" y="100"/>
                  </a:lnTo>
                  <a:lnTo>
                    <a:pt x="109" y="110"/>
                  </a:lnTo>
                  <a:lnTo>
                    <a:pt x="109" y="121"/>
                  </a:lnTo>
                  <a:lnTo>
                    <a:pt x="109" y="121"/>
                  </a:lnTo>
                  <a:lnTo>
                    <a:pt x="106" y="157"/>
                  </a:lnTo>
                  <a:lnTo>
                    <a:pt x="106" y="157"/>
                  </a:lnTo>
                  <a:lnTo>
                    <a:pt x="105" y="173"/>
                  </a:lnTo>
                  <a:lnTo>
                    <a:pt x="106" y="191"/>
                  </a:lnTo>
                  <a:lnTo>
                    <a:pt x="107" y="199"/>
                  </a:lnTo>
                  <a:lnTo>
                    <a:pt x="110" y="207"/>
                  </a:lnTo>
                  <a:lnTo>
                    <a:pt x="114" y="213"/>
                  </a:lnTo>
                  <a:lnTo>
                    <a:pt x="120" y="219"/>
                  </a:lnTo>
                  <a:lnTo>
                    <a:pt x="120" y="219"/>
                  </a:lnTo>
                  <a:lnTo>
                    <a:pt x="126" y="221"/>
                  </a:lnTo>
                  <a:lnTo>
                    <a:pt x="129" y="223"/>
                  </a:lnTo>
                  <a:lnTo>
                    <a:pt x="133" y="223"/>
                  </a:lnTo>
                  <a:lnTo>
                    <a:pt x="137" y="221"/>
                  </a:lnTo>
                  <a:lnTo>
                    <a:pt x="141" y="220"/>
                  </a:lnTo>
                  <a:lnTo>
                    <a:pt x="145" y="217"/>
                  </a:lnTo>
                  <a:lnTo>
                    <a:pt x="150" y="211"/>
                  </a:lnTo>
                  <a:lnTo>
                    <a:pt x="153" y="203"/>
                  </a:lnTo>
                  <a:lnTo>
                    <a:pt x="154" y="199"/>
                  </a:lnTo>
                  <a:lnTo>
                    <a:pt x="154" y="195"/>
                  </a:lnTo>
                  <a:lnTo>
                    <a:pt x="153" y="191"/>
                  </a:lnTo>
                  <a:lnTo>
                    <a:pt x="150" y="186"/>
                  </a:lnTo>
                  <a:lnTo>
                    <a:pt x="148" y="183"/>
                  </a:lnTo>
                  <a:lnTo>
                    <a:pt x="144" y="179"/>
                  </a:lnTo>
                  <a:lnTo>
                    <a:pt x="144" y="17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591"/>
            <p:cNvSpPr/>
            <p:nvPr/>
          </p:nvSpPr>
          <p:spPr bwMode="auto">
            <a:xfrm>
              <a:off x="3444876" y="2281238"/>
              <a:ext cx="20638" cy="241300"/>
            </a:xfrm>
            <a:custGeom>
              <a:avLst/>
              <a:gdLst/>
              <a:ahLst/>
              <a:cxnLst>
                <a:cxn ang="0">
                  <a:pos x="52" y="578"/>
                </a:cxn>
                <a:cxn ang="0">
                  <a:pos x="52" y="578"/>
                </a:cxn>
                <a:cxn ang="0">
                  <a:pos x="50" y="549"/>
                </a:cxn>
                <a:cxn ang="0">
                  <a:pos x="47" y="519"/>
                </a:cxn>
                <a:cxn ang="0">
                  <a:pos x="46" y="489"/>
                </a:cxn>
                <a:cxn ang="0">
                  <a:pos x="46" y="459"/>
                </a:cxn>
                <a:cxn ang="0">
                  <a:pos x="46" y="400"/>
                </a:cxn>
                <a:cxn ang="0">
                  <a:pos x="46" y="340"/>
                </a:cxn>
                <a:cxn ang="0">
                  <a:pos x="46" y="21"/>
                </a:cxn>
                <a:cxn ang="0">
                  <a:pos x="46" y="21"/>
                </a:cxn>
                <a:cxn ang="0">
                  <a:pos x="46" y="16"/>
                </a:cxn>
                <a:cxn ang="0">
                  <a:pos x="44" y="12"/>
                </a:cxn>
                <a:cxn ang="0">
                  <a:pos x="42" y="8"/>
                </a:cxn>
                <a:cxn ang="0">
                  <a:pos x="39" y="5"/>
                </a:cxn>
                <a:cxn ang="0">
                  <a:pos x="35" y="3"/>
                </a:cxn>
                <a:cxn ang="0">
                  <a:pos x="31" y="1"/>
                </a:cxn>
                <a:cxn ang="0">
                  <a:pos x="23" y="0"/>
                </a:cxn>
                <a:cxn ang="0">
                  <a:pos x="14" y="1"/>
                </a:cxn>
                <a:cxn ang="0">
                  <a:pos x="10" y="3"/>
                </a:cxn>
                <a:cxn ang="0">
                  <a:pos x="8" y="5"/>
                </a:cxn>
                <a:cxn ang="0">
                  <a:pos x="5" y="8"/>
                </a:cxn>
                <a:cxn ang="0">
                  <a:pos x="2" y="12"/>
                </a:cxn>
                <a:cxn ang="0">
                  <a:pos x="1" y="16"/>
                </a:cxn>
                <a:cxn ang="0">
                  <a:pos x="0" y="21"/>
                </a:cxn>
                <a:cxn ang="0">
                  <a:pos x="0" y="340"/>
                </a:cxn>
                <a:cxn ang="0">
                  <a:pos x="0" y="340"/>
                </a:cxn>
                <a:cxn ang="0">
                  <a:pos x="0" y="403"/>
                </a:cxn>
                <a:cxn ang="0">
                  <a:pos x="0" y="466"/>
                </a:cxn>
                <a:cxn ang="0">
                  <a:pos x="1" y="497"/>
                </a:cxn>
                <a:cxn ang="0">
                  <a:pos x="2" y="528"/>
                </a:cxn>
                <a:cxn ang="0">
                  <a:pos x="5" y="560"/>
                </a:cxn>
                <a:cxn ang="0">
                  <a:pos x="9" y="591"/>
                </a:cxn>
                <a:cxn ang="0">
                  <a:pos x="9" y="591"/>
                </a:cxn>
                <a:cxn ang="0">
                  <a:pos x="10" y="595"/>
                </a:cxn>
                <a:cxn ang="0">
                  <a:pos x="12" y="600"/>
                </a:cxn>
                <a:cxn ang="0">
                  <a:pos x="14" y="603"/>
                </a:cxn>
                <a:cxn ang="0">
                  <a:pos x="18" y="605"/>
                </a:cxn>
                <a:cxn ang="0">
                  <a:pos x="22" y="607"/>
                </a:cxn>
                <a:cxn ang="0">
                  <a:pos x="26" y="607"/>
                </a:cxn>
                <a:cxn ang="0">
                  <a:pos x="34" y="607"/>
                </a:cxn>
                <a:cxn ang="0">
                  <a:pos x="42" y="603"/>
                </a:cxn>
                <a:cxn ang="0">
                  <a:pos x="48" y="596"/>
                </a:cxn>
                <a:cxn ang="0">
                  <a:pos x="51" y="592"/>
                </a:cxn>
                <a:cxn ang="0">
                  <a:pos x="52" y="588"/>
                </a:cxn>
                <a:cxn ang="0">
                  <a:pos x="53" y="583"/>
                </a:cxn>
                <a:cxn ang="0">
                  <a:pos x="52" y="578"/>
                </a:cxn>
                <a:cxn ang="0">
                  <a:pos x="52" y="578"/>
                </a:cxn>
              </a:cxnLst>
              <a:rect l="0" t="0" r="r" b="b"/>
              <a:pathLst>
                <a:path w="53" h="607">
                  <a:moveTo>
                    <a:pt x="52" y="578"/>
                  </a:moveTo>
                  <a:lnTo>
                    <a:pt x="52" y="578"/>
                  </a:lnTo>
                  <a:lnTo>
                    <a:pt x="50" y="549"/>
                  </a:lnTo>
                  <a:lnTo>
                    <a:pt x="47" y="519"/>
                  </a:lnTo>
                  <a:lnTo>
                    <a:pt x="46" y="489"/>
                  </a:lnTo>
                  <a:lnTo>
                    <a:pt x="46" y="459"/>
                  </a:lnTo>
                  <a:lnTo>
                    <a:pt x="46" y="400"/>
                  </a:lnTo>
                  <a:lnTo>
                    <a:pt x="46" y="340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6"/>
                  </a:lnTo>
                  <a:lnTo>
                    <a:pt x="44" y="12"/>
                  </a:lnTo>
                  <a:lnTo>
                    <a:pt x="42" y="8"/>
                  </a:lnTo>
                  <a:lnTo>
                    <a:pt x="39" y="5"/>
                  </a:lnTo>
                  <a:lnTo>
                    <a:pt x="35" y="3"/>
                  </a:lnTo>
                  <a:lnTo>
                    <a:pt x="31" y="1"/>
                  </a:lnTo>
                  <a:lnTo>
                    <a:pt x="23" y="0"/>
                  </a:lnTo>
                  <a:lnTo>
                    <a:pt x="14" y="1"/>
                  </a:lnTo>
                  <a:lnTo>
                    <a:pt x="10" y="3"/>
                  </a:lnTo>
                  <a:lnTo>
                    <a:pt x="8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403"/>
                  </a:lnTo>
                  <a:lnTo>
                    <a:pt x="0" y="466"/>
                  </a:lnTo>
                  <a:lnTo>
                    <a:pt x="1" y="497"/>
                  </a:lnTo>
                  <a:lnTo>
                    <a:pt x="2" y="528"/>
                  </a:lnTo>
                  <a:lnTo>
                    <a:pt x="5" y="560"/>
                  </a:lnTo>
                  <a:lnTo>
                    <a:pt x="9" y="591"/>
                  </a:lnTo>
                  <a:lnTo>
                    <a:pt x="9" y="591"/>
                  </a:lnTo>
                  <a:lnTo>
                    <a:pt x="10" y="595"/>
                  </a:lnTo>
                  <a:lnTo>
                    <a:pt x="12" y="600"/>
                  </a:lnTo>
                  <a:lnTo>
                    <a:pt x="14" y="603"/>
                  </a:lnTo>
                  <a:lnTo>
                    <a:pt x="18" y="605"/>
                  </a:lnTo>
                  <a:lnTo>
                    <a:pt x="22" y="607"/>
                  </a:lnTo>
                  <a:lnTo>
                    <a:pt x="26" y="607"/>
                  </a:lnTo>
                  <a:lnTo>
                    <a:pt x="34" y="607"/>
                  </a:lnTo>
                  <a:lnTo>
                    <a:pt x="42" y="603"/>
                  </a:lnTo>
                  <a:lnTo>
                    <a:pt x="48" y="596"/>
                  </a:lnTo>
                  <a:lnTo>
                    <a:pt x="51" y="592"/>
                  </a:lnTo>
                  <a:lnTo>
                    <a:pt x="52" y="588"/>
                  </a:lnTo>
                  <a:lnTo>
                    <a:pt x="53" y="583"/>
                  </a:lnTo>
                  <a:lnTo>
                    <a:pt x="52" y="578"/>
                  </a:lnTo>
                  <a:lnTo>
                    <a:pt x="52" y="57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592"/>
            <p:cNvSpPr/>
            <p:nvPr/>
          </p:nvSpPr>
          <p:spPr bwMode="auto">
            <a:xfrm>
              <a:off x="3487738" y="2274888"/>
              <a:ext cx="20638" cy="250825"/>
            </a:xfrm>
            <a:custGeom>
              <a:avLst/>
              <a:gdLst/>
              <a:ahLst/>
              <a:cxnLst>
                <a:cxn ang="0">
                  <a:pos x="48" y="351"/>
                </a:cxn>
                <a:cxn ang="0">
                  <a:pos x="48" y="351"/>
                </a:cxn>
                <a:cxn ang="0">
                  <a:pos x="49" y="309"/>
                </a:cxn>
                <a:cxn ang="0">
                  <a:pos x="51" y="268"/>
                </a:cxn>
                <a:cxn ang="0">
                  <a:pos x="51" y="186"/>
                </a:cxn>
                <a:cxn ang="0">
                  <a:pos x="51" y="22"/>
                </a:cxn>
                <a:cxn ang="0">
                  <a:pos x="51" y="22"/>
                </a:cxn>
                <a:cxn ang="0">
                  <a:pos x="49" y="17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3" y="5"/>
                </a:cxn>
                <a:cxn ang="0">
                  <a:pos x="39" y="3"/>
                </a:cxn>
                <a:cxn ang="0">
                  <a:pos x="35" y="2"/>
                </a:cxn>
                <a:cxn ang="0">
                  <a:pos x="27" y="0"/>
                </a:cxn>
                <a:cxn ang="0">
                  <a:pos x="19" y="2"/>
                </a:cxn>
                <a:cxn ang="0">
                  <a:pos x="15" y="3"/>
                </a:cxn>
                <a:cxn ang="0">
                  <a:pos x="11" y="5"/>
                </a:cxn>
                <a:cxn ang="0">
                  <a:pos x="9" y="8"/>
                </a:cxn>
                <a:cxn ang="0">
                  <a:pos x="6" y="12"/>
                </a:cxn>
                <a:cxn ang="0">
                  <a:pos x="5" y="17"/>
                </a:cxn>
                <a:cxn ang="0">
                  <a:pos x="5" y="22"/>
                </a:cxn>
                <a:cxn ang="0">
                  <a:pos x="5" y="22"/>
                </a:cxn>
                <a:cxn ang="0">
                  <a:pos x="5" y="186"/>
                </a:cxn>
                <a:cxn ang="0">
                  <a:pos x="5" y="268"/>
                </a:cxn>
                <a:cxn ang="0">
                  <a:pos x="4" y="309"/>
                </a:cxn>
                <a:cxn ang="0">
                  <a:pos x="2" y="351"/>
                </a:cxn>
                <a:cxn ang="0">
                  <a:pos x="2" y="351"/>
                </a:cxn>
                <a:cxn ang="0">
                  <a:pos x="1" y="383"/>
                </a:cxn>
                <a:cxn ang="0">
                  <a:pos x="0" y="415"/>
                </a:cxn>
                <a:cxn ang="0">
                  <a:pos x="1" y="479"/>
                </a:cxn>
                <a:cxn ang="0">
                  <a:pos x="4" y="543"/>
                </a:cxn>
                <a:cxn ang="0">
                  <a:pos x="5" y="608"/>
                </a:cxn>
                <a:cxn ang="0">
                  <a:pos x="5" y="608"/>
                </a:cxn>
                <a:cxn ang="0">
                  <a:pos x="5" y="614"/>
                </a:cxn>
                <a:cxn ang="0">
                  <a:pos x="6" y="618"/>
                </a:cxn>
                <a:cxn ang="0">
                  <a:pos x="9" y="621"/>
                </a:cxn>
                <a:cxn ang="0">
                  <a:pos x="11" y="625"/>
                </a:cxn>
                <a:cxn ang="0">
                  <a:pos x="15" y="627"/>
                </a:cxn>
                <a:cxn ang="0">
                  <a:pos x="19" y="629"/>
                </a:cxn>
                <a:cxn ang="0">
                  <a:pos x="27" y="631"/>
                </a:cxn>
                <a:cxn ang="0">
                  <a:pos x="35" y="629"/>
                </a:cxn>
                <a:cxn ang="0">
                  <a:pos x="39" y="627"/>
                </a:cxn>
                <a:cxn ang="0">
                  <a:pos x="43" y="625"/>
                </a:cxn>
                <a:cxn ang="0">
                  <a:pos x="45" y="621"/>
                </a:cxn>
                <a:cxn ang="0">
                  <a:pos x="48" y="618"/>
                </a:cxn>
                <a:cxn ang="0">
                  <a:pos x="49" y="614"/>
                </a:cxn>
                <a:cxn ang="0">
                  <a:pos x="51" y="608"/>
                </a:cxn>
                <a:cxn ang="0">
                  <a:pos x="51" y="601"/>
                </a:cxn>
                <a:cxn ang="0">
                  <a:pos x="51" y="601"/>
                </a:cxn>
                <a:cxn ang="0">
                  <a:pos x="49" y="599"/>
                </a:cxn>
                <a:cxn ang="0">
                  <a:pos x="49" y="599"/>
                </a:cxn>
                <a:cxn ang="0">
                  <a:pos x="48" y="538"/>
                </a:cxn>
                <a:cxn ang="0">
                  <a:pos x="47" y="475"/>
                </a:cxn>
                <a:cxn ang="0">
                  <a:pos x="45" y="414"/>
                </a:cxn>
                <a:cxn ang="0">
                  <a:pos x="45" y="382"/>
                </a:cxn>
                <a:cxn ang="0">
                  <a:pos x="48" y="351"/>
                </a:cxn>
                <a:cxn ang="0">
                  <a:pos x="48" y="351"/>
                </a:cxn>
              </a:cxnLst>
              <a:rect l="0" t="0" r="r" b="b"/>
              <a:pathLst>
                <a:path w="51" h="631">
                  <a:moveTo>
                    <a:pt x="48" y="351"/>
                  </a:moveTo>
                  <a:lnTo>
                    <a:pt x="48" y="351"/>
                  </a:lnTo>
                  <a:lnTo>
                    <a:pt x="49" y="309"/>
                  </a:lnTo>
                  <a:lnTo>
                    <a:pt x="51" y="268"/>
                  </a:lnTo>
                  <a:lnTo>
                    <a:pt x="51" y="186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49" y="17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3" y="5"/>
                  </a:lnTo>
                  <a:lnTo>
                    <a:pt x="39" y="3"/>
                  </a:lnTo>
                  <a:lnTo>
                    <a:pt x="35" y="2"/>
                  </a:lnTo>
                  <a:lnTo>
                    <a:pt x="27" y="0"/>
                  </a:lnTo>
                  <a:lnTo>
                    <a:pt x="19" y="2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9" y="8"/>
                  </a:lnTo>
                  <a:lnTo>
                    <a:pt x="6" y="12"/>
                  </a:lnTo>
                  <a:lnTo>
                    <a:pt x="5" y="17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186"/>
                  </a:lnTo>
                  <a:lnTo>
                    <a:pt x="5" y="268"/>
                  </a:lnTo>
                  <a:lnTo>
                    <a:pt x="4" y="309"/>
                  </a:lnTo>
                  <a:lnTo>
                    <a:pt x="2" y="351"/>
                  </a:lnTo>
                  <a:lnTo>
                    <a:pt x="2" y="351"/>
                  </a:lnTo>
                  <a:lnTo>
                    <a:pt x="1" y="383"/>
                  </a:lnTo>
                  <a:lnTo>
                    <a:pt x="0" y="415"/>
                  </a:lnTo>
                  <a:lnTo>
                    <a:pt x="1" y="479"/>
                  </a:lnTo>
                  <a:lnTo>
                    <a:pt x="4" y="543"/>
                  </a:lnTo>
                  <a:lnTo>
                    <a:pt x="5" y="608"/>
                  </a:lnTo>
                  <a:lnTo>
                    <a:pt x="5" y="608"/>
                  </a:lnTo>
                  <a:lnTo>
                    <a:pt x="5" y="614"/>
                  </a:lnTo>
                  <a:lnTo>
                    <a:pt x="6" y="618"/>
                  </a:lnTo>
                  <a:lnTo>
                    <a:pt x="9" y="621"/>
                  </a:lnTo>
                  <a:lnTo>
                    <a:pt x="11" y="625"/>
                  </a:lnTo>
                  <a:lnTo>
                    <a:pt x="15" y="627"/>
                  </a:lnTo>
                  <a:lnTo>
                    <a:pt x="19" y="629"/>
                  </a:lnTo>
                  <a:lnTo>
                    <a:pt x="27" y="631"/>
                  </a:lnTo>
                  <a:lnTo>
                    <a:pt x="35" y="629"/>
                  </a:lnTo>
                  <a:lnTo>
                    <a:pt x="39" y="627"/>
                  </a:lnTo>
                  <a:lnTo>
                    <a:pt x="43" y="625"/>
                  </a:lnTo>
                  <a:lnTo>
                    <a:pt x="45" y="621"/>
                  </a:lnTo>
                  <a:lnTo>
                    <a:pt x="48" y="618"/>
                  </a:lnTo>
                  <a:lnTo>
                    <a:pt x="49" y="614"/>
                  </a:lnTo>
                  <a:lnTo>
                    <a:pt x="51" y="608"/>
                  </a:lnTo>
                  <a:lnTo>
                    <a:pt x="51" y="601"/>
                  </a:lnTo>
                  <a:lnTo>
                    <a:pt x="51" y="601"/>
                  </a:lnTo>
                  <a:lnTo>
                    <a:pt x="49" y="599"/>
                  </a:lnTo>
                  <a:lnTo>
                    <a:pt x="49" y="599"/>
                  </a:lnTo>
                  <a:lnTo>
                    <a:pt x="48" y="538"/>
                  </a:lnTo>
                  <a:lnTo>
                    <a:pt x="47" y="475"/>
                  </a:lnTo>
                  <a:lnTo>
                    <a:pt x="45" y="414"/>
                  </a:lnTo>
                  <a:lnTo>
                    <a:pt x="45" y="382"/>
                  </a:lnTo>
                  <a:lnTo>
                    <a:pt x="48" y="351"/>
                  </a:lnTo>
                  <a:lnTo>
                    <a:pt x="48" y="3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593"/>
            <p:cNvSpPr>
              <a:spLocks noEditPoints="1"/>
            </p:cNvSpPr>
            <p:nvPr/>
          </p:nvSpPr>
          <p:spPr bwMode="auto">
            <a:xfrm>
              <a:off x="3290888" y="2516188"/>
              <a:ext cx="247650" cy="220663"/>
            </a:xfrm>
            <a:custGeom>
              <a:avLst/>
              <a:gdLst/>
              <a:ahLst/>
              <a:cxnLst>
                <a:cxn ang="0">
                  <a:pos x="620" y="66"/>
                </a:cxn>
                <a:cxn ang="0">
                  <a:pos x="597" y="23"/>
                </a:cxn>
                <a:cxn ang="0">
                  <a:pos x="577" y="10"/>
                </a:cxn>
                <a:cxn ang="0">
                  <a:pos x="370" y="0"/>
                </a:cxn>
                <a:cxn ang="0">
                  <a:pos x="349" y="19"/>
                </a:cxn>
                <a:cxn ang="0">
                  <a:pos x="348" y="76"/>
                </a:cxn>
                <a:cxn ang="0">
                  <a:pos x="358" y="160"/>
                </a:cxn>
                <a:cxn ang="0">
                  <a:pos x="348" y="246"/>
                </a:cxn>
                <a:cxn ang="0">
                  <a:pos x="315" y="268"/>
                </a:cxn>
                <a:cxn ang="0">
                  <a:pos x="278" y="259"/>
                </a:cxn>
                <a:cxn ang="0">
                  <a:pos x="261" y="212"/>
                </a:cxn>
                <a:cxn ang="0">
                  <a:pos x="253" y="153"/>
                </a:cxn>
                <a:cxn ang="0">
                  <a:pos x="229" y="108"/>
                </a:cxn>
                <a:cxn ang="0">
                  <a:pos x="154" y="63"/>
                </a:cxn>
                <a:cxn ang="0">
                  <a:pos x="90" y="62"/>
                </a:cxn>
                <a:cxn ang="0">
                  <a:pos x="34" y="91"/>
                </a:cxn>
                <a:cxn ang="0">
                  <a:pos x="4" y="147"/>
                </a:cxn>
                <a:cxn ang="0">
                  <a:pos x="7" y="275"/>
                </a:cxn>
                <a:cxn ang="0">
                  <a:pos x="18" y="353"/>
                </a:cxn>
                <a:cxn ang="0">
                  <a:pos x="65" y="448"/>
                </a:cxn>
                <a:cxn ang="0">
                  <a:pos x="117" y="496"/>
                </a:cxn>
                <a:cxn ang="0">
                  <a:pos x="195" y="533"/>
                </a:cxn>
                <a:cxn ang="0">
                  <a:pos x="350" y="555"/>
                </a:cxn>
                <a:cxn ang="0">
                  <a:pos x="435" y="543"/>
                </a:cxn>
                <a:cxn ang="0">
                  <a:pos x="524" y="492"/>
                </a:cxn>
                <a:cxn ang="0">
                  <a:pos x="605" y="401"/>
                </a:cxn>
                <a:cxn ang="0">
                  <a:pos x="618" y="283"/>
                </a:cxn>
                <a:cxn ang="0">
                  <a:pos x="617" y="151"/>
                </a:cxn>
                <a:cxn ang="0">
                  <a:pos x="566" y="373"/>
                </a:cxn>
                <a:cxn ang="0">
                  <a:pos x="512" y="441"/>
                </a:cxn>
                <a:cxn ang="0">
                  <a:pos x="433" y="495"/>
                </a:cxn>
                <a:cxn ang="0">
                  <a:pos x="382" y="504"/>
                </a:cxn>
                <a:cxn ang="0">
                  <a:pos x="331" y="508"/>
                </a:cxn>
                <a:cxn ang="0">
                  <a:pos x="240" y="499"/>
                </a:cxn>
                <a:cxn ang="0">
                  <a:pos x="200" y="480"/>
                </a:cxn>
                <a:cxn ang="0">
                  <a:pos x="129" y="445"/>
                </a:cxn>
                <a:cxn ang="0">
                  <a:pos x="79" y="381"/>
                </a:cxn>
                <a:cxn ang="0">
                  <a:pos x="55" y="288"/>
                </a:cxn>
                <a:cxn ang="0">
                  <a:pos x="45" y="172"/>
                </a:cxn>
                <a:cxn ang="0">
                  <a:pos x="56" y="144"/>
                </a:cxn>
                <a:cxn ang="0">
                  <a:pos x="69" y="118"/>
                </a:cxn>
                <a:cxn ang="0">
                  <a:pos x="136" y="108"/>
                </a:cxn>
                <a:cxn ang="0">
                  <a:pos x="198" y="146"/>
                </a:cxn>
                <a:cxn ang="0">
                  <a:pos x="209" y="172"/>
                </a:cxn>
                <a:cxn ang="0">
                  <a:pos x="217" y="200"/>
                </a:cxn>
                <a:cxn ang="0">
                  <a:pos x="238" y="287"/>
                </a:cxn>
                <a:cxn ang="0">
                  <a:pos x="281" y="310"/>
                </a:cxn>
                <a:cxn ang="0">
                  <a:pos x="355" y="308"/>
                </a:cxn>
                <a:cxn ang="0">
                  <a:pos x="392" y="262"/>
                </a:cxn>
                <a:cxn ang="0">
                  <a:pos x="401" y="160"/>
                </a:cxn>
                <a:cxn ang="0">
                  <a:pos x="392" y="46"/>
                </a:cxn>
                <a:cxn ang="0">
                  <a:pos x="565" y="54"/>
                </a:cxn>
                <a:cxn ang="0">
                  <a:pos x="578" y="104"/>
                </a:cxn>
                <a:cxn ang="0">
                  <a:pos x="565" y="197"/>
                </a:cxn>
                <a:cxn ang="0">
                  <a:pos x="574" y="327"/>
                </a:cxn>
              </a:cxnLst>
              <a:rect l="0" t="0" r="r" b="b"/>
              <a:pathLst>
                <a:path w="622" h="555">
                  <a:moveTo>
                    <a:pt x="617" y="151"/>
                  </a:moveTo>
                  <a:lnTo>
                    <a:pt x="617" y="151"/>
                  </a:lnTo>
                  <a:lnTo>
                    <a:pt x="621" y="118"/>
                  </a:lnTo>
                  <a:lnTo>
                    <a:pt x="622" y="101"/>
                  </a:lnTo>
                  <a:lnTo>
                    <a:pt x="622" y="83"/>
                  </a:lnTo>
                  <a:lnTo>
                    <a:pt x="620" y="66"/>
                  </a:lnTo>
                  <a:lnTo>
                    <a:pt x="614" y="50"/>
                  </a:lnTo>
                  <a:lnTo>
                    <a:pt x="612" y="42"/>
                  </a:lnTo>
                  <a:lnTo>
                    <a:pt x="608" y="36"/>
                  </a:lnTo>
                  <a:lnTo>
                    <a:pt x="603" y="28"/>
                  </a:lnTo>
                  <a:lnTo>
                    <a:pt x="597" y="23"/>
                  </a:lnTo>
                  <a:lnTo>
                    <a:pt x="597" y="23"/>
                  </a:lnTo>
                  <a:lnTo>
                    <a:pt x="594" y="19"/>
                  </a:lnTo>
                  <a:lnTo>
                    <a:pt x="588" y="16"/>
                  </a:lnTo>
                  <a:lnTo>
                    <a:pt x="584" y="15"/>
                  </a:lnTo>
                  <a:lnTo>
                    <a:pt x="579" y="16"/>
                  </a:lnTo>
                  <a:lnTo>
                    <a:pt x="579" y="16"/>
                  </a:lnTo>
                  <a:lnTo>
                    <a:pt x="577" y="10"/>
                  </a:lnTo>
                  <a:lnTo>
                    <a:pt x="573" y="4"/>
                  </a:lnTo>
                  <a:lnTo>
                    <a:pt x="566" y="2"/>
                  </a:lnTo>
                  <a:lnTo>
                    <a:pt x="558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70" y="0"/>
                  </a:lnTo>
                  <a:lnTo>
                    <a:pt x="365" y="3"/>
                  </a:lnTo>
                  <a:lnTo>
                    <a:pt x="359" y="7"/>
                  </a:lnTo>
                  <a:lnTo>
                    <a:pt x="357" y="11"/>
                  </a:lnTo>
                  <a:lnTo>
                    <a:pt x="357" y="11"/>
                  </a:lnTo>
                  <a:lnTo>
                    <a:pt x="352" y="15"/>
                  </a:lnTo>
                  <a:lnTo>
                    <a:pt x="349" y="19"/>
                  </a:lnTo>
                  <a:lnTo>
                    <a:pt x="346" y="24"/>
                  </a:lnTo>
                  <a:lnTo>
                    <a:pt x="345" y="30"/>
                  </a:lnTo>
                  <a:lnTo>
                    <a:pt x="345" y="30"/>
                  </a:lnTo>
                  <a:lnTo>
                    <a:pt x="345" y="46"/>
                  </a:lnTo>
                  <a:lnTo>
                    <a:pt x="346" y="62"/>
                  </a:lnTo>
                  <a:lnTo>
                    <a:pt x="348" y="76"/>
                  </a:lnTo>
                  <a:lnTo>
                    <a:pt x="352" y="92"/>
                  </a:lnTo>
                  <a:lnTo>
                    <a:pt x="352" y="92"/>
                  </a:lnTo>
                  <a:lnTo>
                    <a:pt x="355" y="108"/>
                  </a:lnTo>
                  <a:lnTo>
                    <a:pt x="358" y="125"/>
                  </a:lnTo>
                  <a:lnTo>
                    <a:pt x="358" y="142"/>
                  </a:lnTo>
                  <a:lnTo>
                    <a:pt x="358" y="160"/>
                  </a:lnTo>
                  <a:lnTo>
                    <a:pt x="355" y="195"/>
                  </a:lnTo>
                  <a:lnTo>
                    <a:pt x="353" y="228"/>
                  </a:lnTo>
                  <a:lnTo>
                    <a:pt x="353" y="228"/>
                  </a:lnTo>
                  <a:lnTo>
                    <a:pt x="353" y="234"/>
                  </a:lnTo>
                  <a:lnTo>
                    <a:pt x="350" y="241"/>
                  </a:lnTo>
                  <a:lnTo>
                    <a:pt x="348" y="246"/>
                  </a:lnTo>
                  <a:lnTo>
                    <a:pt x="344" y="251"/>
                  </a:lnTo>
                  <a:lnTo>
                    <a:pt x="338" y="257"/>
                  </a:lnTo>
                  <a:lnTo>
                    <a:pt x="333" y="261"/>
                  </a:lnTo>
                  <a:lnTo>
                    <a:pt x="328" y="263"/>
                  </a:lnTo>
                  <a:lnTo>
                    <a:pt x="321" y="267"/>
                  </a:lnTo>
                  <a:lnTo>
                    <a:pt x="315" y="268"/>
                  </a:lnTo>
                  <a:lnTo>
                    <a:pt x="308" y="270"/>
                  </a:lnTo>
                  <a:lnTo>
                    <a:pt x="302" y="270"/>
                  </a:lnTo>
                  <a:lnTo>
                    <a:pt x="295" y="268"/>
                  </a:lnTo>
                  <a:lnTo>
                    <a:pt x="289" y="267"/>
                  </a:lnTo>
                  <a:lnTo>
                    <a:pt x="283" y="263"/>
                  </a:lnTo>
                  <a:lnTo>
                    <a:pt x="278" y="259"/>
                  </a:lnTo>
                  <a:lnTo>
                    <a:pt x="274" y="254"/>
                  </a:lnTo>
                  <a:lnTo>
                    <a:pt x="274" y="254"/>
                  </a:lnTo>
                  <a:lnTo>
                    <a:pt x="269" y="245"/>
                  </a:lnTo>
                  <a:lnTo>
                    <a:pt x="265" y="234"/>
                  </a:lnTo>
                  <a:lnTo>
                    <a:pt x="263" y="223"/>
                  </a:lnTo>
                  <a:lnTo>
                    <a:pt x="261" y="212"/>
                  </a:lnTo>
                  <a:lnTo>
                    <a:pt x="259" y="190"/>
                  </a:lnTo>
                  <a:lnTo>
                    <a:pt x="256" y="178"/>
                  </a:lnTo>
                  <a:lnTo>
                    <a:pt x="253" y="168"/>
                  </a:lnTo>
                  <a:lnTo>
                    <a:pt x="253" y="168"/>
                  </a:lnTo>
                  <a:lnTo>
                    <a:pt x="255" y="161"/>
                  </a:lnTo>
                  <a:lnTo>
                    <a:pt x="253" y="153"/>
                  </a:lnTo>
                  <a:lnTo>
                    <a:pt x="253" y="153"/>
                  </a:lnTo>
                  <a:lnTo>
                    <a:pt x="249" y="143"/>
                  </a:lnTo>
                  <a:lnTo>
                    <a:pt x="246" y="134"/>
                  </a:lnTo>
                  <a:lnTo>
                    <a:pt x="240" y="125"/>
                  </a:lnTo>
                  <a:lnTo>
                    <a:pt x="235" y="115"/>
                  </a:lnTo>
                  <a:lnTo>
                    <a:pt x="229" y="108"/>
                  </a:lnTo>
                  <a:lnTo>
                    <a:pt x="222" y="101"/>
                  </a:lnTo>
                  <a:lnTo>
                    <a:pt x="215" y="95"/>
                  </a:lnTo>
                  <a:lnTo>
                    <a:pt x="208" y="88"/>
                  </a:lnTo>
                  <a:lnTo>
                    <a:pt x="192" y="78"/>
                  </a:lnTo>
                  <a:lnTo>
                    <a:pt x="174" y="70"/>
                  </a:lnTo>
                  <a:lnTo>
                    <a:pt x="154" y="63"/>
                  </a:lnTo>
                  <a:lnTo>
                    <a:pt x="132" y="61"/>
                  </a:lnTo>
                  <a:lnTo>
                    <a:pt x="132" y="61"/>
                  </a:lnTo>
                  <a:lnTo>
                    <a:pt x="121" y="59"/>
                  </a:lnTo>
                  <a:lnTo>
                    <a:pt x="111" y="59"/>
                  </a:lnTo>
                  <a:lnTo>
                    <a:pt x="100" y="61"/>
                  </a:lnTo>
                  <a:lnTo>
                    <a:pt x="90" y="62"/>
                  </a:lnTo>
                  <a:lnTo>
                    <a:pt x="79" y="64"/>
                  </a:lnTo>
                  <a:lnTo>
                    <a:pt x="69" y="68"/>
                  </a:lnTo>
                  <a:lnTo>
                    <a:pt x="59" y="74"/>
                  </a:lnTo>
                  <a:lnTo>
                    <a:pt x="49" y="78"/>
                  </a:lnTo>
                  <a:lnTo>
                    <a:pt x="41" y="84"/>
                  </a:lnTo>
                  <a:lnTo>
                    <a:pt x="34" y="91"/>
                  </a:lnTo>
                  <a:lnTo>
                    <a:pt x="26" y="98"/>
                  </a:lnTo>
                  <a:lnTo>
                    <a:pt x="19" y="106"/>
                  </a:lnTo>
                  <a:lnTo>
                    <a:pt x="14" y="115"/>
                  </a:lnTo>
                  <a:lnTo>
                    <a:pt x="9" y="125"/>
                  </a:lnTo>
                  <a:lnTo>
                    <a:pt x="6" y="135"/>
                  </a:lnTo>
                  <a:lnTo>
                    <a:pt x="4" y="147"/>
                  </a:lnTo>
                  <a:lnTo>
                    <a:pt x="4" y="147"/>
                  </a:lnTo>
                  <a:lnTo>
                    <a:pt x="1" y="168"/>
                  </a:lnTo>
                  <a:lnTo>
                    <a:pt x="0" y="189"/>
                  </a:lnTo>
                  <a:lnTo>
                    <a:pt x="0" y="211"/>
                  </a:lnTo>
                  <a:lnTo>
                    <a:pt x="2" y="232"/>
                  </a:lnTo>
                  <a:lnTo>
                    <a:pt x="7" y="275"/>
                  </a:lnTo>
                  <a:lnTo>
                    <a:pt x="10" y="297"/>
                  </a:lnTo>
                  <a:lnTo>
                    <a:pt x="10" y="318"/>
                  </a:lnTo>
                  <a:lnTo>
                    <a:pt x="10" y="318"/>
                  </a:lnTo>
                  <a:lnTo>
                    <a:pt x="11" y="326"/>
                  </a:lnTo>
                  <a:lnTo>
                    <a:pt x="13" y="335"/>
                  </a:lnTo>
                  <a:lnTo>
                    <a:pt x="18" y="353"/>
                  </a:lnTo>
                  <a:lnTo>
                    <a:pt x="26" y="372"/>
                  </a:lnTo>
                  <a:lnTo>
                    <a:pt x="34" y="387"/>
                  </a:lnTo>
                  <a:lnTo>
                    <a:pt x="34" y="387"/>
                  </a:lnTo>
                  <a:lnTo>
                    <a:pt x="43" y="407"/>
                  </a:lnTo>
                  <a:lnTo>
                    <a:pt x="53" y="428"/>
                  </a:lnTo>
                  <a:lnTo>
                    <a:pt x="65" y="448"/>
                  </a:lnTo>
                  <a:lnTo>
                    <a:pt x="72" y="457"/>
                  </a:lnTo>
                  <a:lnTo>
                    <a:pt x="78" y="466"/>
                  </a:lnTo>
                  <a:lnTo>
                    <a:pt x="78" y="466"/>
                  </a:lnTo>
                  <a:lnTo>
                    <a:pt x="90" y="475"/>
                  </a:lnTo>
                  <a:lnTo>
                    <a:pt x="103" y="486"/>
                  </a:lnTo>
                  <a:lnTo>
                    <a:pt x="117" y="496"/>
                  </a:lnTo>
                  <a:lnTo>
                    <a:pt x="133" y="505"/>
                  </a:lnTo>
                  <a:lnTo>
                    <a:pt x="149" y="514"/>
                  </a:lnTo>
                  <a:lnTo>
                    <a:pt x="164" y="522"/>
                  </a:lnTo>
                  <a:lnTo>
                    <a:pt x="180" y="527"/>
                  </a:lnTo>
                  <a:lnTo>
                    <a:pt x="195" y="533"/>
                  </a:lnTo>
                  <a:lnTo>
                    <a:pt x="195" y="533"/>
                  </a:lnTo>
                  <a:lnTo>
                    <a:pt x="238" y="542"/>
                  </a:lnTo>
                  <a:lnTo>
                    <a:pt x="260" y="547"/>
                  </a:lnTo>
                  <a:lnTo>
                    <a:pt x="283" y="551"/>
                  </a:lnTo>
                  <a:lnTo>
                    <a:pt x="306" y="554"/>
                  </a:lnTo>
                  <a:lnTo>
                    <a:pt x="328" y="555"/>
                  </a:lnTo>
                  <a:lnTo>
                    <a:pt x="350" y="555"/>
                  </a:lnTo>
                  <a:lnTo>
                    <a:pt x="372" y="554"/>
                  </a:lnTo>
                  <a:lnTo>
                    <a:pt x="372" y="554"/>
                  </a:lnTo>
                  <a:lnTo>
                    <a:pt x="404" y="548"/>
                  </a:lnTo>
                  <a:lnTo>
                    <a:pt x="420" y="547"/>
                  </a:lnTo>
                  <a:lnTo>
                    <a:pt x="435" y="543"/>
                  </a:lnTo>
                  <a:lnTo>
                    <a:pt x="435" y="543"/>
                  </a:lnTo>
                  <a:lnTo>
                    <a:pt x="448" y="539"/>
                  </a:lnTo>
                  <a:lnTo>
                    <a:pt x="459" y="533"/>
                  </a:lnTo>
                  <a:lnTo>
                    <a:pt x="481" y="520"/>
                  </a:lnTo>
                  <a:lnTo>
                    <a:pt x="503" y="505"/>
                  </a:lnTo>
                  <a:lnTo>
                    <a:pt x="524" y="492"/>
                  </a:lnTo>
                  <a:lnTo>
                    <a:pt x="524" y="492"/>
                  </a:lnTo>
                  <a:lnTo>
                    <a:pt x="541" y="482"/>
                  </a:lnTo>
                  <a:lnTo>
                    <a:pt x="557" y="469"/>
                  </a:lnTo>
                  <a:lnTo>
                    <a:pt x="571" y="453"/>
                  </a:lnTo>
                  <a:lnTo>
                    <a:pt x="584" y="437"/>
                  </a:lnTo>
                  <a:lnTo>
                    <a:pt x="596" y="419"/>
                  </a:lnTo>
                  <a:lnTo>
                    <a:pt x="605" y="401"/>
                  </a:lnTo>
                  <a:lnTo>
                    <a:pt x="613" y="382"/>
                  </a:lnTo>
                  <a:lnTo>
                    <a:pt x="617" y="363"/>
                  </a:lnTo>
                  <a:lnTo>
                    <a:pt x="617" y="363"/>
                  </a:lnTo>
                  <a:lnTo>
                    <a:pt x="618" y="336"/>
                  </a:lnTo>
                  <a:lnTo>
                    <a:pt x="620" y="309"/>
                  </a:lnTo>
                  <a:lnTo>
                    <a:pt x="618" y="283"/>
                  </a:lnTo>
                  <a:lnTo>
                    <a:pt x="616" y="257"/>
                  </a:lnTo>
                  <a:lnTo>
                    <a:pt x="614" y="231"/>
                  </a:lnTo>
                  <a:lnTo>
                    <a:pt x="614" y="204"/>
                  </a:lnTo>
                  <a:lnTo>
                    <a:pt x="614" y="178"/>
                  </a:lnTo>
                  <a:lnTo>
                    <a:pt x="617" y="151"/>
                  </a:lnTo>
                  <a:lnTo>
                    <a:pt x="617" y="151"/>
                  </a:lnTo>
                  <a:close/>
                  <a:moveTo>
                    <a:pt x="574" y="327"/>
                  </a:moveTo>
                  <a:lnTo>
                    <a:pt x="574" y="327"/>
                  </a:lnTo>
                  <a:lnTo>
                    <a:pt x="574" y="340"/>
                  </a:lnTo>
                  <a:lnTo>
                    <a:pt x="571" y="352"/>
                  </a:lnTo>
                  <a:lnTo>
                    <a:pt x="569" y="363"/>
                  </a:lnTo>
                  <a:lnTo>
                    <a:pt x="566" y="373"/>
                  </a:lnTo>
                  <a:lnTo>
                    <a:pt x="561" y="384"/>
                  </a:lnTo>
                  <a:lnTo>
                    <a:pt x="557" y="393"/>
                  </a:lnTo>
                  <a:lnTo>
                    <a:pt x="550" y="402"/>
                  </a:lnTo>
                  <a:lnTo>
                    <a:pt x="544" y="411"/>
                  </a:lnTo>
                  <a:lnTo>
                    <a:pt x="529" y="427"/>
                  </a:lnTo>
                  <a:lnTo>
                    <a:pt x="512" y="441"/>
                  </a:lnTo>
                  <a:lnTo>
                    <a:pt x="494" y="455"/>
                  </a:lnTo>
                  <a:lnTo>
                    <a:pt x="474" y="469"/>
                  </a:lnTo>
                  <a:lnTo>
                    <a:pt x="474" y="469"/>
                  </a:lnTo>
                  <a:lnTo>
                    <a:pt x="459" y="479"/>
                  </a:lnTo>
                  <a:lnTo>
                    <a:pt x="442" y="491"/>
                  </a:lnTo>
                  <a:lnTo>
                    <a:pt x="433" y="495"/>
                  </a:lnTo>
                  <a:lnTo>
                    <a:pt x="423" y="499"/>
                  </a:lnTo>
                  <a:lnTo>
                    <a:pt x="414" y="501"/>
                  </a:lnTo>
                  <a:lnTo>
                    <a:pt x="404" y="503"/>
                  </a:lnTo>
                  <a:lnTo>
                    <a:pt x="404" y="503"/>
                  </a:lnTo>
                  <a:lnTo>
                    <a:pt x="392" y="503"/>
                  </a:lnTo>
                  <a:lnTo>
                    <a:pt x="382" y="504"/>
                  </a:lnTo>
                  <a:lnTo>
                    <a:pt x="371" y="505"/>
                  </a:lnTo>
                  <a:lnTo>
                    <a:pt x="359" y="509"/>
                  </a:lnTo>
                  <a:lnTo>
                    <a:pt x="359" y="509"/>
                  </a:lnTo>
                  <a:lnTo>
                    <a:pt x="354" y="510"/>
                  </a:lnTo>
                  <a:lnTo>
                    <a:pt x="348" y="510"/>
                  </a:lnTo>
                  <a:lnTo>
                    <a:pt x="331" y="508"/>
                  </a:lnTo>
                  <a:lnTo>
                    <a:pt x="314" y="505"/>
                  </a:lnTo>
                  <a:lnTo>
                    <a:pt x="299" y="503"/>
                  </a:lnTo>
                  <a:lnTo>
                    <a:pt x="299" y="503"/>
                  </a:lnTo>
                  <a:lnTo>
                    <a:pt x="278" y="501"/>
                  </a:lnTo>
                  <a:lnTo>
                    <a:pt x="253" y="500"/>
                  </a:lnTo>
                  <a:lnTo>
                    <a:pt x="240" y="499"/>
                  </a:lnTo>
                  <a:lnTo>
                    <a:pt x="229" y="496"/>
                  </a:lnTo>
                  <a:lnTo>
                    <a:pt x="217" y="492"/>
                  </a:lnTo>
                  <a:lnTo>
                    <a:pt x="209" y="487"/>
                  </a:lnTo>
                  <a:lnTo>
                    <a:pt x="209" y="487"/>
                  </a:lnTo>
                  <a:lnTo>
                    <a:pt x="205" y="483"/>
                  </a:lnTo>
                  <a:lnTo>
                    <a:pt x="200" y="480"/>
                  </a:lnTo>
                  <a:lnTo>
                    <a:pt x="191" y="476"/>
                  </a:lnTo>
                  <a:lnTo>
                    <a:pt x="180" y="472"/>
                  </a:lnTo>
                  <a:lnTo>
                    <a:pt x="171" y="469"/>
                  </a:lnTo>
                  <a:lnTo>
                    <a:pt x="171" y="469"/>
                  </a:lnTo>
                  <a:lnTo>
                    <a:pt x="129" y="445"/>
                  </a:lnTo>
                  <a:lnTo>
                    <a:pt x="129" y="445"/>
                  </a:lnTo>
                  <a:lnTo>
                    <a:pt x="123" y="441"/>
                  </a:lnTo>
                  <a:lnTo>
                    <a:pt x="116" y="435"/>
                  </a:lnTo>
                  <a:lnTo>
                    <a:pt x="110" y="428"/>
                  </a:lnTo>
                  <a:lnTo>
                    <a:pt x="103" y="420"/>
                  </a:lnTo>
                  <a:lnTo>
                    <a:pt x="91" y="402"/>
                  </a:lnTo>
                  <a:lnTo>
                    <a:pt x="79" y="381"/>
                  </a:lnTo>
                  <a:lnTo>
                    <a:pt x="70" y="360"/>
                  </a:lnTo>
                  <a:lnTo>
                    <a:pt x="62" y="339"/>
                  </a:lnTo>
                  <a:lnTo>
                    <a:pt x="59" y="321"/>
                  </a:lnTo>
                  <a:lnTo>
                    <a:pt x="56" y="305"/>
                  </a:lnTo>
                  <a:lnTo>
                    <a:pt x="56" y="305"/>
                  </a:lnTo>
                  <a:lnTo>
                    <a:pt x="55" y="288"/>
                  </a:lnTo>
                  <a:lnTo>
                    <a:pt x="53" y="272"/>
                  </a:lnTo>
                  <a:lnTo>
                    <a:pt x="48" y="238"/>
                  </a:lnTo>
                  <a:lnTo>
                    <a:pt x="47" y="221"/>
                  </a:lnTo>
                  <a:lnTo>
                    <a:pt x="45" y="204"/>
                  </a:lnTo>
                  <a:lnTo>
                    <a:pt x="44" y="187"/>
                  </a:lnTo>
                  <a:lnTo>
                    <a:pt x="45" y="172"/>
                  </a:lnTo>
                  <a:lnTo>
                    <a:pt x="45" y="172"/>
                  </a:lnTo>
                  <a:lnTo>
                    <a:pt x="49" y="168"/>
                  </a:lnTo>
                  <a:lnTo>
                    <a:pt x="53" y="164"/>
                  </a:lnTo>
                  <a:lnTo>
                    <a:pt x="56" y="159"/>
                  </a:lnTo>
                  <a:lnTo>
                    <a:pt x="56" y="152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0"/>
                  </a:lnTo>
                  <a:lnTo>
                    <a:pt x="55" y="136"/>
                  </a:lnTo>
                  <a:lnTo>
                    <a:pt x="55" y="136"/>
                  </a:lnTo>
                  <a:lnTo>
                    <a:pt x="61" y="126"/>
                  </a:lnTo>
                  <a:lnTo>
                    <a:pt x="69" y="118"/>
                  </a:lnTo>
                  <a:lnTo>
                    <a:pt x="78" y="113"/>
                  </a:lnTo>
                  <a:lnTo>
                    <a:pt x="89" y="108"/>
                  </a:lnTo>
                  <a:lnTo>
                    <a:pt x="100" y="105"/>
                  </a:lnTo>
                  <a:lnTo>
                    <a:pt x="112" y="105"/>
                  </a:lnTo>
                  <a:lnTo>
                    <a:pt x="124" y="105"/>
                  </a:lnTo>
                  <a:lnTo>
                    <a:pt x="136" y="108"/>
                  </a:lnTo>
                  <a:lnTo>
                    <a:pt x="149" y="110"/>
                  </a:lnTo>
                  <a:lnTo>
                    <a:pt x="161" y="115"/>
                  </a:lnTo>
                  <a:lnTo>
                    <a:pt x="171" y="121"/>
                  </a:lnTo>
                  <a:lnTo>
                    <a:pt x="181" y="129"/>
                  </a:lnTo>
                  <a:lnTo>
                    <a:pt x="191" y="136"/>
                  </a:lnTo>
                  <a:lnTo>
                    <a:pt x="198" y="146"/>
                  </a:lnTo>
                  <a:lnTo>
                    <a:pt x="205" y="155"/>
                  </a:lnTo>
                  <a:lnTo>
                    <a:pt x="209" y="166"/>
                  </a:lnTo>
                  <a:lnTo>
                    <a:pt x="209" y="166"/>
                  </a:lnTo>
                  <a:lnTo>
                    <a:pt x="210" y="168"/>
                  </a:lnTo>
                  <a:lnTo>
                    <a:pt x="210" y="168"/>
                  </a:lnTo>
                  <a:lnTo>
                    <a:pt x="209" y="172"/>
                  </a:lnTo>
                  <a:lnTo>
                    <a:pt x="209" y="177"/>
                  </a:lnTo>
                  <a:lnTo>
                    <a:pt x="209" y="182"/>
                  </a:lnTo>
                  <a:lnTo>
                    <a:pt x="212" y="187"/>
                  </a:lnTo>
                  <a:lnTo>
                    <a:pt x="212" y="187"/>
                  </a:lnTo>
                  <a:lnTo>
                    <a:pt x="214" y="194"/>
                  </a:lnTo>
                  <a:lnTo>
                    <a:pt x="217" y="200"/>
                  </a:lnTo>
                  <a:lnTo>
                    <a:pt x="221" y="216"/>
                  </a:lnTo>
                  <a:lnTo>
                    <a:pt x="225" y="249"/>
                  </a:lnTo>
                  <a:lnTo>
                    <a:pt x="229" y="266"/>
                  </a:lnTo>
                  <a:lnTo>
                    <a:pt x="231" y="274"/>
                  </a:lnTo>
                  <a:lnTo>
                    <a:pt x="234" y="280"/>
                  </a:lnTo>
                  <a:lnTo>
                    <a:pt x="238" y="287"/>
                  </a:lnTo>
                  <a:lnTo>
                    <a:pt x="243" y="293"/>
                  </a:lnTo>
                  <a:lnTo>
                    <a:pt x="249" y="299"/>
                  </a:lnTo>
                  <a:lnTo>
                    <a:pt x="257" y="302"/>
                  </a:lnTo>
                  <a:lnTo>
                    <a:pt x="257" y="302"/>
                  </a:lnTo>
                  <a:lnTo>
                    <a:pt x="268" y="306"/>
                  </a:lnTo>
                  <a:lnTo>
                    <a:pt x="281" y="310"/>
                  </a:lnTo>
                  <a:lnTo>
                    <a:pt x="295" y="313"/>
                  </a:lnTo>
                  <a:lnTo>
                    <a:pt x="310" y="316"/>
                  </a:lnTo>
                  <a:lnTo>
                    <a:pt x="324" y="316"/>
                  </a:lnTo>
                  <a:lnTo>
                    <a:pt x="338" y="314"/>
                  </a:lnTo>
                  <a:lnTo>
                    <a:pt x="350" y="310"/>
                  </a:lnTo>
                  <a:lnTo>
                    <a:pt x="355" y="308"/>
                  </a:lnTo>
                  <a:lnTo>
                    <a:pt x="361" y="305"/>
                  </a:lnTo>
                  <a:lnTo>
                    <a:pt x="361" y="305"/>
                  </a:lnTo>
                  <a:lnTo>
                    <a:pt x="372" y="295"/>
                  </a:lnTo>
                  <a:lnTo>
                    <a:pt x="380" y="284"/>
                  </a:lnTo>
                  <a:lnTo>
                    <a:pt x="388" y="274"/>
                  </a:lnTo>
                  <a:lnTo>
                    <a:pt x="392" y="262"/>
                  </a:lnTo>
                  <a:lnTo>
                    <a:pt x="396" y="250"/>
                  </a:lnTo>
                  <a:lnTo>
                    <a:pt x="397" y="237"/>
                  </a:lnTo>
                  <a:lnTo>
                    <a:pt x="399" y="208"/>
                  </a:lnTo>
                  <a:lnTo>
                    <a:pt x="399" y="208"/>
                  </a:lnTo>
                  <a:lnTo>
                    <a:pt x="400" y="185"/>
                  </a:lnTo>
                  <a:lnTo>
                    <a:pt x="401" y="160"/>
                  </a:lnTo>
                  <a:lnTo>
                    <a:pt x="403" y="135"/>
                  </a:lnTo>
                  <a:lnTo>
                    <a:pt x="401" y="122"/>
                  </a:lnTo>
                  <a:lnTo>
                    <a:pt x="400" y="110"/>
                  </a:lnTo>
                  <a:lnTo>
                    <a:pt x="400" y="110"/>
                  </a:lnTo>
                  <a:lnTo>
                    <a:pt x="396" y="78"/>
                  </a:lnTo>
                  <a:lnTo>
                    <a:pt x="392" y="46"/>
                  </a:lnTo>
                  <a:lnTo>
                    <a:pt x="558" y="46"/>
                  </a:lnTo>
                  <a:lnTo>
                    <a:pt x="558" y="46"/>
                  </a:lnTo>
                  <a:lnTo>
                    <a:pt x="560" y="46"/>
                  </a:lnTo>
                  <a:lnTo>
                    <a:pt x="560" y="46"/>
                  </a:lnTo>
                  <a:lnTo>
                    <a:pt x="562" y="50"/>
                  </a:lnTo>
                  <a:lnTo>
                    <a:pt x="565" y="54"/>
                  </a:lnTo>
                  <a:lnTo>
                    <a:pt x="565" y="54"/>
                  </a:lnTo>
                  <a:lnTo>
                    <a:pt x="570" y="61"/>
                  </a:lnTo>
                  <a:lnTo>
                    <a:pt x="574" y="67"/>
                  </a:lnTo>
                  <a:lnTo>
                    <a:pt x="577" y="75"/>
                  </a:lnTo>
                  <a:lnTo>
                    <a:pt x="578" y="84"/>
                  </a:lnTo>
                  <a:lnTo>
                    <a:pt x="578" y="104"/>
                  </a:lnTo>
                  <a:lnTo>
                    <a:pt x="577" y="123"/>
                  </a:lnTo>
                  <a:lnTo>
                    <a:pt x="573" y="144"/>
                  </a:lnTo>
                  <a:lnTo>
                    <a:pt x="570" y="164"/>
                  </a:lnTo>
                  <a:lnTo>
                    <a:pt x="566" y="182"/>
                  </a:lnTo>
                  <a:lnTo>
                    <a:pt x="565" y="197"/>
                  </a:lnTo>
                  <a:lnTo>
                    <a:pt x="565" y="197"/>
                  </a:lnTo>
                  <a:lnTo>
                    <a:pt x="565" y="212"/>
                  </a:lnTo>
                  <a:lnTo>
                    <a:pt x="566" y="229"/>
                  </a:lnTo>
                  <a:lnTo>
                    <a:pt x="569" y="262"/>
                  </a:lnTo>
                  <a:lnTo>
                    <a:pt x="573" y="295"/>
                  </a:lnTo>
                  <a:lnTo>
                    <a:pt x="574" y="310"/>
                  </a:lnTo>
                  <a:lnTo>
                    <a:pt x="574" y="327"/>
                  </a:lnTo>
                  <a:lnTo>
                    <a:pt x="574" y="32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594"/>
            <p:cNvSpPr/>
            <p:nvPr/>
          </p:nvSpPr>
          <p:spPr bwMode="auto">
            <a:xfrm>
              <a:off x="3319463" y="2089150"/>
              <a:ext cx="122238" cy="193675"/>
            </a:xfrm>
            <a:custGeom>
              <a:avLst/>
              <a:gdLst/>
              <a:ahLst/>
              <a:cxnLst>
                <a:cxn ang="0">
                  <a:pos x="273" y="1"/>
                </a:cxn>
                <a:cxn ang="0">
                  <a:pos x="223" y="27"/>
                </a:cxn>
                <a:cxn ang="0">
                  <a:pos x="194" y="47"/>
                </a:cxn>
                <a:cxn ang="0">
                  <a:pos x="168" y="68"/>
                </a:cxn>
                <a:cxn ang="0">
                  <a:pos x="133" y="104"/>
                </a:cxn>
                <a:cxn ang="0">
                  <a:pos x="92" y="162"/>
                </a:cxn>
                <a:cxn ang="0">
                  <a:pos x="73" y="193"/>
                </a:cxn>
                <a:cxn ang="0">
                  <a:pos x="44" y="257"/>
                </a:cxn>
                <a:cxn ang="0">
                  <a:pos x="23" y="323"/>
                </a:cxn>
                <a:cxn ang="0">
                  <a:pos x="9" y="389"/>
                </a:cxn>
                <a:cxn ang="0">
                  <a:pos x="0" y="457"/>
                </a:cxn>
                <a:cxn ang="0">
                  <a:pos x="0" y="464"/>
                </a:cxn>
                <a:cxn ang="0">
                  <a:pos x="0" y="467"/>
                </a:cxn>
                <a:cxn ang="0">
                  <a:pos x="1" y="476"/>
                </a:cxn>
                <a:cxn ang="0">
                  <a:pos x="6" y="484"/>
                </a:cxn>
                <a:cxn ang="0">
                  <a:pos x="13" y="488"/>
                </a:cxn>
                <a:cxn ang="0">
                  <a:pos x="22" y="489"/>
                </a:cxn>
                <a:cxn ang="0">
                  <a:pos x="34" y="486"/>
                </a:cxn>
                <a:cxn ang="0">
                  <a:pos x="40" y="480"/>
                </a:cxn>
                <a:cxn ang="0">
                  <a:pos x="44" y="472"/>
                </a:cxn>
                <a:cxn ang="0">
                  <a:pos x="45" y="467"/>
                </a:cxn>
                <a:cxn ang="0">
                  <a:pos x="52" y="433"/>
                </a:cxn>
                <a:cxn ang="0">
                  <a:pos x="56" y="397"/>
                </a:cxn>
                <a:cxn ang="0">
                  <a:pos x="57" y="376"/>
                </a:cxn>
                <a:cxn ang="0">
                  <a:pos x="61" y="342"/>
                </a:cxn>
                <a:cxn ang="0">
                  <a:pos x="68" y="321"/>
                </a:cxn>
                <a:cxn ang="0">
                  <a:pos x="72" y="312"/>
                </a:cxn>
                <a:cxn ang="0">
                  <a:pos x="86" y="285"/>
                </a:cxn>
                <a:cxn ang="0">
                  <a:pos x="108" y="229"/>
                </a:cxn>
                <a:cxn ang="0">
                  <a:pos x="121" y="201"/>
                </a:cxn>
                <a:cxn ang="0">
                  <a:pos x="137" y="174"/>
                </a:cxn>
                <a:cxn ang="0">
                  <a:pos x="174" y="127"/>
                </a:cxn>
                <a:cxn ang="0">
                  <a:pos x="217" y="87"/>
                </a:cxn>
                <a:cxn ang="0">
                  <a:pos x="268" y="55"/>
                </a:cxn>
                <a:cxn ang="0">
                  <a:pos x="297" y="40"/>
                </a:cxn>
                <a:cxn ang="0">
                  <a:pos x="304" y="35"/>
                </a:cxn>
                <a:cxn ang="0">
                  <a:pos x="308" y="29"/>
                </a:cxn>
                <a:cxn ang="0">
                  <a:pos x="308" y="21"/>
                </a:cxn>
                <a:cxn ang="0">
                  <a:pos x="299" y="5"/>
                </a:cxn>
                <a:cxn ang="0">
                  <a:pos x="287" y="0"/>
                </a:cxn>
                <a:cxn ang="0">
                  <a:pos x="278" y="0"/>
                </a:cxn>
                <a:cxn ang="0">
                  <a:pos x="273" y="1"/>
                </a:cxn>
              </a:cxnLst>
              <a:rect l="0" t="0" r="r" b="b"/>
              <a:pathLst>
                <a:path w="308" h="489">
                  <a:moveTo>
                    <a:pt x="273" y="1"/>
                  </a:moveTo>
                  <a:lnTo>
                    <a:pt x="273" y="1"/>
                  </a:lnTo>
                  <a:lnTo>
                    <a:pt x="239" y="18"/>
                  </a:lnTo>
                  <a:lnTo>
                    <a:pt x="223" y="27"/>
                  </a:lnTo>
                  <a:lnTo>
                    <a:pt x="209" y="36"/>
                  </a:lnTo>
                  <a:lnTo>
                    <a:pt x="194" y="47"/>
                  </a:lnTo>
                  <a:lnTo>
                    <a:pt x="181" y="57"/>
                  </a:lnTo>
                  <a:lnTo>
                    <a:pt x="168" y="68"/>
                  </a:lnTo>
                  <a:lnTo>
                    <a:pt x="157" y="80"/>
                  </a:lnTo>
                  <a:lnTo>
                    <a:pt x="133" y="104"/>
                  </a:lnTo>
                  <a:lnTo>
                    <a:pt x="112" y="132"/>
                  </a:lnTo>
                  <a:lnTo>
                    <a:pt x="92" y="162"/>
                  </a:lnTo>
                  <a:lnTo>
                    <a:pt x="73" y="193"/>
                  </a:lnTo>
                  <a:lnTo>
                    <a:pt x="73" y="193"/>
                  </a:lnTo>
                  <a:lnTo>
                    <a:pt x="57" y="225"/>
                  </a:lnTo>
                  <a:lnTo>
                    <a:pt x="44" y="257"/>
                  </a:lnTo>
                  <a:lnTo>
                    <a:pt x="32" y="290"/>
                  </a:lnTo>
                  <a:lnTo>
                    <a:pt x="23" y="323"/>
                  </a:lnTo>
                  <a:lnTo>
                    <a:pt x="15" y="355"/>
                  </a:lnTo>
                  <a:lnTo>
                    <a:pt x="9" y="389"/>
                  </a:lnTo>
                  <a:lnTo>
                    <a:pt x="5" y="423"/>
                  </a:lnTo>
                  <a:lnTo>
                    <a:pt x="0" y="457"/>
                  </a:lnTo>
                  <a:lnTo>
                    <a:pt x="0" y="457"/>
                  </a:lnTo>
                  <a:lnTo>
                    <a:pt x="0" y="464"/>
                  </a:lnTo>
                  <a:lnTo>
                    <a:pt x="0" y="467"/>
                  </a:lnTo>
                  <a:lnTo>
                    <a:pt x="0" y="467"/>
                  </a:lnTo>
                  <a:lnTo>
                    <a:pt x="0" y="472"/>
                  </a:lnTo>
                  <a:lnTo>
                    <a:pt x="1" y="476"/>
                  </a:lnTo>
                  <a:lnTo>
                    <a:pt x="4" y="480"/>
                  </a:lnTo>
                  <a:lnTo>
                    <a:pt x="6" y="484"/>
                  </a:lnTo>
                  <a:lnTo>
                    <a:pt x="10" y="485"/>
                  </a:lnTo>
                  <a:lnTo>
                    <a:pt x="13" y="488"/>
                  </a:lnTo>
                  <a:lnTo>
                    <a:pt x="22" y="489"/>
                  </a:lnTo>
                  <a:lnTo>
                    <a:pt x="22" y="489"/>
                  </a:lnTo>
                  <a:lnTo>
                    <a:pt x="30" y="488"/>
                  </a:lnTo>
                  <a:lnTo>
                    <a:pt x="34" y="486"/>
                  </a:lnTo>
                  <a:lnTo>
                    <a:pt x="38" y="484"/>
                  </a:lnTo>
                  <a:lnTo>
                    <a:pt x="40" y="480"/>
                  </a:lnTo>
                  <a:lnTo>
                    <a:pt x="43" y="476"/>
                  </a:lnTo>
                  <a:lnTo>
                    <a:pt x="44" y="472"/>
                  </a:lnTo>
                  <a:lnTo>
                    <a:pt x="45" y="467"/>
                  </a:lnTo>
                  <a:lnTo>
                    <a:pt x="45" y="467"/>
                  </a:lnTo>
                  <a:lnTo>
                    <a:pt x="48" y="448"/>
                  </a:lnTo>
                  <a:lnTo>
                    <a:pt x="52" y="433"/>
                  </a:lnTo>
                  <a:lnTo>
                    <a:pt x="55" y="416"/>
                  </a:lnTo>
                  <a:lnTo>
                    <a:pt x="56" y="397"/>
                  </a:lnTo>
                  <a:lnTo>
                    <a:pt x="56" y="397"/>
                  </a:lnTo>
                  <a:lnTo>
                    <a:pt x="57" y="376"/>
                  </a:lnTo>
                  <a:lnTo>
                    <a:pt x="58" y="354"/>
                  </a:lnTo>
                  <a:lnTo>
                    <a:pt x="61" y="342"/>
                  </a:lnTo>
                  <a:lnTo>
                    <a:pt x="64" y="332"/>
                  </a:lnTo>
                  <a:lnTo>
                    <a:pt x="68" y="321"/>
                  </a:lnTo>
                  <a:lnTo>
                    <a:pt x="72" y="312"/>
                  </a:lnTo>
                  <a:lnTo>
                    <a:pt x="72" y="312"/>
                  </a:lnTo>
                  <a:lnTo>
                    <a:pt x="79" y="299"/>
                  </a:lnTo>
                  <a:lnTo>
                    <a:pt x="86" y="285"/>
                  </a:lnTo>
                  <a:lnTo>
                    <a:pt x="98" y="257"/>
                  </a:lnTo>
                  <a:lnTo>
                    <a:pt x="108" y="229"/>
                  </a:lnTo>
                  <a:lnTo>
                    <a:pt x="115" y="216"/>
                  </a:lnTo>
                  <a:lnTo>
                    <a:pt x="121" y="201"/>
                  </a:lnTo>
                  <a:lnTo>
                    <a:pt x="121" y="201"/>
                  </a:lnTo>
                  <a:lnTo>
                    <a:pt x="137" y="174"/>
                  </a:lnTo>
                  <a:lnTo>
                    <a:pt x="155" y="149"/>
                  </a:lnTo>
                  <a:lnTo>
                    <a:pt x="174" y="127"/>
                  </a:lnTo>
                  <a:lnTo>
                    <a:pt x="194" y="106"/>
                  </a:lnTo>
                  <a:lnTo>
                    <a:pt x="217" y="87"/>
                  </a:lnTo>
                  <a:lnTo>
                    <a:pt x="242" y="70"/>
                  </a:lnTo>
                  <a:lnTo>
                    <a:pt x="268" y="55"/>
                  </a:lnTo>
                  <a:lnTo>
                    <a:pt x="297" y="40"/>
                  </a:lnTo>
                  <a:lnTo>
                    <a:pt x="297" y="40"/>
                  </a:lnTo>
                  <a:lnTo>
                    <a:pt x="300" y="39"/>
                  </a:lnTo>
                  <a:lnTo>
                    <a:pt x="304" y="35"/>
                  </a:lnTo>
                  <a:lnTo>
                    <a:pt x="307" y="32"/>
                  </a:lnTo>
                  <a:lnTo>
                    <a:pt x="308" y="29"/>
                  </a:lnTo>
                  <a:lnTo>
                    <a:pt x="308" y="25"/>
                  </a:lnTo>
                  <a:lnTo>
                    <a:pt x="308" y="21"/>
                  </a:lnTo>
                  <a:lnTo>
                    <a:pt x="304" y="13"/>
                  </a:lnTo>
                  <a:lnTo>
                    <a:pt x="299" y="5"/>
                  </a:lnTo>
                  <a:lnTo>
                    <a:pt x="291" y="1"/>
                  </a:lnTo>
                  <a:lnTo>
                    <a:pt x="287" y="0"/>
                  </a:lnTo>
                  <a:lnTo>
                    <a:pt x="283" y="0"/>
                  </a:lnTo>
                  <a:lnTo>
                    <a:pt x="278" y="0"/>
                  </a:lnTo>
                  <a:lnTo>
                    <a:pt x="273" y="1"/>
                  </a:lnTo>
                  <a:lnTo>
                    <a:pt x="27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595"/>
            <p:cNvSpPr/>
            <p:nvPr/>
          </p:nvSpPr>
          <p:spPr bwMode="auto">
            <a:xfrm>
              <a:off x="3495676" y="2093913"/>
              <a:ext cx="142875" cy="174625"/>
            </a:xfrm>
            <a:custGeom>
              <a:avLst/>
              <a:gdLst/>
              <a:ahLst/>
              <a:cxnLst>
                <a:cxn ang="0">
                  <a:pos x="352" y="399"/>
                </a:cxn>
                <a:cxn ang="0">
                  <a:pos x="344" y="365"/>
                </a:cxn>
                <a:cxn ang="0">
                  <a:pos x="334" y="332"/>
                </a:cxn>
                <a:cxn ang="0">
                  <a:pos x="303" y="267"/>
                </a:cxn>
                <a:cxn ang="0">
                  <a:pos x="265" y="207"/>
                </a:cxn>
                <a:cxn ang="0">
                  <a:pos x="223" y="152"/>
                </a:cxn>
                <a:cxn ang="0">
                  <a:pos x="203" y="127"/>
                </a:cxn>
                <a:cxn ang="0">
                  <a:pos x="174" y="92"/>
                </a:cxn>
                <a:cxn ang="0">
                  <a:pos x="151" y="71"/>
                </a:cxn>
                <a:cxn ang="0">
                  <a:pos x="138" y="62"/>
                </a:cxn>
                <a:cxn ang="0">
                  <a:pos x="88" y="30"/>
                </a:cxn>
                <a:cxn ang="0">
                  <a:pos x="59" y="19"/>
                </a:cxn>
                <a:cxn ang="0">
                  <a:pos x="50" y="17"/>
                </a:cxn>
                <a:cxn ang="0">
                  <a:pos x="46" y="22"/>
                </a:cxn>
                <a:cxn ang="0">
                  <a:pos x="46" y="17"/>
                </a:cxn>
                <a:cxn ang="0">
                  <a:pos x="42" y="9"/>
                </a:cxn>
                <a:cxn ang="0">
                  <a:pos x="36" y="4"/>
                </a:cxn>
                <a:cxn ang="0">
                  <a:pos x="24" y="0"/>
                </a:cxn>
                <a:cxn ang="0">
                  <a:pos x="11" y="4"/>
                </a:cxn>
                <a:cxn ang="0">
                  <a:pos x="4" y="9"/>
                </a:cxn>
                <a:cxn ang="0">
                  <a:pos x="2" y="17"/>
                </a:cxn>
                <a:cxn ang="0">
                  <a:pos x="0" y="29"/>
                </a:cxn>
                <a:cxn ang="0">
                  <a:pos x="2" y="34"/>
                </a:cxn>
                <a:cxn ang="0">
                  <a:pos x="7" y="45"/>
                </a:cxn>
                <a:cxn ang="0">
                  <a:pos x="12" y="49"/>
                </a:cxn>
                <a:cxn ang="0">
                  <a:pos x="80" y="80"/>
                </a:cxn>
                <a:cxn ang="0">
                  <a:pos x="93" y="88"/>
                </a:cxn>
                <a:cxn ang="0">
                  <a:pos x="117" y="105"/>
                </a:cxn>
                <a:cxn ang="0">
                  <a:pos x="147" y="136"/>
                </a:cxn>
                <a:cxn ang="0">
                  <a:pos x="168" y="158"/>
                </a:cxn>
                <a:cxn ang="0">
                  <a:pos x="212" y="211"/>
                </a:cxn>
                <a:cxn ang="0">
                  <a:pos x="251" y="268"/>
                </a:cxn>
                <a:cxn ang="0">
                  <a:pos x="268" y="302"/>
                </a:cxn>
                <a:cxn ang="0">
                  <a:pos x="287" y="340"/>
                </a:cxn>
                <a:cxn ang="0">
                  <a:pos x="301" y="379"/>
                </a:cxn>
                <a:cxn ang="0">
                  <a:pos x="309" y="416"/>
                </a:cxn>
                <a:cxn ang="0">
                  <a:pos x="310" y="421"/>
                </a:cxn>
                <a:cxn ang="0">
                  <a:pos x="314" y="432"/>
                </a:cxn>
                <a:cxn ang="0">
                  <a:pos x="318" y="434"/>
                </a:cxn>
                <a:cxn ang="0">
                  <a:pos x="330" y="444"/>
                </a:cxn>
                <a:cxn ang="0">
                  <a:pos x="343" y="444"/>
                </a:cxn>
                <a:cxn ang="0">
                  <a:pos x="355" y="437"/>
                </a:cxn>
                <a:cxn ang="0">
                  <a:pos x="360" y="423"/>
                </a:cxn>
                <a:cxn ang="0">
                  <a:pos x="360" y="416"/>
                </a:cxn>
                <a:cxn ang="0">
                  <a:pos x="357" y="407"/>
                </a:cxn>
                <a:cxn ang="0">
                  <a:pos x="352" y="399"/>
                </a:cxn>
              </a:cxnLst>
              <a:rect l="0" t="0" r="r" b="b"/>
              <a:pathLst>
                <a:path w="360" h="444">
                  <a:moveTo>
                    <a:pt x="352" y="399"/>
                  </a:moveTo>
                  <a:lnTo>
                    <a:pt x="352" y="399"/>
                  </a:lnTo>
                  <a:lnTo>
                    <a:pt x="348" y="382"/>
                  </a:lnTo>
                  <a:lnTo>
                    <a:pt x="344" y="365"/>
                  </a:lnTo>
                  <a:lnTo>
                    <a:pt x="339" y="348"/>
                  </a:lnTo>
                  <a:lnTo>
                    <a:pt x="334" y="332"/>
                  </a:lnTo>
                  <a:lnTo>
                    <a:pt x="320" y="298"/>
                  </a:lnTo>
                  <a:lnTo>
                    <a:pt x="303" y="267"/>
                  </a:lnTo>
                  <a:lnTo>
                    <a:pt x="284" y="237"/>
                  </a:lnTo>
                  <a:lnTo>
                    <a:pt x="265" y="207"/>
                  </a:lnTo>
                  <a:lnTo>
                    <a:pt x="244" y="178"/>
                  </a:lnTo>
                  <a:lnTo>
                    <a:pt x="223" y="152"/>
                  </a:lnTo>
                  <a:lnTo>
                    <a:pt x="223" y="152"/>
                  </a:lnTo>
                  <a:lnTo>
                    <a:pt x="203" y="127"/>
                  </a:lnTo>
                  <a:lnTo>
                    <a:pt x="183" y="104"/>
                  </a:lnTo>
                  <a:lnTo>
                    <a:pt x="174" y="92"/>
                  </a:lnTo>
                  <a:lnTo>
                    <a:pt x="163" y="81"/>
                  </a:lnTo>
                  <a:lnTo>
                    <a:pt x="151" y="71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18" y="50"/>
                  </a:lnTo>
                  <a:lnTo>
                    <a:pt x="88" y="30"/>
                  </a:lnTo>
                  <a:lnTo>
                    <a:pt x="72" y="22"/>
                  </a:lnTo>
                  <a:lnTo>
                    <a:pt x="59" y="19"/>
                  </a:lnTo>
                  <a:lnTo>
                    <a:pt x="54" y="17"/>
                  </a:lnTo>
                  <a:lnTo>
                    <a:pt x="50" y="17"/>
                  </a:lnTo>
                  <a:lnTo>
                    <a:pt x="47" y="20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17"/>
                  </a:lnTo>
                  <a:lnTo>
                    <a:pt x="45" y="13"/>
                  </a:lnTo>
                  <a:lnTo>
                    <a:pt x="42" y="9"/>
                  </a:lnTo>
                  <a:lnTo>
                    <a:pt x="40" y="5"/>
                  </a:lnTo>
                  <a:lnTo>
                    <a:pt x="36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8" y="5"/>
                  </a:lnTo>
                  <a:lnTo>
                    <a:pt x="4" y="9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34"/>
                  </a:lnTo>
                  <a:lnTo>
                    <a:pt x="4" y="39"/>
                  </a:lnTo>
                  <a:lnTo>
                    <a:pt x="7" y="45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46" y="63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93" y="88"/>
                  </a:lnTo>
                  <a:lnTo>
                    <a:pt x="106" y="96"/>
                  </a:lnTo>
                  <a:lnTo>
                    <a:pt x="117" y="105"/>
                  </a:lnTo>
                  <a:lnTo>
                    <a:pt x="127" y="115"/>
                  </a:lnTo>
                  <a:lnTo>
                    <a:pt x="147" y="136"/>
                  </a:lnTo>
                  <a:lnTo>
                    <a:pt x="168" y="158"/>
                  </a:lnTo>
                  <a:lnTo>
                    <a:pt x="168" y="158"/>
                  </a:lnTo>
                  <a:lnTo>
                    <a:pt x="190" y="185"/>
                  </a:lnTo>
                  <a:lnTo>
                    <a:pt x="212" y="211"/>
                  </a:lnTo>
                  <a:lnTo>
                    <a:pt x="232" y="240"/>
                  </a:lnTo>
                  <a:lnTo>
                    <a:pt x="251" y="268"/>
                  </a:lnTo>
                  <a:lnTo>
                    <a:pt x="251" y="268"/>
                  </a:lnTo>
                  <a:lnTo>
                    <a:pt x="268" y="302"/>
                  </a:lnTo>
                  <a:lnTo>
                    <a:pt x="278" y="321"/>
                  </a:lnTo>
                  <a:lnTo>
                    <a:pt x="287" y="340"/>
                  </a:lnTo>
                  <a:lnTo>
                    <a:pt x="295" y="360"/>
                  </a:lnTo>
                  <a:lnTo>
                    <a:pt x="301" y="379"/>
                  </a:lnTo>
                  <a:lnTo>
                    <a:pt x="306" y="399"/>
                  </a:lnTo>
                  <a:lnTo>
                    <a:pt x="309" y="416"/>
                  </a:lnTo>
                  <a:lnTo>
                    <a:pt x="309" y="416"/>
                  </a:lnTo>
                  <a:lnTo>
                    <a:pt x="310" y="421"/>
                  </a:lnTo>
                  <a:lnTo>
                    <a:pt x="312" y="427"/>
                  </a:lnTo>
                  <a:lnTo>
                    <a:pt x="314" y="432"/>
                  </a:lnTo>
                  <a:lnTo>
                    <a:pt x="318" y="434"/>
                  </a:lnTo>
                  <a:lnTo>
                    <a:pt x="318" y="434"/>
                  </a:lnTo>
                  <a:lnTo>
                    <a:pt x="323" y="440"/>
                  </a:lnTo>
                  <a:lnTo>
                    <a:pt x="330" y="444"/>
                  </a:lnTo>
                  <a:lnTo>
                    <a:pt x="337" y="444"/>
                  </a:lnTo>
                  <a:lnTo>
                    <a:pt x="343" y="444"/>
                  </a:lnTo>
                  <a:lnTo>
                    <a:pt x="350" y="441"/>
                  </a:lnTo>
                  <a:lnTo>
                    <a:pt x="355" y="437"/>
                  </a:lnTo>
                  <a:lnTo>
                    <a:pt x="359" y="430"/>
                  </a:lnTo>
                  <a:lnTo>
                    <a:pt x="360" y="423"/>
                  </a:lnTo>
                  <a:lnTo>
                    <a:pt x="360" y="416"/>
                  </a:lnTo>
                  <a:lnTo>
                    <a:pt x="360" y="416"/>
                  </a:lnTo>
                  <a:lnTo>
                    <a:pt x="360" y="411"/>
                  </a:lnTo>
                  <a:lnTo>
                    <a:pt x="357" y="407"/>
                  </a:lnTo>
                  <a:lnTo>
                    <a:pt x="356" y="403"/>
                  </a:lnTo>
                  <a:lnTo>
                    <a:pt x="352" y="399"/>
                  </a:lnTo>
                  <a:lnTo>
                    <a:pt x="352" y="39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1" name="矩形 40"/>
          <p:cNvSpPr/>
          <p:nvPr/>
        </p:nvSpPr>
        <p:spPr>
          <a:xfrm>
            <a:off x="3258033" y="4039011"/>
            <a:ext cx="2594406" cy="131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TW" altLang="en-US" sz="32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退休翻倍</a:t>
            </a:r>
            <a:endParaRPr lang="en-US" altLang="zh-TW" sz="3200" dirty="0" smtClean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  <a:p>
            <a:pPr lvl="0" algn="ctr">
              <a:lnSpc>
                <a:spcPct val="130000"/>
              </a:lnSpc>
            </a:pPr>
            <a:r>
              <a:rPr lang="zh-TW" altLang="en-US" sz="32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輕鬆無壓力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369595" y="4044436"/>
            <a:ext cx="289372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zh-TW" altLang="en-US" sz="32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資金靈活運用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95193" y="4037075"/>
            <a:ext cx="2728744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zh-TW" altLang="en-US" sz="32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長期資本累積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894677" y="4030879"/>
            <a:ext cx="2594406" cy="131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zh-TW" altLang="en-US" sz="32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越存越少</a:t>
            </a:r>
            <a:endParaRPr lang="en-US" altLang="zh-TW" sz="3200" dirty="0" smtClean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  <a:p>
            <a:pPr lvl="0" algn="just">
              <a:lnSpc>
                <a:spcPct val="130000"/>
              </a:lnSpc>
            </a:pPr>
            <a:r>
              <a:rPr lang="zh-TW" altLang="en-US" sz="32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越領越</a:t>
            </a:r>
            <a:r>
              <a:rPr lang="zh-TW" altLang="en-US" sz="3200" dirty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多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</p:txBody>
      </p:sp>
      <p:grpSp>
        <p:nvGrpSpPr>
          <p:cNvPr id="45" name="组合 1290"/>
          <p:cNvGrpSpPr/>
          <p:nvPr/>
        </p:nvGrpSpPr>
        <p:grpSpPr>
          <a:xfrm>
            <a:off x="3949869" y="2352809"/>
            <a:ext cx="1056217" cy="1016000"/>
            <a:chOff x="4151313" y="4052888"/>
            <a:chExt cx="792163" cy="762000"/>
          </a:xfrm>
          <a:solidFill>
            <a:schemeClr val="tx1"/>
          </a:solidFill>
        </p:grpSpPr>
        <p:sp>
          <p:nvSpPr>
            <p:cNvPr id="46" name="Freeform 1037"/>
            <p:cNvSpPr/>
            <p:nvPr/>
          </p:nvSpPr>
          <p:spPr bwMode="auto">
            <a:xfrm>
              <a:off x="4249738" y="4081463"/>
              <a:ext cx="201613" cy="147638"/>
            </a:xfrm>
            <a:custGeom>
              <a:avLst/>
              <a:gdLst/>
              <a:ahLst/>
              <a:cxnLst>
                <a:cxn ang="0">
                  <a:pos x="500" y="1"/>
                </a:cxn>
                <a:cxn ang="0">
                  <a:pos x="477" y="18"/>
                </a:cxn>
                <a:cxn ang="0">
                  <a:pos x="454" y="37"/>
                </a:cxn>
                <a:cxn ang="0">
                  <a:pos x="448" y="43"/>
                </a:cxn>
                <a:cxn ang="0">
                  <a:pos x="422" y="61"/>
                </a:cxn>
                <a:cxn ang="0">
                  <a:pos x="388" y="81"/>
                </a:cxn>
                <a:cxn ang="0">
                  <a:pos x="318" y="123"/>
                </a:cxn>
                <a:cxn ang="0">
                  <a:pos x="254" y="170"/>
                </a:cxn>
                <a:cxn ang="0">
                  <a:pos x="220" y="196"/>
                </a:cxn>
                <a:cxn ang="0">
                  <a:pos x="114" y="269"/>
                </a:cxn>
                <a:cxn ang="0">
                  <a:pos x="98" y="281"/>
                </a:cxn>
                <a:cxn ang="0">
                  <a:pos x="70" y="306"/>
                </a:cxn>
                <a:cxn ang="0">
                  <a:pos x="54" y="316"/>
                </a:cxn>
                <a:cxn ang="0">
                  <a:pos x="36" y="328"/>
                </a:cxn>
                <a:cxn ang="0">
                  <a:pos x="30" y="333"/>
                </a:cxn>
                <a:cxn ang="0">
                  <a:pos x="20" y="349"/>
                </a:cxn>
                <a:cxn ang="0">
                  <a:pos x="15" y="356"/>
                </a:cxn>
                <a:cxn ang="0">
                  <a:pos x="4" y="361"/>
                </a:cxn>
                <a:cxn ang="0">
                  <a:pos x="3" y="361"/>
                </a:cxn>
                <a:cxn ang="0">
                  <a:pos x="0" y="367"/>
                </a:cxn>
                <a:cxn ang="0">
                  <a:pos x="6" y="371"/>
                </a:cxn>
                <a:cxn ang="0">
                  <a:pos x="8" y="371"/>
                </a:cxn>
                <a:cxn ang="0">
                  <a:pos x="24" y="362"/>
                </a:cxn>
                <a:cxn ang="0">
                  <a:pos x="37" y="347"/>
                </a:cxn>
                <a:cxn ang="0">
                  <a:pos x="41" y="340"/>
                </a:cxn>
                <a:cxn ang="0">
                  <a:pos x="62" y="323"/>
                </a:cxn>
                <a:cxn ang="0">
                  <a:pos x="92" y="303"/>
                </a:cxn>
                <a:cxn ang="0">
                  <a:pos x="127" y="276"/>
                </a:cxn>
                <a:cxn ang="0">
                  <a:pos x="201" y="224"/>
                </a:cxn>
                <a:cxn ang="0">
                  <a:pos x="237" y="197"/>
                </a:cxn>
                <a:cxn ang="0">
                  <a:pos x="286" y="158"/>
                </a:cxn>
                <a:cxn ang="0">
                  <a:pos x="301" y="146"/>
                </a:cxn>
                <a:cxn ang="0">
                  <a:pos x="342" y="120"/>
                </a:cxn>
                <a:cxn ang="0">
                  <a:pos x="384" y="95"/>
                </a:cxn>
                <a:cxn ang="0">
                  <a:pos x="448" y="56"/>
                </a:cxn>
                <a:cxn ang="0">
                  <a:pos x="462" y="46"/>
                </a:cxn>
                <a:cxn ang="0">
                  <a:pos x="491" y="22"/>
                </a:cxn>
                <a:cxn ang="0">
                  <a:pos x="505" y="12"/>
                </a:cxn>
                <a:cxn ang="0">
                  <a:pos x="509" y="8"/>
                </a:cxn>
                <a:cxn ang="0">
                  <a:pos x="504" y="1"/>
                </a:cxn>
                <a:cxn ang="0">
                  <a:pos x="500" y="1"/>
                </a:cxn>
              </a:cxnLst>
              <a:rect l="0" t="0" r="r" b="b"/>
              <a:pathLst>
                <a:path w="509" h="371">
                  <a:moveTo>
                    <a:pt x="500" y="1"/>
                  </a:moveTo>
                  <a:lnTo>
                    <a:pt x="500" y="1"/>
                  </a:lnTo>
                  <a:lnTo>
                    <a:pt x="487" y="9"/>
                  </a:lnTo>
                  <a:lnTo>
                    <a:pt x="477" y="18"/>
                  </a:lnTo>
                  <a:lnTo>
                    <a:pt x="465" y="27"/>
                  </a:lnTo>
                  <a:lnTo>
                    <a:pt x="454" y="37"/>
                  </a:lnTo>
                  <a:lnTo>
                    <a:pt x="454" y="37"/>
                  </a:lnTo>
                  <a:lnTo>
                    <a:pt x="448" y="43"/>
                  </a:lnTo>
                  <a:lnTo>
                    <a:pt x="440" y="50"/>
                  </a:lnTo>
                  <a:lnTo>
                    <a:pt x="422" y="61"/>
                  </a:lnTo>
                  <a:lnTo>
                    <a:pt x="388" y="81"/>
                  </a:lnTo>
                  <a:lnTo>
                    <a:pt x="388" y="81"/>
                  </a:lnTo>
                  <a:lnTo>
                    <a:pt x="352" y="102"/>
                  </a:lnTo>
                  <a:lnTo>
                    <a:pt x="318" y="123"/>
                  </a:lnTo>
                  <a:lnTo>
                    <a:pt x="286" y="145"/>
                  </a:lnTo>
                  <a:lnTo>
                    <a:pt x="254" y="170"/>
                  </a:lnTo>
                  <a:lnTo>
                    <a:pt x="254" y="170"/>
                  </a:lnTo>
                  <a:lnTo>
                    <a:pt x="220" y="196"/>
                  </a:lnTo>
                  <a:lnTo>
                    <a:pt x="185" y="221"/>
                  </a:lnTo>
                  <a:lnTo>
                    <a:pt x="114" y="269"/>
                  </a:lnTo>
                  <a:lnTo>
                    <a:pt x="114" y="269"/>
                  </a:lnTo>
                  <a:lnTo>
                    <a:pt x="98" y="281"/>
                  </a:lnTo>
                  <a:lnTo>
                    <a:pt x="84" y="293"/>
                  </a:lnTo>
                  <a:lnTo>
                    <a:pt x="70" y="306"/>
                  </a:lnTo>
                  <a:lnTo>
                    <a:pt x="54" y="316"/>
                  </a:lnTo>
                  <a:lnTo>
                    <a:pt x="54" y="316"/>
                  </a:lnTo>
                  <a:lnTo>
                    <a:pt x="42" y="324"/>
                  </a:lnTo>
                  <a:lnTo>
                    <a:pt x="36" y="328"/>
                  </a:lnTo>
                  <a:lnTo>
                    <a:pt x="30" y="333"/>
                  </a:lnTo>
                  <a:lnTo>
                    <a:pt x="30" y="333"/>
                  </a:lnTo>
                  <a:lnTo>
                    <a:pt x="25" y="341"/>
                  </a:lnTo>
                  <a:lnTo>
                    <a:pt x="20" y="349"/>
                  </a:lnTo>
                  <a:lnTo>
                    <a:pt x="17" y="353"/>
                  </a:lnTo>
                  <a:lnTo>
                    <a:pt x="15" y="356"/>
                  </a:lnTo>
                  <a:lnTo>
                    <a:pt x="11" y="358"/>
                  </a:lnTo>
                  <a:lnTo>
                    <a:pt x="4" y="361"/>
                  </a:lnTo>
                  <a:lnTo>
                    <a:pt x="4" y="361"/>
                  </a:lnTo>
                  <a:lnTo>
                    <a:pt x="3" y="361"/>
                  </a:lnTo>
                  <a:lnTo>
                    <a:pt x="2" y="364"/>
                  </a:lnTo>
                  <a:lnTo>
                    <a:pt x="0" y="367"/>
                  </a:lnTo>
                  <a:lnTo>
                    <a:pt x="3" y="370"/>
                  </a:lnTo>
                  <a:lnTo>
                    <a:pt x="6" y="371"/>
                  </a:lnTo>
                  <a:lnTo>
                    <a:pt x="8" y="371"/>
                  </a:lnTo>
                  <a:lnTo>
                    <a:pt x="8" y="371"/>
                  </a:lnTo>
                  <a:lnTo>
                    <a:pt x="17" y="367"/>
                  </a:lnTo>
                  <a:lnTo>
                    <a:pt x="24" y="362"/>
                  </a:lnTo>
                  <a:lnTo>
                    <a:pt x="30" y="354"/>
                  </a:lnTo>
                  <a:lnTo>
                    <a:pt x="37" y="347"/>
                  </a:lnTo>
                  <a:lnTo>
                    <a:pt x="37" y="347"/>
                  </a:lnTo>
                  <a:lnTo>
                    <a:pt x="41" y="340"/>
                  </a:lnTo>
                  <a:lnTo>
                    <a:pt x="47" y="333"/>
                  </a:lnTo>
                  <a:lnTo>
                    <a:pt x="62" y="323"/>
                  </a:lnTo>
                  <a:lnTo>
                    <a:pt x="78" y="314"/>
                  </a:lnTo>
                  <a:lnTo>
                    <a:pt x="92" y="303"/>
                  </a:lnTo>
                  <a:lnTo>
                    <a:pt x="92" y="303"/>
                  </a:lnTo>
                  <a:lnTo>
                    <a:pt x="127" y="276"/>
                  </a:lnTo>
                  <a:lnTo>
                    <a:pt x="164" y="250"/>
                  </a:lnTo>
                  <a:lnTo>
                    <a:pt x="201" y="224"/>
                  </a:lnTo>
                  <a:lnTo>
                    <a:pt x="237" y="197"/>
                  </a:lnTo>
                  <a:lnTo>
                    <a:pt x="237" y="197"/>
                  </a:lnTo>
                  <a:lnTo>
                    <a:pt x="269" y="171"/>
                  </a:lnTo>
                  <a:lnTo>
                    <a:pt x="286" y="158"/>
                  </a:lnTo>
                  <a:lnTo>
                    <a:pt x="301" y="146"/>
                  </a:lnTo>
                  <a:lnTo>
                    <a:pt x="301" y="146"/>
                  </a:lnTo>
                  <a:lnTo>
                    <a:pt x="322" y="133"/>
                  </a:lnTo>
                  <a:lnTo>
                    <a:pt x="342" y="120"/>
                  </a:lnTo>
                  <a:lnTo>
                    <a:pt x="384" y="95"/>
                  </a:lnTo>
                  <a:lnTo>
                    <a:pt x="384" y="95"/>
                  </a:lnTo>
                  <a:lnTo>
                    <a:pt x="416" y="77"/>
                  </a:lnTo>
                  <a:lnTo>
                    <a:pt x="448" y="56"/>
                  </a:lnTo>
                  <a:lnTo>
                    <a:pt x="448" y="56"/>
                  </a:lnTo>
                  <a:lnTo>
                    <a:pt x="462" y="46"/>
                  </a:lnTo>
                  <a:lnTo>
                    <a:pt x="477" y="34"/>
                  </a:lnTo>
                  <a:lnTo>
                    <a:pt x="491" y="22"/>
                  </a:lnTo>
                  <a:lnTo>
                    <a:pt x="505" y="12"/>
                  </a:lnTo>
                  <a:lnTo>
                    <a:pt x="505" y="12"/>
                  </a:lnTo>
                  <a:lnTo>
                    <a:pt x="508" y="9"/>
                  </a:lnTo>
                  <a:lnTo>
                    <a:pt x="509" y="8"/>
                  </a:lnTo>
                  <a:lnTo>
                    <a:pt x="508" y="4"/>
                  </a:lnTo>
                  <a:lnTo>
                    <a:pt x="504" y="1"/>
                  </a:lnTo>
                  <a:lnTo>
                    <a:pt x="503" y="0"/>
                  </a:lnTo>
                  <a:lnTo>
                    <a:pt x="500" y="1"/>
                  </a:lnTo>
                  <a:lnTo>
                    <a:pt x="50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1038"/>
            <p:cNvSpPr/>
            <p:nvPr/>
          </p:nvSpPr>
          <p:spPr bwMode="auto">
            <a:xfrm>
              <a:off x="4222751" y="4070350"/>
              <a:ext cx="276225" cy="206375"/>
            </a:xfrm>
            <a:custGeom>
              <a:avLst/>
              <a:gdLst/>
              <a:ahLst/>
              <a:cxnLst>
                <a:cxn ang="0">
                  <a:pos x="687" y="1"/>
                </a:cxn>
                <a:cxn ang="0">
                  <a:pos x="665" y="17"/>
                </a:cxn>
                <a:cxn ang="0">
                  <a:pos x="643" y="28"/>
                </a:cxn>
                <a:cxn ang="0">
                  <a:pos x="620" y="44"/>
                </a:cxn>
                <a:cxn ang="0">
                  <a:pos x="599" y="60"/>
                </a:cxn>
                <a:cxn ang="0">
                  <a:pos x="552" y="95"/>
                </a:cxn>
                <a:cxn ang="0">
                  <a:pos x="507" y="130"/>
                </a:cxn>
                <a:cxn ang="0">
                  <a:pos x="415" y="194"/>
                </a:cxn>
                <a:cxn ang="0">
                  <a:pos x="322" y="257"/>
                </a:cxn>
                <a:cxn ang="0">
                  <a:pos x="236" y="321"/>
                </a:cxn>
                <a:cxn ang="0">
                  <a:pos x="152" y="387"/>
                </a:cxn>
                <a:cxn ang="0">
                  <a:pos x="108" y="418"/>
                </a:cxn>
                <a:cxn ang="0">
                  <a:pos x="64" y="452"/>
                </a:cxn>
                <a:cxn ang="0">
                  <a:pos x="51" y="466"/>
                </a:cxn>
                <a:cxn ang="0">
                  <a:pos x="38" y="481"/>
                </a:cxn>
                <a:cxn ang="0">
                  <a:pos x="20" y="495"/>
                </a:cxn>
                <a:cxn ang="0">
                  <a:pos x="2" y="508"/>
                </a:cxn>
                <a:cxn ang="0">
                  <a:pos x="0" y="512"/>
                </a:cxn>
                <a:cxn ang="0">
                  <a:pos x="2" y="516"/>
                </a:cxn>
                <a:cxn ang="0">
                  <a:pos x="8" y="517"/>
                </a:cxn>
                <a:cxn ang="0">
                  <a:pos x="10" y="517"/>
                </a:cxn>
                <a:cxn ang="0">
                  <a:pos x="54" y="479"/>
                </a:cxn>
                <a:cxn ang="0">
                  <a:pos x="68" y="465"/>
                </a:cxn>
                <a:cxn ang="0">
                  <a:pos x="87" y="447"/>
                </a:cxn>
                <a:cxn ang="0">
                  <a:pos x="131" y="417"/>
                </a:cxn>
                <a:cxn ang="0">
                  <a:pos x="152" y="401"/>
                </a:cxn>
                <a:cxn ang="0">
                  <a:pos x="296" y="290"/>
                </a:cxn>
                <a:cxn ang="0">
                  <a:pos x="344" y="256"/>
                </a:cxn>
                <a:cxn ang="0">
                  <a:pos x="484" y="160"/>
                </a:cxn>
                <a:cxn ang="0">
                  <a:pos x="529" y="128"/>
                </a:cxn>
                <a:cxn ang="0">
                  <a:pos x="623" y="57"/>
                </a:cxn>
                <a:cxn ang="0">
                  <a:pos x="641" y="45"/>
                </a:cxn>
                <a:cxn ang="0">
                  <a:pos x="678" y="23"/>
                </a:cxn>
                <a:cxn ang="0">
                  <a:pos x="695" y="9"/>
                </a:cxn>
                <a:cxn ang="0">
                  <a:pos x="696" y="5"/>
                </a:cxn>
                <a:cxn ang="0">
                  <a:pos x="691" y="0"/>
                </a:cxn>
                <a:cxn ang="0">
                  <a:pos x="687" y="1"/>
                </a:cxn>
              </a:cxnLst>
              <a:rect l="0" t="0" r="r" b="b"/>
              <a:pathLst>
                <a:path w="696" h="519">
                  <a:moveTo>
                    <a:pt x="687" y="1"/>
                  </a:moveTo>
                  <a:lnTo>
                    <a:pt x="687" y="1"/>
                  </a:lnTo>
                  <a:lnTo>
                    <a:pt x="677" y="9"/>
                  </a:lnTo>
                  <a:lnTo>
                    <a:pt x="665" y="17"/>
                  </a:lnTo>
                  <a:lnTo>
                    <a:pt x="643" y="28"/>
                  </a:lnTo>
                  <a:lnTo>
                    <a:pt x="643" y="28"/>
                  </a:lnTo>
                  <a:lnTo>
                    <a:pt x="631" y="36"/>
                  </a:lnTo>
                  <a:lnTo>
                    <a:pt x="620" y="44"/>
                  </a:lnTo>
                  <a:lnTo>
                    <a:pt x="599" y="60"/>
                  </a:lnTo>
                  <a:lnTo>
                    <a:pt x="599" y="60"/>
                  </a:lnTo>
                  <a:lnTo>
                    <a:pt x="576" y="77"/>
                  </a:lnTo>
                  <a:lnTo>
                    <a:pt x="552" y="95"/>
                  </a:lnTo>
                  <a:lnTo>
                    <a:pt x="507" y="130"/>
                  </a:lnTo>
                  <a:lnTo>
                    <a:pt x="507" y="130"/>
                  </a:lnTo>
                  <a:lnTo>
                    <a:pt x="461" y="163"/>
                  </a:lnTo>
                  <a:lnTo>
                    <a:pt x="415" y="194"/>
                  </a:lnTo>
                  <a:lnTo>
                    <a:pt x="322" y="257"/>
                  </a:lnTo>
                  <a:lnTo>
                    <a:pt x="322" y="257"/>
                  </a:lnTo>
                  <a:lnTo>
                    <a:pt x="279" y="289"/>
                  </a:lnTo>
                  <a:lnTo>
                    <a:pt x="236" y="321"/>
                  </a:lnTo>
                  <a:lnTo>
                    <a:pt x="152" y="387"/>
                  </a:lnTo>
                  <a:lnTo>
                    <a:pt x="152" y="387"/>
                  </a:lnTo>
                  <a:lnTo>
                    <a:pt x="130" y="402"/>
                  </a:lnTo>
                  <a:lnTo>
                    <a:pt x="108" y="418"/>
                  </a:lnTo>
                  <a:lnTo>
                    <a:pt x="85" y="434"/>
                  </a:lnTo>
                  <a:lnTo>
                    <a:pt x="64" y="452"/>
                  </a:lnTo>
                  <a:lnTo>
                    <a:pt x="64" y="452"/>
                  </a:lnTo>
                  <a:lnTo>
                    <a:pt x="51" y="466"/>
                  </a:lnTo>
                  <a:lnTo>
                    <a:pt x="38" y="481"/>
                  </a:lnTo>
                  <a:lnTo>
                    <a:pt x="38" y="481"/>
                  </a:lnTo>
                  <a:lnTo>
                    <a:pt x="29" y="489"/>
                  </a:lnTo>
                  <a:lnTo>
                    <a:pt x="20" y="495"/>
                  </a:lnTo>
                  <a:lnTo>
                    <a:pt x="2" y="508"/>
                  </a:lnTo>
                  <a:lnTo>
                    <a:pt x="2" y="508"/>
                  </a:lnTo>
                  <a:lnTo>
                    <a:pt x="0" y="511"/>
                  </a:lnTo>
                  <a:lnTo>
                    <a:pt x="0" y="512"/>
                  </a:lnTo>
                  <a:lnTo>
                    <a:pt x="0" y="515"/>
                  </a:lnTo>
                  <a:lnTo>
                    <a:pt x="2" y="516"/>
                  </a:lnTo>
                  <a:lnTo>
                    <a:pt x="6" y="519"/>
                  </a:lnTo>
                  <a:lnTo>
                    <a:pt x="8" y="517"/>
                  </a:lnTo>
                  <a:lnTo>
                    <a:pt x="10" y="517"/>
                  </a:lnTo>
                  <a:lnTo>
                    <a:pt x="10" y="517"/>
                  </a:lnTo>
                  <a:lnTo>
                    <a:pt x="40" y="493"/>
                  </a:lnTo>
                  <a:lnTo>
                    <a:pt x="54" y="479"/>
                  </a:lnTo>
                  <a:lnTo>
                    <a:pt x="68" y="465"/>
                  </a:lnTo>
                  <a:lnTo>
                    <a:pt x="68" y="465"/>
                  </a:lnTo>
                  <a:lnTo>
                    <a:pt x="76" y="456"/>
                  </a:lnTo>
                  <a:lnTo>
                    <a:pt x="87" y="447"/>
                  </a:lnTo>
                  <a:lnTo>
                    <a:pt x="108" y="431"/>
                  </a:lnTo>
                  <a:lnTo>
                    <a:pt x="131" y="417"/>
                  </a:lnTo>
                  <a:lnTo>
                    <a:pt x="152" y="401"/>
                  </a:lnTo>
                  <a:lnTo>
                    <a:pt x="152" y="401"/>
                  </a:lnTo>
                  <a:lnTo>
                    <a:pt x="248" y="326"/>
                  </a:lnTo>
                  <a:lnTo>
                    <a:pt x="296" y="290"/>
                  </a:lnTo>
                  <a:lnTo>
                    <a:pt x="344" y="256"/>
                  </a:lnTo>
                  <a:lnTo>
                    <a:pt x="344" y="256"/>
                  </a:lnTo>
                  <a:lnTo>
                    <a:pt x="439" y="193"/>
                  </a:lnTo>
                  <a:lnTo>
                    <a:pt x="484" y="160"/>
                  </a:lnTo>
                  <a:lnTo>
                    <a:pt x="529" y="128"/>
                  </a:lnTo>
                  <a:lnTo>
                    <a:pt x="529" y="128"/>
                  </a:lnTo>
                  <a:lnTo>
                    <a:pt x="576" y="92"/>
                  </a:lnTo>
                  <a:lnTo>
                    <a:pt x="623" y="57"/>
                  </a:lnTo>
                  <a:lnTo>
                    <a:pt x="623" y="57"/>
                  </a:lnTo>
                  <a:lnTo>
                    <a:pt x="641" y="45"/>
                  </a:lnTo>
                  <a:lnTo>
                    <a:pt x="660" y="35"/>
                  </a:lnTo>
                  <a:lnTo>
                    <a:pt x="678" y="23"/>
                  </a:lnTo>
                  <a:lnTo>
                    <a:pt x="695" y="9"/>
                  </a:lnTo>
                  <a:lnTo>
                    <a:pt x="695" y="9"/>
                  </a:lnTo>
                  <a:lnTo>
                    <a:pt x="696" y="7"/>
                  </a:lnTo>
                  <a:lnTo>
                    <a:pt x="696" y="5"/>
                  </a:lnTo>
                  <a:lnTo>
                    <a:pt x="695" y="1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7" y="1"/>
                  </a:lnTo>
                  <a:lnTo>
                    <a:pt x="68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1039"/>
            <p:cNvSpPr/>
            <p:nvPr/>
          </p:nvSpPr>
          <p:spPr bwMode="auto">
            <a:xfrm>
              <a:off x="4219576" y="4067175"/>
              <a:ext cx="323850" cy="247650"/>
            </a:xfrm>
            <a:custGeom>
              <a:avLst/>
              <a:gdLst/>
              <a:ahLst/>
              <a:cxnLst>
                <a:cxn ang="0">
                  <a:pos x="806" y="3"/>
                </a:cxn>
                <a:cxn ang="0">
                  <a:pos x="759" y="39"/>
                </a:cxn>
                <a:cxn ang="0">
                  <a:pos x="712" y="76"/>
                </a:cxn>
                <a:cxn ang="0">
                  <a:pos x="661" y="119"/>
                </a:cxn>
                <a:cxn ang="0">
                  <a:pos x="608" y="161"/>
                </a:cxn>
                <a:cxn ang="0">
                  <a:pos x="584" y="180"/>
                </a:cxn>
                <a:cxn ang="0">
                  <a:pos x="535" y="221"/>
                </a:cxn>
                <a:cxn ang="0">
                  <a:pos x="510" y="241"/>
                </a:cxn>
                <a:cxn ang="0">
                  <a:pos x="463" y="272"/>
                </a:cxn>
                <a:cxn ang="0">
                  <a:pos x="415" y="301"/>
                </a:cxn>
                <a:cxn ang="0">
                  <a:pos x="364" y="339"/>
                </a:cxn>
                <a:cxn ang="0">
                  <a:pos x="263" y="417"/>
                </a:cxn>
                <a:cxn ang="0">
                  <a:pos x="211" y="454"/>
                </a:cxn>
                <a:cxn ang="0">
                  <a:pos x="160" y="486"/>
                </a:cxn>
                <a:cxn ang="0">
                  <a:pos x="111" y="522"/>
                </a:cxn>
                <a:cxn ang="0">
                  <a:pos x="88" y="541"/>
                </a:cxn>
                <a:cxn ang="0">
                  <a:pos x="64" y="561"/>
                </a:cxn>
                <a:cxn ang="0">
                  <a:pos x="38" y="591"/>
                </a:cxn>
                <a:cxn ang="0">
                  <a:pos x="21" y="604"/>
                </a:cxn>
                <a:cxn ang="0">
                  <a:pos x="5" y="611"/>
                </a:cxn>
                <a:cxn ang="0">
                  <a:pos x="3" y="612"/>
                </a:cxn>
                <a:cxn ang="0">
                  <a:pos x="0" y="617"/>
                </a:cxn>
                <a:cxn ang="0">
                  <a:pos x="1" y="621"/>
                </a:cxn>
                <a:cxn ang="0">
                  <a:pos x="5" y="622"/>
                </a:cxn>
                <a:cxn ang="0">
                  <a:pos x="15" y="620"/>
                </a:cxn>
                <a:cxn ang="0">
                  <a:pos x="32" y="611"/>
                </a:cxn>
                <a:cxn ang="0">
                  <a:pos x="52" y="590"/>
                </a:cxn>
                <a:cxn ang="0">
                  <a:pos x="66" y="577"/>
                </a:cxn>
                <a:cxn ang="0">
                  <a:pos x="120" y="530"/>
                </a:cxn>
                <a:cxn ang="0">
                  <a:pos x="179" y="488"/>
                </a:cxn>
                <a:cxn ang="0">
                  <a:pos x="209" y="468"/>
                </a:cxn>
                <a:cxn ang="0">
                  <a:pos x="293" y="405"/>
                </a:cxn>
                <a:cxn ang="0">
                  <a:pos x="406" y="322"/>
                </a:cxn>
                <a:cxn ang="0">
                  <a:pos x="430" y="305"/>
                </a:cxn>
                <a:cxn ang="0">
                  <a:pos x="508" y="256"/>
                </a:cxn>
                <a:cxn ang="0">
                  <a:pos x="534" y="238"/>
                </a:cxn>
                <a:cxn ang="0">
                  <a:pos x="582" y="197"/>
                </a:cxn>
                <a:cxn ang="0">
                  <a:pos x="607" y="177"/>
                </a:cxn>
                <a:cxn ang="0">
                  <a:pos x="686" y="114"/>
                </a:cxn>
                <a:cxn ang="0">
                  <a:pos x="712" y="90"/>
                </a:cxn>
                <a:cxn ang="0">
                  <a:pos x="763" y="51"/>
                </a:cxn>
                <a:cxn ang="0">
                  <a:pos x="802" y="21"/>
                </a:cxn>
                <a:cxn ang="0">
                  <a:pos x="814" y="10"/>
                </a:cxn>
                <a:cxn ang="0">
                  <a:pos x="816" y="7"/>
                </a:cxn>
                <a:cxn ang="0">
                  <a:pos x="810" y="0"/>
                </a:cxn>
                <a:cxn ang="0">
                  <a:pos x="806" y="3"/>
                </a:cxn>
              </a:cxnLst>
              <a:rect l="0" t="0" r="r" b="b"/>
              <a:pathLst>
                <a:path w="816" h="622">
                  <a:moveTo>
                    <a:pt x="806" y="3"/>
                  </a:moveTo>
                  <a:lnTo>
                    <a:pt x="806" y="3"/>
                  </a:lnTo>
                  <a:lnTo>
                    <a:pt x="784" y="21"/>
                  </a:lnTo>
                  <a:lnTo>
                    <a:pt x="759" y="39"/>
                  </a:lnTo>
                  <a:lnTo>
                    <a:pt x="735" y="56"/>
                  </a:lnTo>
                  <a:lnTo>
                    <a:pt x="712" y="76"/>
                  </a:lnTo>
                  <a:lnTo>
                    <a:pt x="712" y="76"/>
                  </a:lnTo>
                  <a:lnTo>
                    <a:pt x="661" y="119"/>
                  </a:lnTo>
                  <a:lnTo>
                    <a:pt x="635" y="141"/>
                  </a:lnTo>
                  <a:lnTo>
                    <a:pt x="608" y="161"/>
                  </a:lnTo>
                  <a:lnTo>
                    <a:pt x="608" y="161"/>
                  </a:lnTo>
                  <a:lnTo>
                    <a:pt x="584" y="180"/>
                  </a:lnTo>
                  <a:lnTo>
                    <a:pt x="559" y="201"/>
                  </a:lnTo>
                  <a:lnTo>
                    <a:pt x="535" y="221"/>
                  </a:lnTo>
                  <a:lnTo>
                    <a:pt x="510" y="241"/>
                  </a:lnTo>
                  <a:lnTo>
                    <a:pt x="510" y="241"/>
                  </a:lnTo>
                  <a:lnTo>
                    <a:pt x="487" y="256"/>
                  </a:lnTo>
                  <a:lnTo>
                    <a:pt x="463" y="272"/>
                  </a:lnTo>
                  <a:lnTo>
                    <a:pt x="438" y="286"/>
                  </a:lnTo>
                  <a:lnTo>
                    <a:pt x="415" y="301"/>
                  </a:lnTo>
                  <a:lnTo>
                    <a:pt x="415" y="301"/>
                  </a:lnTo>
                  <a:lnTo>
                    <a:pt x="364" y="339"/>
                  </a:lnTo>
                  <a:lnTo>
                    <a:pt x="314" y="379"/>
                  </a:lnTo>
                  <a:lnTo>
                    <a:pt x="263" y="417"/>
                  </a:lnTo>
                  <a:lnTo>
                    <a:pt x="237" y="437"/>
                  </a:lnTo>
                  <a:lnTo>
                    <a:pt x="211" y="454"/>
                  </a:lnTo>
                  <a:lnTo>
                    <a:pt x="211" y="454"/>
                  </a:lnTo>
                  <a:lnTo>
                    <a:pt x="160" y="486"/>
                  </a:lnTo>
                  <a:lnTo>
                    <a:pt x="135" y="503"/>
                  </a:lnTo>
                  <a:lnTo>
                    <a:pt x="111" y="522"/>
                  </a:lnTo>
                  <a:lnTo>
                    <a:pt x="111" y="522"/>
                  </a:lnTo>
                  <a:lnTo>
                    <a:pt x="88" y="541"/>
                  </a:lnTo>
                  <a:lnTo>
                    <a:pt x="64" y="561"/>
                  </a:lnTo>
                  <a:lnTo>
                    <a:pt x="64" y="561"/>
                  </a:lnTo>
                  <a:lnTo>
                    <a:pt x="52" y="574"/>
                  </a:lnTo>
                  <a:lnTo>
                    <a:pt x="38" y="591"/>
                  </a:lnTo>
                  <a:lnTo>
                    <a:pt x="29" y="598"/>
                  </a:lnTo>
                  <a:lnTo>
                    <a:pt x="21" y="604"/>
                  </a:lnTo>
                  <a:lnTo>
                    <a:pt x="13" y="609"/>
                  </a:lnTo>
                  <a:lnTo>
                    <a:pt x="5" y="611"/>
                  </a:lnTo>
                  <a:lnTo>
                    <a:pt x="5" y="611"/>
                  </a:lnTo>
                  <a:lnTo>
                    <a:pt x="3" y="612"/>
                  </a:lnTo>
                  <a:lnTo>
                    <a:pt x="1" y="613"/>
                  </a:lnTo>
                  <a:lnTo>
                    <a:pt x="0" y="617"/>
                  </a:lnTo>
                  <a:lnTo>
                    <a:pt x="0" y="620"/>
                  </a:lnTo>
                  <a:lnTo>
                    <a:pt x="1" y="621"/>
                  </a:lnTo>
                  <a:lnTo>
                    <a:pt x="3" y="622"/>
                  </a:lnTo>
                  <a:lnTo>
                    <a:pt x="5" y="622"/>
                  </a:lnTo>
                  <a:lnTo>
                    <a:pt x="5" y="622"/>
                  </a:lnTo>
                  <a:lnTo>
                    <a:pt x="15" y="620"/>
                  </a:lnTo>
                  <a:lnTo>
                    <a:pt x="22" y="616"/>
                  </a:lnTo>
                  <a:lnTo>
                    <a:pt x="32" y="611"/>
                  </a:lnTo>
                  <a:lnTo>
                    <a:pt x="38" y="604"/>
                  </a:lnTo>
                  <a:lnTo>
                    <a:pt x="52" y="590"/>
                  </a:lnTo>
                  <a:lnTo>
                    <a:pt x="66" y="577"/>
                  </a:lnTo>
                  <a:lnTo>
                    <a:pt x="66" y="577"/>
                  </a:lnTo>
                  <a:lnTo>
                    <a:pt x="92" y="552"/>
                  </a:lnTo>
                  <a:lnTo>
                    <a:pt x="120" y="530"/>
                  </a:lnTo>
                  <a:lnTo>
                    <a:pt x="149" y="509"/>
                  </a:lnTo>
                  <a:lnTo>
                    <a:pt x="179" y="488"/>
                  </a:lnTo>
                  <a:lnTo>
                    <a:pt x="179" y="488"/>
                  </a:lnTo>
                  <a:lnTo>
                    <a:pt x="209" y="468"/>
                  </a:lnTo>
                  <a:lnTo>
                    <a:pt x="238" y="449"/>
                  </a:lnTo>
                  <a:lnTo>
                    <a:pt x="293" y="405"/>
                  </a:lnTo>
                  <a:lnTo>
                    <a:pt x="349" y="364"/>
                  </a:lnTo>
                  <a:lnTo>
                    <a:pt x="406" y="322"/>
                  </a:lnTo>
                  <a:lnTo>
                    <a:pt x="406" y="322"/>
                  </a:lnTo>
                  <a:lnTo>
                    <a:pt x="430" y="305"/>
                  </a:lnTo>
                  <a:lnTo>
                    <a:pt x="457" y="28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34" y="238"/>
                  </a:lnTo>
                  <a:lnTo>
                    <a:pt x="559" y="218"/>
                  </a:lnTo>
                  <a:lnTo>
                    <a:pt x="582" y="197"/>
                  </a:lnTo>
                  <a:lnTo>
                    <a:pt x="607" y="177"/>
                  </a:lnTo>
                  <a:lnTo>
                    <a:pt x="607" y="177"/>
                  </a:lnTo>
                  <a:lnTo>
                    <a:pt x="661" y="135"/>
                  </a:lnTo>
                  <a:lnTo>
                    <a:pt x="686" y="114"/>
                  </a:lnTo>
                  <a:lnTo>
                    <a:pt x="712" y="90"/>
                  </a:lnTo>
                  <a:lnTo>
                    <a:pt x="712" y="90"/>
                  </a:lnTo>
                  <a:lnTo>
                    <a:pt x="737" y="69"/>
                  </a:lnTo>
                  <a:lnTo>
                    <a:pt x="763" y="51"/>
                  </a:lnTo>
                  <a:lnTo>
                    <a:pt x="789" y="31"/>
                  </a:lnTo>
                  <a:lnTo>
                    <a:pt x="802" y="21"/>
                  </a:lnTo>
                  <a:lnTo>
                    <a:pt x="814" y="10"/>
                  </a:lnTo>
                  <a:lnTo>
                    <a:pt x="814" y="10"/>
                  </a:lnTo>
                  <a:lnTo>
                    <a:pt x="815" y="8"/>
                  </a:lnTo>
                  <a:lnTo>
                    <a:pt x="816" y="7"/>
                  </a:lnTo>
                  <a:lnTo>
                    <a:pt x="814" y="3"/>
                  </a:lnTo>
                  <a:lnTo>
                    <a:pt x="810" y="0"/>
                  </a:lnTo>
                  <a:lnTo>
                    <a:pt x="809" y="1"/>
                  </a:lnTo>
                  <a:lnTo>
                    <a:pt x="806" y="3"/>
                  </a:lnTo>
                  <a:lnTo>
                    <a:pt x="80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1040"/>
            <p:cNvSpPr/>
            <p:nvPr/>
          </p:nvSpPr>
          <p:spPr bwMode="auto">
            <a:xfrm>
              <a:off x="4208463" y="4256088"/>
              <a:ext cx="136525" cy="101600"/>
            </a:xfrm>
            <a:custGeom>
              <a:avLst/>
              <a:gdLst/>
              <a:ahLst/>
              <a:cxnLst>
                <a:cxn ang="0">
                  <a:pos x="332" y="2"/>
                </a:cxn>
                <a:cxn ang="0">
                  <a:pos x="326" y="9"/>
                </a:cxn>
                <a:cxn ang="0">
                  <a:pos x="309" y="17"/>
                </a:cxn>
                <a:cxn ang="0">
                  <a:pos x="301" y="21"/>
                </a:cxn>
                <a:cxn ang="0">
                  <a:pos x="263" y="45"/>
                </a:cxn>
                <a:cxn ang="0">
                  <a:pos x="212" y="78"/>
                </a:cxn>
                <a:cxn ang="0">
                  <a:pos x="160" y="108"/>
                </a:cxn>
                <a:cxn ang="0">
                  <a:pos x="115" y="137"/>
                </a:cxn>
                <a:cxn ang="0">
                  <a:pos x="73" y="170"/>
                </a:cxn>
                <a:cxn ang="0">
                  <a:pos x="64" y="179"/>
                </a:cxn>
                <a:cxn ang="0">
                  <a:pos x="38" y="209"/>
                </a:cxn>
                <a:cxn ang="0">
                  <a:pos x="12" y="238"/>
                </a:cxn>
                <a:cxn ang="0">
                  <a:pos x="3" y="247"/>
                </a:cxn>
                <a:cxn ang="0">
                  <a:pos x="0" y="251"/>
                </a:cxn>
                <a:cxn ang="0">
                  <a:pos x="3" y="253"/>
                </a:cxn>
                <a:cxn ang="0">
                  <a:pos x="8" y="256"/>
                </a:cxn>
                <a:cxn ang="0">
                  <a:pos x="10" y="255"/>
                </a:cxn>
                <a:cxn ang="0">
                  <a:pos x="29" y="236"/>
                </a:cxn>
                <a:cxn ang="0">
                  <a:pos x="63" y="197"/>
                </a:cxn>
                <a:cxn ang="0">
                  <a:pos x="81" y="179"/>
                </a:cxn>
                <a:cxn ang="0">
                  <a:pos x="106" y="158"/>
                </a:cxn>
                <a:cxn ang="0">
                  <a:pos x="184" y="107"/>
                </a:cxn>
                <a:cxn ang="0">
                  <a:pos x="234" y="74"/>
                </a:cxn>
                <a:cxn ang="0">
                  <a:pos x="285" y="47"/>
                </a:cxn>
                <a:cxn ang="0">
                  <a:pos x="296" y="40"/>
                </a:cxn>
                <a:cxn ang="0">
                  <a:pos x="314" y="27"/>
                </a:cxn>
                <a:cxn ang="0">
                  <a:pos x="324" y="22"/>
                </a:cxn>
                <a:cxn ang="0">
                  <a:pos x="335" y="17"/>
                </a:cxn>
                <a:cxn ang="0">
                  <a:pos x="343" y="8"/>
                </a:cxn>
                <a:cxn ang="0">
                  <a:pos x="344" y="5"/>
                </a:cxn>
                <a:cxn ang="0">
                  <a:pos x="343" y="2"/>
                </a:cxn>
                <a:cxn ang="0">
                  <a:pos x="336" y="0"/>
                </a:cxn>
                <a:cxn ang="0">
                  <a:pos x="332" y="2"/>
                </a:cxn>
              </a:cxnLst>
              <a:rect l="0" t="0" r="r" b="b"/>
              <a:pathLst>
                <a:path w="344" h="256">
                  <a:moveTo>
                    <a:pt x="332" y="2"/>
                  </a:moveTo>
                  <a:lnTo>
                    <a:pt x="332" y="2"/>
                  </a:lnTo>
                  <a:lnTo>
                    <a:pt x="330" y="5"/>
                  </a:lnTo>
                  <a:lnTo>
                    <a:pt x="326" y="9"/>
                  </a:lnTo>
                  <a:lnTo>
                    <a:pt x="318" y="13"/>
                  </a:lnTo>
                  <a:lnTo>
                    <a:pt x="309" y="17"/>
                  </a:lnTo>
                  <a:lnTo>
                    <a:pt x="301" y="21"/>
                  </a:lnTo>
                  <a:lnTo>
                    <a:pt x="301" y="21"/>
                  </a:lnTo>
                  <a:lnTo>
                    <a:pt x="281" y="32"/>
                  </a:lnTo>
                  <a:lnTo>
                    <a:pt x="263" y="45"/>
                  </a:lnTo>
                  <a:lnTo>
                    <a:pt x="263" y="45"/>
                  </a:lnTo>
                  <a:lnTo>
                    <a:pt x="212" y="78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37" y="123"/>
                  </a:lnTo>
                  <a:lnTo>
                    <a:pt x="115" y="137"/>
                  </a:lnTo>
                  <a:lnTo>
                    <a:pt x="94" y="153"/>
                  </a:lnTo>
                  <a:lnTo>
                    <a:pt x="73" y="170"/>
                  </a:lnTo>
                  <a:lnTo>
                    <a:pt x="73" y="170"/>
                  </a:lnTo>
                  <a:lnTo>
                    <a:pt x="64" y="179"/>
                  </a:lnTo>
                  <a:lnTo>
                    <a:pt x="55" y="189"/>
                  </a:lnTo>
                  <a:lnTo>
                    <a:pt x="38" y="209"/>
                  </a:lnTo>
                  <a:lnTo>
                    <a:pt x="21" y="229"/>
                  </a:lnTo>
                  <a:lnTo>
                    <a:pt x="12" y="238"/>
                  </a:lnTo>
                  <a:lnTo>
                    <a:pt x="3" y="247"/>
                  </a:lnTo>
                  <a:lnTo>
                    <a:pt x="3" y="247"/>
                  </a:lnTo>
                  <a:lnTo>
                    <a:pt x="1" y="248"/>
                  </a:lnTo>
                  <a:lnTo>
                    <a:pt x="0" y="251"/>
                  </a:lnTo>
                  <a:lnTo>
                    <a:pt x="1" y="252"/>
                  </a:lnTo>
                  <a:lnTo>
                    <a:pt x="3" y="253"/>
                  </a:lnTo>
                  <a:lnTo>
                    <a:pt x="7" y="256"/>
                  </a:lnTo>
                  <a:lnTo>
                    <a:pt x="8" y="256"/>
                  </a:lnTo>
                  <a:lnTo>
                    <a:pt x="10" y="255"/>
                  </a:lnTo>
                  <a:lnTo>
                    <a:pt x="10" y="255"/>
                  </a:lnTo>
                  <a:lnTo>
                    <a:pt x="21" y="246"/>
                  </a:lnTo>
                  <a:lnTo>
                    <a:pt x="29" y="236"/>
                  </a:lnTo>
                  <a:lnTo>
                    <a:pt x="47" y="217"/>
                  </a:lnTo>
                  <a:lnTo>
                    <a:pt x="63" y="197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93" y="168"/>
                  </a:lnTo>
                  <a:lnTo>
                    <a:pt x="106" y="158"/>
                  </a:lnTo>
                  <a:lnTo>
                    <a:pt x="131" y="141"/>
                  </a:lnTo>
                  <a:lnTo>
                    <a:pt x="184" y="107"/>
                  </a:lnTo>
                  <a:lnTo>
                    <a:pt x="184" y="107"/>
                  </a:lnTo>
                  <a:lnTo>
                    <a:pt x="234" y="74"/>
                  </a:lnTo>
                  <a:lnTo>
                    <a:pt x="259" y="59"/>
                  </a:lnTo>
                  <a:lnTo>
                    <a:pt x="285" y="47"/>
                  </a:lnTo>
                  <a:lnTo>
                    <a:pt x="285" y="47"/>
                  </a:lnTo>
                  <a:lnTo>
                    <a:pt x="296" y="40"/>
                  </a:lnTo>
                  <a:lnTo>
                    <a:pt x="305" y="34"/>
                  </a:lnTo>
                  <a:lnTo>
                    <a:pt x="314" y="27"/>
                  </a:lnTo>
                  <a:lnTo>
                    <a:pt x="324" y="22"/>
                  </a:lnTo>
                  <a:lnTo>
                    <a:pt x="324" y="22"/>
                  </a:lnTo>
                  <a:lnTo>
                    <a:pt x="330" y="19"/>
                  </a:lnTo>
                  <a:lnTo>
                    <a:pt x="335" y="17"/>
                  </a:lnTo>
                  <a:lnTo>
                    <a:pt x="339" y="13"/>
                  </a:lnTo>
                  <a:lnTo>
                    <a:pt x="343" y="8"/>
                  </a:lnTo>
                  <a:lnTo>
                    <a:pt x="343" y="8"/>
                  </a:lnTo>
                  <a:lnTo>
                    <a:pt x="344" y="5"/>
                  </a:lnTo>
                  <a:lnTo>
                    <a:pt x="344" y="4"/>
                  </a:lnTo>
                  <a:lnTo>
                    <a:pt x="343" y="2"/>
                  </a:lnTo>
                  <a:lnTo>
                    <a:pt x="341" y="1"/>
                  </a:lnTo>
                  <a:lnTo>
                    <a:pt x="336" y="0"/>
                  </a:lnTo>
                  <a:lnTo>
                    <a:pt x="335" y="0"/>
                  </a:lnTo>
                  <a:lnTo>
                    <a:pt x="332" y="2"/>
                  </a:lnTo>
                  <a:lnTo>
                    <a:pt x="33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1041"/>
            <p:cNvSpPr/>
            <p:nvPr/>
          </p:nvSpPr>
          <p:spPr bwMode="auto">
            <a:xfrm>
              <a:off x="4217988" y="4303713"/>
              <a:ext cx="107950" cy="90488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57" y="2"/>
                </a:cxn>
                <a:cxn ang="0">
                  <a:pos x="249" y="6"/>
                </a:cxn>
                <a:cxn ang="0">
                  <a:pos x="240" y="10"/>
                </a:cxn>
                <a:cxn ang="0">
                  <a:pos x="232" y="17"/>
                </a:cxn>
                <a:cxn ang="0">
                  <a:pos x="215" y="28"/>
                </a:cxn>
                <a:cxn ang="0">
                  <a:pos x="201" y="39"/>
                </a:cxn>
                <a:cxn ang="0">
                  <a:pos x="201" y="39"/>
                </a:cxn>
                <a:cxn ang="0">
                  <a:pos x="177" y="55"/>
                </a:cxn>
                <a:cxn ang="0">
                  <a:pos x="154" y="72"/>
                </a:cxn>
                <a:cxn ang="0">
                  <a:pos x="108" y="103"/>
                </a:cxn>
                <a:cxn ang="0">
                  <a:pos x="108" y="103"/>
                </a:cxn>
                <a:cxn ang="0">
                  <a:pos x="89" y="119"/>
                </a:cxn>
                <a:cxn ang="0">
                  <a:pos x="69" y="136"/>
                </a:cxn>
                <a:cxn ang="0">
                  <a:pos x="32" y="171"/>
                </a:cxn>
                <a:cxn ang="0">
                  <a:pos x="32" y="171"/>
                </a:cxn>
                <a:cxn ang="0">
                  <a:pos x="21" y="183"/>
                </a:cxn>
                <a:cxn ang="0">
                  <a:pos x="10" y="193"/>
                </a:cxn>
                <a:cxn ang="0">
                  <a:pos x="6" y="200"/>
                </a:cxn>
                <a:cxn ang="0">
                  <a:pos x="4" y="206"/>
                </a:cxn>
                <a:cxn ang="0">
                  <a:pos x="1" y="214"/>
                </a:cxn>
                <a:cxn ang="0">
                  <a:pos x="0" y="222"/>
                </a:cxn>
                <a:cxn ang="0">
                  <a:pos x="0" y="222"/>
                </a:cxn>
                <a:cxn ang="0">
                  <a:pos x="0" y="225"/>
                </a:cxn>
                <a:cxn ang="0">
                  <a:pos x="1" y="227"/>
                </a:cxn>
                <a:cxn ang="0">
                  <a:pos x="5" y="229"/>
                </a:cxn>
                <a:cxn ang="0">
                  <a:pos x="9" y="227"/>
                </a:cxn>
                <a:cxn ang="0">
                  <a:pos x="10" y="225"/>
                </a:cxn>
                <a:cxn ang="0">
                  <a:pos x="11" y="222"/>
                </a:cxn>
                <a:cxn ang="0">
                  <a:pos x="11" y="222"/>
                </a:cxn>
                <a:cxn ang="0">
                  <a:pos x="13" y="213"/>
                </a:cxn>
                <a:cxn ang="0">
                  <a:pos x="17" y="204"/>
                </a:cxn>
                <a:cxn ang="0">
                  <a:pos x="23" y="195"/>
                </a:cxn>
                <a:cxn ang="0">
                  <a:pos x="30" y="187"/>
                </a:cxn>
                <a:cxn ang="0">
                  <a:pos x="47" y="171"/>
                </a:cxn>
                <a:cxn ang="0">
                  <a:pos x="61" y="158"/>
                </a:cxn>
                <a:cxn ang="0">
                  <a:pos x="61" y="158"/>
                </a:cxn>
                <a:cxn ang="0">
                  <a:pos x="81" y="141"/>
                </a:cxn>
                <a:cxn ang="0">
                  <a:pos x="99" y="125"/>
                </a:cxn>
                <a:cxn ang="0">
                  <a:pos x="138" y="95"/>
                </a:cxn>
                <a:cxn ang="0">
                  <a:pos x="138" y="95"/>
                </a:cxn>
                <a:cxn ang="0">
                  <a:pos x="155" y="83"/>
                </a:cxn>
                <a:cxn ang="0">
                  <a:pos x="172" y="72"/>
                </a:cxn>
                <a:cxn ang="0">
                  <a:pos x="206" y="49"/>
                </a:cxn>
                <a:cxn ang="0">
                  <a:pos x="206" y="49"/>
                </a:cxn>
                <a:cxn ang="0">
                  <a:pos x="221" y="39"/>
                </a:cxn>
                <a:cxn ang="0">
                  <a:pos x="238" y="27"/>
                </a:cxn>
                <a:cxn ang="0">
                  <a:pos x="253" y="17"/>
                </a:cxn>
                <a:cxn ang="0">
                  <a:pos x="261" y="13"/>
                </a:cxn>
                <a:cxn ang="0">
                  <a:pos x="269" y="11"/>
                </a:cxn>
                <a:cxn ang="0">
                  <a:pos x="269" y="11"/>
                </a:cxn>
                <a:cxn ang="0">
                  <a:pos x="272" y="10"/>
                </a:cxn>
                <a:cxn ang="0">
                  <a:pos x="273" y="9"/>
                </a:cxn>
                <a:cxn ang="0">
                  <a:pos x="274" y="8"/>
                </a:cxn>
                <a:cxn ang="0">
                  <a:pos x="273" y="5"/>
                </a:cxn>
                <a:cxn ang="0">
                  <a:pos x="272" y="1"/>
                </a:cxn>
                <a:cxn ang="0">
                  <a:pos x="269" y="1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229">
                  <a:moveTo>
                    <a:pt x="266" y="0"/>
                  </a:moveTo>
                  <a:lnTo>
                    <a:pt x="266" y="0"/>
                  </a:lnTo>
                  <a:lnTo>
                    <a:pt x="257" y="2"/>
                  </a:lnTo>
                  <a:lnTo>
                    <a:pt x="249" y="6"/>
                  </a:lnTo>
                  <a:lnTo>
                    <a:pt x="240" y="10"/>
                  </a:lnTo>
                  <a:lnTo>
                    <a:pt x="232" y="17"/>
                  </a:lnTo>
                  <a:lnTo>
                    <a:pt x="215" y="28"/>
                  </a:lnTo>
                  <a:lnTo>
                    <a:pt x="201" y="39"/>
                  </a:lnTo>
                  <a:lnTo>
                    <a:pt x="201" y="39"/>
                  </a:lnTo>
                  <a:lnTo>
                    <a:pt x="177" y="55"/>
                  </a:lnTo>
                  <a:lnTo>
                    <a:pt x="154" y="72"/>
                  </a:lnTo>
                  <a:lnTo>
                    <a:pt x="108" y="103"/>
                  </a:lnTo>
                  <a:lnTo>
                    <a:pt x="108" y="103"/>
                  </a:lnTo>
                  <a:lnTo>
                    <a:pt x="89" y="119"/>
                  </a:lnTo>
                  <a:lnTo>
                    <a:pt x="69" y="136"/>
                  </a:lnTo>
                  <a:lnTo>
                    <a:pt x="32" y="171"/>
                  </a:lnTo>
                  <a:lnTo>
                    <a:pt x="32" y="171"/>
                  </a:lnTo>
                  <a:lnTo>
                    <a:pt x="21" y="183"/>
                  </a:lnTo>
                  <a:lnTo>
                    <a:pt x="10" y="193"/>
                  </a:lnTo>
                  <a:lnTo>
                    <a:pt x="6" y="200"/>
                  </a:lnTo>
                  <a:lnTo>
                    <a:pt x="4" y="206"/>
                  </a:lnTo>
                  <a:lnTo>
                    <a:pt x="1" y="214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5"/>
                  </a:lnTo>
                  <a:lnTo>
                    <a:pt x="1" y="227"/>
                  </a:lnTo>
                  <a:lnTo>
                    <a:pt x="5" y="229"/>
                  </a:lnTo>
                  <a:lnTo>
                    <a:pt x="9" y="227"/>
                  </a:lnTo>
                  <a:lnTo>
                    <a:pt x="10" y="225"/>
                  </a:lnTo>
                  <a:lnTo>
                    <a:pt x="11" y="222"/>
                  </a:lnTo>
                  <a:lnTo>
                    <a:pt x="11" y="222"/>
                  </a:lnTo>
                  <a:lnTo>
                    <a:pt x="13" y="213"/>
                  </a:lnTo>
                  <a:lnTo>
                    <a:pt x="17" y="204"/>
                  </a:lnTo>
                  <a:lnTo>
                    <a:pt x="23" y="195"/>
                  </a:lnTo>
                  <a:lnTo>
                    <a:pt x="30" y="187"/>
                  </a:lnTo>
                  <a:lnTo>
                    <a:pt x="47" y="171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81" y="141"/>
                  </a:lnTo>
                  <a:lnTo>
                    <a:pt x="99" y="125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55" y="83"/>
                  </a:lnTo>
                  <a:lnTo>
                    <a:pt x="172" y="72"/>
                  </a:lnTo>
                  <a:lnTo>
                    <a:pt x="206" y="49"/>
                  </a:lnTo>
                  <a:lnTo>
                    <a:pt x="206" y="49"/>
                  </a:lnTo>
                  <a:lnTo>
                    <a:pt x="221" y="39"/>
                  </a:lnTo>
                  <a:lnTo>
                    <a:pt x="238" y="27"/>
                  </a:lnTo>
                  <a:lnTo>
                    <a:pt x="253" y="17"/>
                  </a:lnTo>
                  <a:lnTo>
                    <a:pt x="261" y="13"/>
                  </a:lnTo>
                  <a:lnTo>
                    <a:pt x="269" y="11"/>
                  </a:lnTo>
                  <a:lnTo>
                    <a:pt x="269" y="11"/>
                  </a:lnTo>
                  <a:lnTo>
                    <a:pt x="272" y="10"/>
                  </a:lnTo>
                  <a:lnTo>
                    <a:pt x="273" y="9"/>
                  </a:lnTo>
                  <a:lnTo>
                    <a:pt x="274" y="8"/>
                  </a:lnTo>
                  <a:lnTo>
                    <a:pt x="273" y="5"/>
                  </a:lnTo>
                  <a:lnTo>
                    <a:pt x="272" y="1"/>
                  </a:lnTo>
                  <a:lnTo>
                    <a:pt x="269" y="1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1042"/>
            <p:cNvSpPr/>
            <p:nvPr/>
          </p:nvSpPr>
          <p:spPr bwMode="auto">
            <a:xfrm>
              <a:off x="4203701" y="4341813"/>
              <a:ext cx="117475" cy="92075"/>
            </a:xfrm>
            <a:custGeom>
              <a:avLst/>
              <a:gdLst/>
              <a:ahLst/>
              <a:cxnLst>
                <a:cxn ang="0">
                  <a:pos x="289" y="2"/>
                </a:cxn>
                <a:cxn ang="0">
                  <a:pos x="274" y="10"/>
                </a:cxn>
                <a:cxn ang="0">
                  <a:pos x="249" y="31"/>
                </a:cxn>
                <a:cxn ang="0">
                  <a:pos x="235" y="38"/>
                </a:cxn>
                <a:cxn ang="0">
                  <a:pos x="223" y="42"/>
                </a:cxn>
                <a:cxn ang="0">
                  <a:pos x="192" y="59"/>
                </a:cxn>
                <a:cxn ang="0">
                  <a:pos x="154" y="88"/>
                </a:cxn>
                <a:cxn ang="0">
                  <a:pos x="113" y="120"/>
                </a:cxn>
                <a:cxn ang="0">
                  <a:pos x="77" y="155"/>
                </a:cxn>
                <a:cxn ang="0">
                  <a:pos x="60" y="173"/>
                </a:cxn>
                <a:cxn ang="0">
                  <a:pos x="32" y="203"/>
                </a:cxn>
                <a:cxn ang="0">
                  <a:pos x="13" y="219"/>
                </a:cxn>
                <a:cxn ang="0">
                  <a:pos x="2" y="224"/>
                </a:cxn>
                <a:cxn ang="0">
                  <a:pos x="0" y="228"/>
                </a:cxn>
                <a:cxn ang="0">
                  <a:pos x="0" y="232"/>
                </a:cxn>
                <a:cxn ang="0">
                  <a:pos x="6" y="235"/>
                </a:cxn>
                <a:cxn ang="0">
                  <a:pos x="7" y="235"/>
                </a:cxn>
                <a:cxn ang="0">
                  <a:pos x="24" y="224"/>
                </a:cxn>
                <a:cxn ang="0">
                  <a:pos x="64" y="185"/>
                </a:cxn>
                <a:cxn ang="0">
                  <a:pos x="106" y="142"/>
                </a:cxn>
                <a:cxn ang="0">
                  <a:pos x="151" y="103"/>
                </a:cxn>
                <a:cxn ang="0">
                  <a:pos x="171" y="88"/>
                </a:cxn>
                <a:cxn ang="0">
                  <a:pos x="214" y="59"/>
                </a:cxn>
                <a:cxn ang="0">
                  <a:pos x="238" y="49"/>
                </a:cxn>
                <a:cxn ang="0">
                  <a:pos x="245" y="46"/>
                </a:cxn>
                <a:cxn ang="0">
                  <a:pos x="265" y="31"/>
                </a:cxn>
                <a:cxn ang="0">
                  <a:pos x="285" y="16"/>
                </a:cxn>
                <a:cxn ang="0">
                  <a:pos x="293" y="12"/>
                </a:cxn>
                <a:cxn ang="0">
                  <a:pos x="295" y="10"/>
                </a:cxn>
                <a:cxn ang="0">
                  <a:pos x="295" y="3"/>
                </a:cxn>
                <a:cxn ang="0">
                  <a:pos x="291" y="0"/>
                </a:cxn>
                <a:cxn ang="0">
                  <a:pos x="289" y="2"/>
                </a:cxn>
              </a:cxnLst>
              <a:rect l="0" t="0" r="r" b="b"/>
              <a:pathLst>
                <a:path w="295" h="235">
                  <a:moveTo>
                    <a:pt x="289" y="2"/>
                  </a:moveTo>
                  <a:lnTo>
                    <a:pt x="289" y="2"/>
                  </a:lnTo>
                  <a:lnTo>
                    <a:pt x="282" y="4"/>
                  </a:lnTo>
                  <a:lnTo>
                    <a:pt x="274" y="10"/>
                  </a:lnTo>
                  <a:lnTo>
                    <a:pt x="262" y="20"/>
                  </a:lnTo>
                  <a:lnTo>
                    <a:pt x="249" y="31"/>
                  </a:lnTo>
                  <a:lnTo>
                    <a:pt x="243" y="34"/>
                  </a:lnTo>
                  <a:lnTo>
                    <a:pt x="235" y="38"/>
                  </a:lnTo>
                  <a:lnTo>
                    <a:pt x="235" y="38"/>
                  </a:lnTo>
                  <a:lnTo>
                    <a:pt x="223" y="42"/>
                  </a:lnTo>
                  <a:lnTo>
                    <a:pt x="213" y="48"/>
                  </a:lnTo>
                  <a:lnTo>
                    <a:pt x="192" y="59"/>
                  </a:lnTo>
                  <a:lnTo>
                    <a:pt x="154" y="88"/>
                  </a:lnTo>
                  <a:lnTo>
                    <a:pt x="154" y="88"/>
                  </a:lnTo>
                  <a:lnTo>
                    <a:pt x="133" y="103"/>
                  </a:lnTo>
                  <a:lnTo>
                    <a:pt x="113" y="120"/>
                  </a:lnTo>
                  <a:lnTo>
                    <a:pt x="95" y="137"/>
                  </a:lnTo>
                  <a:lnTo>
                    <a:pt x="77" y="155"/>
                  </a:lnTo>
                  <a:lnTo>
                    <a:pt x="77" y="155"/>
                  </a:lnTo>
                  <a:lnTo>
                    <a:pt x="60" y="173"/>
                  </a:lnTo>
                  <a:lnTo>
                    <a:pt x="41" y="193"/>
                  </a:lnTo>
                  <a:lnTo>
                    <a:pt x="32" y="203"/>
                  </a:lnTo>
                  <a:lnTo>
                    <a:pt x="23" y="211"/>
                  </a:lnTo>
                  <a:lnTo>
                    <a:pt x="13" y="219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1" y="225"/>
                  </a:lnTo>
                  <a:lnTo>
                    <a:pt x="0" y="228"/>
                  </a:lnTo>
                  <a:lnTo>
                    <a:pt x="0" y="229"/>
                  </a:lnTo>
                  <a:lnTo>
                    <a:pt x="0" y="232"/>
                  </a:lnTo>
                  <a:lnTo>
                    <a:pt x="3" y="235"/>
                  </a:lnTo>
                  <a:lnTo>
                    <a:pt x="6" y="235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17" y="229"/>
                  </a:lnTo>
                  <a:lnTo>
                    <a:pt x="24" y="224"/>
                  </a:lnTo>
                  <a:lnTo>
                    <a:pt x="38" y="212"/>
                  </a:lnTo>
                  <a:lnTo>
                    <a:pt x="64" y="185"/>
                  </a:lnTo>
                  <a:lnTo>
                    <a:pt x="64" y="185"/>
                  </a:lnTo>
                  <a:lnTo>
                    <a:pt x="106" y="142"/>
                  </a:lnTo>
                  <a:lnTo>
                    <a:pt x="128" y="122"/>
                  </a:lnTo>
                  <a:lnTo>
                    <a:pt x="151" y="103"/>
                  </a:lnTo>
                  <a:lnTo>
                    <a:pt x="151" y="103"/>
                  </a:lnTo>
                  <a:lnTo>
                    <a:pt x="171" y="88"/>
                  </a:lnTo>
                  <a:lnTo>
                    <a:pt x="192" y="72"/>
                  </a:lnTo>
                  <a:lnTo>
                    <a:pt x="214" y="59"/>
                  </a:lnTo>
                  <a:lnTo>
                    <a:pt x="226" y="54"/>
                  </a:lnTo>
                  <a:lnTo>
                    <a:pt x="238" y="49"/>
                  </a:lnTo>
                  <a:lnTo>
                    <a:pt x="238" y="49"/>
                  </a:lnTo>
                  <a:lnTo>
                    <a:pt x="245" y="46"/>
                  </a:lnTo>
                  <a:lnTo>
                    <a:pt x="252" y="41"/>
                  </a:lnTo>
                  <a:lnTo>
                    <a:pt x="265" y="31"/>
                  </a:lnTo>
                  <a:lnTo>
                    <a:pt x="278" y="20"/>
                  </a:lnTo>
                  <a:lnTo>
                    <a:pt x="285" y="16"/>
                  </a:lnTo>
                  <a:lnTo>
                    <a:pt x="293" y="12"/>
                  </a:lnTo>
                  <a:lnTo>
                    <a:pt x="293" y="12"/>
                  </a:lnTo>
                  <a:lnTo>
                    <a:pt x="294" y="11"/>
                  </a:lnTo>
                  <a:lnTo>
                    <a:pt x="295" y="10"/>
                  </a:lnTo>
                  <a:lnTo>
                    <a:pt x="295" y="4"/>
                  </a:lnTo>
                  <a:lnTo>
                    <a:pt x="295" y="3"/>
                  </a:lnTo>
                  <a:lnTo>
                    <a:pt x="294" y="2"/>
                  </a:lnTo>
                  <a:lnTo>
                    <a:pt x="291" y="0"/>
                  </a:lnTo>
                  <a:lnTo>
                    <a:pt x="289" y="2"/>
                  </a:lnTo>
                  <a:lnTo>
                    <a:pt x="28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1043"/>
            <p:cNvSpPr/>
            <p:nvPr/>
          </p:nvSpPr>
          <p:spPr bwMode="auto">
            <a:xfrm>
              <a:off x="4210051" y="4378325"/>
              <a:ext cx="104775" cy="80963"/>
            </a:xfrm>
            <a:custGeom>
              <a:avLst/>
              <a:gdLst/>
              <a:ahLst/>
              <a:cxnLst>
                <a:cxn ang="0">
                  <a:pos x="253" y="1"/>
                </a:cxn>
                <a:cxn ang="0">
                  <a:pos x="253" y="1"/>
                </a:cxn>
                <a:cxn ang="0">
                  <a:pos x="213" y="30"/>
                </a:cxn>
                <a:cxn ang="0">
                  <a:pos x="174" y="60"/>
                </a:cxn>
                <a:cxn ang="0">
                  <a:pos x="134" y="92"/>
                </a:cxn>
                <a:cxn ang="0">
                  <a:pos x="94" y="122"/>
                </a:cxn>
                <a:cxn ang="0">
                  <a:pos x="94" y="122"/>
                </a:cxn>
                <a:cxn ang="0">
                  <a:pos x="62" y="143"/>
                </a:cxn>
                <a:cxn ang="0">
                  <a:pos x="32" y="166"/>
                </a:cxn>
                <a:cxn ang="0">
                  <a:pos x="32" y="166"/>
                </a:cxn>
                <a:cxn ang="0">
                  <a:pos x="14" y="181"/>
                </a:cxn>
                <a:cxn ang="0">
                  <a:pos x="5" y="188"/>
                </a:cxn>
                <a:cxn ang="0">
                  <a:pos x="2" y="194"/>
                </a:cxn>
                <a:cxn ang="0">
                  <a:pos x="0" y="199"/>
                </a:cxn>
                <a:cxn ang="0">
                  <a:pos x="0" y="199"/>
                </a:cxn>
                <a:cxn ang="0">
                  <a:pos x="0" y="201"/>
                </a:cxn>
                <a:cxn ang="0">
                  <a:pos x="1" y="203"/>
                </a:cxn>
                <a:cxn ang="0">
                  <a:pos x="3" y="205"/>
                </a:cxn>
                <a:cxn ang="0">
                  <a:pos x="7" y="205"/>
                </a:cxn>
                <a:cxn ang="0">
                  <a:pos x="10" y="204"/>
                </a:cxn>
                <a:cxn ang="0">
                  <a:pos x="11" y="201"/>
                </a:cxn>
                <a:cxn ang="0">
                  <a:pos x="11" y="201"/>
                </a:cxn>
                <a:cxn ang="0">
                  <a:pos x="13" y="195"/>
                </a:cxn>
                <a:cxn ang="0">
                  <a:pos x="15" y="190"/>
                </a:cxn>
                <a:cxn ang="0">
                  <a:pos x="18" y="188"/>
                </a:cxn>
                <a:cxn ang="0">
                  <a:pos x="19" y="188"/>
                </a:cxn>
                <a:cxn ang="0">
                  <a:pos x="22" y="188"/>
                </a:cxn>
                <a:cxn ang="0">
                  <a:pos x="24" y="188"/>
                </a:cxn>
                <a:cxn ang="0">
                  <a:pos x="27" y="187"/>
                </a:cxn>
                <a:cxn ang="0">
                  <a:pos x="27" y="187"/>
                </a:cxn>
                <a:cxn ang="0">
                  <a:pos x="44" y="171"/>
                </a:cxn>
                <a:cxn ang="0">
                  <a:pos x="62" y="157"/>
                </a:cxn>
                <a:cxn ang="0">
                  <a:pos x="62" y="157"/>
                </a:cxn>
                <a:cxn ang="0">
                  <a:pos x="126" y="111"/>
                </a:cxn>
                <a:cxn ang="0">
                  <a:pos x="126" y="111"/>
                </a:cxn>
                <a:cxn ang="0">
                  <a:pos x="192" y="60"/>
                </a:cxn>
                <a:cxn ang="0">
                  <a:pos x="225" y="35"/>
                </a:cxn>
                <a:cxn ang="0">
                  <a:pos x="260" y="11"/>
                </a:cxn>
                <a:cxn ang="0">
                  <a:pos x="260" y="11"/>
                </a:cxn>
                <a:cxn ang="0">
                  <a:pos x="261" y="9"/>
                </a:cxn>
                <a:cxn ang="0">
                  <a:pos x="262" y="7"/>
                </a:cxn>
                <a:cxn ang="0">
                  <a:pos x="261" y="3"/>
                </a:cxn>
                <a:cxn ang="0">
                  <a:pos x="259" y="0"/>
                </a:cxn>
                <a:cxn ang="0">
                  <a:pos x="256" y="0"/>
                </a:cxn>
                <a:cxn ang="0">
                  <a:pos x="253" y="1"/>
                </a:cxn>
                <a:cxn ang="0">
                  <a:pos x="253" y="1"/>
                </a:cxn>
              </a:cxnLst>
              <a:rect l="0" t="0" r="r" b="b"/>
              <a:pathLst>
                <a:path w="262" h="205">
                  <a:moveTo>
                    <a:pt x="253" y="1"/>
                  </a:moveTo>
                  <a:lnTo>
                    <a:pt x="253" y="1"/>
                  </a:lnTo>
                  <a:lnTo>
                    <a:pt x="213" y="30"/>
                  </a:lnTo>
                  <a:lnTo>
                    <a:pt x="174" y="60"/>
                  </a:lnTo>
                  <a:lnTo>
                    <a:pt x="134" y="9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62" y="143"/>
                  </a:lnTo>
                  <a:lnTo>
                    <a:pt x="32" y="166"/>
                  </a:lnTo>
                  <a:lnTo>
                    <a:pt x="32" y="166"/>
                  </a:lnTo>
                  <a:lnTo>
                    <a:pt x="14" y="181"/>
                  </a:lnTo>
                  <a:lnTo>
                    <a:pt x="5" y="188"/>
                  </a:lnTo>
                  <a:lnTo>
                    <a:pt x="2" y="194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201"/>
                  </a:lnTo>
                  <a:lnTo>
                    <a:pt x="1" y="203"/>
                  </a:lnTo>
                  <a:lnTo>
                    <a:pt x="3" y="205"/>
                  </a:lnTo>
                  <a:lnTo>
                    <a:pt x="7" y="205"/>
                  </a:lnTo>
                  <a:lnTo>
                    <a:pt x="10" y="204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13" y="195"/>
                  </a:lnTo>
                  <a:lnTo>
                    <a:pt x="15" y="190"/>
                  </a:lnTo>
                  <a:lnTo>
                    <a:pt x="18" y="188"/>
                  </a:lnTo>
                  <a:lnTo>
                    <a:pt x="19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7" y="187"/>
                  </a:lnTo>
                  <a:lnTo>
                    <a:pt x="27" y="187"/>
                  </a:lnTo>
                  <a:lnTo>
                    <a:pt x="44" y="171"/>
                  </a:lnTo>
                  <a:lnTo>
                    <a:pt x="62" y="157"/>
                  </a:lnTo>
                  <a:lnTo>
                    <a:pt x="62" y="157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92" y="60"/>
                  </a:lnTo>
                  <a:lnTo>
                    <a:pt x="225" y="35"/>
                  </a:lnTo>
                  <a:lnTo>
                    <a:pt x="260" y="11"/>
                  </a:lnTo>
                  <a:lnTo>
                    <a:pt x="260" y="11"/>
                  </a:lnTo>
                  <a:lnTo>
                    <a:pt x="261" y="9"/>
                  </a:lnTo>
                  <a:lnTo>
                    <a:pt x="262" y="7"/>
                  </a:lnTo>
                  <a:lnTo>
                    <a:pt x="261" y="3"/>
                  </a:lnTo>
                  <a:lnTo>
                    <a:pt x="259" y="0"/>
                  </a:lnTo>
                  <a:lnTo>
                    <a:pt x="256" y="0"/>
                  </a:lnTo>
                  <a:lnTo>
                    <a:pt x="253" y="1"/>
                  </a:lnTo>
                  <a:lnTo>
                    <a:pt x="25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1044"/>
            <p:cNvSpPr/>
            <p:nvPr/>
          </p:nvSpPr>
          <p:spPr bwMode="auto">
            <a:xfrm>
              <a:off x="4254501" y="4410075"/>
              <a:ext cx="46038" cy="38100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7" y="10"/>
                </a:cxn>
                <a:cxn ang="0">
                  <a:pos x="84" y="19"/>
                </a:cxn>
                <a:cxn ang="0">
                  <a:pos x="71" y="31"/>
                </a:cxn>
                <a:cxn ang="0">
                  <a:pos x="58" y="43"/>
                </a:cxn>
                <a:cxn ang="0">
                  <a:pos x="58" y="43"/>
                </a:cxn>
                <a:cxn ang="0">
                  <a:pos x="46" y="55"/>
                </a:cxn>
                <a:cxn ang="0">
                  <a:pos x="33" y="67"/>
                </a:cxn>
                <a:cxn ang="0">
                  <a:pos x="20" y="78"/>
                </a:cxn>
                <a:cxn ang="0">
                  <a:pos x="12" y="82"/>
                </a:cxn>
                <a:cxn ang="0">
                  <a:pos x="4" y="86"/>
                </a:cxn>
                <a:cxn ang="0">
                  <a:pos x="4" y="86"/>
                </a:cxn>
                <a:cxn ang="0">
                  <a:pos x="3" y="87"/>
                </a:cxn>
                <a:cxn ang="0">
                  <a:pos x="1" y="89"/>
                </a:cxn>
                <a:cxn ang="0">
                  <a:pos x="0" y="94"/>
                </a:cxn>
                <a:cxn ang="0">
                  <a:pos x="1" y="95"/>
                </a:cxn>
                <a:cxn ang="0">
                  <a:pos x="3" y="97"/>
                </a:cxn>
                <a:cxn ang="0">
                  <a:pos x="5" y="98"/>
                </a:cxn>
                <a:cxn ang="0">
                  <a:pos x="7" y="97"/>
                </a:cxn>
                <a:cxn ang="0">
                  <a:pos x="7" y="97"/>
                </a:cxn>
                <a:cxn ang="0">
                  <a:pos x="22" y="89"/>
                </a:cxn>
                <a:cxn ang="0">
                  <a:pos x="37" y="80"/>
                </a:cxn>
                <a:cxn ang="0">
                  <a:pos x="50" y="68"/>
                </a:cxn>
                <a:cxn ang="0">
                  <a:pos x="63" y="56"/>
                </a:cxn>
                <a:cxn ang="0">
                  <a:pos x="89" y="31"/>
                </a:cxn>
                <a:cxn ang="0">
                  <a:pos x="102" y="21"/>
                </a:cxn>
                <a:cxn ang="0">
                  <a:pos x="117" y="12"/>
                </a:cxn>
                <a:cxn ang="0">
                  <a:pos x="117" y="12"/>
                </a:cxn>
                <a:cxn ang="0">
                  <a:pos x="119" y="9"/>
                </a:cxn>
                <a:cxn ang="0">
                  <a:pos x="119" y="8"/>
                </a:cxn>
                <a:cxn ang="0">
                  <a:pos x="119" y="4"/>
                </a:cxn>
                <a:cxn ang="0">
                  <a:pos x="115" y="1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19" h="98">
                  <a:moveTo>
                    <a:pt x="111" y="1"/>
                  </a:moveTo>
                  <a:lnTo>
                    <a:pt x="111" y="1"/>
                  </a:lnTo>
                  <a:lnTo>
                    <a:pt x="97" y="10"/>
                  </a:lnTo>
                  <a:lnTo>
                    <a:pt x="84" y="19"/>
                  </a:lnTo>
                  <a:lnTo>
                    <a:pt x="71" y="31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46" y="55"/>
                  </a:lnTo>
                  <a:lnTo>
                    <a:pt x="33" y="67"/>
                  </a:lnTo>
                  <a:lnTo>
                    <a:pt x="20" y="78"/>
                  </a:lnTo>
                  <a:lnTo>
                    <a:pt x="12" y="82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3" y="87"/>
                  </a:lnTo>
                  <a:lnTo>
                    <a:pt x="1" y="89"/>
                  </a:lnTo>
                  <a:lnTo>
                    <a:pt x="0" y="94"/>
                  </a:lnTo>
                  <a:lnTo>
                    <a:pt x="1" y="95"/>
                  </a:lnTo>
                  <a:lnTo>
                    <a:pt x="3" y="97"/>
                  </a:lnTo>
                  <a:lnTo>
                    <a:pt x="5" y="98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22" y="89"/>
                  </a:lnTo>
                  <a:lnTo>
                    <a:pt x="37" y="80"/>
                  </a:lnTo>
                  <a:lnTo>
                    <a:pt x="50" y="68"/>
                  </a:lnTo>
                  <a:lnTo>
                    <a:pt x="63" y="56"/>
                  </a:lnTo>
                  <a:lnTo>
                    <a:pt x="89" y="31"/>
                  </a:lnTo>
                  <a:lnTo>
                    <a:pt x="102" y="21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9" y="9"/>
                  </a:lnTo>
                  <a:lnTo>
                    <a:pt x="119" y="8"/>
                  </a:lnTo>
                  <a:lnTo>
                    <a:pt x="119" y="4"/>
                  </a:lnTo>
                  <a:lnTo>
                    <a:pt x="115" y="1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1045"/>
            <p:cNvSpPr/>
            <p:nvPr/>
          </p:nvSpPr>
          <p:spPr bwMode="auto">
            <a:xfrm>
              <a:off x="4459288" y="4070350"/>
              <a:ext cx="133350" cy="1031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13" y="5"/>
                </a:cxn>
                <a:cxn ang="0">
                  <a:pos x="299" y="15"/>
                </a:cxn>
                <a:cxn ang="0">
                  <a:pos x="271" y="41"/>
                </a:cxn>
                <a:cxn ang="0">
                  <a:pos x="244" y="62"/>
                </a:cxn>
                <a:cxn ang="0">
                  <a:pos x="218" y="86"/>
                </a:cxn>
                <a:cxn ang="0">
                  <a:pos x="191" y="105"/>
                </a:cxn>
                <a:cxn ang="0">
                  <a:pos x="164" y="125"/>
                </a:cxn>
                <a:cxn ang="0">
                  <a:pos x="135" y="149"/>
                </a:cxn>
                <a:cxn ang="0">
                  <a:pos x="74" y="192"/>
                </a:cxn>
                <a:cxn ang="0">
                  <a:pos x="41" y="211"/>
                </a:cxn>
                <a:cxn ang="0">
                  <a:pos x="19" y="224"/>
                </a:cxn>
                <a:cxn ang="0">
                  <a:pos x="7" y="235"/>
                </a:cxn>
                <a:cxn ang="0">
                  <a:pos x="0" y="248"/>
                </a:cxn>
                <a:cxn ang="0">
                  <a:pos x="0" y="257"/>
                </a:cxn>
                <a:cxn ang="0">
                  <a:pos x="3" y="261"/>
                </a:cxn>
                <a:cxn ang="0">
                  <a:pos x="7" y="261"/>
                </a:cxn>
                <a:cxn ang="0">
                  <a:pos x="12" y="257"/>
                </a:cxn>
                <a:cxn ang="0">
                  <a:pos x="12" y="255"/>
                </a:cxn>
                <a:cxn ang="0">
                  <a:pos x="14" y="245"/>
                </a:cxn>
                <a:cxn ang="0">
                  <a:pos x="21" y="236"/>
                </a:cxn>
                <a:cxn ang="0">
                  <a:pos x="45" y="219"/>
                </a:cxn>
                <a:cxn ang="0">
                  <a:pos x="92" y="194"/>
                </a:cxn>
                <a:cxn ang="0">
                  <a:pos x="114" y="180"/>
                </a:cxn>
                <a:cxn ang="0">
                  <a:pos x="153" y="150"/>
                </a:cxn>
                <a:cxn ang="0">
                  <a:pos x="173" y="133"/>
                </a:cxn>
                <a:cxn ang="0">
                  <a:pos x="210" y="103"/>
                </a:cxn>
                <a:cxn ang="0">
                  <a:pos x="248" y="74"/>
                </a:cxn>
                <a:cxn ang="0">
                  <a:pos x="266" y="60"/>
                </a:cxn>
                <a:cxn ang="0">
                  <a:pos x="284" y="45"/>
                </a:cxn>
                <a:cxn ang="0">
                  <a:pos x="305" y="24"/>
                </a:cxn>
                <a:cxn ang="0">
                  <a:pos x="317" y="15"/>
                </a:cxn>
                <a:cxn ang="0">
                  <a:pos x="331" y="10"/>
                </a:cxn>
                <a:cxn ang="0">
                  <a:pos x="334" y="10"/>
                </a:cxn>
                <a:cxn ang="0">
                  <a:pos x="337" y="5"/>
                </a:cxn>
                <a:cxn ang="0">
                  <a:pos x="335" y="1"/>
                </a:cxn>
                <a:cxn ang="0">
                  <a:pos x="331" y="0"/>
                </a:cxn>
              </a:cxnLst>
              <a:rect l="0" t="0" r="r" b="b"/>
              <a:pathLst>
                <a:path w="337" h="261">
                  <a:moveTo>
                    <a:pt x="331" y="0"/>
                  </a:moveTo>
                  <a:lnTo>
                    <a:pt x="331" y="0"/>
                  </a:lnTo>
                  <a:lnTo>
                    <a:pt x="322" y="1"/>
                  </a:lnTo>
                  <a:lnTo>
                    <a:pt x="313" y="5"/>
                  </a:lnTo>
                  <a:lnTo>
                    <a:pt x="305" y="10"/>
                  </a:lnTo>
                  <a:lnTo>
                    <a:pt x="299" y="15"/>
                  </a:lnTo>
                  <a:lnTo>
                    <a:pt x="284" y="28"/>
                  </a:lnTo>
                  <a:lnTo>
                    <a:pt x="271" y="41"/>
                  </a:lnTo>
                  <a:lnTo>
                    <a:pt x="271" y="41"/>
                  </a:lnTo>
                  <a:lnTo>
                    <a:pt x="244" y="62"/>
                  </a:lnTo>
                  <a:lnTo>
                    <a:pt x="218" y="86"/>
                  </a:lnTo>
                  <a:lnTo>
                    <a:pt x="218" y="86"/>
                  </a:lnTo>
                  <a:lnTo>
                    <a:pt x="205" y="96"/>
                  </a:lnTo>
                  <a:lnTo>
                    <a:pt x="191" y="105"/>
                  </a:lnTo>
                  <a:lnTo>
                    <a:pt x="177" y="115"/>
                  </a:lnTo>
                  <a:lnTo>
                    <a:pt x="164" y="125"/>
                  </a:lnTo>
                  <a:lnTo>
                    <a:pt x="164" y="125"/>
                  </a:lnTo>
                  <a:lnTo>
                    <a:pt x="135" y="149"/>
                  </a:lnTo>
                  <a:lnTo>
                    <a:pt x="105" y="171"/>
                  </a:lnTo>
                  <a:lnTo>
                    <a:pt x="74" y="192"/>
                  </a:lnTo>
                  <a:lnTo>
                    <a:pt x="41" y="211"/>
                  </a:lnTo>
                  <a:lnTo>
                    <a:pt x="41" y="211"/>
                  </a:lnTo>
                  <a:lnTo>
                    <a:pt x="27" y="219"/>
                  </a:lnTo>
                  <a:lnTo>
                    <a:pt x="19" y="224"/>
                  </a:lnTo>
                  <a:lnTo>
                    <a:pt x="12" y="228"/>
                  </a:lnTo>
                  <a:lnTo>
                    <a:pt x="7" y="235"/>
                  </a:lnTo>
                  <a:lnTo>
                    <a:pt x="3" y="241"/>
                  </a:lnTo>
                  <a:lnTo>
                    <a:pt x="0" y="248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2" y="260"/>
                  </a:lnTo>
                  <a:lnTo>
                    <a:pt x="3" y="261"/>
                  </a:lnTo>
                  <a:lnTo>
                    <a:pt x="4" y="261"/>
                  </a:lnTo>
                  <a:lnTo>
                    <a:pt x="7" y="261"/>
                  </a:lnTo>
                  <a:lnTo>
                    <a:pt x="11" y="258"/>
                  </a:lnTo>
                  <a:lnTo>
                    <a:pt x="12" y="257"/>
                  </a:lnTo>
                  <a:lnTo>
                    <a:pt x="12" y="255"/>
                  </a:lnTo>
                  <a:lnTo>
                    <a:pt x="12" y="255"/>
                  </a:lnTo>
                  <a:lnTo>
                    <a:pt x="12" y="251"/>
                  </a:lnTo>
                  <a:lnTo>
                    <a:pt x="14" y="245"/>
                  </a:lnTo>
                  <a:lnTo>
                    <a:pt x="16" y="241"/>
                  </a:lnTo>
                  <a:lnTo>
                    <a:pt x="21" y="236"/>
                  </a:lnTo>
                  <a:lnTo>
                    <a:pt x="32" y="228"/>
                  </a:lnTo>
                  <a:lnTo>
                    <a:pt x="45" y="219"/>
                  </a:lnTo>
                  <a:lnTo>
                    <a:pt x="72" y="205"/>
                  </a:lnTo>
                  <a:lnTo>
                    <a:pt x="92" y="194"/>
                  </a:lnTo>
                  <a:lnTo>
                    <a:pt x="92" y="194"/>
                  </a:lnTo>
                  <a:lnTo>
                    <a:pt x="114" y="180"/>
                  </a:lnTo>
                  <a:lnTo>
                    <a:pt x="134" y="166"/>
                  </a:lnTo>
                  <a:lnTo>
                    <a:pt x="153" y="150"/>
                  </a:lnTo>
                  <a:lnTo>
                    <a:pt x="173" y="133"/>
                  </a:lnTo>
                  <a:lnTo>
                    <a:pt x="173" y="133"/>
                  </a:lnTo>
                  <a:lnTo>
                    <a:pt x="190" y="117"/>
                  </a:lnTo>
                  <a:lnTo>
                    <a:pt x="210" y="103"/>
                  </a:lnTo>
                  <a:lnTo>
                    <a:pt x="229" y="88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66" y="60"/>
                  </a:lnTo>
                  <a:lnTo>
                    <a:pt x="284" y="45"/>
                  </a:lnTo>
                  <a:lnTo>
                    <a:pt x="284" y="45"/>
                  </a:lnTo>
                  <a:lnTo>
                    <a:pt x="295" y="35"/>
                  </a:lnTo>
                  <a:lnTo>
                    <a:pt x="305" y="24"/>
                  </a:lnTo>
                  <a:lnTo>
                    <a:pt x="312" y="19"/>
                  </a:lnTo>
                  <a:lnTo>
                    <a:pt x="317" y="15"/>
                  </a:lnTo>
                  <a:lnTo>
                    <a:pt x="325" y="13"/>
                  </a:lnTo>
                  <a:lnTo>
                    <a:pt x="331" y="10"/>
                  </a:lnTo>
                  <a:lnTo>
                    <a:pt x="331" y="10"/>
                  </a:lnTo>
                  <a:lnTo>
                    <a:pt x="334" y="10"/>
                  </a:lnTo>
                  <a:lnTo>
                    <a:pt x="335" y="9"/>
                  </a:lnTo>
                  <a:lnTo>
                    <a:pt x="337" y="5"/>
                  </a:lnTo>
                  <a:lnTo>
                    <a:pt x="337" y="2"/>
                  </a:lnTo>
                  <a:lnTo>
                    <a:pt x="335" y="1"/>
                  </a:lnTo>
                  <a:lnTo>
                    <a:pt x="334" y="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1046"/>
            <p:cNvSpPr/>
            <p:nvPr/>
          </p:nvSpPr>
          <p:spPr bwMode="auto">
            <a:xfrm>
              <a:off x="4522788" y="4064000"/>
              <a:ext cx="117475" cy="96838"/>
            </a:xfrm>
            <a:custGeom>
              <a:avLst/>
              <a:gdLst/>
              <a:ahLst/>
              <a:cxnLst>
                <a:cxn ang="0">
                  <a:pos x="290" y="0"/>
                </a:cxn>
                <a:cxn ang="0">
                  <a:pos x="281" y="3"/>
                </a:cxn>
                <a:cxn ang="0">
                  <a:pos x="273" y="11"/>
                </a:cxn>
                <a:cxn ang="0">
                  <a:pos x="243" y="41"/>
                </a:cxn>
                <a:cxn ang="0">
                  <a:pos x="232" y="51"/>
                </a:cxn>
                <a:cxn ang="0">
                  <a:pos x="170" y="98"/>
                </a:cxn>
                <a:cxn ang="0">
                  <a:pos x="150" y="115"/>
                </a:cxn>
                <a:cxn ang="0">
                  <a:pos x="101" y="158"/>
                </a:cxn>
                <a:cxn ang="0">
                  <a:pos x="48" y="198"/>
                </a:cxn>
                <a:cxn ang="0">
                  <a:pos x="21" y="215"/>
                </a:cxn>
                <a:cxn ang="0">
                  <a:pos x="8" y="224"/>
                </a:cxn>
                <a:cxn ang="0">
                  <a:pos x="0" y="238"/>
                </a:cxn>
                <a:cxn ang="0">
                  <a:pos x="0" y="240"/>
                </a:cxn>
                <a:cxn ang="0">
                  <a:pos x="5" y="244"/>
                </a:cxn>
                <a:cxn ang="0">
                  <a:pos x="11" y="243"/>
                </a:cxn>
                <a:cxn ang="0">
                  <a:pos x="12" y="240"/>
                </a:cxn>
                <a:cxn ang="0">
                  <a:pos x="16" y="234"/>
                </a:cxn>
                <a:cxn ang="0">
                  <a:pos x="34" y="223"/>
                </a:cxn>
                <a:cxn ang="0">
                  <a:pos x="42" y="218"/>
                </a:cxn>
                <a:cxn ang="0">
                  <a:pos x="64" y="201"/>
                </a:cxn>
                <a:cxn ang="0">
                  <a:pos x="107" y="166"/>
                </a:cxn>
                <a:cxn ang="0">
                  <a:pos x="150" y="130"/>
                </a:cxn>
                <a:cxn ang="0">
                  <a:pos x="208" y="82"/>
                </a:cxn>
                <a:cxn ang="0">
                  <a:pos x="229" y="66"/>
                </a:cxn>
                <a:cxn ang="0">
                  <a:pos x="260" y="43"/>
                </a:cxn>
                <a:cxn ang="0">
                  <a:pos x="268" y="35"/>
                </a:cxn>
                <a:cxn ang="0">
                  <a:pos x="285" y="15"/>
                </a:cxn>
                <a:cxn ang="0">
                  <a:pos x="293" y="10"/>
                </a:cxn>
                <a:cxn ang="0">
                  <a:pos x="296" y="9"/>
                </a:cxn>
                <a:cxn ang="0">
                  <a:pos x="297" y="3"/>
                </a:cxn>
                <a:cxn ang="0">
                  <a:pos x="293" y="0"/>
                </a:cxn>
                <a:cxn ang="0">
                  <a:pos x="290" y="0"/>
                </a:cxn>
              </a:cxnLst>
              <a:rect l="0" t="0" r="r" b="b"/>
              <a:pathLst>
                <a:path w="297" h="244">
                  <a:moveTo>
                    <a:pt x="290" y="0"/>
                  </a:moveTo>
                  <a:lnTo>
                    <a:pt x="290" y="0"/>
                  </a:lnTo>
                  <a:lnTo>
                    <a:pt x="285" y="1"/>
                  </a:lnTo>
                  <a:lnTo>
                    <a:pt x="281" y="3"/>
                  </a:lnTo>
                  <a:lnTo>
                    <a:pt x="273" y="11"/>
                  </a:lnTo>
                  <a:lnTo>
                    <a:pt x="273" y="11"/>
                  </a:lnTo>
                  <a:lnTo>
                    <a:pt x="254" y="32"/>
                  </a:lnTo>
                  <a:lnTo>
                    <a:pt x="243" y="41"/>
                  </a:lnTo>
                  <a:lnTo>
                    <a:pt x="232" y="51"/>
                  </a:lnTo>
                  <a:lnTo>
                    <a:pt x="232" y="51"/>
                  </a:lnTo>
                  <a:lnTo>
                    <a:pt x="190" y="82"/>
                  </a:lnTo>
                  <a:lnTo>
                    <a:pt x="170" y="98"/>
                  </a:lnTo>
                  <a:lnTo>
                    <a:pt x="150" y="115"/>
                  </a:lnTo>
                  <a:lnTo>
                    <a:pt x="150" y="115"/>
                  </a:lnTo>
                  <a:lnTo>
                    <a:pt x="127" y="137"/>
                  </a:lnTo>
                  <a:lnTo>
                    <a:pt x="101" y="15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37" y="206"/>
                  </a:lnTo>
                  <a:lnTo>
                    <a:pt x="21" y="215"/>
                  </a:lnTo>
                  <a:lnTo>
                    <a:pt x="14" y="219"/>
                  </a:lnTo>
                  <a:lnTo>
                    <a:pt x="8" y="224"/>
                  </a:lnTo>
                  <a:lnTo>
                    <a:pt x="4" y="231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40"/>
                  </a:lnTo>
                  <a:lnTo>
                    <a:pt x="1" y="241"/>
                  </a:lnTo>
                  <a:lnTo>
                    <a:pt x="5" y="244"/>
                  </a:lnTo>
                  <a:lnTo>
                    <a:pt x="9" y="244"/>
                  </a:lnTo>
                  <a:lnTo>
                    <a:pt x="11" y="243"/>
                  </a:lnTo>
                  <a:lnTo>
                    <a:pt x="12" y="240"/>
                  </a:lnTo>
                  <a:lnTo>
                    <a:pt x="12" y="240"/>
                  </a:lnTo>
                  <a:lnTo>
                    <a:pt x="13" y="238"/>
                  </a:lnTo>
                  <a:lnTo>
                    <a:pt x="16" y="234"/>
                  </a:lnTo>
                  <a:lnTo>
                    <a:pt x="21" y="230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42" y="218"/>
                  </a:lnTo>
                  <a:lnTo>
                    <a:pt x="50" y="213"/>
                  </a:lnTo>
                  <a:lnTo>
                    <a:pt x="64" y="201"/>
                  </a:lnTo>
                  <a:lnTo>
                    <a:pt x="64" y="201"/>
                  </a:lnTo>
                  <a:lnTo>
                    <a:pt x="107" y="166"/>
                  </a:lnTo>
                  <a:lnTo>
                    <a:pt x="150" y="130"/>
                  </a:lnTo>
                  <a:lnTo>
                    <a:pt x="150" y="130"/>
                  </a:lnTo>
                  <a:lnTo>
                    <a:pt x="188" y="98"/>
                  </a:lnTo>
                  <a:lnTo>
                    <a:pt x="208" y="82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45" y="56"/>
                  </a:lnTo>
                  <a:lnTo>
                    <a:pt x="260" y="43"/>
                  </a:lnTo>
                  <a:lnTo>
                    <a:pt x="260" y="43"/>
                  </a:lnTo>
                  <a:lnTo>
                    <a:pt x="268" y="35"/>
                  </a:lnTo>
                  <a:lnTo>
                    <a:pt x="276" y="24"/>
                  </a:lnTo>
                  <a:lnTo>
                    <a:pt x="285" y="15"/>
                  </a:lnTo>
                  <a:lnTo>
                    <a:pt x="289" y="13"/>
                  </a:lnTo>
                  <a:lnTo>
                    <a:pt x="293" y="10"/>
                  </a:lnTo>
                  <a:lnTo>
                    <a:pt x="293" y="10"/>
                  </a:lnTo>
                  <a:lnTo>
                    <a:pt x="296" y="9"/>
                  </a:lnTo>
                  <a:lnTo>
                    <a:pt x="297" y="7"/>
                  </a:lnTo>
                  <a:lnTo>
                    <a:pt x="297" y="3"/>
                  </a:lnTo>
                  <a:lnTo>
                    <a:pt x="294" y="0"/>
                  </a:lnTo>
                  <a:lnTo>
                    <a:pt x="293" y="0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1047"/>
            <p:cNvSpPr/>
            <p:nvPr/>
          </p:nvSpPr>
          <p:spPr bwMode="auto">
            <a:xfrm>
              <a:off x="4562476" y="4076700"/>
              <a:ext cx="109538" cy="84138"/>
            </a:xfrm>
            <a:custGeom>
              <a:avLst/>
              <a:gdLst/>
              <a:ahLst/>
              <a:cxnLst>
                <a:cxn ang="0">
                  <a:pos x="274" y="0"/>
                </a:cxn>
                <a:cxn ang="0">
                  <a:pos x="257" y="3"/>
                </a:cxn>
                <a:cxn ang="0">
                  <a:pos x="242" y="13"/>
                </a:cxn>
                <a:cxn ang="0">
                  <a:pos x="213" y="35"/>
                </a:cxn>
                <a:cxn ang="0">
                  <a:pos x="192" y="49"/>
                </a:cxn>
                <a:cxn ang="0">
                  <a:pos x="152" y="81"/>
                </a:cxn>
                <a:cxn ang="0">
                  <a:pos x="132" y="98"/>
                </a:cxn>
                <a:cxn ang="0">
                  <a:pos x="90" y="134"/>
                </a:cxn>
                <a:cxn ang="0">
                  <a:pos x="45" y="166"/>
                </a:cxn>
                <a:cxn ang="0">
                  <a:pos x="33" y="173"/>
                </a:cxn>
                <a:cxn ang="0">
                  <a:pos x="12" y="187"/>
                </a:cxn>
                <a:cxn ang="0">
                  <a:pos x="3" y="197"/>
                </a:cxn>
                <a:cxn ang="0">
                  <a:pos x="0" y="204"/>
                </a:cxn>
                <a:cxn ang="0">
                  <a:pos x="0" y="207"/>
                </a:cxn>
                <a:cxn ang="0">
                  <a:pos x="8" y="210"/>
                </a:cxn>
                <a:cxn ang="0">
                  <a:pos x="11" y="206"/>
                </a:cxn>
                <a:cxn ang="0">
                  <a:pos x="12" y="202"/>
                </a:cxn>
                <a:cxn ang="0">
                  <a:pos x="22" y="194"/>
                </a:cxn>
                <a:cxn ang="0">
                  <a:pos x="37" y="185"/>
                </a:cxn>
                <a:cxn ang="0">
                  <a:pos x="68" y="164"/>
                </a:cxn>
                <a:cxn ang="0">
                  <a:pos x="126" y="120"/>
                </a:cxn>
                <a:cxn ang="0">
                  <a:pos x="160" y="90"/>
                </a:cxn>
                <a:cxn ang="0">
                  <a:pos x="194" y="62"/>
                </a:cxn>
                <a:cxn ang="0">
                  <a:pos x="228" y="39"/>
                </a:cxn>
                <a:cxn ang="0">
                  <a:pos x="238" y="30"/>
                </a:cxn>
                <a:cxn ang="0">
                  <a:pos x="254" y="18"/>
                </a:cxn>
                <a:cxn ang="0">
                  <a:pos x="267" y="13"/>
                </a:cxn>
                <a:cxn ang="0">
                  <a:pos x="274" y="11"/>
                </a:cxn>
                <a:cxn ang="0">
                  <a:pos x="277" y="9"/>
                </a:cxn>
                <a:cxn ang="0">
                  <a:pos x="279" y="2"/>
                </a:cxn>
                <a:cxn ang="0">
                  <a:pos x="276" y="0"/>
                </a:cxn>
                <a:cxn ang="0">
                  <a:pos x="274" y="0"/>
                </a:cxn>
              </a:cxnLst>
              <a:rect l="0" t="0" r="r" b="b"/>
              <a:pathLst>
                <a:path w="279" h="210">
                  <a:moveTo>
                    <a:pt x="274" y="0"/>
                  </a:moveTo>
                  <a:lnTo>
                    <a:pt x="274" y="0"/>
                  </a:lnTo>
                  <a:lnTo>
                    <a:pt x="264" y="1"/>
                  </a:lnTo>
                  <a:lnTo>
                    <a:pt x="257" y="3"/>
                  </a:lnTo>
                  <a:lnTo>
                    <a:pt x="249" y="7"/>
                  </a:lnTo>
                  <a:lnTo>
                    <a:pt x="242" y="13"/>
                  </a:lnTo>
                  <a:lnTo>
                    <a:pt x="228" y="23"/>
                  </a:lnTo>
                  <a:lnTo>
                    <a:pt x="213" y="35"/>
                  </a:lnTo>
                  <a:lnTo>
                    <a:pt x="213" y="35"/>
                  </a:lnTo>
                  <a:lnTo>
                    <a:pt x="192" y="49"/>
                  </a:lnTo>
                  <a:lnTo>
                    <a:pt x="172" y="65"/>
                  </a:lnTo>
                  <a:lnTo>
                    <a:pt x="152" y="81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11" y="116"/>
                  </a:lnTo>
                  <a:lnTo>
                    <a:pt x="90" y="134"/>
                  </a:lnTo>
                  <a:lnTo>
                    <a:pt x="68" y="150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33" y="173"/>
                  </a:lnTo>
                  <a:lnTo>
                    <a:pt x="18" y="181"/>
                  </a:lnTo>
                  <a:lnTo>
                    <a:pt x="12" y="187"/>
                  </a:lnTo>
                  <a:lnTo>
                    <a:pt x="7" y="190"/>
                  </a:lnTo>
                  <a:lnTo>
                    <a:pt x="3" y="197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7"/>
                  </a:lnTo>
                  <a:lnTo>
                    <a:pt x="4" y="210"/>
                  </a:lnTo>
                  <a:lnTo>
                    <a:pt x="8" y="210"/>
                  </a:lnTo>
                  <a:lnTo>
                    <a:pt x="9" y="209"/>
                  </a:lnTo>
                  <a:lnTo>
                    <a:pt x="11" y="206"/>
                  </a:lnTo>
                  <a:lnTo>
                    <a:pt x="11" y="206"/>
                  </a:lnTo>
                  <a:lnTo>
                    <a:pt x="12" y="202"/>
                  </a:lnTo>
                  <a:lnTo>
                    <a:pt x="15" y="200"/>
                  </a:lnTo>
                  <a:lnTo>
                    <a:pt x="22" y="194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97" y="142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60" y="90"/>
                  </a:lnTo>
                  <a:lnTo>
                    <a:pt x="177" y="75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228" y="39"/>
                  </a:lnTo>
                  <a:lnTo>
                    <a:pt x="228" y="39"/>
                  </a:lnTo>
                  <a:lnTo>
                    <a:pt x="238" y="30"/>
                  </a:lnTo>
                  <a:lnTo>
                    <a:pt x="249" y="22"/>
                  </a:lnTo>
                  <a:lnTo>
                    <a:pt x="254" y="18"/>
                  </a:lnTo>
                  <a:lnTo>
                    <a:pt x="260" y="14"/>
                  </a:lnTo>
                  <a:lnTo>
                    <a:pt x="267" y="13"/>
                  </a:lnTo>
                  <a:lnTo>
                    <a:pt x="274" y="11"/>
                  </a:lnTo>
                  <a:lnTo>
                    <a:pt x="274" y="11"/>
                  </a:lnTo>
                  <a:lnTo>
                    <a:pt x="276" y="10"/>
                  </a:lnTo>
                  <a:lnTo>
                    <a:pt x="277" y="9"/>
                  </a:lnTo>
                  <a:lnTo>
                    <a:pt x="279" y="5"/>
                  </a:lnTo>
                  <a:lnTo>
                    <a:pt x="279" y="2"/>
                  </a:lnTo>
                  <a:lnTo>
                    <a:pt x="277" y="1"/>
                  </a:lnTo>
                  <a:lnTo>
                    <a:pt x="276" y="0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1048"/>
            <p:cNvSpPr/>
            <p:nvPr/>
          </p:nvSpPr>
          <p:spPr bwMode="auto">
            <a:xfrm>
              <a:off x="4597401" y="4083050"/>
              <a:ext cx="109538" cy="74613"/>
            </a:xfrm>
            <a:custGeom>
              <a:avLst/>
              <a:gdLst/>
              <a:ahLst/>
              <a:cxnLst>
                <a:cxn ang="0">
                  <a:pos x="267" y="0"/>
                </a:cxn>
                <a:cxn ang="0">
                  <a:pos x="267" y="0"/>
                </a:cxn>
                <a:cxn ang="0">
                  <a:pos x="261" y="2"/>
                </a:cxn>
                <a:cxn ang="0">
                  <a:pos x="253" y="5"/>
                </a:cxn>
                <a:cxn ang="0">
                  <a:pos x="240" y="13"/>
                </a:cxn>
                <a:cxn ang="0">
                  <a:pos x="214" y="32"/>
                </a:cxn>
                <a:cxn ang="0">
                  <a:pos x="214" y="32"/>
                </a:cxn>
                <a:cxn ang="0">
                  <a:pos x="195" y="43"/>
                </a:cxn>
                <a:cxn ang="0">
                  <a:pos x="177" y="54"/>
                </a:cxn>
                <a:cxn ang="0">
                  <a:pos x="138" y="75"/>
                </a:cxn>
                <a:cxn ang="0">
                  <a:pos x="138" y="75"/>
                </a:cxn>
                <a:cxn ang="0">
                  <a:pos x="121" y="85"/>
                </a:cxn>
                <a:cxn ang="0">
                  <a:pos x="104" y="95"/>
                </a:cxn>
                <a:cxn ang="0">
                  <a:pos x="71" y="119"/>
                </a:cxn>
                <a:cxn ang="0">
                  <a:pos x="38" y="145"/>
                </a:cxn>
                <a:cxn ang="0">
                  <a:pos x="10" y="172"/>
                </a:cxn>
                <a:cxn ang="0">
                  <a:pos x="10" y="172"/>
                </a:cxn>
                <a:cxn ang="0">
                  <a:pos x="8" y="172"/>
                </a:cxn>
                <a:cxn ang="0">
                  <a:pos x="3" y="177"/>
                </a:cxn>
                <a:cxn ang="0">
                  <a:pos x="3" y="177"/>
                </a:cxn>
                <a:cxn ang="0">
                  <a:pos x="2" y="180"/>
                </a:cxn>
                <a:cxn ang="0">
                  <a:pos x="0" y="183"/>
                </a:cxn>
                <a:cxn ang="0">
                  <a:pos x="3" y="187"/>
                </a:cxn>
                <a:cxn ang="0">
                  <a:pos x="7" y="188"/>
                </a:cxn>
                <a:cxn ang="0">
                  <a:pos x="8" y="188"/>
                </a:cxn>
                <a:cxn ang="0">
                  <a:pos x="11" y="187"/>
                </a:cxn>
                <a:cxn ang="0">
                  <a:pos x="11" y="187"/>
                </a:cxn>
                <a:cxn ang="0">
                  <a:pos x="25" y="172"/>
                </a:cxn>
                <a:cxn ang="0">
                  <a:pos x="41" y="158"/>
                </a:cxn>
                <a:cxn ang="0">
                  <a:pos x="74" y="132"/>
                </a:cxn>
                <a:cxn ang="0">
                  <a:pos x="109" y="107"/>
                </a:cxn>
                <a:cxn ang="0">
                  <a:pos x="143" y="85"/>
                </a:cxn>
                <a:cxn ang="0">
                  <a:pos x="143" y="85"/>
                </a:cxn>
                <a:cxn ang="0">
                  <a:pos x="159" y="75"/>
                </a:cxn>
                <a:cxn ang="0">
                  <a:pos x="174" y="68"/>
                </a:cxn>
                <a:cxn ang="0">
                  <a:pos x="190" y="60"/>
                </a:cxn>
                <a:cxn ang="0">
                  <a:pos x="206" y="51"/>
                </a:cxn>
                <a:cxn ang="0">
                  <a:pos x="206" y="51"/>
                </a:cxn>
                <a:cxn ang="0">
                  <a:pos x="236" y="32"/>
                </a:cxn>
                <a:cxn ang="0">
                  <a:pos x="236" y="32"/>
                </a:cxn>
                <a:cxn ang="0">
                  <a:pos x="252" y="19"/>
                </a:cxn>
                <a:cxn ang="0">
                  <a:pos x="261" y="14"/>
                </a:cxn>
                <a:cxn ang="0">
                  <a:pos x="266" y="11"/>
                </a:cxn>
                <a:cxn ang="0">
                  <a:pos x="271" y="10"/>
                </a:cxn>
                <a:cxn ang="0">
                  <a:pos x="271" y="10"/>
                </a:cxn>
                <a:cxn ang="0">
                  <a:pos x="272" y="10"/>
                </a:cxn>
                <a:cxn ang="0">
                  <a:pos x="274" y="9"/>
                </a:cxn>
                <a:cxn ang="0">
                  <a:pos x="275" y="6"/>
                </a:cxn>
                <a:cxn ang="0">
                  <a:pos x="275" y="3"/>
                </a:cxn>
                <a:cxn ang="0">
                  <a:pos x="272" y="1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7" y="0"/>
                </a:cxn>
              </a:cxnLst>
              <a:rect l="0" t="0" r="r" b="b"/>
              <a:pathLst>
                <a:path w="275" h="188">
                  <a:moveTo>
                    <a:pt x="267" y="0"/>
                  </a:moveTo>
                  <a:lnTo>
                    <a:pt x="267" y="0"/>
                  </a:lnTo>
                  <a:lnTo>
                    <a:pt x="261" y="2"/>
                  </a:lnTo>
                  <a:lnTo>
                    <a:pt x="253" y="5"/>
                  </a:lnTo>
                  <a:lnTo>
                    <a:pt x="240" y="13"/>
                  </a:lnTo>
                  <a:lnTo>
                    <a:pt x="214" y="32"/>
                  </a:lnTo>
                  <a:lnTo>
                    <a:pt x="214" y="32"/>
                  </a:lnTo>
                  <a:lnTo>
                    <a:pt x="195" y="43"/>
                  </a:lnTo>
                  <a:lnTo>
                    <a:pt x="177" y="54"/>
                  </a:lnTo>
                  <a:lnTo>
                    <a:pt x="138" y="75"/>
                  </a:lnTo>
                  <a:lnTo>
                    <a:pt x="138" y="75"/>
                  </a:lnTo>
                  <a:lnTo>
                    <a:pt x="121" y="85"/>
                  </a:lnTo>
                  <a:lnTo>
                    <a:pt x="104" y="95"/>
                  </a:lnTo>
                  <a:lnTo>
                    <a:pt x="71" y="119"/>
                  </a:lnTo>
                  <a:lnTo>
                    <a:pt x="38" y="145"/>
                  </a:lnTo>
                  <a:lnTo>
                    <a:pt x="10" y="172"/>
                  </a:lnTo>
                  <a:lnTo>
                    <a:pt x="10" y="172"/>
                  </a:lnTo>
                  <a:lnTo>
                    <a:pt x="8" y="172"/>
                  </a:lnTo>
                  <a:lnTo>
                    <a:pt x="3" y="177"/>
                  </a:lnTo>
                  <a:lnTo>
                    <a:pt x="3" y="177"/>
                  </a:lnTo>
                  <a:lnTo>
                    <a:pt x="2" y="180"/>
                  </a:lnTo>
                  <a:lnTo>
                    <a:pt x="0" y="183"/>
                  </a:lnTo>
                  <a:lnTo>
                    <a:pt x="3" y="187"/>
                  </a:lnTo>
                  <a:lnTo>
                    <a:pt x="7" y="188"/>
                  </a:lnTo>
                  <a:lnTo>
                    <a:pt x="8" y="188"/>
                  </a:lnTo>
                  <a:lnTo>
                    <a:pt x="11" y="187"/>
                  </a:lnTo>
                  <a:lnTo>
                    <a:pt x="11" y="187"/>
                  </a:lnTo>
                  <a:lnTo>
                    <a:pt x="25" y="172"/>
                  </a:lnTo>
                  <a:lnTo>
                    <a:pt x="41" y="158"/>
                  </a:lnTo>
                  <a:lnTo>
                    <a:pt x="74" y="132"/>
                  </a:lnTo>
                  <a:lnTo>
                    <a:pt x="109" y="107"/>
                  </a:lnTo>
                  <a:lnTo>
                    <a:pt x="143" y="85"/>
                  </a:lnTo>
                  <a:lnTo>
                    <a:pt x="143" y="85"/>
                  </a:lnTo>
                  <a:lnTo>
                    <a:pt x="159" y="75"/>
                  </a:lnTo>
                  <a:lnTo>
                    <a:pt x="174" y="68"/>
                  </a:lnTo>
                  <a:lnTo>
                    <a:pt x="190" y="60"/>
                  </a:lnTo>
                  <a:lnTo>
                    <a:pt x="206" y="51"/>
                  </a:lnTo>
                  <a:lnTo>
                    <a:pt x="206" y="51"/>
                  </a:lnTo>
                  <a:lnTo>
                    <a:pt x="236" y="32"/>
                  </a:lnTo>
                  <a:lnTo>
                    <a:pt x="236" y="32"/>
                  </a:lnTo>
                  <a:lnTo>
                    <a:pt x="252" y="19"/>
                  </a:lnTo>
                  <a:lnTo>
                    <a:pt x="261" y="14"/>
                  </a:lnTo>
                  <a:lnTo>
                    <a:pt x="266" y="11"/>
                  </a:lnTo>
                  <a:lnTo>
                    <a:pt x="271" y="10"/>
                  </a:lnTo>
                  <a:lnTo>
                    <a:pt x="271" y="10"/>
                  </a:lnTo>
                  <a:lnTo>
                    <a:pt x="272" y="10"/>
                  </a:lnTo>
                  <a:lnTo>
                    <a:pt x="274" y="9"/>
                  </a:lnTo>
                  <a:lnTo>
                    <a:pt x="275" y="6"/>
                  </a:lnTo>
                  <a:lnTo>
                    <a:pt x="275" y="3"/>
                  </a:lnTo>
                  <a:lnTo>
                    <a:pt x="272" y="1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1049"/>
            <p:cNvSpPr/>
            <p:nvPr/>
          </p:nvSpPr>
          <p:spPr bwMode="auto">
            <a:xfrm>
              <a:off x="4627563" y="4092575"/>
              <a:ext cx="101600" cy="73025"/>
            </a:xfrm>
            <a:custGeom>
              <a:avLst/>
              <a:gdLst/>
              <a:ahLst/>
              <a:cxnLst>
                <a:cxn ang="0">
                  <a:pos x="250" y="0"/>
                </a:cxn>
                <a:cxn ang="0">
                  <a:pos x="235" y="6"/>
                </a:cxn>
                <a:cxn ang="0">
                  <a:pos x="224" y="15"/>
                </a:cxn>
                <a:cxn ang="0">
                  <a:pos x="207" y="30"/>
                </a:cxn>
                <a:cxn ang="0">
                  <a:pos x="200" y="34"/>
                </a:cxn>
                <a:cxn ang="0">
                  <a:pos x="137" y="69"/>
                </a:cxn>
                <a:cxn ang="0">
                  <a:pos x="118" y="82"/>
                </a:cxn>
                <a:cxn ang="0">
                  <a:pos x="63" y="119"/>
                </a:cxn>
                <a:cxn ang="0">
                  <a:pos x="46" y="132"/>
                </a:cxn>
                <a:cxn ang="0">
                  <a:pos x="20" y="150"/>
                </a:cxn>
                <a:cxn ang="0">
                  <a:pos x="7" y="162"/>
                </a:cxn>
                <a:cxn ang="0">
                  <a:pos x="0" y="175"/>
                </a:cxn>
                <a:cxn ang="0">
                  <a:pos x="0" y="178"/>
                </a:cxn>
                <a:cxn ang="0">
                  <a:pos x="5" y="183"/>
                </a:cxn>
                <a:cxn ang="0">
                  <a:pos x="10" y="180"/>
                </a:cxn>
                <a:cxn ang="0">
                  <a:pos x="12" y="179"/>
                </a:cxn>
                <a:cxn ang="0">
                  <a:pos x="16" y="171"/>
                </a:cxn>
                <a:cxn ang="0">
                  <a:pos x="31" y="158"/>
                </a:cxn>
                <a:cxn ang="0">
                  <a:pos x="39" y="151"/>
                </a:cxn>
                <a:cxn ang="0">
                  <a:pos x="58" y="137"/>
                </a:cxn>
                <a:cxn ang="0">
                  <a:pos x="77" y="123"/>
                </a:cxn>
                <a:cxn ang="0">
                  <a:pos x="127" y="89"/>
                </a:cxn>
                <a:cxn ang="0">
                  <a:pos x="144" y="80"/>
                </a:cxn>
                <a:cxn ang="0">
                  <a:pos x="175" y="63"/>
                </a:cxn>
                <a:cxn ang="0">
                  <a:pos x="205" y="44"/>
                </a:cxn>
                <a:cxn ang="0">
                  <a:pos x="212" y="40"/>
                </a:cxn>
                <a:cxn ang="0">
                  <a:pos x="229" y="26"/>
                </a:cxn>
                <a:cxn ang="0">
                  <a:pos x="246" y="13"/>
                </a:cxn>
                <a:cxn ang="0">
                  <a:pos x="252" y="12"/>
                </a:cxn>
                <a:cxn ang="0">
                  <a:pos x="256" y="9"/>
                </a:cxn>
                <a:cxn ang="0">
                  <a:pos x="256" y="5"/>
                </a:cxn>
                <a:cxn ang="0">
                  <a:pos x="252" y="1"/>
                </a:cxn>
                <a:cxn ang="0">
                  <a:pos x="250" y="0"/>
                </a:cxn>
              </a:cxnLst>
              <a:rect l="0" t="0" r="r" b="b"/>
              <a:pathLst>
                <a:path w="256" h="183">
                  <a:moveTo>
                    <a:pt x="250" y="0"/>
                  </a:moveTo>
                  <a:lnTo>
                    <a:pt x="250" y="0"/>
                  </a:lnTo>
                  <a:lnTo>
                    <a:pt x="242" y="2"/>
                  </a:lnTo>
                  <a:lnTo>
                    <a:pt x="235" y="6"/>
                  </a:lnTo>
                  <a:lnTo>
                    <a:pt x="229" y="10"/>
                  </a:lnTo>
                  <a:lnTo>
                    <a:pt x="224" y="15"/>
                  </a:lnTo>
                  <a:lnTo>
                    <a:pt x="212" y="25"/>
                  </a:lnTo>
                  <a:lnTo>
                    <a:pt x="207" y="30"/>
                  </a:lnTo>
                  <a:lnTo>
                    <a:pt x="200" y="34"/>
                  </a:lnTo>
                  <a:lnTo>
                    <a:pt x="200" y="34"/>
                  </a:lnTo>
                  <a:lnTo>
                    <a:pt x="158" y="56"/>
                  </a:lnTo>
                  <a:lnTo>
                    <a:pt x="137" y="69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81" y="106"/>
                  </a:lnTo>
                  <a:lnTo>
                    <a:pt x="63" y="119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33" y="141"/>
                  </a:lnTo>
                  <a:lnTo>
                    <a:pt x="20" y="150"/>
                  </a:lnTo>
                  <a:lnTo>
                    <a:pt x="13" y="155"/>
                  </a:lnTo>
                  <a:lnTo>
                    <a:pt x="7" y="162"/>
                  </a:lnTo>
                  <a:lnTo>
                    <a:pt x="3" y="168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8"/>
                  </a:lnTo>
                  <a:lnTo>
                    <a:pt x="1" y="180"/>
                  </a:lnTo>
                  <a:lnTo>
                    <a:pt x="5" y="183"/>
                  </a:lnTo>
                  <a:lnTo>
                    <a:pt x="9" y="183"/>
                  </a:lnTo>
                  <a:lnTo>
                    <a:pt x="10" y="180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3" y="175"/>
                  </a:lnTo>
                  <a:lnTo>
                    <a:pt x="16" y="171"/>
                  </a:lnTo>
                  <a:lnTo>
                    <a:pt x="24" y="165"/>
                  </a:lnTo>
                  <a:lnTo>
                    <a:pt x="31" y="158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48" y="144"/>
                  </a:lnTo>
                  <a:lnTo>
                    <a:pt x="58" y="137"/>
                  </a:lnTo>
                  <a:lnTo>
                    <a:pt x="77" y="123"/>
                  </a:lnTo>
                  <a:lnTo>
                    <a:pt x="77" y="123"/>
                  </a:lnTo>
                  <a:lnTo>
                    <a:pt x="110" y="100"/>
                  </a:lnTo>
                  <a:lnTo>
                    <a:pt x="127" y="89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60" y="72"/>
                  </a:lnTo>
                  <a:lnTo>
                    <a:pt x="175" y="63"/>
                  </a:lnTo>
                  <a:lnTo>
                    <a:pt x="190" y="52"/>
                  </a:lnTo>
                  <a:lnTo>
                    <a:pt x="205" y="44"/>
                  </a:lnTo>
                  <a:lnTo>
                    <a:pt x="205" y="44"/>
                  </a:lnTo>
                  <a:lnTo>
                    <a:pt x="212" y="40"/>
                  </a:lnTo>
                  <a:lnTo>
                    <a:pt x="217" y="35"/>
                  </a:lnTo>
                  <a:lnTo>
                    <a:pt x="229" y="26"/>
                  </a:lnTo>
                  <a:lnTo>
                    <a:pt x="241" y="17"/>
                  </a:lnTo>
                  <a:lnTo>
                    <a:pt x="246" y="13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5" y="10"/>
                  </a:lnTo>
                  <a:lnTo>
                    <a:pt x="256" y="9"/>
                  </a:lnTo>
                  <a:lnTo>
                    <a:pt x="256" y="8"/>
                  </a:lnTo>
                  <a:lnTo>
                    <a:pt x="256" y="5"/>
                  </a:lnTo>
                  <a:lnTo>
                    <a:pt x="254" y="1"/>
                  </a:lnTo>
                  <a:lnTo>
                    <a:pt x="252" y="1"/>
                  </a:lnTo>
                  <a:lnTo>
                    <a:pt x="250" y="0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1050"/>
            <p:cNvSpPr/>
            <p:nvPr/>
          </p:nvSpPr>
          <p:spPr bwMode="auto">
            <a:xfrm>
              <a:off x="4645026" y="4103688"/>
              <a:ext cx="114300" cy="68263"/>
            </a:xfrm>
            <a:custGeom>
              <a:avLst/>
              <a:gdLst/>
              <a:ahLst/>
              <a:cxnLst>
                <a:cxn ang="0">
                  <a:pos x="278" y="0"/>
                </a:cxn>
                <a:cxn ang="0">
                  <a:pos x="278" y="0"/>
                </a:cxn>
                <a:cxn ang="0">
                  <a:pos x="268" y="5"/>
                </a:cxn>
                <a:cxn ang="0">
                  <a:pos x="259" y="9"/>
                </a:cxn>
                <a:cxn ang="0">
                  <a:pos x="242" y="20"/>
                </a:cxn>
                <a:cxn ang="0">
                  <a:pos x="208" y="44"/>
                </a:cxn>
                <a:cxn ang="0">
                  <a:pos x="208" y="44"/>
                </a:cxn>
                <a:cxn ang="0">
                  <a:pos x="185" y="58"/>
                </a:cxn>
                <a:cxn ang="0">
                  <a:pos x="162" y="73"/>
                </a:cxn>
                <a:cxn ang="0">
                  <a:pos x="140" y="85"/>
                </a:cxn>
                <a:cxn ang="0">
                  <a:pos x="115" y="96"/>
                </a:cxn>
                <a:cxn ang="0">
                  <a:pos x="115" y="96"/>
                </a:cxn>
                <a:cxn ang="0">
                  <a:pos x="97" y="105"/>
                </a:cxn>
                <a:cxn ang="0">
                  <a:pos x="77" y="116"/>
                </a:cxn>
                <a:cxn ang="0">
                  <a:pos x="59" y="126"/>
                </a:cxn>
                <a:cxn ang="0">
                  <a:pos x="39" y="136"/>
                </a:cxn>
                <a:cxn ang="0">
                  <a:pos x="39" y="136"/>
                </a:cxn>
                <a:cxn ang="0">
                  <a:pos x="29" y="141"/>
                </a:cxn>
                <a:cxn ang="0">
                  <a:pos x="17" y="146"/>
                </a:cxn>
                <a:cxn ang="0">
                  <a:pos x="10" y="150"/>
                </a:cxn>
                <a:cxn ang="0">
                  <a:pos x="6" y="154"/>
                </a:cxn>
                <a:cxn ang="0">
                  <a:pos x="2" y="158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1" y="168"/>
                </a:cxn>
                <a:cxn ang="0">
                  <a:pos x="4" y="171"/>
                </a:cxn>
                <a:cxn ang="0">
                  <a:pos x="8" y="171"/>
                </a:cxn>
                <a:cxn ang="0">
                  <a:pos x="10" y="170"/>
                </a:cxn>
                <a:cxn ang="0">
                  <a:pos x="12" y="167"/>
                </a:cxn>
                <a:cxn ang="0">
                  <a:pos x="12" y="167"/>
                </a:cxn>
                <a:cxn ang="0">
                  <a:pos x="13" y="162"/>
                </a:cxn>
                <a:cxn ang="0">
                  <a:pos x="18" y="158"/>
                </a:cxn>
                <a:cxn ang="0">
                  <a:pos x="23" y="154"/>
                </a:cxn>
                <a:cxn ang="0">
                  <a:pos x="30" y="151"/>
                </a:cxn>
                <a:cxn ang="0">
                  <a:pos x="53" y="142"/>
                </a:cxn>
                <a:cxn ang="0">
                  <a:pos x="53" y="142"/>
                </a:cxn>
                <a:cxn ang="0">
                  <a:pos x="73" y="132"/>
                </a:cxn>
                <a:cxn ang="0">
                  <a:pos x="91" y="122"/>
                </a:cxn>
                <a:cxn ang="0">
                  <a:pos x="110" y="112"/>
                </a:cxn>
                <a:cxn ang="0">
                  <a:pos x="129" y="103"/>
                </a:cxn>
                <a:cxn ang="0">
                  <a:pos x="129" y="103"/>
                </a:cxn>
                <a:cxn ang="0">
                  <a:pos x="149" y="94"/>
                </a:cxn>
                <a:cxn ang="0">
                  <a:pos x="168" y="83"/>
                </a:cxn>
                <a:cxn ang="0">
                  <a:pos x="187" y="71"/>
                </a:cxn>
                <a:cxn ang="0">
                  <a:pos x="205" y="60"/>
                </a:cxn>
                <a:cxn ang="0">
                  <a:pos x="205" y="60"/>
                </a:cxn>
                <a:cxn ang="0">
                  <a:pos x="242" y="34"/>
                </a:cxn>
                <a:cxn ang="0">
                  <a:pos x="261" y="20"/>
                </a:cxn>
                <a:cxn ang="0">
                  <a:pos x="271" y="15"/>
                </a:cxn>
                <a:cxn ang="0">
                  <a:pos x="281" y="11"/>
                </a:cxn>
                <a:cxn ang="0">
                  <a:pos x="281" y="11"/>
                </a:cxn>
                <a:cxn ang="0">
                  <a:pos x="284" y="10"/>
                </a:cxn>
                <a:cxn ang="0">
                  <a:pos x="285" y="7"/>
                </a:cxn>
                <a:cxn ang="0">
                  <a:pos x="285" y="3"/>
                </a:cxn>
                <a:cxn ang="0">
                  <a:pos x="284" y="2"/>
                </a:cxn>
                <a:cxn ang="0">
                  <a:pos x="282" y="0"/>
                </a:cxn>
                <a:cxn ang="0">
                  <a:pos x="281" y="0"/>
                </a:cxn>
                <a:cxn ang="0">
                  <a:pos x="278" y="0"/>
                </a:cxn>
                <a:cxn ang="0">
                  <a:pos x="278" y="0"/>
                </a:cxn>
              </a:cxnLst>
              <a:rect l="0" t="0" r="r" b="b"/>
              <a:pathLst>
                <a:path w="285" h="171">
                  <a:moveTo>
                    <a:pt x="278" y="0"/>
                  </a:moveTo>
                  <a:lnTo>
                    <a:pt x="278" y="0"/>
                  </a:lnTo>
                  <a:lnTo>
                    <a:pt x="268" y="5"/>
                  </a:lnTo>
                  <a:lnTo>
                    <a:pt x="259" y="9"/>
                  </a:lnTo>
                  <a:lnTo>
                    <a:pt x="242" y="20"/>
                  </a:lnTo>
                  <a:lnTo>
                    <a:pt x="208" y="44"/>
                  </a:lnTo>
                  <a:lnTo>
                    <a:pt x="208" y="44"/>
                  </a:lnTo>
                  <a:lnTo>
                    <a:pt x="185" y="58"/>
                  </a:lnTo>
                  <a:lnTo>
                    <a:pt x="162" y="73"/>
                  </a:lnTo>
                  <a:lnTo>
                    <a:pt x="140" y="85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97" y="105"/>
                  </a:lnTo>
                  <a:lnTo>
                    <a:pt x="77" y="116"/>
                  </a:lnTo>
                  <a:lnTo>
                    <a:pt x="59" y="126"/>
                  </a:lnTo>
                  <a:lnTo>
                    <a:pt x="39" y="136"/>
                  </a:lnTo>
                  <a:lnTo>
                    <a:pt x="39" y="136"/>
                  </a:lnTo>
                  <a:lnTo>
                    <a:pt x="29" y="141"/>
                  </a:lnTo>
                  <a:lnTo>
                    <a:pt x="17" y="146"/>
                  </a:lnTo>
                  <a:lnTo>
                    <a:pt x="10" y="150"/>
                  </a:lnTo>
                  <a:lnTo>
                    <a:pt x="6" y="154"/>
                  </a:lnTo>
                  <a:lnTo>
                    <a:pt x="2" y="158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1" y="168"/>
                  </a:lnTo>
                  <a:lnTo>
                    <a:pt x="4" y="171"/>
                  </a:lnTo>
                  <a:lnTo>
                    <a:pt x="8" y="171"/>
                  </a:lnTo>
                  <a:lnTo>
                    <a:pt x="10" y="170"/>
                  </a:lnTo>
                  <a:lnTo>
                    <a:pt x="12" y="167"/>
                  </a:lnTo>
                  <a:lnTo>
                    <a:pt x="12" y="167"/>
                  </a:lnTo>
                  <a:lnTo>
                    <a:pt x="13" y="162"/>
                  </a:lnTo>
                  <a:lnTo>
                    <a:pt x="18" y="158"/>
                  </a:lnTo>
                  <a:lnTo>
                    <a:pt x="23" y="154"/>
                  </a:lnTo>
                  <a:lnTo>
                    <a:pt x="30" y="151"/>
                  </a:lnTo>
                  <a:lnTo>
                    <a:pt x="53" y="142"/>
                  </a:lnTo>
                  <a:lnTo>
                    <a:pt x="53" y="142"/>
                  </a:lnTo>
                  <a:lnTo>
                    <a:pt x="73" y="132"/>
                  </a:lnTo>
                  <a:lnTo>
                    <a:pt x="91" y="122"/>
                  </a:lnTo>
                  <a:lnTo>
                    <a:pt x="110" y="112"/>
                  </a:lnTo>
                  <a:lnTo>
                    <a:pt x="129" y="103"/>
                  </a:lnTo>
                  <a:lnTo>
                    <a:pt x="129" y="103"/>
                  </a:lnTo>
                  <a:lnTo>
                    <a:pt x="149" y="94"/>
                  </a:lnTo>
                  <a:lnTo>
                    <a:pt x="168" y="83"/>
                  </a:lnTo>
                  <a:lnTo>
                    <a:pt x="187" y="71"/>
                  </a:lnTo>
                  <a:lnTo>
                    <a:pt x="205" y="60"/>
                  </a:lnTo>
                  <a:lnTo>
                    <a:pt x="205" y="60"/>
                  </a:lnTo>
                  <a:lnTo>
                    <a:pt x="242" y="34"/>
                  </a:lnTo>
                  <a:lnTo>
                    <a:pt x="261" y="20"/>
                  </a:lnTo>
                  <a:lnTo>
                    <a:pt x="271" y="15"/>
                  </a:lnTo>
                  <a:lnTo>
                    <a:pt x="281" y="11"/>
                  </a:lnTo>
                  <a:lnTo>
                    <a:pt x="281" y="11"/>
                  </a:lnTo>
                  <a:lnTo>
                    <a:pt x="284" y="10"/>
                  </a:lnTo>
                  <a:lnTo>
                    <a:pt x="285" y="7"/>
                  </a:lnTo>
                  <a:lnTo>
                    <a:pt x="285" y="3"/>
                  </a:lnTo>
                  <a:lnTo>
                    <a:pt x="284" y="2"/>
                  </a:lnTo>
                  <a:lnTo>
                    <a:pt x="282" y="0"/>
                  </a:lnTo>
                  <a:lnTo>
                    <a:pt x="281" y="0"/>
                  </a:lnTo>
                  <a:lnTo>
                    <a:pt x="278" y="0"/>
                  </a:lnTo>
                  <a:lnTo>
                    <a:pt x="27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1051"/>
            <p:cNvSpPr/>
            <p:nvPr/>
          </p:nvSpPr>
          <p:spPr bwMode="auto">
            <a:xfrm>
              <a:off x="4689476" y="4114800"/>
              <a:ext cx="96838" cy="68263"/>
            </a:xfrm>
            <a:custGeom>
              <a:avLst/>
              <a:gdLst/>
              <a:ahLst/>
              <a:cxnLst>
                <a:cxn ang="0">
                  <a:pos x="234" y="4"/>
                </a:cxn>
                <a:cxn ang="0">
                  <a:pos x="234" y="4"/>
                </a:cxn>
                <a:cxn ang="0">
                  <a:pos x="232" y="11"/>
                </a:cxn>
                <a:cxn ang="0">
                  <a:pos x="225" y="19"/>
                </a:cxn>
                <a:cxn ang="0">
                  <a:pos x="217" y="25"/>
                </a:cxn>
                <a:cxn ang="0">
                  <a:pos x="208" y="30"/>
                </a:cxn>
                <a:cxn ang="0">
                  <a:pos x="189" y="41"/>
                </a:cxn>
                <a:cxn ang="0">
                  <a:pos x="173" y="49"/>
                </a:cxn>
                <a:cxn ang="0">
                  <a:pos x="173" y="49"/>
                </a:cxn>
                <a:cxn ang="0">
                  <a:pos x="112" y="85"/>
                </a:cxn>
                <a:cxn ang="0">
                  <a:pos x="112" y="85"/>
                </a:cxn>
                <a:cxn ang="0">
                  <a:pos x="83" y="102"/>
                </a:cxn>
                <a:cxn ang="0">
                  <a:pos x="55" y="121"/>
                </a:cxn>
                <a:cxn ang="0">
                  <a:pos x="28" y="140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6"/>
                </a:cxn>
                <a:cxn ang="0">
                  <a:pos x="2" y="169"/>
                </a:cxn>
                <a:cxn ang="0">
                  <a:pos x="6" y="172"/>
                </a:cxn>
                <a:cxn ang="0">
                  <a:pos x="8" y="172"/>
                </a:cxn>
                <a:cxn ang="0">
                  <a:pos x="9" y="170"/>
                </a:cxn>
                <a:cxn ang="0">
                  <a:pos x="9" y="170"/>
                </a:cxn>
                <a:cxn ang="0">
                  <a:pos x="26" y="156"/>
                </a:cxn>
                <a:cxn ang="0">
                  <a:pos x="43" y="143"/>
                </a:cxn>
                <a:cxn ang="0">
                  <a:pos x="62" y="131"/>
                </a:cxn>
                <a:cxn ang="0">
                  <a:pos x="80" y="119"/>
                </a:cxn>
                <a:cxn ang="0">
                  <a:pos x="117" y="97"/>
                </a:cxn>
                <a:cxn ang="0">
                  <a:pos x="135" y="87"/>
                </a:cxn>
                <a:cxn ang="0">
                  <a:pos x="153" y="74"/>
                </a:cxn>
                <a:cxn ang="0">
                  <a:pos x="153" y="74"/>
                </a:cxn>
                <a:cxn ang="0">
                  <a:pos x="170" y="63"/>
                </a:cxn>
                <a:cxn ang="0">
                  <a:pos x="187" y="54"/>
                </a:cxn>
                <a:cxn ang="0">
                  <a:pos x="203" y="45"/>
                </a:cxn>
                <a:cxn ang="0">
                  <a:pos x="220" y="34"/>
                </a:cxn>
                <a:cxn ang="0">
                  <a:pos x="220" y="34"/>
                </a:cxn>
                <a:cxn ang="0">
                  <a:pos x="229" y="28"/>
                </a:cxn>
                <a:cxn ang="0">
                  <a:pos x="236" y="24"/>
                </a:cxn>
                <a:cxn ang="0">
                  <a:pos x="240" y="20"/>
                </a:cxn>
                <a:cxn ang="0">
                  <a:pos x="242" y="17"/>
                </a:cxn>
                <a:cxn ang="0">
                  <a:pos x="244" y="13"/>
                </a:cxn>
                <a:cxn ang="0">
                  <a:pos x="245" y="7"/>
                </a:cxn>
                <a:cxn ang="0">
                  <a:pos x="245" y="7"/>
                </a:cxn>
                <a:cxn ang="0">
                  <a:pos x="245" y="6"/>
                </a:cxn>
                <a:cxn ang="0">
                  <a:pos x="245" y="3"/>
                </a:cxn>
                <a:cxn ang="0">
                  <a:pos x="241" y="0"/>
                </a:cxn>
                <a:cxn ang="0">
                  <a:pos x="237" y="0"/>
                </a:cxn>
                <a:cxn ang="0">
                  <a:pos x="236" y="2"/>
                </a:cxn>
                <a:cxn ang="0">
                  <a:pos x="234" y="4"/>
                </a:cxn>
                <a:cxn ang="0">
                  <a:pos x="234" y="4"/>
                </a:cxn>
              </a:cxnLst>
              <a:rect l="0" t="0" r="r" b="b"/>
              <a:pathLst>
                <a:path w="245" h="172">
                  <a:moveTo>
                    <a:pt x="234" y="4"/>
                  </a:moveTo>
                  <a:lnTo>
                    <a:pt x="234" y="4"/>
                  </a:lnTo>
                  <a:lnTo>
                    <a:pt x="232" y="11"/>
                  </a:lnTo>
                  <a:lnTo>
                    <a:pt x="225" y="19"/>
                  </a:lnTo>
                  <a:lnTo>
                    <a:pt x="217" y="25"/>
                  </a:lnTo>
                  <a:lnTo>
                    <a:pt x="208" y="30"/>
                  </a:lnTo>
                  <a:lnTo>
                    <a:pt x="189" y="41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12" y="85"/>
                  </a:lnTo>
                  <a:lnTo>
                    <a:pt x="112" y="85"/>
                  </a:lnTo>
                  <a:lnTo>
                    <a:pt x="83" y="102"/>
                  </a:lnTo>
                  <a:lnTo>
                    <a:pt x="55" y="121"/>
                  </a:lnTo>
                  <a:lnTo>
                    <a:pt x="28" y="140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2" y="169"/>
                  </a:lnTo>
                  <a:lnTo>
                    <a:pt x="6" y="172"/>
                  </a:lnTo>
                  <a:lnTo>
                    <a:pt x="8" y="172"/>
                  </a:lnTo>
                  <a:lnTo>
                    <a:pt x="9" y="170"/>
                  </a:lnTo>
                  <a:lnTo>
                    <a:pt x="9" y="170"/>
                  </a:lnTo>
                  <a:lnTo>
                    <a:pt x="26" y="156"/>
                  </a:lnTo>
                  <a:lnTo>
                    <a:pt x="43" y="143"/>
                  </a:lnTo>
                  <a:lnTo>
                    <a:pt x="62" y="131"/>
                  </a:lnTo>
                  <a:lnTo>
                    <a:pt x="80" y="119"/>
                  </a:lnTo>
                  <a:lnTo>
                    <a:pt x="117" y="97"/>
                  </a:lnTo>
                  <a:lnTo>
                    <a:pt x="135" y="87"/>
                  </a:lnTo>
                  <a:lnTo>
                    <a:pt x="153" y="74"/>
                  </a:lnTo>
                  <a:lnTo>
                    <a:pt x="153" y="74"/>
                  </a:lnTo>
                  <a:lnTo>
                    <a:pt x="170" y="63"/>
                  </a:lnTo>
                  <a:lnTo>
                    <a:pt x="187" y="54"/>
                  </a:lnTo>
                  <a:lnTo>
                    <a:pt x="203" y="45"/>
                  </a:lnTo>
                  <a:lnTo>
                    <a:pt x="220" y="34"/>
                  </a:lnTo>
                  <a:lnTo>
                    <a:pt x="220" y="34"/>
                  </a:lnTo>
                  <a:lnTo>
                    <a:pt x="229" y="28"/>
                  </a:lnTo>
                  <a:lnTo>
                    <a:pt x="236" y="24"/>
                  </a:lnTo>
                  <a:lnTo>
                    <a:pt x="240" y="20"/>
                  </a:lnTo>
                  <a:lnTo>
                    <a:pt x="242" y="17"/>
                  </a:lnTo>
                  <a:lnTo>
                    <a:pt x="244" y="13"/>
                  </a:lnTo>
                  <a:lnTo>
                    <a:pt x="245" y="7"/>
                  </a:lnTo>
                  <a:lnTo>
                    <a:pt x="245" y="7"/>
                  </a:lnTo>
                  <a:lnTo>
                    <a:pt x="245" y="6"/>
                  </a:lnTo>
                  <a:lnTo>
                    <a:pt x="245" y="3"/>
                  </a:lnTo>
                  <a:lnTo>
                    <a:pt x="241" y="0"/>
                  </a:lnTo>
                  <a:lnTo>
                    <a:pt x="237" y="0"/>
                  </a:lnTo>
                  <a:lnTo>
                    <a:pt x="236" y="2"/>
                  </a:lnTo>
                  <a:lnTo>
                    <a:pt x="234" y="4"/>
                  </a:lnTo>
                  <a:lnTo>
                    <a:pt x="2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1052"/>
            <p:cNvSpPr/>
            <p:nvPr/>
          </p:nvSpPr>
          <p:spPr bwMode="auto">
            <a:xfrm>
              <a:off x="4718051" y="4133850"/>
              <a:ext cx="90488" cy="55563"/>
            </a:xfrm>
            <a:custGeom>
              <a:avLst/>
              <a:gdLst/>
              <a:ahLst/>
              <a:cxnLst>
                <a:cxn ang="0">
                  <a:pos x="218" y="1"/>
                </a:cxn>
                <a:cxn ang="0">
                  <a:pos x="218" y="1"/>
                </a:cxn>
                <a:cxn ang="0">
                  <a:pos x="207" y="12"/>
                </a:cxn>
                <a:cxn ang="0">
                  <a:pos x="195" y="21"/>
                </a:cxn>
                <a:cxn ang="0">
                  <a:pos x="182" y="30"/>
                </a:cxn>
                <a:cxn ang="0">
                  <a:pos x="169" y="38"/>
                </a:cxn>
                <a:cxn ang="0">
                  <a:pos x="141" y="52"/>
                </a:cxn>
                <a:cxn ang="0">
                  <a:pos x="114" y="65"/>
                </a:cxn>
                <a:cxn ang="0">
                  <a:pos x="114" y="65"/>
                </a:cxn>
                <a:cxn ang="0">
                  <a:pos x="98" y="73"/>
                </a:cxn>
                <a:cxn ang="0">
                  <a:pos x="85" y="81"/>
                </a:cxn>
                <a:cxn ang="0">
                  <a:pos x="57" y="98"/>
                </a:cxn>
                <a:cxn ang="0">
                  <a:pos x="30" y="116"/>
                </a:cxn>
                <a:cxn ang="0">
                  <a:pos x="17" y="124"/>
                </a:cxn>
                <a:cxn ang="0">
                  <a:pos x="2" y="132"/>
                </a:cxn>
                <a:cxn ang="0">
                  <a:pos x="2" y="132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40"/>
                </a:cxn>
                <a:cxn ang="0">
                  <a:pos x="4" y="143"/>
                </a:cxn>
                <a:cxn ang="0">
                  <a:pos x="5" y="143"/>
                </a:cxn>
                <a:cxn ang="0">
                  <a:pos x="8" y="141"/>
                </a:cxn>
                <a:cxn ang="0">
                  <a:pos x="8" y="141"/>
                </a:cxn>
                <a:cxn ang="0">
                  <a:pos x="22" y="135"/>
                </a:cxn>
                <a:cxn ang="0">
                  <a:pos x="37" y="126"/>
                </a:cxn>
                <a:cxn ang="0">
                  <a:pos x="63" y="107"/>
                </a:cxn>
                <a:cxn ang="0">
                  <a:pos x="90" y="90"/>
                </a:cxn>
                <a:cxn ang="0">
                  <a:pos x="105" y="82"/>
                </a:cxn>
                <a:cxn ang="0">
                  <a:pos x="119" y="76"/>
                </a:cxn>
                <a:cxn ang="0">
                  <a:pos x="119" y="76"/>
                </a:cxn>
                <a:cxn ang="0">
                  <a:pos x="148" y="63"/>
                </a:cxn>
                <a:cxn ang="0">
                  <a:pos x="175" y="47"/>
                </a:cxn>
                <a:cxn ang="0">
                  <a:pos x="188" y="39"/>
                </a:cxn>
                <a:cxn ang="0">
                  <a:pos x="201" y="30"/>
                </a:cxn>
                <a:cxn ang="0">
                  <a:pos x="214" y="20"/>
                </a:cxn>
                <a:cxn ang="0">
                  <a:pos x="226" y="9"/>
                </a:cxn>
                <a:cxn ang="0">
                  <a:pos x="226" y="9"/>
                </a:cxn>
                <a:cxn ang="0">
                  <a:pos x="227" y="8"/>
                </a:cxn>
                <a:cxn ang="0">
                  <a:pos x="227" y="5"/>
                </a:cxn>
                <a:cxn ang="0">
                  <a:pos x="226" y="1"/>
                </a:cxn>
                <a:cxn ang="0">
                  <a:pos x="222" y="0"/>
                </a:cxn>
                <a:cxn ang="0">
                  <a:pos x="220" y="0"/>
                </a:cxn>
                <a:cxn ang="0">
                  <a:pos x="218" y="1"/>
                </a:cxn>
                <a:cxn ang="0">
                  <a:pos x="218" y="1"/>
                </a:cxn>
              </a:cxnLst>
              <a:rect l="0" t="0" r="r" b="b"/>
              <a:pathLst>
                <a:path w="227" h="143">
                  <a:moveTo>
                    <a:pt x="218" y="1"/>
                  </a:moveTo>
                  <a:lnTo>
                    <a:pt x="218" y="1"/>
                  </a:lnTo>
                  <a:lnTo>
                    <a:pt x="207" y="12"/>
                  </a:lnTo>
                  <a:lnTo>
                    <a:pt x="195" y="21"/>
                  </a:lnTo>
                  <a:lnTo>
                    <a:pt x="182" y="30"/>
                  </a:lnTo>
                  <a:lnTo>
                    <a:pt x="169" y="38"/>
                  </a:lnTo>
                  <a:lnTo>
                    <a:pt x="141" y="52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98" y="73"/>
                  </a:lnTo>
                  <a:lnTo>
                    <a:pt x="85" y="81"/>
                  </a:lnTo>
                  <a:lnTo>
                    <a:pt x="57" y="98"/>
                  </a:lnTo>
                  <a:lnTo>
                    <a:pt x="30" y="116"/>
                  </a:lnTo>
                  <a:lnTo>
                    <a:pt x="17" y="124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40"/>
                  </a:lnTo>
                  <a:lnTo>
                    <a:pt x="4" y="143"/>
                  </a:lnTo>
                  <a:lnTo>
                    <a:pt x="5" y="143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22" y="135"/>
                  </a:lnTo>
                  <a:lnTo>
                    <a:pt x="37" y="126"/>
                  </a:lnTo>
                  <a:lnTo>
                    <a:pt x="63" y="107"/>
                  </a:lnTo>
                  <a:lnTo>
                    <a:pt x="90" y="90"/>
                  </a:lnTo>
                  <a:lnTo>
                    <a:pt x="105" y="82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48" y="63"/>
                  </a:lnTo>
                  <a:lnTo>
                    <a:pt x="175" y="47"/>
                  </a:lnTo>
                  <a:lnTo>
                    <a:pt x="188" y="39"/>
                  </a:lnTo>
                  <a:lnTo>
                    <a:pt x="201" y="30"/>
                  </a:lnTo>
                  <a:lnTo>
                    <a:pt x="214" y="20"/>
                  </a:lnTo>
                  <a:lnTo>
                    <a:pt x="226" y="9"/>
                  </a:lnTo>
                  <a:lnTo>
                    <a:pt x="226" y="9"/>
                  </a:lnTo>
                  <a:lnTo>
                    <a:pt x="227" y="8"/>
                  </a:lnTo>
                  <a:lnTo>
                    <a:pt x="227" y="5"/>
                  </a:lnTo>
                  <a:lnTo>
                    <a:pt x="226" y="1"/>
                  </a:lnTo>
                  <a:lnTo>
                    <a:pt x="222" y="0"/>
                  </a:lnTo>
                  <a:lnTo>
                    <a:pt x="220" y="0"/>
                  </a:lnTo>
                  <a:lnTo>
                    <a:pt x="218" y="1"/>
                  </a:lnTo>
                  <a:lnTo>
                    <a:pt x="21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1053"/>
            <p:cNvSpPr/>
            <p:nvPr/>
          </p:nvSpPr>
          <p:spPr bwMode="auto">
            <a:xfrm>
              <a:off x="4733926" y="4146550"/>
              <a:ext cx="100013" cy="63500"/>
            </a:xfrm>
            <a:custGeom>
              <a:avLst/>
              <a:gdLst/>
              <a:ahLst/>
              <a:cxnLst>
                <a:cxn ang="0">
                  <a:pos x="241" y="3"/>
                </a:cxn>
                <a:cxn ang="0">
                  <a:pos x="241" y="3"/>
                </a:cxn>
                <a:cxn ang="0">
                  <a:pos x="240" y="5"/>
                </a:cxn>
                <a:cxn ang="0">
                  <a:pos x="237" y="8"/>
                </a:cxn>
                <a:cxn ang="0">
                  <a:pos x="230" y="13"/>
                </a:cxn>
                <a:cxn ang="0">
                  <a:pos x="222" y="16"/>
                </a:cxn>
                <a:cxn ang="0">
                  <a:pos x="216" y="17"/>
                </a:cxn>
                <a:cxn ang="0">
                  <a:pos x="216" y="17"/>
                </a:cxn>
                <a:cxn ang="0">
                  <a:pos x="209" y="20"/>
                </a:cxn>
                <a:cxn ang="0">
                  <a:pos x="203" y="24"/>
                </a:cxn>
                <a:cxn ang="0">
                  <a:pos x="191" y="31"/>
                </a:cxn>
                <a:cxn ang="0">
                  <a:pos x="191" y="31"/>
                </a:cxn>
                <a:cxn ang="0">
                  <a:pos x="174" y="41"/>
                </a:cxn>
                <a:cxn ang="0">
                  <a:pos x="157" y="48"/>
                </a:cxn>
                <a:cxn ang="0">
                  <a:pos x="140" y="56"/>
                </a:cxn>
                <a:cxn ang="0">
                  <a:pos x="123" y="64"/>
                </a:cxn>
                <a:cxn ang="0">
                  <a:pos x="123" y="64"/>
                </a:cxn>
                <a:cxn ang="0">
                  <a:pos x="90" y="82"/>
                </a:cxn>
                <a:cxn ang="0">
                  <a:pos x="59" y="102"/>
                </a:cxn>
                <a:cxn ang="0">
                  <a:pos x="30" y="126"/>
                </a:cxn>
                <a:cxn ang="0">
                  <a:pos x="1" y="150"/>
                </a:cxn>
                <a:cxn ang="0">
                  <a:pos x="1" y="150"/>
                </a:cxn>
                <a:cxn ang="0">
                  <a:pos x="0" y="152"/>
                </a:cxn>
                <a:cxn ang="0">
                  <a:pos x="0" y="154"/>
                </a:cxn>
                <a:cxn ang="0">
                  <a:pos x="3" y="158"/>
                </a:cxn>
                <a:cxn ang="0">
                  <a:pos x="5" y="160"/>
                </a:cxn>
                <a:cxn ang="0">
                  <a:pos x="8" y="160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26" y="143"/>
                </a:cxn>
                <a:cxn ang="0">
                  <a:pos x="43" y="130"/>
                </a:cxn>
                <a:cxn ang="0">
                  <a:pos x="60" y="116"/>
                </a:cxn>
                <a:cxn ang="0">
                  <a:pos x="79" y="103"/>
                </a:cxn>
                <a:cxn ang="0">
                  <a:pos x="97" y="93"/>
                </a:cxn>
                <a:cxn ang="0">
                  <a:pos x="115" y="82"/>
                </a:cxn>
                <a:cxn ang="0">
                  <a:pos x="135" y="72"/>
                </a:cxn>
                <a:cxn ang="0">
                  <a:pos x="156" y="63"/>
                </a:cxn>
                <a:cxn ang="0">
                  <a:pos x="156" y="63"/>
                </a:cxn>
                <a:cxn ang="0">
                  <a:pos x="171" y="55"/>
                </a:cxn>
                <a:cxn ang="0">
                  <a:pos x="188" y="43"/>
                </a:cxn>
                <a:cxn ang="0">
                  <a:pos x="205" y="34"/>
                </a:cxn>
                <a:cxn ang="0">
                  <a:pos x="213" y="30"/>
                </a:cxn>
                <a:cxn ang="0">
                  <a:pos x="222" y="28"/>
                </a:cxn>
                <a:cxn ang="0">
                  <a:pos x="222" y="28"/>
                </a:cxn>
                <a:cxn ang="0">
                  <a:pos x="230" y="25"/>
                </a:cxn>
                <a:cxn ang="0">
                  <a:pos x="238" y="21"/>
                </a:cxn>
                <a:cxn ang="0">
                  <a:pos x="246" y="16"/>
                </a:cxn>
                <a:cxn ang="0">
                  <a:pos x="251" y="9"/>
                </a:cxn>
                <a:cxn ang="0">
                  <a:pos x="251" y="9"/>
                </a:cxn>
                <a:cxn ang="0">
                  <a:pos x="251" y="7"/>
                </a:cxn>
                <a:cxn ang="0">
                  <a:pos x="251" y="4"/>
                </a:cxn>
                <a:cxn ang="0">
                  <a:pos x="249" y="1"/>
                </a:cxn>
                <a:cxn ang="0">
                  <a:pos x="246" y="0"/>
                </a:cxn>
                <a:cxn ang="0">
                  <a:pos x="245" y="0"/>
                </a:cxn>
                <a:cxn ang="0">
                  <a:pos x="242" y="1"/>
                </a:cxn>
                <a:cxn ang="0">
                  <a:pos x="241" y="3"/>
                </a:cxn>
                <a:cxn ang="0">
                  <a:pos x="241" y="3"/>
                </a:cxn>
              </a:cxnLst>
              <a:rect l="0" t="0" r="r" b="b"/>
              <a:pathLst>
                <a:path w="251" h="160">
                  <a:moveTo>
                    <a:pt x="241" y="3"/>
                  </a:moveTo>
                  <a:lnTo>
                    <a:pt x="241" y="3"/>
                  </a:lnTo>
                  <a:lnTo>
                    <a:pt x="240" y="5"/>
                  </a:lnTo>
                  <a:lnTo>
                    <a:pt x="237" y="8"/>
                  </a:lnTo>
                  <a:lnTo>
                    <a:pt x="230" y="13"/>
                  </a:lnTo>
                  <a:lnTo>
                    <a:pt x="222" y="16"/>
                  </a:lnTo>
                  <a:lnTo>
                    <a:pt x="216" y="17"/>
                  </a:lnTo>
                  <a:lnTo>
                    <a:pt x="216" y="17"/>
                  </a:lnTo>
                  <a:lnTo>
                    <a:pt x="209" y="20"/>
                  </a:lnTo>
                  <a:lnTo>
                    <a:pt x="203" y="24"/>
                  </a:lnTo>
                  <a:lnTo>
                    <a:pt x="191" y="31"/>
                  </a:lnTo>
                  <a:lnTo>
                    <a:pt x="191" y="31"/>
                  </a:lnTo>
                  <a:lnTo>
                    <a:pt x="174" y="41"/>
                  </a:lnTo>
                  <a:lnTo>
                    <a:pt x="157" y="48"/>
                  </a:lnTo>
                  <a:lnTo>
                    <a:pt x="140" y="56"/>
                  </a:lnTo>
                  <a:lnTo>
                    <a:pt x="123" y="64"/>
                  </a:lnTo>
                  <a:lnTo>
                    <a:pt x="123" y="64"/>
                  </a:lnTo>
                  <a:lnTo>
                    <a:pt x="90" y="82"/>
                  </a:lnTo>
                  <a:lnTo>
                    <a:pt x="59" y="102"/>
                  </a:lnTo>
                  <a:lnTo>
                    <a:pt x="30" y="126"/>
                  </a:lnTo>
                  <a:lnTo>
                    <a:pt x="1" y="150"/>
                  </a:lnTo>
                  <a:lnTo>
                    <a:pt x="1" y="150"/>
                  </a:lnTo>
                  <a:lnTo>
                    <a:pt x="0" y="152"/>
                  </a:lnTo>
                  <a:lnTo>
                    <a:pt x="0" y="154"/>
                  </a:lnTo>
                  <a:lnTo>
                    <a:pt x="3" y="158"/>
                  </a:lnTo>
                  <a:lnTo>
                    <a:pt x="5" y="160"/>
                  </a:lnTo>
                  <a:lnTo>
                    <a:pt x="8" y="160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26" y="143"/>
                  </a:lnTo>
                  <a:lnTo>
                    <a:pt x="43" y="130"/>
                  </a:lnTo>
                  <a:lnTo>
                    <a:pt x="60" y="116"/>
                  </a:lnTo>
                  <a:lnTo>
                    <a:pt x="79" y="103"/>
                  </a:lnTo>
                  <a:lnTo>
                    <a:pt x="97" y="93"/>
                  </a:lnTo>
                  <a:lnTo>
                    <a:pt x="115" y="82"/>
                  </a:lnTo>
                  <a:lnTo>
                    <a:pt x="135" y="72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71" y="55"/>
                  </a:lnTo>
                  <a:lnTo>
                    <a:pt x="188" y="43"/>
                  </a:lnTo>
                  <a:lnTo>
                    <a:pt x="205" y="34"/>
                  </a:lnTo>
                  <a:lnTo>
                    <a:pt x="213" y="30"/>
                  </a:lnTo>
                  <a:lnTo>
                    <a:pt x="222" y="28"/>
                  </a:lnTo>
                  <a:lnTo>
                    <a:pt x="222" y="28"/>
                  </a:lnTo>
                  <a:lnTo>
                    <a:pt x="230" y="25"/>
                  </a:lnTo>
                  <a:lnTo>
                    <a:pt x="238" y="21"/>
                  </a:lnTo>
                  <a:lnTo>
                    <a:pt x="246" y="16"/>
                  </a:lnTo>
                  <a:lnTo>
                    <a:pt x="251" y="9"/>
                  </a:lnTo>
                  <a:lnTo>
                    <a:pt x="251" y="9"/>
                  </a:lnTo>
                  <a:lnTo>
                    <a:pt x="251" y="7"/>
                  </a:lnTo>
                  <a:lnTo>
                    <a:pt x="251" y="4"/>
                  </a:lnTo>
                  <a:lnTo>
                    <a:pt x="249" y="1"/>
                  </a:lnTo>
                  <a:lnTo>
                    <a:pt x="246" y="0"/>
                  </a:lnTo>
                  <a:lnTo>
                    <a:pt x="245" y="0"/>
                  </a:lnTo>
                  <a:lnTo>
                    <a:pt x="242" y="1"/>
                  </a:lnTo>
                  <a:lnTo>
                    <a:pt x="241" y="3"/>
                  </a:lnTo>
                  <a:lnTo>
                    <a:pt x="241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1054"/>
            <p:cNvSpPr/>
            <p:nvPr/>
          </p:nvSpPr>
          <p:spPr bwMode="auto">
            <a:xfrm>
              <a:off x="4759326" y="4181475"/>
              <a:ext cx="79375" cy="47625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195" y="0"/>
                </a:cxn>
                <a:cxn ang="0">
                  <a:pos x="180" y="0"/>
                </a:cxn>
                <a:cxn ang="0">
                  <a:pos x="167" y="4"/>
                </a:cxn>
                <a:cxn ang="0">
                  <a:pos x="154" y="10"/>
                </a:cxn>
                <a:cxn ang="0">
                  <a:pos x="142" y="16"/>
                </a:cxn>
                <a:cxn ang="0">
                  <a:pos x="119" y="3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48" y="76"/>
                </a:cxn>
                <a:cxn ang="0">
                  <a:pos x="23" y="92"/>
                </a:cxn>
                <a:cxn ang="0">
                  <a:pos x="1" y="110"/>
                </a:cxn>
                <a:cxn ang="0">
                  <a:pos x="1" y="110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5"/>
                </a:cxn>
                <a:cxn ang="0">
                  <a:pos x="1" y="118"/>
                </a:cxn>
                <a:cxn ang="0">
                  <a:pos x="5" y="119"/>
                </a:cxn>
                <a:cxn ang="0">
                  <a:pos x="8" y="119"/>
                </a:cxn>
                <a:cxn ang="0">
                  <a:pos x="10" y="118"/>
                </a:cxn>
                <a:cxn ang="0">
                  <a:pos x="10" y="118"/>
                </a:cxn>
                <a:cxn ang="0">
                  <a:pos x="30" y="102"/>
                </a:cxn>
                <a:cxn ang="0">
                  <a:pos x="51" y="89"/>
                </a:cxn>
                <a:cxn ang="0">
                  <a:pos x="93" y="62"/>
                </a:cxn>
                <a:cxn ang="0">
                  <a:pos x="93" y="62"/>
                </a:cxn>
                <a:cxn ang="0">
                  <a:pos x="116" y="46"/>
                </a:cxn>
                <a:cxn ang="0">
                  <a:pos x="141" y="29"/>
                </a:cxn>
                <a:cxn ang="0">
                  <a:pos x="154" y="23"/>
                </a:cxn>
                <a:cxn ang="0">
                  <a:pos x="167" y="16"/>
                </a:cxn>
                <a:cxn ang="0">
                  <a:pos x="180" y="12"/>
                </a:cxn>
                <a:cxn ang="0">
                  <a:pos x="195" y="11"/>
                </a:cxn>
                <a:cxn ang="0">
                  <a:pos x="195" y="11"/>
                </a:cxn>
                <a:cxn ang="0">
                  <a:pos x="196" y="11"/>
                </a:cxn>
                <a:cxn ang="0">
                  <a:pos x="199" y="10"/>
                </a:cxn>
                <a:cxn ang="0">
                  <a:pos x="200" y="6"/>
                </a:cxn>
                <a:cxn ang="0">
                  <a:pos x="199" y="2"/>
                </a:cxn>
                <a:cxn ang="0">
                  <a:pos x="196" y="0"/>
                </a:cxn>
                <a:cxn ang="0">
                  <a:pos x="195" y="0"/>
                </a:cxn>
                <a:cxn ang="0">
                  <a:pos x="195" y="0"/>
                </a:cxn>
              </a:cxnLst>
              <a:rect l="0" t="0" r="r" b="b"/>
              <a:pathLst>
                <a:path w="200" h="119">
                  <a:moveTo>
                    <a:pt x="195" y="0"/>
                  </a:moveTo>
                  <a:lnTo>
                    <a:pt x="195" y="0"/>
                  </a:lnTo>
                  <a:lnTo>
                    <a:pt x="180" y="0"/>
                  </a:lnTo>
                  <a:lnTo>
                    <a:pt x="167" y="4"/>
                  </a:lnTo>
                  <a:lnTo>
                    <a:pt x="154" y="10"/>
                  </a:lnTo>
                  <a:lnTo>
                    <a:pt x="142" y="16"/>
                  </a:lnTo>
                  <a:lnTo>
                    <a:pt x="119" y="3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48" y="76"/>
                  </a:lnTo>
                  <a:lnTo>
                    <a:pt x="23" y="92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8"/>
                  </a:lnTo>
                  <a:lnTo>
                    <a:pt x="5" y="119"/>
                  </a:lnTo>
                  <a:lnTo>
                    <a:pt x="8" y="119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30" y="102"/>
                  </a:lnTo>
                  <a:lnTo>
                    <a:pt x="51" y="89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116" y="46"/>
                  </a:lnTo>
                  <a:lnTo>
                    <a:pt x="141" y="29"/>
                  </a:lnTo>
                  <a:lnTo>
                    <a:pt x="154" y="23"/>
                  </a:lnTo>
                  <a:lnTo>
                    <a:pt x="167" y="16"/>
                  </a:lnTo>
                  <a:lnTo>
                    <a:pt x="180" y="12"/>
                  </a:lnTo>
                  <a:lnTo>
                    <a:pt x="195" y="11"/>
                  </a:lnTo>
                  <a:lnTo>
                    <a:pt x="195" y="11"/>
                  </a:lnTo>
                  <a:lnTo>
                    <a:pt x="196" y="11"/>
                  </a:lnTo>
                  <a:lnTo>
                    <a:pt x="199" y="10"/>
                  </a:lnTo>
                  <a:lnTo>
                    <a:pt x="200" y="6"/>
                  </a:lnTo>
                  <a:lnTo>
                    <a:pt x="199" y="2"/>
                  </a:lnTo>
                  <a:lnTo>
                    <a:pt x="196" y="0"/>
                  </a:lnTo>
                  <a:lnTo>
                    <a:pt x="195" y="0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1055"/>
            <p:cNvSpPr/>
            <p:nvPr/>
          </p:nvSpPr>
          <p:spPr bwMode="auto">
            <a:xfrm>
              <a:off x="4786313" y="4189413"/>
              <a:ext cx="90488" cy="57150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23" y="0"/>
                </a:cxn>
                <a:cxn ang="0">
                  <a:pos x="210" y="2"/>
                </a:cxn>
                <a:cxn ang="0">
                  <a:pos x="198" y="7"/>
                </a:cxn>
                <a:cxn ang="0">
                  <a:pos x="176" y="21"/>
                </a:cxn>
                <a:cxn ang="0">
                  <a:pos x="176" y="21"/>
                </a:cxn>
                <a:cxn ang="0">
                  <a:pos x="157" y="31"/>
                </a:cxn>
                <a:cxn ang="0">
                  <a:pos x="139" y="41"/>
                </a:cxn>
                <a:cxn ang="0">
                  <a:pos x="121" y="49"/>
                </a:cxn>
                <a:cxn ang="0">
                  <a:pos x="101" y="57"/>
                </a:cxn>
                <a:cxn ang="0">
                  <a:pos x="101" y="57"/>
                </a:cxn>
                <a:cxn ang="0">
                  <a:pos x="87" y="62"/>
                </a:cxn>
                <a:cxn ang="0">
                  <a:pos x="72" y="69"/>
                </a:cxn>
                <a:cxn ang="0">
                  <a:pos x="58" y="78"/>
                </a:cxn>
                <a:cxn ang="0">
                  <a:pos x="45" y="87"/>
                </a:cxn>
                <a:cxn ang="0">
                  <a:pos x="32" y="98"/>
                </a:cxn>
                <a:cxn ang="0">
                  <a:pos x="20" y="109"/>
                </a:cxn>
                <a:cxn ang="0">
                  <a:pos x="9" y="121"/>
                </a:cxn>
                <a:cxn ang="0">
                  <a:pos x="0" y="134"/>
                </a:cxn>
                <a:cxn ang="0">
                  <a:pos x="0" y="134"/>
                </a:cxn>
                <a:cxn ang="0">
                  <a:pos x="0" y="136"/>
                </a:cxn>
                <a:cxn ang="0">
                  <a:pos x="0" y="138"/>
                </a:cxn>
                <a:cxn ang="0">
                  <a:pos x="3" y="141"/>
                </a:cxn>
                <a:cxn ang="0">
                  <a:pos x="7" y="142"/>
                </a:cxn>
                <a:cxn ang="0">
                  <a:pos x="8" y="141"/>
                </a:cxn>
                <a:cxn ang="0">
                  <a:pos x="11" y="140"/>
                </a:cxn>
                <a:cxn ang="0">
                  <a:pos x="11" y="140"/>
                </a:cxn>
                <a:cxn ang="0">
                  <a:pos x="19" y="126"/>
                </a:cxn>
                <a:cxn ang="0">
                  <a:pos x="29" y="115"/>
                </a:cxn>
                <a:cxn ang="0">
                  <a:pos x="42" y="104"/>
                </a:cxn>
                <a:cxn ang="0">
                  <a:pos x="55" y="94"/>
                </a:cxn>
                <a:cxn ang="0">
                  <a:pos x="70" y="85"/>
                </a:cxn>
                <a:cxn ang="0">
                  <a:pos x="84" y="77"/>
                </a:cxn>
                <a:cxn ang="0">
                  <a:pos x="98" y="70"/>
                </a:cxn>
                <a:cxn ang="0">
                  <a:pos x="113" y="65"/>
                </a:cxn>
                <a:cxn ang="0">
                  <a:pos x="113" y="65"/>
                </a:cxn>
                <a:cxn ang="0">
                  <a:pos x="135" y="56"/>
                </a:cxn>
                <a:cxn ang="0">
                  <a:pos x="157" y="44"/>
                </a:cxn>
                <a:cxn ang="0">
                  <a:pos x="157" y="44"/>
                </a:cxn>
                <a:cxn ang="0">
                  <a:pos x="173" y="35"/>
                </a:cxn>
                <a:cxn ang="0">
                  <a:pos x="189" y="24"/>
                </a:cxn>
                <a:cxn ang="0">
                  <a:pos x="206" y="17"/>
                </a:cxn>
                <a:cxn ang="0">
                  <a:pos x="213" y="13"/>
                </a:cxn>
                <a:cxn ang="0">
                  <a:pos x="223" y="11"/>
                </a:cxn>
                <a:cxn ang="0">
                  <a:pos x="223" y="11"/>
                </a:cxn>
                <a:cxn ang="0">
                  <a:pos x="225" y="10"/>
                </a:cxn>
                <a:cxn ang="0">
                  <a:pos x="227" y="9"/>
                </a:cxn>
                <a:cxn ang="0">
                  <a:pos x="228" y="5"/>
                </a:cxn>
                <a:cxn ang="0">
                  <a:pos x="228" y="2"/>
                </a:cxn>
                <a:cxn ang="0">
                  <a:pos x="227" y="1"/>
                </a:cxn>
                <a:cxn ang="0">
                  <a:pos x="225" y="0"/>
                </a:cxn>
                <a:cxn ang="0">
                  <a:pos x="223" y="0"/>
                </a:cxn>
                <a:cxn ang="0">
                  <a:pos x="223" y="0"/>
                </a:cxn>
              </a:cxnLst>
              <a:rect l="0" t="0" r="r" b="b"/>
              <a:pathLst>
                <a:path w="228" h="142">
                  <a:moveTo>
                    <a:pt x="223" y="0"/>
                  </a:moveTo>
                  <a:lnTo>
                    <a:pt x="223" y="0"/>
                  </a:lnTo>
                  <a:lnTo>
                    <a:pt x="210" y="2"/>
                  </a:lnTo>
                  <a:lnTo>
                    <a:pt x="198" y="7"/>
                  </a:lnTo>
                  <a:lnTo>
                    <a:pt x="176" y="21"/>
                  </a:lnTo>
                  <a:lnTo>
                    <a:pt x="176" y="21"/>
                  </a:lnTo>
                  <a:lnTo>
                    <a:pt x="157" y="31"/>
                  </a:lnTo>
                  <a:lnTo>
                    <a:pt x="139" y="41"/>
                  </a:lnTo>
                  <a:lnTo>
                    <a:pt x="121" y="49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87" y="62"/>
                  </a:lnTo>
                  <a:lnTo>
                    <a:pt x="72" y="69"/>
                  </a:lnTo>
                  <a:lnTo>
                    <a:pt x="58" y="78"/>
                  </a:lnTo>
                  <a:lnTo>
                    <a:pt x="45" y="87"/>
                  </a:lnTo>
                  <a:lnTo>
                    <a:pt x="32" y="98"/>
                  </a:lnTo>
                  <a:lnTo>
                    <a:pt x="20" y="109"/>
                  </a:lnTo>
                  <a:lnTo>
                    <a:pt x="9" y="121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0" y="138"/>
                  </a:lnTo>
                  <a:lnTo>
                    <a:pt x="3" y="141"/>
                  </a:lnTo>
                  <a:lnTo>
                    <a:pt x="7" y="142"/>
                  </a:lnTo>
                  <a:lnTo>
                    <a:pt x="8" y="141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9" y="126"/>
                  </a:lnTo>
                  <a:lnTo>
                    <a:pt x="29" y="115"/>
                  </a:lnTo>
                  <a:lnTo>
                    <a:pt x="42" y="104"/>
                  </a:lnTo>
                  <a:lnTo>
                    <a:pt x="55" y="94"/>
                  </a:lnTo>
                  <a:lnTo>
                    <a:pt x="70" y="85"/>
                  </a:lnTo>
                  <a:lnTo>
                    <a:pt x="84" y="77"/>
                  </a:lnTo>
                  <a:lnTo>
                    <a:pt x="98" y="70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35" y="56"/>
                  </a:lnTo>
                  <a:lnTo>
                    <a:pt x="157" y="44"/>
                  </a:lnTo>
                  <a:lnTo>
                    <a:pt x="157" y="44"/>
                  </a:lnTo>
                  <a:lnTo>
                    <a:pt x="173" y="35"/>
                  </a:lnTo>
                  <a:lnTo>
                    <a:pt x="189" y="24"/>
                  </a:lnTo>
                  <a:lnTo>
                    <a:pt x="206" y="17"/>
                  </a:lnTo>
                  <a:lnTo>
                    <a:pt x="213" y="13"/>
                  </a:lnTo>
                  <a:lnTo>
                    <a:pt x="223" y="11"/>
                  </a:lnTo>
                  <a:lnTo>
                    <a:pt x="223" y="11"/>
                  </a:lnTo>
                  <a:lnTo>
                    <a:pt x="225" y="10"/>
                  </a:lnTo>
                  <a:lnTo>
                    <a:pt x="227" y="9"/>
                  </a:lnTo>
                  <a:lnTo>
                    <a:pt x="228" y="5"/>
                  </a:lnTo>
                  <a:lnTo>
                    <a:pt x="228" y="2"/>
                  </a:lnTo>
                  <a:lnTo>
                    <a:pt x="227" y="1"/>
                  </a:lnTo>
                  <a:lnTo>
                    <a:pt x="225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1056"/>
            <p:cNvSpPr/>
            <p:nvPr/>
          </p:nvSpPr>
          <p:spPr bwMode="auto">
            <a:xfrm>
              <a:off x="4797426" y="4221163"/>
              <a:ext cx="88900" cy="47625"/>
            </a:xfrm>
            <a:custGeom>
              <a:avLst/>
              <a:gdLst/>
              <a:ahLst/>
              <a:cxnLst>
                <a:cxn ang="0">
                  <a:pos x="213" y="2"/>
                </a:cxn>
                <a:cxn ang="0">
                  <a:pos x="213" y="2"/>
                </a:cxn>
                <a:cxn ang="0">
                  <a:pos x="202" y="10"/>
                </a:cxn>
                <a:cxn ang="0">
                  <a:pos x="191" y="15"/>
                </a:cxn>
                <a:cxn ang="0">
                  <a:pos x="167" y="25"/>
                </a:cxn>
                <a:cxn ang="0">
                  <a:pos x="167" y="25"/>
                </a:cxn>
                <a:cxn ang="0">
                  <a:pos x="151" y="33"/>
                </a:cxn>
                <a:cxn ang="0">
                  <a:pos x="134" y="40"/>
                </a:cxn>
                <a:cxn ang="0">
                  <a:pos x="102" y="53"/>
                </a:cxn>
                <a:cxn ang="0">
                  <a:pos x="102" y="53"/>
                </a:cxn>
                <a:cxn ang="0">
                  <a:pos x="90" y="58"/>
                </a:cxn>
                <a:cxn ang="0">
                  <a:pos x="80" y="64"/>
                </a:cxn>
                <a:cxn ang="0">
                  <a:pos x="68" y="72"/>
                </a:cxn>
                <a:cxn ang="0">
                  <a:pos x="57" y="79"/>
                </a:cxn>
                <a:cxn ang="0">
                  <a:pos x="57" y="79"/>
                </a:cxn>
                <a:cxn ang="0">
                  <a:pos x="31" y="93"/>
                </a:cxn>
                <a:cxn ang="0">
                  <a:pos x="31" y="93"/>
                </a:cxn>
                <a:cxn ang="0">
                  <a:pos x="25" y="97"/>
                </a:cxn>
                <a:cxn ang="0">
                  <a:pos x="19" y="102"/>
                </a:cxn>
                <a:cxn ang="0">
                  <a:pos x="13" y="106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2" y="110"/>
                </a:cxn>
                <a:cxn ang="0">
                  <a:pos x="1" y="112"/>
                </a:cxn>
                <a:cxn ang="0">
                  <a:pos x="0" y="114"/>
                </a:cxn>
                <a:cxn ang="0">
                  <a:pos x="1" y="115"/>
                </a:cxn>
                <a:cxn ang="0">
                  <a:pos x="2" y="119"/>
                </a:cxn>
                <a:cxn ang="0">
                  <a:pos x="5" y="121"/>
                </a:cxn>
                <a:cxn ang="0">
                  <a:pos x="8" y="121"/>
                </a:cxn>
                <a:cxn ang="0">
                  <a:pos x="8" y="121"/>
                </a:cxn>
                <a:cxn ang="0">
                  <a:pos x="13" y="118"/>
                </a:cxn>
                <a:cxn ang="0">
                  <a:pos x="18" y="117"/>
                </a:cxn>
                <a:cxn ang="0">
                  <a:pos x="27" y="110"/>
                </a:cxn>
                <a:cxn ang="0">
                  <a:pos x="36" y="104"/>
                </a:cxn>
                <a:cxn ang="0">
                  <a:pos x="45" y="98"/>
                </a:cxn>
                <a:cxn ang="0">
                  <a:pos x="45" y="98"/>
                </a:cxn>
                <a:cxn ang="0">
                  <a:pos x="65" y="88"/>
                </a:cxn>
                <a:cxn ang="0">
                  <a:pos x="83" y="76"/>
                </a:cxn>
                <a:cxn ang="0">
                  <a:pos x="102" y="66"/>
                </a:cxn>
                <a:cxn ang="0">
                  <a:pos x="120" y="57"/>
                </a:cxn>
                <a:cxn ang="0">
                  <a:pos x="120" y="57"/>
                </a:cxn>
                <a:cxn ang="0">
                  <a:pos x="146" y="47"/>
                </a:cxn>
                <a:cxn ang="0">
                  <a:pos x="172" y="37"/>
                </a:cxn>
                <a:cxn ang="0">
                  <a:pos x="185" y="32"/>
                </a:cxn>
                <a:cxn ang="0">
                  <a:pos x="199" y="25"/>
                </a:cxn>
                <a:cxn ang="0">
                  <a:pos x="210" y="19"/>
                </a:cxn>
                <a:cxn ang="0">
                  <a:pos x="221" y="11"/>
                </a:cxn>
                <a:cxn ang="0">
                  <a:pos x="221" y="11"/>
                </a:cxn>
                <a:cxn ang="0">
                  <a:pos x="223" y="8"/>
                </a:cxn>
                <a:cxn ang="0">
                  <a:pos x="223" y="7"/>
                </a:cxn>
                <a:cxn ang="0">
                  <a:pos x="222" y="4"/>
                </a:cxn>
                <a:cxn ang="0">
                  <a:pos x="222" y="3"/>
                </a:cxn>
                <a:cxn ang="0">
                  <a:pos x="218" y="0"/>
                </a:cxn>
                <a:cxn ang="0">
                  <a:pos x="216" y="0"/>
                </a:cxn>
                <a:cxn ang="0">
                  <a:pos x="213" y="2"/>
                </a:cxn>
                <a:cxn ang="0">
                  <a:pos x="213" y="2"/>
                </a:cxn>
              </a:cxnLst>
              <a:rect l="0" t="0" r="r" b="b"/>
              <a:pathLst>
                <a:path w="223" h="121">
                  <a:moveTo>
                    <a:pt x="213" y="2"/>
                  </a:moveTo>
                  <a:lnTo>
                    <a:pt x="213" y="2"/>
                  </a:lnTo>
                  <a:lnTo>
                    <a:pt x="202" y="10"/>
                  </a:lnTo>
                  <a:lnTo>
                    <a:pt x="191" y="15"/>
                  </a:lnTo>
                  <a:lnTo>
                    <a:pt x="167" y="25"/>
                  </a:lnTo>
                  <a:lnTo>
                    <a:pt x="167" y="25"/>
                  </a:lnTo>
                  <a:lnTo>
                    <a:pt x="151" y="33"/>
                  </a:lnTo>
                  <a:lnTo>
                    <a:pt x="134" y="40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90" y="58"/>
                  </a:lnTo>
                  <a:lnTo>
                    <a:pt x="80" y="64"/>
                  </a:lnTo>
                  <a:lnTo>
                    <a:pt x="68" y="72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25" y="97"/>
                  </a:lnTo>
                  <a:lnTo>
                    <a:pt x="19" y="102"/>
                  </a:lnTo>
                  <a:lnTo>
                    <a:pt x="13" y="106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2" y="110"/>
                  </a:lnTo>
                  <a:lnTo>
                    <a:pt x="1" y="112"/>
                  </a:lnTo>
                  <a:lnTo>
                    <a:pt x="0" y="114"/>
                  </a:lnTo>
                  <a:lnTo>
                    <a:pt x="1" y="115"/>
                  </a:lnTo>
                  <a:lnTo>
                    <a:pt x="2" y="119"/>
                  </a:lnTo>
                  <a:lnTo>
                    <a:pt x="5" y="121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13" y="118"/>
                  </a:lnTo>
                  <a:lnTo>
                    <a:pt x="18" y="117"/>
                  </a:lnTo>
                  <a:lnTo>
                    <a:pt x="27" y="110"/>
                  </a:lnTo>
                  <a:lnTo>
                    <a:pt x="36" y="104"/>
                  </a:lnTo>
                  <a:lnTo>
                    <a:pt x="45" y="98"/>
                  </a:lnTo>
                  <a:lnTo>
                    <a:pt x="45" y="98"/>
                  </a:lnTo>
                  <a:lnTo>
                    <a:pt x="65" y="88"/>
                  </a:lnTo>
                  <a:lnTo>
                    <a:pt x="83" y="76"/>
                  </a:lnTo>
                  <a:lnTo>
                    <a:pt x="102" y="66"/>
                  </a:lnTo>
                  <a:lnTo>
                    <a:pt x="120" y="57"/>
                  </a:lnTo>
                  <a:lnTo>
                    <a:pt x="120" y="57"/>
                  </a:lnTo>
                  <a:lnTo>
                    <a:pt x="146" y="47"/>
                  </a:lnTo>
                  <a:lnTo>
                    <a:pt x="172" y="37"/>
                  </a:lnTo>
                  <a:lnTo>
                    <a:pt x="185" y="32"/>
                  </a:lnTo>
                  <a:lnTo>
                    <a:pt x="199" y="25"/>
                  </a:lnTo>
                  <a:lnTo>
                    <a:pt x="210" y="19"/>
                  </a:lnTo>
                  <a:lnTo>
                    <a:pt x="221" y="11"/>
                  </a:lnTo>
                  <a:lnTo>
                    <a:pt x="221" y="11"/>
                  </a:lnTo>
                  <a:lnTo>
                    <a:pt x="223" y="8"/>
                  </a:lnTo>
                  <a:lnTo>
                    <a:pt x="223" y="7"/>
                  </a:lnTo>
                  <a:lnTo>
                    <a:pt x="222" y="4"/>
                  </a:lnTo>
                  <a:lnTo>
                    <a:pt x="222" y="3"/>
                  </a:lnTo>
                  <a:lnTo>
                    <a:pt x="218" y="0"/>
                  </a:lnTo>
                  <a:lnTo>
                    <a:pt x="216" y="0"/>
                  </a:lnTo>
                  <a:lnTo>
                    <a:pt x="213" y="2"/>
                  </a:lnTo>
                  <a:lnTo>
                    <a:pt x="21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1057"/>
            <p:cNvSpPr/>
            <p:nvPr/>
          </p:nvSpPr>
          <p:spPr bwMode="auto">
            <a:xfrm>
              <a:off x="4805363" y="4244975"/>
              <a:ext cx="92075" cy="49213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21" y="0"/>
                </a:cxn>
                <a:cxn ang="0">
                  <a:pos x="213" y="3"/>
                </a:cxn>
                <a:cxn ang="0">
                  <a:pos x="199" y="8"/>
                </a:cxn>
                <a:cxn ang="0">
                  <a:pos x="171" y="21"/>
                </a:cxn>
                <a:cxn ang="0">
                  <a:pos x="171" y="21"/>
                </a:cxn>
                <a:cxn ang="0">
                  <a:pos x="105" y="50"/>
                </a:cxn>
                <a:cxn ang="0">
                  <a:pos x="105" y="50"/>
                </a:cxn>
                <a:cxn ang="0">
                  <a:pos x="76" y="61"/>
                </a:cxn>
                <a:cxn ang="0">
                  <a:pos x="63" y="69"/>
                </a:cxn>
                <a:cxn ang="0">
                  <a:pos x="48" y="77"/>
                </a:cxn>
                <a:cxn ang="0">
                  <a:pos x="35" y="85"/>
                </a:cxn>
                <a:cxn ang="0">
                  <a:pos x="24" y="94"/>
                </a:cxn>
                <a:cxn ang="0">
                  <a:pos x="12" y="105"/>
                </a:cxn>
                <a:cxn ang="0">
                  <a:pos x="1" y="115"/>
                </a:cxn>
                <a:cxn ang="0">
                  <a:pos x="1" y="115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4"/>
                </a:cxn>
                <a:cxn ang="0">
                  <a:pos x="5" y="125"/>
                </a:cxn>
                <a:cxn ang="0">
                  <a:pos x="7" y="125"/>
                </a:cxn>
                <a:cxn ang="0">
                  <a:pos x="9" y="124"/>
                </a:cxn>
                <a:cxn ang="0">
                  <a:pos x="9" y="124"/>
                </a:cxn>
                <a:cxn ang="0">
                  <a:pos x="20" y="112"/>
                </a:cxn>
                <a:cxn ang="0">
                  <a:pos x="33" y="102"/>
                </a:cxn>
                <a:cxn ang="0">
                  <a:pos x="44" y="93"/>
                </a:cxn>
                <a:cxn ang="0">
                  <a:pos x="59" y="84"/>
                </a:cxn>
                <a:cxn ang="0">
                  <a:pos x="72" y="77"/>
                </a:cxn>
                <a:cxn ang="0">
                  <a:pos x="86" y="69"/>
                </a:cxn>
                <a:cxn ang="0">
                  <a:pos x="116" y="57"/>
                </a:cxn>
                <a:cxn ang="0">
                  <a:pos x="116" y="57"/>
                </a:cxn>
                <a:cxn ang="0">
                  <a:pos x="158" y="39"/>
                </a:cxn>
                <a:cxn ang="0">
                  <a:pos x="158" y="39"/>
                </a:cxn>
                <a:cxn ang="0">
                  <a:pos x="192" y="22"/>
                </a:cxn>
                <a:cxn ang="0">
                  <a:pos x="211" y="14"/>
                </a:cxn>
                <a:cxn ang="0">
                  <a:pos x="220" y="12"/>
                </a:cxn>
                <a:cxn ang="0">
                  <a:pos x="228" y="10"/>
                </a:cxn>
                <a:cxn ang="0">
                  <a:pos x="228" y="10"/>
                </a:cxn>
                <a:cxn ang="0">
                  <a:pos x="230" y="10"/>
                </a:cxn>
                <a:cxn ang="0">
                  <a:pos x="232" y="9"/>
                </a:cxn>
                <a:cxn ang="0">
                  <a:pos x="233" y="5"/>
                </a:cxn>
                <a:cxn ang="0">
                  <a:pos x="232" y="1"/>
                </a:cxn>
                <a:cxn ang="0">
                  <a:pos x="230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3" h="125">
                  <a:moveTo>
                    <a:pt x="228" y="0"/>
                  </a:moveTo>
                  <a:lnTo>
                    <a:pt x="228" y="0"/>
                  </a:lnTo>
                  <a:lnTo>
                    <a:pt x="221" y="0"/>
                  </a:lnTo>
                  <a:lnTo>
                    <a:pt x="213" y="3"/>
                  </a:lnTo>
                  <a:lnTo>
                    <a:pt x="199" y="8"/>
                  </a:lnTo>
                  <a:lnTo>
                    <a:pt x="171" y="21"/>
                  </a:lnTo>
                  <a:lnTo>
                    <a:pt x="171" y="21"/>
                  </a:lnTo>
                  <a:lnTo>
                    <a:pt x="105" y="50"/>
                  </a:lnTo>
                  <a:lnTo>
                    <a:pt x="105" y="50"/>
                  </a:lnTo>
                  <a:lnTo>
                    <a:pt x="76" y="61"/>
                  </a:lnTo>
                  <a:lnTo>
                    <a:pt x="63" y="69"/>
                  </a:lnTo>
                  <a:lnTo>
                    <a:pt x="48" y="77"/>
                  </a:lnTo>
                  <a:lnTo>
                    <a:pt x="35" y="85"/>
                  </a:lnTo>
                  <a:lnTo>
                    <a:pt x="24" y="94"/>
                  </a:lnTo>
                  <a:lnTo>
                    <a:pt x="12" y="10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5" y="125"/>
                  </a:lnTo>
                  <a:lnTo>
                    <a:pt x="7" y="125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20" y="112"/>
                  </a:lnTo>
                  <a:lnTo>
                    <a:pt x="33" y="102"/>
                  </a:lnTo>
                  <a:lnTo>
                    <a:pt x="44" y="93"/>
                  </a:lnTo>
                  <a:lnTo>
                    <a:pt x="59" y="84"/>
                  </a:lnTo>
                  <a:lnTo>
                    <a:pt x="72" y="77"/>
                  </a:lnTo>
                  <a:lnTo>
                    <a:pt x="86" y="69"/>
                  </a:lnTo>
                  <a:lnTo>
                    <a:pt x="116" y="57"/>
                  </a:lnTo>
                  <a:lnTo>
                    <a:pt x="116" y="57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92" y="22"/>
                  </a:lnTo>
                  <a:lnTo>
                    <a:pt x="211" y="14"/>
                  </a:lnTo>
                  <a:lnTo>
                    <a:pt x="220" y="12"/>
                  </a:lnTo>
                  <a:lnTo>
                    <a:pt x="228" y="10"/>
                  </a:lnTo>
                  <a:lnTo>
                    <a:pt x="228" y="10"/>
                  </a:lnTo>
                  <a:lnTo>
                    <a:pt x="230" y="10"/>
                  </a:lnTo>
                  <a:lnTo>
                    <a:pt x="232" y="9"/>
                  </a:lnTo>
                  <a:lnTo>
                    <a:pt x="233" y="5"/>
                  </a:lnTo>
                  <a:lnTo>
                    <a:pt x="232" y="1"/>
                  </a:lnTo>
                  <a:lnTo>
                    <a:pt x="230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1058"/>
            <p:cNvSpPr/>
            <p:nvPr/>
          </p:nvSpPr>
          <p:spPr bwMode="auto">
            <a:xfrm>
              <a:off x="4822826" y="4260850"/>
              <a:ext cx="85725" cy="53975"/>
            </a:xfrm>
            <a:custGeom>
              <a:avLst/>
              <a:gdLst/>
              <a:ahLst/>
              <a:cxnLst>
                <a:cxn ang="0">
                  <a:pos x="210" y="1"/>
                </a:cxn>
                <a:cxn ang="0">
                  <a:pos x="210" y="1"/>
                </a:cxn>
                <a:cxn ang="0">
                  <a:pos x="182" y="16"/>
                </a:cxn>
                <a:cxn ang="0">
                  <a:pos x="156" y="29"/>
                </a:cxn>
                <a:cxn ang="0">
                  <a:pos x="101" y="58"/>
                </a:cxn>
                <a:cxn ang="0">
                  <a:pos x="75" y="73"/>
                </a:cxn>
                <a:cxn ang="0">
                  <a:pos x="49" y="89"/>
                </a:cxn>
                <a:cxn ang="0">
                  <a:pos x="25" y="107"/>
                </a:cxn>
                <a:cxn ang="0">
                  <a:pos x="3" y="128"/>
                </a:cxn>
                <a:cxn ang="0">
                  <a:pos x="3" y="128"/>
                </a:cxn>
                <a:cxn ang="0">
                  <a:pos x="2" y="130"/>
                </a:cxn>
                <a:cxn ang="0">
                  <a:pos x="0" y="132"/>
                </a:cxn>
                <a:cxn ang="0">
                  <a:pos x="3" y="136"/>
                </a:cxn>
                <a:cxn ang="0">
                  <a:pos x="7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1" y="136"/>
                </a:cxn>
                <a:cxn ang="0">
                  <a:pos x="33" y="115"/>
                </a:cxn>
                <a:cxn ang="0">
                  <a:pos x="57" y="98"/>
                </a:cxn>
                <a:cxn ang="0">
                  <a:pos x="83" y="81"/>
                </a:cxn>
                <a:cxn ang="0">
                  <a:pos x="109" y="67"/>
                </a:cxn>
                <a:cxn ang="0">
                  <a:pos x="163" y="39"/>
                </a:cxn>
                <a:cxn ang="0">
                  <a:pos x="189" y="25"/>
                </a:cxn>
                <a:cxn ang="0">
                  <a:pos x="215" y="11"/>
                </a:cxn>
                <a:cxn ang="0">
                  <a:pos x="215" y="11"/>
                </a:cxn>
                <a:cxn ang="0">
                  <a:pos x="218" y="9"/>
                </a:cxn>
                <a:cxn ang="0">
                  <a:pos x="218" y="8"/>
                </a:cxn>
                <a:cxn ang="0">
                  <a:pos x="218" y="4"/>
                </a:cxn>
                <a:cxn ang="0">
                  <a:pos x="214" y="1"/>
                </a:cxn>
                <a:cxn ang="0">
                  <a:pos x="212" y="0"/>
                </a:cxn>
                <a:cxn ang="0">
                  <a:pos x="210" y="1"/>
                </a:cxn>
                <a:cxn ang="0">
                  <a:pos x="210" y="1"/>
                </a:cxn>
              </a:cxnLst>
              <a:rect l="0" t="0" r="r" b="b"/>
              <a:pathLst>
                <a:path w="218" h="137">
                  <a:moveTo>
                    <a:pt x="210" y="1"/>
                  </a:moveTo>
                  <a:lnTo>
                    <a:pt x="210" y="1"/>
                  </a:lnTo>
                  <a:lnTo>
                    <a:pt x="182" y="16"/>
                  </a:lnTo>
                  <a:lnTo>
                    <a:pt x="156" y="29"/>
                  </a:lnTo>
                  <a:lnTo>
                    <a:pt x="101" y="58"/>
                  </a:lnTo>
                  <a:lnTo>
                    <a:pt x="75" y="73"/>
                  </a:lnTo>
                  <a:lnTo>
                    <a:pt x="49" y="89"/>
                  </a:lnTo>
                  <a:lnTo>
                    <a:pt x="25" y="107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2" y="130"/>
                  </a:lnTo>
                  <a:lnTo>
                    <a:pt x="0" y="132"/>
                  </a:lnTo>
                  <a:lnTo>
                    <a:pt x="3" y="136"/>
                  </a:lnTo>
                  <a:lnTo>
                    <a:pt x="7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33" y="115"/>
                  </a:lnTo>
                  <a:lnTo>
                    <a:pt x="57" y="98"/>
                  </a:lnTo>
                  <a:lnTo>
                    <a:pt x="83" y="81"/>
                  </a:lnTo>
                  <a:lnTo>
                    <a:pt x="109" y="67"/>
                  </a:lnTo>
                  <a:lnTo>
                    <a:pt x="163" y="39"/>
                  </a:lnTo>
                  <a:lnTo>
                    <a:pt x="189" y="25"/>
                  </a:lnTo>
                  <a:lnTo>
                    <a:pt x="215" y="11"/>
                  </a:lnTo>
                  <a:lnTo>
                    <a:pt x="215" y="11"/>
                  </a:lnTo>
                  <a:lnTo>
                    <a:pt x="218" y="9"/>
                  </a:lnTo>
                  <a:lnTo>
                    <a:pt x="218" y="8"/>
                  </a:lnTo>
                  <a:lnTo>
                    <a:pt x="218" y="4"/>
                  </a:lnTo>
                  <a:lnTo>
                    <a:pt x="214" y="1"/>
                  </a:lnTo>
                  <a:lnTo>
                    <a:pt x="212" y="0"/>
                  </a:lnTo>
                  <a:lnTo>
                    <a:pt x="210" y="1"/>
                  </a:lnTo>
                  <a:lnTo>
                    <a:pt x="21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1059"/>
            <p:cNvSpPr/>
            <p:nvPr/>
          </p:nvSpPr>
          <p:spPr bwMode="auto">
            <a:xfrm>
              <a:off x="4814888" y="4289425"/>
              <a:ext cx="93663" cy="69850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228" y="0"/>
                </a:cxn>
                <a:cxn ang="0">
                  <a:pos x="214" y="6"/>
                </a:cxn>
                <a:cxn ang="0">
                  <a:pos x="199" y="14"/>
                </a:cxn>
                <a:cxn ang="0">
                  <a:pos x="173" y="31"/>
                </a:cxn>
                <a:cxn ang="0">
                  <a:pos x="122" y="69"/>
                </a:cxn>
                <a:cxn ang="0">
                  <a:pos x="122" y="69"/>
                </a:cxn>
                <a:cxn ang="0">
                  <a:pos x="91" y="91"/>
                </a:cxn>
                <a:cxn ang="0">
                  <a:pos x="61" y="116"/>
                </a:cxn>
                <a:cxn ang="0">
                  <a:pos x="31" y="141"/>
                </a:cxn>
                <a:cxn ang="0">
                  <a:pos x="3" y="167"/>
                </a:cxn>
                <a:cxn ang="0">
                  <a:pos x="3" y="167"/>
                </a:cxn>
                <a:cxn ang="0">
                  <a:pos x="2" y="168"/>
                </a:cxn>
                <a:cxn ang="0">
                  <a:pos x="0" y="171"/>
                </a:cxn>
                <a:cxn ang="0">
                  <a:pos x="3" y="175"/>
                </a:cxn>
                <a:cxn ang="0">
                  <a:pos x="7" y="176"/>
                </a:cxn>
                <a:cxn ang="0">
                  <a:pos x="8" y="176"/>
                </a:cxn>
                <a:cxn ang="0">
                  <a:pos x="11" y="175"/>
                </a:cxn>
                <a:cxn ang="0">
                  <a:pos x="11" y="175"/>
                </a:cxn>
                <a:cxn ang="0">
                  <a:pos x="36" y="153"/>
                </a:cxn>
                <a:cxn ang="0">
                  <a:pos x="62" y="132"/>
                </a:cxn>
                <a:cxn ang="0">
                  <a:pos x="88" y="111"/>
                </a:cxn>
                <a:cxn ang="0">
                  <a:pos x="114" y="89"/>
                </a:cxn>
                <a:cxn ang="0">
                  <a:pos x="114" y="89"/>
                </a:cxn>
                <a:cxn ang="0">
                  <a:pos x="129" y="77"/>
                </a:cxn>
                <a:cxn ang="0">
                  <a:pos x="144" y="66"/>
                </a:cxn>
                <a:cxn ang="0">
                  <a:pos x="176" y="45"/>
                </a:cxn>
                <a:cxn ang="0">
                  <a:pos x="176" y="45"/>
                </a:cxn>
                <a:cxn ang="0">
                  <a:pos x="202" y="27"/>
                </a:cxn>
                <a:cxn ang="0">
                  <a:pos x="216" y="18"/>
                </a:cxn>
                <a:cxn ang="0">
                  <a:pos x="231" y="11"/>
                </a:cxn>
                <a:cxn ang="0">
                  <a:pos x="231" y="11"/>
                </a:cxn>
                <a:cxn ang="0">
                  <a:pos x="233" y="10"/>
                </a:cxn>
                <a:cxn ang="0">
                  <a:pos x="235" y="8"/>
                </a:cxn>
                <a:cxn ang="0">
                  <a:pos x="235" y="4"/>
                </a:cxn>
                <a:cxn ang="0">
                  <a:pos x="233" y="1"/>
                </a:cxn>
                <a:cxn ang="0">
                  <a:pos x="232" y="0"/>
                </a:cxn>
                <a:cxn ang="0">
                  <a:pos x="231" y="0"/>
                </a:cxn>
                <a:cxn ang="0">
                  <a:pos x="228" y="0"/>
                </a:cxn>
                <a:cxn ang="0">
                  <a:pos x="228" y="0"/>
                </a:cxn>
              </a:cxnLst>
              <a:rect l="0" t="0" r="r" b="b"/>
              <a:pathLst>
                <a:path w="235" h="176">
                  <a:moveTo>
                    <a:pt x="228" y="0"/>
                  </a:moveTo>
                  <a:lnTo>
                    <a:pt x="228" y="0"/>
                  </a:lnTo>
                  <a:lnTo>
                    <a:pt x="214" y="6"/>
                  </a:lnTo>
                  <a:lnTo>
                    <a:pt x="199" y="14"/>
                  </a:lnTo>
                  <a:lnTo>
                    <a:pt x="173" y="31"/>
                  </a:lnTo>
                  <a:lnTo>
                    <a:pt x="122" y="69"/>
                  </a:lnTo>
                  <a:lnTo>
                    <a:pt x="122" y="69"/>
                  </a:lnTo>
                  <a:lnTo>
                    <a:pt x="91" y="91"/>
                  </a:lnTo>
                  <a:lnTo>
                    <a:pt x="61" y="116"/>
                  </a:lnTo>
                  <a:lnTo>
                    <a:pt x="31" y="141"/>
                  </a:lnTo>
                  <a:lnTo>
                    <a:pt x="3" y="167"/>
                  </a:lnTo>
                  <a:lnTo>
                    <a:pt x="3" y="167"/>
                  </a:lnTo>
                  <a:lnTo>
                    <a:pt x="2" y="168"/>
                  </a:lnTo>
                  <a:lnTo>
                    <a:pt x="0" y="171"/>
                  </a:lnTo>
                  <a:lnTo>
                    <a:pt x="3" y="175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36" y="153"/>
                  </a:lnTo>
                  <a:lnTo>
                    <a:pt x="62" y="132"/>
                  </a:lnTo>
                  <a:lnTo>
                    <a:pt x="88" y="111"/>
                  </a:lnTo>
                  <a:lnTo>
                    <a:pt x="114" y="89"/>
                  </a:lnTo>
                  <a:lnTo>
                    <a:pt x="114" y="89"/>
                  </a:lnTo>
                  <a:lnTo>
                    <a:pt x="129" y="77"/>
                  </a:lnTo>
                  <a:lnTo>
                    <a:pt x="144" y="66"/>
                  </a:lnTo>
                  <a:lnTo>
                    <a:pt x="176" y="45"/>
                  </a:lnTo>
                  <a:lnTo>
                    <a:pt x="176" y="45"/>
                  </a:lnTo>
                  <a:lnTo>
                    <a:pt x="202" y="27"/>
                  </a:lnTo>
                  <a:lnTo>
                    <a:pt x="216" y="18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3" y="10"/>
                  </a:lnTo>
                  <a:lnTo>
                    <a:pt x="235" y="8"/>
                  </a:lnTo>
                  <a:lnTo>
                    <a:pt x="235" y="4"/>
                  </a:lnTo>
                  <a:lnTo>
                    <a:pt x="233" y="1"/>
                  </a:lnTo>
                  <a:lnTo>
                    <a:pt x="232" y="0"/>
                  </a:lnTo>
                  <a:lnTo>
                    <a:pt x="231" y="0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1060"/>
            <p:cNvSpPr/>
            <p:nvPr/>
          </p:nvSpPr>
          <p:spPr bwMode="auto">
            <a:xfrm>
              <a:off x="4819651" y="4319588"/>
              <a:ext cx="98425" cy="66675"/>
            </a:xfrm>
            <a:custGeom>
              <a:avLst/>
              <a:gdLst/>
              <a:ahLst/>
              <a:cxnLst>
                <a:cxn ang="0">
                  <a:pos x="236" y="2"/>
                </a:cxn>
                <a:cxn ang="0">
                  <a:pos x="236" y="2"/>
                </a:cxn>
                <a:cxn ang="0">
                  <a:pos x="221" y="13"/>
                </a:cxn>
                <a:cxn ang="0">
                  <a:pos x="207" y="22"/>
                </a:cxn>
                <a:cxn ang="0">
                  <a:pos x="174" y="41"/>
                </a:cxn>
                <a:cxn ang="0">
                  <a:pos x="174" y="41"/>
                </a:cxn>
                <a:cxn ang="0">
                  <a:pos x="101" y="84"/>
                </a:cxn>
                <a:cxn ang="0">
                  <a:pos x="101" y="84"/>
                </a:cxn>
                <a:cxn ang="0">
                  <a:pos x="75" y="102"/>
                </a:cxn>
                <a:cxn ang="0">
                  <a:pos x="50" y="121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4"/>
                </a:cxn>
                <a:cxn ang="0">
                  <a:pos x="0" y="165"/>
                </a:cxn>
                <a:cxn ang="0">
                  <a:pos x="0" y="168"/>
                </a:cxn>
                <a:cxn ang="0">
                  <a:pos x="2" y="169"/>
                </a:cxn>
                <a:cxn ang="0">
                  <a:pos x="5" y="170"/>
                </a:cxn>
                <a:cxn ang="0">
                  <a:pos x="8" y="170"/>
                </a:cxn>
                <a:cxn ang="0">
                  <a:pos x="11" y="169"/>
                </a:cxn>
                <a:cxn ang="0">
                  <a:pos x="11" y="169"/>
                </a:cxn>
                <a:cxn ang="0">
                  <a:pos x="37" y="147"/>
                </a:cxn>
                <a:cxn ang="0">
                  <a:pos x="64" y="124"/>
                </a:cxn>
                <a:cxn ang="0">
                  <a:pos x="93" y="104"/>
                </a:cxn>
                <a:cxn ang="0">
                  <a:pos x="108" y="93"/>
                </a:cxn>
                <a:cxn ang="0">
                  <a:pos x="123" y="85"/>
                </a:cxn>
                <a:cxn ang="0">
                  <a:pos x="123" y="85"/>
                </a:cxn>
                <a:cxn ang="0">
                  <a:pos x="157" y="66"/>
                </a:cxn>
                <a:cxn ang="0">
                  <a:pos x="190" y="45"/>
                </a:cxn>
                <a:cxn ang="0">
                  <a:pos x="190" y="45"/>
                </a:cxn>
                <a:cxn ang="0">
                  <a:pos x="217" y="29"/>
                </a:cxn>
                <a:cxn ang="0">
                  <a:pos x="232" y="20"/>
                </a:cxn>
                <a:cxn ang="0">
                  <a:pos x="244" y="9"/>
                </a:cxn>
                <a:cxn ang="0">
                  <a:pos x="244" y="9"/>
                </a:cxn>
                <a:cxn ang="0">
                  <a:pos x="246" y="8"/>
                </a:cxn>
                <a:cxn ang="0">
                  <a:pos x="246" y="5"/>
                </a:cxn>
                <a:cxn ang="0">
                  <a:pos x="245" y="2"/>
                </a:cxn>
                <a:cxn ang="0">
                  <a:pos x="241" y="0"/>
                </a:cxn>
                <a:cxn ang="0">
                  <a:pos x="238" y="0"/>
                </a:cxn>
                <a:cxn ang="0">
                  <a:pos x="236" y="2"/>
                </a:cxn>
                <a:cxn ang="0">
                  <a:pos x="236" y="2"/>
                </a:cxn>
              </a:cxnLst>
              <a:rect l="0" t="0" r="r" b="b"/>
              <a:pathLst>
                <a:path w="246" h="170">
                  <a:moveTo>
                    <a:pt x="236" y="2"/>
                  </a:moveTo>
                  <a:lnTo>
                    <a:pt x="236" y="2"/>
                  </a:lnTo>
                  <a:lnTo>
                    <a:pt x="221" y="13"/>
                  </a:lnTo>
                  <a:lnTo>
                    <a:pt x="207" y="22"/>
                  </a:lnTo>
                  <a:lnTo>
                    <a:pt x="174" y="41"/>
                  </a:lnTo>
                  <a:lnTo>
                    <a:pt x="174" y="41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75" y="102"/>
                  </a:lnTo>
                  <a:lnTo>
                    <a:pt x="50" y="121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4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2" y="169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37" y="147"/>
                  </a:lnTo>
                  <a:lnTo>
                    <a:pt x="64" y="124"/>
                  </a:lnTo>
                  <a:lnTo>
                    <a:pt x="93" y="104"/>
                  </a:lnTo>
                  <a:lnTo>
                    <a:pt x="108" y="93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57" y="66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217" y="29"/>
                  </a:lnTo>
                  <a:lnTo>
                    <a:pt x="232" y="20"/>
                  </a:lnTo>
                  <a:lnTo>
                    <a:pt x="244" y="9"/>
                  </a:lnTo>
                  <a:lnTo>
                    <a:pt x="244" y="9"/>
                  </a:lnTo>
                  <a:lnTo>
                    <a:pt x="246" y="8"/>
                  </a:lnTo>
                  <a:lnTo>
                    <a:pt x="246" y="5"/>
                  </a:lnTo>
                  <a:lnTo>
                    <a:pt x="245" y="2"/>
                  </a:lnTo>
                  <a:lnTo>
                    <a:pt x="241" y="0"/>
                  </a:lnTo>
                  <a:lnTo>
                    <a:pt x="238" y="0"/>
                  </a:lnTo>
                  <a:lnTo>
                    <a:pt x="236" y="2"/>
                  </a:lnTo>
                  <a:lnTo>
                    <a:pt x="2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1061"/>
            <p:cNvSpPr/>
            <p:nvPr/>
          </p:nvSpPr>
          <p:spPr bwMode="auto">
            <a:xfrm>
              <a:off x="4827588" y="4351338"/>
              <a:ext cx="95250" cy="65088"/>
            </a:xfrm>
            <a:custGeom>
              <a:avLst/>
              <a:gdLst/>
              <a:ahLst/>
              <a:cxnLst>
                <a:cxn ang="0">
                  <a:pos x="230" y="1"/>
                </a:cxn>
                <a:cxn ang="0">
                  <a:pos x="230" y="1"/>
                </a:cxn>
                <a:cxn ang="0">
                  <a:pos x="224" y="7"/>
                </a:cxn>
                <a:cxn ang="0">
                  <a:pos x="217" y="12"/>
                </a:cxn>
                <a:cxn ang="0">
                  <a:pos x="202" y="22"/>
                </a:cxn>
                <a:cxn ang="0">
                  <a:pos x="186" y="31"/>
                </a:cxn>
                <a:cxn ang="0">
                  <a:pos x="170" y="41"/>
                </a:cxn>
                <a:cxn ang="0">
                  <a:pos x="170" y="41"/>
                </a:cxn>
                <a:cxn ang="0">
                  <a:pos x="152" y="52"/>
                </a:cxn>
                <a:cxn ang="0">
                  <a:pos x="132" y="64"/>
                </a:cxn>
                <a:cxn ang="0">
                  <a:pos x="114" y="75"/>
                </a:cxn>
                <a:cxn ang="0">
                  <a:pos x="94" y="86"/>
                </a:cxn>
                <a:cxn ang="0">
                  <a:pos x="94" y="86"/>
                </a:cxn>
                <a:cxn ang="0">
                  <a:pos x="60" y="109"/>
                </a:cxn>
                <a:cxn ang="0">
                  <a:pos x="26" y="132"/>
                </a:cxn>
                <a:cxn ang="0">
                  <a:pos x="26" y="132"/>
                </a:cxn>
                <a:cxn ang="0">
                  <a:pos x="19" y="137"/>
                </a:cxn>
                <a:cxn ang="0">
                  <a:pos x="11" y="143"/>
                </a:cxn>
                <a:cxn ang="0">
                  <a:pos x="4" y="149"/>
                </a:cxn>
                <a:cxn ang="0">
                  <a:pos x="3" y="153"/>
                </a:cxn>
                <a:cxn ang="0">
                  <a:pos x="0" y="158"/>
                </a:cxn>
                <a:cxn ang="0">
                  <a:pos x="0" y="158"/>
                </a:cxn>
                <a:cxn ang="0">
                  <a:pos x="0" y="161"/>
                </a:cxn>
                <a:cxn ang="0">
                  <a:pos x="2" y="162"/>
                </a:cxn>
                <a:cxn ang="0">
                  <a:pos x="6" y="165"/>
                </a:cxn>
                <a:cxn ang="0">
                  <a:pos x="9" y="165"/>
                </a:cxn>
                <a:cxn ang="0">
                  <a:pos x="11" y="164"/>
                </a:cxn>
                <a:cxn ang="0">
                  <a:pos x="12" y="161"/>
                </a:cxn>
                <a:cxn ang="0">
                  <a:pos x="12" y="161"/>
                </a:cxn>
                <a:cxn ang="0">
                  <a:pos x="15" y="154"/>
                </a:cxn>
                <a:cxn ang="0">
                  <a:pos x="20" y="149"/>
                </a:cxn>
                <a:cxn ang="0">
                  <a:pos x="28" y="143"/>
                </a:cxn>
                <a:cxn ang="0">
                  <a:pos x="36" y="137"/>
                </a:cxn>
                <a:cxn ang="0">
                  <a:pos x="53" y="127"/>
                </a:cxn>
                <a:cxn ang="0">
                  <a:pos x="66" y="119"/>
                </a:cxn>
                <a:cxn ang="0">
                  <a:pos x="66" y="119"/>
                </a:cxn>
                <a:cxn ang="0">
                  <a:pos x="100" y="97"/>
                </a:cxn>
                <a:cxn ang="0">
                  <a:pos x="118" y="86"/>
                </a:cxn>
                <a:cxn ang="0">
                  <a:pos x="136" y="76"/>
                </a:cxn>
                <a:cxn ang="0">
                  <a:pos x="136" y="76"/>
                </a:cxn>
                <a:cxn ang="0">
                  <a:pos x="151" y="68"/>
                </a:cxn>
                <a:cxn ang="0">
                  <a:pos x="165" y="59"/>
                </a:cxn>
                <a:cxn ang="0">
                  <a:pos x="191" y="39"/>
                </a:cxn>
                <a:cxn ang="0">
                  <a:pos x="191" y="39"/>
                </a:cxn>
                <a:cxn ang="0">
                  <a:pos x="203" y="31"/>
                </a:cxn>
                <a:cxn ang="0">
                  <a:pos x="216" y="25"/>
                </a:cxn>
                <a:cxn ang="0">
                  <a:pos x="228" y="18"/>
                </a:cxn>
                <a:cxn ang="0">
                  <a:pos x="238" y="9"/>
                </a:cxn>
                <a:cxn ang="0">
                  <a:pos x="238" y="9"/>
                </a:cxn>
                <a:cxn ang="0">
                  <a:pos x="240" y="8"/>
                </a:cxn>
                <a:cxn ang="0">
                  <a:pos x="241" y="5"/>
                </a:cxn>
                <a:cxn ang="0">
                  <a:pos x="238" y="1"/>
                </a:cxn>
                <a:cxn ang="0">
                  <a:pos x="234" y="0"/>
                </a:cxn>
                <a:cxn ang="0">
                  <a:pos x="233" y="0"/>
                </a:cxn>
                <a:cxn ang="0">
                  <a:pos x="230" y="1"/>
                </a:cxn>
                <a:cxn ang="0">
                  <a:pos x="230" y="1"/>
                </a:cxn>
              </a:cxnLst>
              <a:rect l="0" t="0" r="r" b="b"/>
              <a:pathLst>
                <a:path w="241" h="165">
                  <a:moveTo>
                    <a:pt x="230" y="1"/>
                  </a:moveTo>
                  <a:lnTo>
                    <a:pt x="230" y="1"/>
                  </a:lnTo>
                  <a:lnTo>
                    <a:pt x="224" y="7"/>
                  </a:lnTo>
                  <a:lnTo>
                    <a:pt x="217" y="12"/>
                  </a:lnTo>
                  <a:lnTo>
                    <a:pt x="202" y="22"/>
                  </a:lnTo>
                  <a:lnTo>
                    <a:pt x="186" y="31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52" y="52"/>
                  </a:lnTo>
                  <a:lnTo>
                    <a:pt x="132" y="64"/>
                  </a:lnTo>
                  <a:lnTo>
                    <a:pt x="114" y="75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60" y="109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19" y="137"/>
                  </a:lnTo>
                  <a:lnTo>
                    <a:pt x="11" y="143"/>
                  </a:lnTo>
                  <a:lnTo>
                    <a:pt x="4" y="149"/>
                  </a:lnTo>
                  <a:lnTo>
                    <a:pt x="3" y="153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61"/>
                  </a:lnTo>
                  <a:lnTo>
                    <a:pt x="2" y="162"/>
                  </a:lnTo>
                  <a:lnTo>
                    <a:pt x="6" y="165"/>
                  </a:lnTo>
                  <a:lnTo>
                    <a:pt x="9" y="165"/>
                  </a:lnTo>
                  <a:lnTo>
                    <a:pt x="11" y="164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5" y="154"/>
                  </a:lnTo>
                  <a:lnTo>
                    <a:pt x="20" y="149"/>
                  </a:lnTo>
                  <a:lnTo>
                    <a:pt x="28" y="143"/>
                  </a:lnTo>
                  <a:lnTo>
                    <a:pt x="36" y="137"/>
                  </a:lnTo>
                  <a:lnTo>
                    <a:pt x="53" y="127"/>
                  </a:lnTo>
                  <a:lnTo>
                    <a:pt x="66" y="119"/>
                  </a:lnTo>
                  <a:lnTo>
                    <a:pt x="66" y="119"/>
                  </a:lnTo>
                  <a:lnTo>
                    <a:pt x="100" y="97"/>
                  </a:lnTo>
                  <a:lnTo>
                    <a:pt x="118" y="86"/>
                  </a:lnTo>
                  <a:lnTo>
                    <a:pt x="136" y="76"/>
                  </a:lnTo>
                  <a:lnTo>
                    <a:pt x="136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203" y="31"/>
                  </a:lnTo>
                  <a:lnTo>
                    <a:pt x="216" y="25"/>
                  </a:lnTo>
                  <a:lnTo>
                    <a:pt x="228" y="18"/>
                  </a:lnTo>
                  <a:lnTo>
                    <a:pt x="238" y="9"/>
                  </a:lnTo>
                  <a:lnTo>
                    <a:pt x="238" y="9"/>
                  </a:lnTo>
                  <a:lnTo>
                    <a:pt x="240" y="8"/>
                  </a:lnTo>
                  <a:lnTo>
                    <a:pt x="241" y="5"/>
                  </a:lnTo>
                  <a:lnTo>
                    <a:pt x="238" y="1"/>
                  </a:lnTo>
                  <a:lnTo>
                    <a:pt x="234" y="0"/>
                  </a:lnTo>
                  <a:lnTo>
                    <a:pt x="233" y="0"/>
                  </a:lnTo>
                  <a:lnTo>
                    <a:pt x="230" y="1"/>
                  </a:lnTo>
                  <a:lnTo>
                    <a:pt x="23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1062"/>
            <p:cNvSpPr/>
            <p:nvPr/>
          </p:nvSpPr>
          <p:spPr bwMode="auto">
            <a:xfrm>
              <a:off x="4822826" y="4378325"/>
              <a:ext cx="101600" cy="68263"/>
            </a:xfrm>
            <a:custGeom>
              <a:avLst/>
              <a:gdLst/>
              <a:ahLst/>
              <a:cxnLst>
                <a:cxn ang="0">
                  <a:pos x="249" y="1"/>
                </a:cxn>
                <a:cxn ang="0">
                  <a:pos x="249" y="1"/>
                </a:cxn>
                <a:cxn ang="0">
                  <a:pos x="219" y="17"/>
                </a:cxn>
                <a:cxn ang="0">
                  <a:pos x="188" y="33"/>
                </a:cxn>
                <a:cxn ang="0">
                  <a:pos x="157" y="51"/>
                </a:cxn>
                <a:cxn ang="0">
                  <a:pos x="129" y="69"/>
                </a:cxn>
                <a:cxn ang="0">
                  <a:pos x="129" y="69"/>
                </a:cxn>
                <a:cxn ang="0">
                  <a:pos x="99" y="89"/>
                </a:cxn>
                <a:cxn ang="0">
                  <a:pos x="69" y="111"/>
                </a:cxn>
                <a:cxn ang="0">
                  <a:pos x="69" y="111"/>
                </a:cxn>
                <a:cxn ang="0">
                  <a:pos x="54" y="124"/>
                </a:cxn>
                <a:cxn ang="0">
                  <a:pos x="40" y="140"/>
                </a:cxn>
                <a:cxn ang="0">
                  <a:pos x="31" y="147"/>
                </a:cxn>
                <a:cxn ang="0">
                  <a:pos x="23" y="153"/>
                </a:cxn>
                <a:cxn ang="0">
                  <a:pos x="14" y="158"/>
                </a:cxn>
                <a:cxn ang="0">
                  <a:pos x="6" y="161"/>
                </a:cxn>
                <a:cxn ang="0">
                  <a:pos x="6" y="161"/>
                </a:cxn>
                <a:cxn ang="0">
                  <a:pos x="3" y="161"/>
                </a:cxn>
                <a:cxn ang="0">
                  <a:pos x="2" y="164"/>
                </a:cxn>
                <a:cxn ang="0">
                  <a:pos x="0" y="165"/>
                </a:cxn>
                <a:cxn ang="0">
                  <a:pos x="2" y="167"/>
                </a:cxn>
                <a:cxn ang="0">
                  <a:pos x="3" y="170"/>
                </a:cxn>
                <a:cxn ang="0">
                  <a:pos x="6" y="171"/>
                </a:cxn>
                <a:cxn ang="0">
                  <a:pos x="8" y="171"/>
                </a:cxn>
                <a:cxn ang="0">
                  <a:pos x="8" y="171"/>
                </a:cxn>
                <a:cxn ang="0">
                  <a:pos x="14" y="170"/>
                </a:cxn>
                <a:cxn ang="0">
                  <a:pos x="20" y="167"/>
                </a:cxn>
                <a:cxn ang="0">
                  <a:pos x="29" y="162"/>
                </a:cxn>
                <a:cxn ang="0">
                  <a:pos x="38" y="154"/>
                </a:cxn>
                <a:cxn ang="0">
                  <a:pos x="46" y="147"/>
                </a:cxn>
                <a:cxn ang="0">
                  <a:pos x="46" y="147"/>
                </a:cxn>
                <a:cxn ang="0">
                  <a:pos x="66" y="130"/>
                </a:cxn>
                <a:cxn ang="0">
                  <a:pos x="86" y="114"/>
                </a:cxn>
                <a:cxn ang="0">
                  <a:pos x="126" y="85"/>
                </a:cxn>
                <a:cxn ang="0">
                  <a:pos x="126" y="85"/>
                </a:cxn>
                <a:cxn ang="0">
                  <a:pos x="140" y="75"/>
                </a:cxn>
                <a:cxn ang="0">
                  <a:pos x="156" y="64"/>
                </a:cxn>
                <a:cxn ang="0">
                  <a:pos x="189" y="45"/>
                </a:cxn>
                <a:cxn ang="0">
                  <a:pos x="222" y="28"/>
                </a:cxn>
                <a:cxn ang="0">
                  <a:pos x="256" y="11"/>
                </a:cxn>
                <a:cxn ang="0">
                  <a:pos x="256" y="11"/>
                </a:cxn>
                <a:cxn ang="0">
                  <a:pos x="257" y="9"/>
                </a:cxn>
                <a:cxn ang="0">
                  <a:pos x="258" y="8"/>
                </a:cxn>
                <a:cxn ang="0">
                  <a:pos x="257" y="4"/>
                </a:cxn>
                <a:cxn ang="0">
                  <a:pos x="254" y="1"/>
                </a:cxn>
                <a:cxn ang="0">
                  <a:pos x="252" y="0"/>
                </a:cxn>
                <a:cxn ang="0">
                  <a:pos x="249" y="1"/>
                </a:cxn>
                <a:cxn ang="0">
                  <a:pos x="249" y="1"/>
                </a:cxn>
              </a:cxnLst>
              <a:rect l="0" t="0" r="r" b="b"/>
              <a:pathLst>
                <a:path w="258" h="171">
                  <a:moveTo>
                    <a:pt x="249" y="1"/>
                  </a:moveTo>
                  <a:lnTo>
                    <a:pt x="249" y="1"/>
                  </a:lnTo>
                  <a:lnTo>
                    <a:pt x="219" y="17"/>
                  </a:lnTo>
                  <a:lnTo>
                    <a:pt x="188" y="33"/>
                  </a:lnTo>
                  <a:lnTo>
                    <a:pt x="157" y="51"/>
                  </a:lnTo>
                  <a:lnTo>
                    <a:pt x="129" y="69"/>
                  </a:lnTo>
                  <a:lnTo>
                    <a:pt x="129" y="69"/>
                  </a:lnTo>
                  <a:lnTo>
                    <a:pt x="99" y="89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54" y="124"/>
                  </a:lnTo>
                  <a:lnTo>
                    <a:pt x="40" y="140"/>
                  </a:lnTo>
                  <a:lnTo>
                    <a:pt x="31" y="147"/>
                  </a:lnTo>
                  <a:lnTo>
                    <a:pt x="23" y="153"/>
                  </a:lnTo>
                  <a:lnTo>
                    <a:pt x="14" y="158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3" y="161"/>
                  </a:lnTo>
                  <a:lnTo>
                    <a:pt x="2" y="164"/>
                  </a:lnTo>
                  <a:lnTo>
                    <a:pt x="0" y="165"/>
                  </a:lnTo>
                  <a:lnTo>
                    <a:pt x="2" y="167"/>
                  </a:lnTo>
                  <a:lnTo>
                    <a:pt x="3" y="170"/>
                  </a:lnTo>
                  <a:lnTo>
                    <a:pt x="6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4" y="170"/>
                  </a:lnTo>
                  <a:lnTo>
                    <a:pt x="20" y="167"/>
                  </a:lnTo>
                  <a:lnTo>
                    <a:pt x="29" y="162"/>
                  </a:lnTo>
                  <a:lnTo>
                    <a:pt x="38" y="154"/>
                  </a:lnTo>
                  <a:lnTo>
                    <a:pt x="46" y="147"/>
                  </a:lnTo>
                  <a:lnTo>
                    <a:pt x="46" y="147"/>
                  </a:lnTo>
                  <a:lnTo>
                    <a:pt x="66" y="130"/>
                  </a:lnTo>
                  <a:lnTo>
                    <a:pt x="86" y="114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40" y="75"/>
                  </a:lnTo>
                  <a:lnTo>
                    <a:pt x="156" y="64"/>
                  </a:lnTo>
                  <a:lnTo>
                    <a:pt x="189" y="45"/>
                  </a:lnTo>
                  <a:lnTo>
                    <a:pt x="222" y="28"/>
                  </a:lnTo>
                  <a:lnTo>
                    <a:pt x="256" y="11"/>
                  </a:lnTo>
                  <a:lnTo>
                    <a:pt x="256" y="11"/>
                  </a:lnTo>
                  <a:lnTo>
                    <a:pt x="257" y="9"/>
                  </a:lnTo>
                  <a:lnTo>
                    <a:pt x="258" y="8"/>
                  </a:lnTo>
                  <a:lnTo>
                    <a:pt x="257" y="4"/>
                  </a:lnTo>
                  <a:lnTo>
                    <a:pt x="254" y="1"/>
                  </a:lnTo>
                  <a:lnTo>
                    <a:pt x="252" y="0"/>
                  </a:lnTo>
                  <a:lnTo>
                    <a:pt x="249" y="1"/>
                  </a:lnTo>
                  <a:lnTo>
                    <a:pt x="24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1063"/>
            <p:cNvSpPr/>
            <p:nvPr/>
          </p:nvSpPr>
          <p:spPr bwMode="auto">
            <a:xfrm>
              <a:off x="4827588" y="4410075"/>
              <a:ext cx="85725" cy="63500"/>
            </a:xfrm>
            <a:custGeom>
              <a:avLst/>
              <a:gdLst/>
              <a:ahLst/>
              <a:cxnLst>
                <a:cxn ang="0">
                  <a:pos x="208" y="1"/>
                </a:cxn>
                <a:cxn ang="0">
                  <a:pos x="208" y="1"/>
                </a:cxn>
                <a:cxn ang="0">
                  <a:pos x="155" y="34"/>
                </a:cxn>
                <a:cxn ang="0">
                  <a:pos x="127" y="52"/>
                </a:cxn>
                <a:cxn ang="0">
                  <a:pos x="101" y="69"/>
                </a:cxn>
                <a:cxn ang="0">
                  <a:pos x="75" y="89"/>
                </a:cxn>
                <a:cxn ang="0">
                  <a:pos x="50" y="108"/>
                </a:cxn>
                <a:cxn ang="0">
                  <a:pos x="25" y="129"/>
                </a:cxn>
                <a:cxn ang="0">
                  <a:pos x="2" y="150"/>
                </a:cxn>
                <a:cxn ang="0">
                  <a:pos x="2" y="150"/>
                </a:cxn>
                <a:cxn ang="0">
                  <a:pos x="0" y="153"/>
                </a:cxn>
                <a:cxn ang="0">
                  <a:pos x="0" y="154"/>
                </a:cxn>
                <a:cxn ang="0">
                  <a:pos x="2" y="158"/>
                </a:cxn>
                <a:cxn ang="0">
                  <a:pos x="6" y="161"/>
                </a:cxn>
                <a:cxn ang="0">
                  <a:pos x="8" y="159"/>
                </a:cxn>
                <a:cxn ang="0">
                  <a:pos x="11" y="158"/>
                </a:cxn>
                <a:cxn ang="0">
                  <a:pos x="11" y="158"/>
                </a:cxn>
                <a:cxn ang="0">
                  <a:pos x="33" y="137"/>
                </a:cxn>
                <a:cxn ang="0">
                  <a:pos x="58" y="116"/>
                </a:cxn>
                <a:cxn ang="0">
                  <a:pos x="83" y="98"/>
                </a:cxn>
                <a:cxn ang="0">
                  <a:pos x="108" y="78"/>
                </a:cxn>
                <a:cxn ang="0">
                  <a:pos x="134" y="61"/>
                </a:cxn>
                <a:cxn ang="0">
                  <a:pos x="161" y="43"/>
                </a:cxn>
                <a:cxn ang="0">
                  <a:pos x="215" y="12"/>
                </a:cxn>
                <a:cxn ang="0">
                  <a:pos x="215" y="12"/>
                </a:cxn>
                <a:cxn ang="0">
                  <a:pos x="216" y="9"/>
                </a:cxn>
                <a:cxn ang="0">
                  <a:pos x="217" y="8"/>
                </a:cxn>
                <a:cxn ang="0">
                  <a:pos x="216" y="4"/>
                </a:cxn>
                <a:cxn ang="0">
                  <a:pos x="213" y="1"/>
                </a:cxn>
                <a:cxn ang="0">
                  <a:pos x="211" y="0"/>
                </a:cxn>
                <a:cxn ang="0">
                  <a:pos x="208" y="1"/>
                </a:cxn>
                <a:cxn ang="0">
                  <a:pos x="208" y="1"/>
                </a:cxn>
              </a:cxnLst>
              <a:rect l="0" t="0" r="r" b="b"/>
              <a:pathLst>
                <a:path w="217" h="161">
                  <a:moveTo>
                    <a:pt x="208" y="1"/>
                  </a:moveTo>
                  <a:lnTo>
                    <a:pt x="208" y="1"/>
                  </a:lnTo>
                  <a:lnTo>
                    <a:pt x="155" y="34"/>
                  </a:lnTo>
                  <a:lnTo>
                    <a:pt x="127" y="52"/>
                  </a:lnTo>
                  <a:lnTo>
                    <a:pt x="101" y="69"/>
                  </a:lnTo>
                  <a:lnTo>
                    <a:pt x="75" y="89"/>
                  </a:lnTo>
                  <a:lnTo>
                    <a:pt x="50" y="108"/>
                  </a:lnTo>
                  <a:lnTo>
                    <a:pt x="25" y="129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2" y="158"/>
                  </a:lnTo>
                  <a:lnTo>
                    <a:pt x="6" y="161"/>
                  </a:lnTo>
                  <a:lnTo>
                    <a:pt x="8" y="159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33" y="137"/>
                  </a:lnTo>
                  <a:lnTo>
                    <a:pt x="58" y="116"/>
                  </a:lnTo>
                  <a:lnTo>
                    <a:pt x="83" y="98"/>
                  </a:lnTo>
                  <a:lnTo>
                    <a:pt x="108" y="78"/>
                  </a:lnTo>
                  <a:lnTo>
                    <a:pt x="134" y="61"/>
                  </a:lnTo>
                  <a:lnTo>
                    <a:pt x="161" y="43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6" y="9"/>
                  </a:lnTo>
                  <a:lnTo>
                    <a:pt x="217" y="8"/>
                  </a:lnTo>
                  <a:lnTo>
                    <a:pt x="216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08" y="1"/>
                  </a:lnTo>
                  <a:lnTo>
                    <a:pt x="20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1064"/>
            <p:cNvSpPr/>
            <p:nvPr/>
          </p:nvSpPr>
          <p:spPr bwMode="auto">
            <a:xfrm>
              <a:off x="4806951" y="4443413"/>
              <a:ext cx="107950" cy="73025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66" y="0"/>
                </a:cxn>
                <a:cxn ang="0">
                  <a:pos x="232" y="25"/>
                </a:cxn>
                <a:cxn ang="0">
                  <a:pos x="195" y="49"/>
                </a:cxn>
                <a:cxn ang="0">
                  <a:pos x="123" y="94"/>
                </a:cxn>
                <a:cxn ang="0">
                  <a:pos x="123" y="94"/>
                </a:cxn>
                <a:cxn ang="0">
                  <a:pos x="62" y="131"/>
                </a:cxn>
                <a:cxn ang="0">
                  <a:pos x="30" y="152"/>
                </a:cxn>
                <a:cxn ang="0">
                  <a:pos x="16" y="162"/>
                </a:cxn>
                <a:cxn ang="0">
                  <a:pos x="2" y="173"/>
                </a:cxn>
                <a:cxn ang="0">
                  <a:pos x="2" y="173"/>
                </a:cxn>
                <a:cxn ang="0">
                  <a:pos x="0" y="175"/>
                </a:cxn>
                <a:cxn ang="0">
                  <a:pos x="0" y="179"/>
                </a:cxn>
                <a:cxn ang="0">
                  <a:pos x="3" y="182"/>
                </a:cxn>
                <a:cxn ang="0">
                  <a:pos x="5" y="183"/>
                </a:cxn>
                <a:cxn ang="0">
                  <a:pos x="12" y="183"/>
                </a:cxn>
                <a:cxn ang="0">
                  <a:pos x="12" y="183"/>
                </a:cxn>
                <a:cxn ang="0">
                  <a:pos x="16" y="182"/>
                </a:cxn>
                <a:cxn ang="0">
                  <a:pos x="17" y="179"/>
                </a:cxn>
                <a:cxn ang="0">
                  <a:pos x="19" y="178"/>
                </a:cxn>
                <a:cxn ang="0">
                  <a:pos x="17" y="175"/>
                </a:cxn>
                <a:cxn ang="0">
                  <a:pos x="17" y="175"/>
                </a:cxn>
                <a:cxn ang="0">
                  <a:pos x="46" y="154"/>
                </a:cxn>
                <a:cxn ang="0">
                  <a:pos x="77" y="135"/>
                </a:cxn>
                <a:cxn ang="0">
                  <a:pos x="138" y="98"/>
                </a:cxn>
                <a:cxn ang="0">
                  <a:pos x="138" y="98"/>
                </a:cxn>
                <a:cxn ang="0">
                  <a:pos x="206" y="56"/>
                </a:cxn>
                <a:cxn ang="0">
                  <a:pos x="238" y="34"/>
                </a:cxn>
                <a:cxn ang="0">
                  <a:pos x="271" y="11"/>
                </a:cxn>
                <a:cxn ang="0">
                  <a:pos x="271" y="11"/>
                </a:cxn>
                <a:cxn ang="0">
                  <a:pos x="272" y="9"/>
                </a:cxn>
                <a:cxn ang="0">
                  <a:pos x="274" y="7"/>
                </a:cxn>
                <a:cxn ang="0">
                  <a:pos x="272" y="3"/>
                </a:cxn>
                <a:cxn ang="0">
                  <a:pos x="271" y="0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6" y="0"/>
                </a:cxn>
                <a:cxn ang="0">
                  <a:pos x="266" y="0"/>
                </a:cxn>
              </a:cxnLst>
              <a:rect l="0" t="0" r="r" b="b"/>
              <a:pathLst>
                <a:path w="274" h="183">
                  <a:moveTo>
                    <a:pt x="266" y="0"/>
                  </a:moveTo>
                  <a:lnTo>
                    <a:pt x="266" y="0"/>
                  </a:lnTo>
                  <a:lnTo>
                    <a:pt x="232" y="25"/>
                  </a:lnTo>
                  <a:lnTo>
                    <a:pt x="195" y="49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62" y="131"/>
                  </a:lnTo>
                  <a:lnTo>
                    <a:pt x="30" y="152"/>
                  </a:lnTo>
                  <a:lnTo>
                    <a:pt x="16" y="162"/>
                  </a:lnTo>
                  <a:lnTo>
                    <a:pt x="2" y="173"/>
                  </a:lnTo>
                  <a:lnTo>
                    <a:pt x="2" y="173"/>
                  </a:lnTo>
                  <a:lnTo>
                    <a:pt x="0" y="175"/>
                  </a:lnTo>
                  <a:lnTo>
                    <a:pt x="0" y="179"/>
                  </a:lnTo>
                  <a:lnTo>
                    <a:pt x="3" y="182"/>
                  </a:lnTo>
                  <a:lnTo>
                    <a:pt x="5" y="183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6" y="182"/>
                  </a:lnTo>
                  <a:lnTo>
                    <a:pt x="17" y="179"/>
                  </a:lnTo>
                  <a:lnTo>
                    <a:pt x="19" y="178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46" y="154"/>
                  </a:lnTo>
                  <a:lnTo>
                    <a:pt x="77" y="135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206" y="56"/>
                  </a:lnTo>
                  <a:lnTo>
                    <a:pt x="238" y="34"/>
                  </a:lnTo>
                  <a:lnTo>
                    <a:pt x="271" y="11"/>
                  </a:lnTo>
                  <a:lnTo>
                    <a:pt x="271" y="11"/>
                  </a:lnTo>
                  <a:lnTo>
                    <a:pt x="272" y="9"/>
                  </a:lnTo>
                  <a:lnTo>
                    <a:pt x="274" y="7"/>
                  </a:lnTo>
                  <a:lnTo>
                    <a:pt x="272" y="3"/>
                  </a:lnTo>
                  <a:lnTo>
                    <a:pt x="271" y="0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6" y="0"/>
                  </a:lnTo>
                  <a:lnTo>
                    <a:pt x="26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1065"/>
            <p:cNvSpPr/>
            <p:nvPr/>
          </p:nvSpPr>
          <p:spPr bwMode="auto">
            <a:xfrm>
              <a:off x="4784726" y="4462463"/>
              <a:ext cx="139700" cy="87313"/>
            </a:xfrm>
            <a:custGeom>
              <a:avLst/>
              <a:gdLst/>
              <a:ahLst/>
              <a:cxnLst>
                <a:cxn ang="0">
                  <a:pos x="343" y="3"/>
                </a:cxn>
                <a:cxn ang="0">
                  <a:pos x="339" y="4"/>
                </a:cxn>
                <a:cxn ang="0">
                  <a:pos x="334" y="6"/>
                </a:cxn>
                <a:cxn ang="0">
                  <a:pos x="317" y="17"/>
                </a:cxn>
                <a:cxn ang="0">
                  <a:pos x="301" y="30"/>
                </a:cxn>
                <a:cxn ang="0">
                  <a:pos x="250" y="67"/>
                </a:cxn>
                <a:cxn ang="0">
                  <a:pos x="196" y="98"/>
                </a:cxn>
                <a:cxn ang="0">
                  <a:pos x="147" y="123"/>
                </a:cxn>
                <a:cxn ang="0">
                  <a:pos x="98" y="150"/>
                </a:cxn>
                <a:cxn ang="0">
                  <a:pos x="75" y="167"/>
                </a:cxn>
                <a:cxn ang="0">
                  <a:pos x="29" y="199"/>
                </a:cxn>
                <a:cxn ang="0">
                  <a:pos x="3" y="210"/>
                </a:cxn>
                <a:cxn ang="0">
                  <a:pos x="1" y="212"/>
                </a:cxn>
                <a:cxn ang="0">
                  <a:pos x="0" y="218"/>
                </a:cxn>
                <a:cxn ang="0">
                  <a:pos x="1" y="222"/>
                </a:cxn>
                <a:cxn ang="0">
                  <a:pos x="7" y="222"/>
                </a:cxn>
                <a:cxn ang="0">
                  <a:pos x="18" y="217"/>
                </a:cxn>
                <a:cxn ang="0">
                  <a:pos x="52" y="195"/>
                </a:cxn>
                <a:cxn ang="0">
                  <a:pos x="84" y="173"/>
                </a:cxn>
                <a:cxn ang="0">
                  <a:pos x="95" y="166"/>
                </a:cxn>
                <a:cxn ang="0">
                  <a:pos x="119" y="150"/>
                </a:cxn>
                <a:cxn ang="0">
                  <a:pos x="143" y="135"/>
                </a:cxn>
                <a:cxn ang="0">
                  <a:pos x="171" y="120"/>
                </a:cxn>
                <a:cxn ang="0">
                  <a:pos x="201" y="107"/>
                </a:cxn>
                <a:cxn ang="0">
                  <a:pos x="254" y="78"/>
                </a:cxn>
                <a:cxn ang="0">
                  <a:pos x="301" y="44"/>
                </a:cxn>
                <a:cxn ang="0">
                  <a:pos x="320" y="29"/>
                </a:cxn>
                <a:cxn ang="0">
                  <a:pos x="337" y="17"/>
                </a:cxn>
                <a:cxn ang="0">
                  <a:pos x="340" y="16"/>
                </a:cxn>
                <a:cxn ang="0">
                  <a:pos x="348" y="14"/>
                </a:cxn>
                <a:cxn ang="0">
                  <a:pos x="352" y="8"/>
                </a:cxn>
                <a:cxn ang="0">
                  <a:pos x="353" y="4"/>
                </a:cxn>
                <a:cxn ang="0">
                  <a:pos x="351" y="1"/>
                </a:cxn>
                <a:cxn ang="0">
                  <a:pos x="344" y="1"/>
                </a:cxn>
                <a:cxn ang="0">
                  <a:pos x="343" y="3"/>
                </a:cxn>
              </a:cxnLst>
              <a:rect l="0" t="0" r="r" b="b"/>
              <a:pathLst>
                <a:path w="353" h="222">
                  <a:moveTo>
                    <a:pt x="343" y="3"/>
                  </a:moveTo>
                  <a:lnTo>
                    <a:pt x="343" y="3"/>
                  </a:lnTo>
                  <a:lnTo>
                    <a:pt x="341" y="4"/>
                  </a:lnTo>
                  <a:lnTo>
                    <a:pt x="339" y="4"/>
                  </a:lnTo>
                  <a:lnTo>
                    <a:pt x="334" y="6"/>
                  </a:lnTo>
                  <a:lnTo>
                    <a:pt x="334" y="6"/>
                  </a:lnTo>
                  <a:lnTo>
                    <a:pt x="324" y="10"/>
                  </a:lnTo>
                  <a:lnTo>
                    <a:pt x="317" y="17"/>
                  </a:lnTo>
                  <a:lnTo>
                    <a:pt x="301" y="30"/>
                  </a:lnTo>
                  <a:lnTo>
                    <a:pt x="301" y="30"/>
                  </a:lnTo>
                  <a:lnTo>
                    <a:pt x="276" y="50"/>
                  </a:lnTo>
                  <a:lnTo>
                    <a:pt x="250" y="67"/>
                  </a:lnTo>
                  <a:lnTo>
                    <a:pt x="224" y="8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47" y="123"/>
                  </a:lnTo>
                  <a:lnTo>
                    <a:pt x="122" y="136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75" y="167"/>
                  </a:lnTo>
                  <a:lnTo>
                    <a:pt x="52" y="184"/>
                  </a:lnTo>
                  <a:lnTo>
                    <a:pt x="29" y="199"/>
                  </a:lnTo>
                  <a:lnTo>
                    <a:pt x="16" y="205"/>
                  </a:lnTo>
                  <a:lnTo>
                    <a:pt x="3" y="210"/>
                  </a:lnTo>
                  <a:lnTo>
                    <a:pt x="3" y="210"/>
                  </a:lnTo>
                  <a:lnTo>
                    <a:pt x="1" y="212"/>
                  </a:lnTo>
                  <a:lnTo>
                    <a:pt x="0" y="214"/>
                  </a:lnTo>
                  <a:lnTo>
                    <a:pt x="0" y="218"/>
                  </a:lnTo>
                  <a:lnTo>
                    <a:pt x="0" y="221"/>
                  </a:lnTo>
                  <a:lnTo>
                    <a:pt x="1" y="222"/>
                  </a:lnTo>
                  <a:lnTo>
                    <a:pt x="4" y="222"/>
                  </a:lnTo>
                  <a:lnTo>
                    <a:pt x="7" y="222"/>
                  </a:lnTo>
                  <a:lnTo>
                    <a:pt x="7" y="222"/>
                  </a:lnTo>
                  <a:lnTo>
                    <a:pt x="18" y="217"/>
                  </a:lnTo>
                  <a:lnTo>
                    <a:pt x="30" y="210"/>
                  </a:lnTo>
                  <a:lnTo>
                    <a:pt x="52" y="195"/>
                  </a:lnTo>
                  <a:lnTo>
                    <a:pt x="73" y="180"/>
                  </a:lnTo>
                  <a:lnTo>
                    <a:pt x="84" y="17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107" y="158"/>
                  </a:lnTo>
                  <a:lnTo>
                    <a:pt x="119" y="150"/>
                  </a:lnTo>
                  <a:lnTo>
                    <a:pt x="143" y="135"/>
                  </a:lnTo>
                  <a:lnTo>
                    <a:pt x="143" y="135"/>
                  </a:lnTo>
                  <a:lnTo>
                    <a:pt x="156" y="127"/>
                  </a:lnTo>
                  <a:lnTo>
                    <a:pt x="171" y="120"/>
                  </a:lnTo>
                  <a:lnTo>
                    <a:pt x="201" y="107"/>
                  </a:lnTo>
                  <a:lnTo>
                    <a:pt x="201" y="107"/>
                  </a:lnTo>
                  <a:lnTo>
                    <a:pt x="228" y="94"/>
                  </a:lnTo>
                  <a:lnTo>
                    <a:pt x="254" y="78"/>
                  </a:lnTo>
                  <a:lnTo>
                    <a:pt x="277" y="63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20" y="29"/>
                  </a:lnTo>
                  <a:lnTo>
                    <a:pt x="332" y="20"/>
                  </a:lnTo>
                  <a:lnTo>
                    <a:pt x="337" y="17"/>
                  </a:lnTo>
                  <a:lnTo>
                    <a:pt x="340" y="16"/>
                  </a:lnTo>
                  <a:lnTo>
                    <a:pt x="340" y="16"/>
                  </a:lnTo>
                  <a:lnTo>
                    <a:pt x="344" y="16"/>
                  </a:lnTo>
                  <a:lnTo>
                    <a:pt x="348" y="14"/>
                  </a:lnTo>
                  <a:lnTo>
                    <a:pt x="352" y="8"/>
                  </a:lnTo>
                  <a:lnTo>
                    <a:pt x="352" y="8"/>
                  </a:lnTo>
                  <a:lnTo>
                    <a:pt x="353" y="6"/>
                  </a:lnTo>
                  <a:lnTo>
                    <a:pt x="353" y="4"/>
                  </a:lnTo>
                  <a:lnTo>
                    <a:pt x="352" y="3"/>
                  </a:lnTo>
                  <a:lnTo>
                    <a:pt x="351" y="1"/>
                  </a:lnTo>
                  <a:lnTo>
                    <a:pt x="347" y="0"/>
                  </a:lnTo>
                  <a:lnTo>
                    <a:pt x="344" y="1"/>
                  </a:lnTo>
                  <a:lnTo>
                    <a:pt x="343" y="3"/>
                  </a:lnTo>
                  <a:lnTo>
                    <a:pt x="3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066"/>
            <p:cNvSpPr/>
            <p:nvPr/>
          </p:nvSpPr>
          <p:spPr bwMode="auto">
            <a:xfrm>
              <a:off x="4519613" y="4484688"/>
              <a:ext cx="400050" cy="227013"/>
            </a:xfrm>
            <a:custGeom>
              <a:avLst/>
              <a:gdLst/>
              <a:ahLst/>
              <a:cxnLst>
                <a:cxn ang="0">
                  <a:pos x="1000" y="3"/>
                </a:cxn>
                <a:cxn ang="0">
                  <a:pos x="973" y="26"/>
                </a:cxn>
                <a:cxn ang="0">
                  <a:pos x="914" y="68"/>
                </a:cxn>
                <a:cxn ang="0">
                  <a:pos x="884" y="86"/>
                </a:cxn>
                <a:cxn ang="0">
                  <a:pos x="791" y="144"/>
                </a:cxn>
                <a:cxn ang="0">
                  <a:pos x="760" y="162"/>
                </a:cxn>
                <a:cxn ang="0">
                  <a:pos x="699" y="192"/>
                </a:cxn>
                <a:cxn ang="0">
                  <a:pos x="638" y="224"/>
                </a:cxn>
                <a:cxn ang="0">
                  <a:pos x="607" y="241"/>
                </a:cxn>
                <a:cxn ang="0">
                  <a:pos x="544" y="273"/>
                </a:cxn>
                <a:cxn ang="0">
                  <a:pos x="510" y="287"/>
                </a:cxn>
                <a:cxn ang="0">
                  <a:pos x="447" y="314"/>
                </a:cxn>
                <a:cxn ang="0">
                  <a:pos x="385" y="348"/>
                </a:cxn>
                <a:cxn ang="0">
                  <a:pos x="327" y="386"/>
                </a:cxn>
                <a:cxn ang="0">
                  <a:pos x="270" y="424"/>
                </a:cxn>
                <a:cxn ang="0">
                  <a:pos x="236" y="442"/>
                </a:cxn>
                <a:cxn ang="0">
                  <a:pos x="201" y="458"/>
                </a:cxn>
                <a:cxn ang="0">
                  <a:pos x="170" y="476"/>
                </a:cxn>
                <a:cxn ang="0">
                  <a:pos x="138" y="494"/>
                </a:cxn>
                <a:cxn ang="0">
                  <a:pos x="74" y="531"/>
                </a:cxn>
                <a:cxn ang="0">
                  <a:pos x="58" y="540"/>
                </a:cxn>
                <a:cxn ang="0">
                  <a:pos x="32" y="553"/>
                </a:cxn>
                <a:cxn ang="0">
                  <a:pos x="14" y="559"/>
                </a:cxn>
                <a:cxn ang="0">
                  <a:pos x="5" y="560"/>
                </a:cxn>
                <a:cxn ang="0">
                  <a:pos x="1" y="562"/>
                </a:cxn>
                <a:cxn ang="0">
                  <a:pos x="1" y="570"/>
                </a:cxn>
                <a:cxn ang="0">
                  <a:pos x="5" y="572"/>
                </a:cxn>
                <a:cxn ang="0">
                  <a:pos x="10" y="572"/>
                </a:cxn>
                <a:cxn ang="0">
                  <a:pos x="14" y="570"/>
                </a:cxn>
                <a:cxn ang="0">
                  <a:pos x="39" y="564"/>
                </a:cxn>
                <a:cxn ang="0">
                  <a:pos x="62" y="552"/>
                </a:cxn>
                <a:cxn ang="0">
                  <a:pos x="108" y="526"/>
                </a:cxn>
                <a:cxn ang="0">
                  <a:pos x="176" y="487"/>
                </a:cxn>
                <a:cxn ang="0">
                  <a:pos x="247" y="449"/>
                </a:cxn>
                <a:cxn ang="0">
                  <a:pos x="264" y="440"/>
                </a:cxn>
                <a:cxn ang="0">
                  <a:pos x="315" y="408"/>
                </a:cxn>
                <a:cxn ang="0">
                  <a:pos x="382" y="366"/>
                </a:cxn>
                <a:cxn ang="0">
                  <a:pos x="416" y="347"/>
                </a:cxn>
                <a:cxn ang="0">
                  <a:pos x="485" y="310"/>
                </a:cxn>
                <a:cxn ang="0">
                  <a:pos x="522" y="294"/>
                </a:cxn>
                <a:cxn ang="0">
                  <a:pos x="552" y="283"/>
                </a:cxn>
                <a:cxn ang="0">
                  <a:pos x="608" y="254"/>
                </a:cxn>
                <a:cxn ang="0">
                  <a:pos x="637" y="238"/>
                </a:cxn>
                <a:cxn ang="0">
                  <a:pos x="701" y="204"/>
                </a:cxn>
                <a:cxn ang="0">
                  <a:pos x="766" y="171"/>
                </a:cxn>
                <a:cxn ang="0">
                  <a:pos x="799" y="153"/>
                </a:cxn>
                <a:cxn ang="0">
                  <a:pos x="898" y="92"/>
                </a:cxn>
                <a:cxn ang="0">
                  <a:pos x="928" y="73"/>
                </a:cxn>
                <a:cxn ang="0">
                  <a:pos x="983" y="33"/>
                </a:cxn>
                <a:cxn ang="0">
                  <a:pos x="1008" y="11"/>
                </a:cxn>
                <a:cxn ang="0">
                  <a:pos x="1009" y="8"/>
                </a:cxn>
                <a:cxn ang="0">
                  <a:pos x="1008" y="3"/>
                </a:cxn>
                <a:cxn ang="0">
                  <a:pos x="1002" y="1"/>
                </a:cxn>
                <a:cxn ang="0">
                  <a:pos x="1000" y="3"/>
                </a:cxn>
              </a:cxnLst>
              <a:rect l="0" t="0" r="r" b="b"/>
              <a:pathLst>
                <a:path w="1009" h="572">
                  <a:moveTo>
                    <a:pt x="1000" y="3"/>
                  </a:moveTo>
                  <a:lnTo>
                    <a:pt x="1000" y="3"/>
                  </a:lnTo>
                  <a:lnTo>
                    <a:pt x="987" y="15"/>
                  </a:lnTo>
                  <a:lnTo>
                    <a:pt x="973" y="26"/>
                  </a:lnTo>
                  <a:lnTo>
                    <a:pt x="944" y="49"/>
                  </a:lnTo>
                  <a:lnTo>
                    <a:pt x="914" y="68"/>
                  </a:lnTo>
                  <a:lnTo>
                    <a:pt x="884" y="86"/>
                  </a:lnTo>
                  <a:lnTo>
                    <a:pt x="884" y="86"/>
                  </a:lnTo>
                  <a:lnTo>
                    <a:pt x="822" y="124"/>
                  </a:lnTo>
                  <a:lnTo>
                    <a:pt x="791" y="144"/>
                  </a:lnTo>
                  <a:lnTo>
                    <a:pt x="760" y="162"/>
                  </a:lnTo>
                  <a:lnTo>
                    <a:pt x="760" y="162"/>
                  </a:lnTo>
                  <a:lnTo>
                    <a:pt x="729" y="178"/>
                  </a:lnTo>
                  <a:lnTo>
                    <a:pt x="699" y="192"/>
                  </a:lnTo>
                  <a:lnTo>
                    <a:pt x="668" y="207"/>
                  </a:lnTo>
                  <a:lnTo>
                    <a:pt x="638" y="224"/>
                  </a:lnTo>
                  <a:lnTo>
                    <a:pt x="638" y="224"/>
                  </a:lnTo>
                  <a:lnTo>
                    <a:pt x="607" y="241"/>
                  </a:lnTo>
                  <a:lnTo>
                    <a:pt x="575" y="258"/>
                  </a:lnTo>
                  <a:lnTo>
                    <a:pt x="544" y="273"/>
                  </a:lnTo>
                  <a:lnTo>
                    <a:pt x="510" y="287"/>
                  </a:lnTo>
                  <a:lnTo>
                    <a:pt x="510" y="287"/>
                  </a:lnTo>
                  <a:lnTo>
                    <a:pt x="478" y="300"/>
                  </a:lnTo>
                  <a:lnTo>
                    <a:pt x="447" y="314"/>
                  </a:lnTo>
                  <a:lnTo>
                    <a:pt x="416" y="330"/>
                  </a:lnTo>
                  <a:lnTo>
                    <a:pt x="385" y="348"/>
                  </a:lnTo>
                  <a:lnTo>
                    <a:pt x="357" y="366"/>
                  </a:lnTo>
                  <a:lnTo>
                    <a:pt x="327" y="386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53" y="433"/>
                  </a:lnTo>
                  <a:lnTo>
                    <a:pt x="236" y="442"/>
                  </a:lnTo>
                  <a:lnTo>
                    <a:pt x="201" y="458"/>
                  </a:lnTo>
                  <a:lnTo>
                    <a:pt x="201" y="458"/>
                  </a:lnTo>
                  <a:lnTo>
                    <a:pt x="185" y="467"/>
                  </a:lnTo>
                  <a:lnTo>
                    <a:pt x="170" y="476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07" y="513"/>
                  </a:lnTo>
                  <a:lnTo>
                    <a:pt x="74" y="531"/>
                  </a:lnTo>
                  <a:lnTo>
                    <a:pt x="74" y="531"/>
                  </a:lnTo>
                  <a:lnTo>
                    <a:pt x="58" y="540"/>
                  </a:lnTo>
                  <a:lnTo>
                    <a:pt x="41" y="549"/>
                  </a:lnTo>
                  <a:lnTo>
                    <a:pt x="32" y="553"/>
                  </a:lnTo>
                  <a:lnTo>
                    <a:pt x="23" y="556"/>
                  </a:lnTo>
                  <a:lnTo>
                    <a:pt x="14" y="559"/>
                  </a:lnTo>
                  <a:lnTo>
                    <a:pt x="5" y="560"/>
                  </a:lnTo>
                  <a:lnTo>
                    <a:pt x="5" y="560"/>
                  </a:lnTo>
                  <a:lnTo>
                    <a:pt x="2" y="561"/>
                  </a:lnTo>
                  <a:lnTo>
                    <a:pt x="1" y="562"/>
                  </a:lnTo>
                  <a:lnTo>
                    <a:pt x="0" y="566"/>
                  </a:lnTo>
                  <a:lnTo>
                    <a:pt x="1" y="570"/>
                  </a:lnTo>
                  <a:lnTo>
                    <a:pt x="2" y="572"/>
                  </a:lnTo>
                  <a:lnTo>
                    <a:pt x="5" y="572"/>
                  </a:lnTo>
                  <a:lnTo>
                    <a:pt x="10" y="572"/>
                  </a:lnTo>
                  <a:lnTo>
                    <a:pt x="10" y="572"/>
                  </a:lnTo>
                  <a:lnTo>
                    <a:pt x="14" y="570"/>
                  </a:lnTo>
                  <a:lnTo>
                    <a:pt x="14" y="570"/>
                  </a:lnTo>
                  <a:lnTo>
                    <a:pt x="26" y="568"/>
                  </a:lnTo>
                  <a:lnTo>
                    <a:pt x="39" y="564"/>
                  </a:lnTo>
                  <a:lnTo>
                    <a:pt x="51" y="559"/>
                  </a:lnTo>
                  <a:lnTo>
                    <a:pt x="62" y="552"/>
                  </a:lnTo>
                  <a:lnTo>
                    <a:pt x="86" y="539"/>
                  </a:lnTo>
                  <a:lnTo>
                    <a:pt x="108" y="526"/>
                  </a:lnTo>
                  <a:lnTo>
                    <a:pt x="108" y="526"/>
                  </a:lnTo>
                  <a:lnTo>
                    <a:pt x="176" y="487"/>
                  </a:lnTo>
                  <a:lnTo>
                    <a:pt x="211" y="467"/>
                  </a:lnTo>
                  <a:lnTo>
                    <a:pt x="247" y="449"/>
                  </a:lnTo>
                  <a:lnTo>
                    <a:pt x="247" y="449"/>
                  </a:lnTo>
                  <a:lnTo>
                    <a:pt x="264" y="440"/>
                  </a:lnTo>
                  <a:lnTo>
                    <a:pt x="281" y="429"/>
                  </a:lnTo>
                  <a:lnTo>
                    <a:pt x="315" y="408"/>
                  </a:lnTo>
                  <a:lnTo>
                    <a:pt x="348" y="386"/>
                  </a:lnTo>
                  <a:lnTo>
                    <a:pt x="382" y="366"/>
                  </a:lnTo>
                  <a:lnTo>
                    <a:pt x="382" y="366"/>
                  </a:lnTo>
                  <a:lnTo>
                    <a:pt x="416" y="347"/>
                  </a:lnTo>
                  <a:lnTo>
                    <a:pt x="451" y="327"/>
                  </a:lnTo>
                  <a:lnTo>
                    <a:pt x="485" y="310"/>
                  </a:lnTo>
                  <a:lnTo>
                    <a:pt x="503" y="302"/>
                  </a:lnTo>
                  <a:lnTo>
                    <a:pt x="522" y="294"/>
                  </a:lnTo>
                  <a:lnTo>
                    <a:pt x="522" y="294"/>
                  </a:lnTo>
                  <a:lnTo>
                    <a:pt x="552" y="283"/>
                  </a:lnTo>
                  <a:lnTo>
                    <a:pt x="580" y="270"/>
                  </a:lnTo>
                  <a:lnTo>
                    <a:pt x="608" y="254"/>
                  </a:lnTo>
                  <a:lnTo>
                    <a:pt x="637" y="238"/>
                  </a:lnTo>
                  <a:lnTo>
                    <a:pt x="637" y="238"/>
                  </a:lnTo>
                  <a:lnTo>
                    <a:pt x="668" y="221"/>
                  </a:lnTo>
                  <a:lnTo>
                    <a:pt x="701" y="204"/>
                  </a:lnTo>
                  <a:lnTo>
                    <a:pt x="733" y="188"/>
                  </a:lnTo>
                  <a:lnTo>
                    <a:pt x="766" y="171"/>
                  </a:lnTo>
                  <a:lnTo>
                    <a:pt x="766" y="171"/>
                  </a:lnTo>
                  <a:lnTo>
                    <a:pt x="799" y="153"/>
                  </a:lnTo>
                  <a:lnTo>
                    <a:pt x="833" y="132"/>
                  </a:lnTo>
                  <a:lnTo>
                    <a:pt x="898" y="92"/>
                  </a:lnTo>
                  <a:lnTo>
                    <a:pt x="898" y="92"/>
                  </a:lnTo>
                  <a:lnTo>
                    <a:pt x="928" y="73"/>
                  </a:lnTo>
                  <a:lnTo>
                    <a:pt x="956" y="54"/>
                  </a:lnTo>
                  <a:lnTo>
                    <a:pt x="983" y="33"/>
                  </a:lnTo>
                  <a:lnTo>
                    <a:pt x="995" y="22"/>
                  </a:lnTo>
                  <a:lnTo>
                    <a:pt x="1008" y="11"/>
                  </a:lnTo>
                  <a:lnTo>
                    <a:pt x="1008" y="11"/>
                  </a:lnTo>
                  <a:lnTo>
                    <a:pt x="1009" y="8"/>
                  </a:lnTo>
                  <a:lnTo>
                    <a:pt x="1009" y="7"/>
                  </a:lnTo>
                  <a:lnTo>
                    <a:pt x="1008" y="3"/>
                  </a:lnTo>
                  <a:lnTo>
                    <a:pt x="1004" y="0"/>
                  </a:lnTo>
                  <a:lnTo>
                    <a:pt x="1002" y="1"/>
                  </a:lnTo>
                  <a:lnTo>
                    <a:pt x="1000" y="3"/>
                  </a:lnTo>
                  <a:lnTo>
                    <a:pt x="100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067"/>
            <p:cNvSpPr/>
            <p:nvPr/>
          </p:nvSpPr>
          <p:spPr bwMode="auto">
            <a:xfrm>
              <a:off x="4546601" y="4522788"/>
              <a:ext cx="357188" cy="195263"/>
            </a:xfrm>
            <a:custGeom>
              <a:avLst/>
              <a:gdLst/>
              <a:ahLst/>
              <a:cxnLst>
                <a:cxn ang="0">
                  <a:pos x="892" y="3"/>
                </a:cxn>
                <a:cxn ang="0">
                  <a:pos x="883" y="10"/>
                </a:cxn>
                <a:cxn ang="0">
                  <a:pos x="849" y="26"/>
                </a:cxn>
                <a:cxn ang="0">
                  <a:pos x="835" y="33"/>
                </a:cxn>
                <a:cxn ang="0">
                  <a:pos x="798" y="56"/>
                </a:cxn>
                <a:cxn ang="0">
                  <a:pos x="740" y="91"/>
                </a:cxn>
                <a:cxn ang="0">
                  <a:pos x="685" y="131"/>
                </a:cxn>
                <a:cxn ang="0">
                  <a:pos x="659" y="149"/>
                </a:cxn>
                <a:cxn ang="0">
                  <a:pos x="604" y="184"/>
                </a:cxn>
                <a:cxn ang="0">
                  <a:pos x="520" y="231"/>
                </a:cxn>
                <a:cxn ang="0">
                  <a:pos x="463" y="261"/>
                </a:cxn>
                <a:cxn ang="0">
                  <a:pos x="357" y="322"/>
                </a:cxn>
                <a:cxn ang="0">
                  <a:pos x="328" y="337"/>
                </a:cxn>
                <a:cxn ang="0">
                  <a:pos x="242" y="382"/>
                </a:cxn>
                <a:cxn ang="0">
                  <a:pos x="184" y="409"/>
                </a:cxn>
                <a:cxn ang="0">
                  <a:pos x="124" y="433"/>
                </a:cxn>
                <a:cxn ang="0">
                  <a:pos x="100" y="442"/>
                </a:cxn>
                <a:cxn ang="0">
                  <a:pos x="75" y="451"/>
                </a:cxn>
                <a:cxn ang="0">
                  <a:pos x="41" y="468"/>
                </a:cxn>
                <a:cxn ang="0">
                  <a:pos x="14" y="479"/>
                </a:cxn>
                <a:cxn ang="0">
                  <a:pos x="5" y="480"/>
                </a:cxn>
                <a:cxn ang="0">
                  <a:pos x="1" y="482"/>
                </a:cxn>
                <a:cxn ang="0">
                  <a:pos x="0" y="489"/>
                </a:cxn>
                <a:cxn ang="0">
                  <a:pos x="2" y="492"/>
                </a:cxn>
                <a:cxn ang="0">
                  <a:pos x="5" y="492"/>
                </a:cxn>
                <a:cxn ang="0">
                  <a:pos x="32" y="485"/>
                </a:cxn>
                <a:cxn ang="0">
                  <a:pos x="57" y="475"/>
                </a:cxn>
                <a:cxn ang="0">
                  <a:pos x="96" y="455"/>
                </a:cxn>
                <a:cxn ang="0">
                  <a:pos x="108" y="450"/>
                </a:cxn>
                <a:cxn ang="0">
                  <a:pos x="193" y="417"/>
                </a:cxn>
                <a:cxn ang="0">
                  <a:pos x="221" y="404"/>
                </a:cxn>
                <a:cxn ang="0">
                  <a:pos x="308" y="363"/>
                </a:cxn>
                <a:cxn ang="0">
                  <a:pos x="336" y="348"/>
                </a:cxn>
                <a:cxn ang="0">
                  <a:pos x="429" y="293"/>
                </a:cxn>
                <a:cxn ang="0">
                  <a:pos x="460" y="276"/>
                </a:cxn>
                <a:cxn ang="0">
                  <a:pos x="578" y="213"/>
                </a:cxn>
                <a:cxn ang="0">
                  <a:pos x="635" y="179"/>
                </a:cxn>
                <a:cxn ang="0">
                  <a:pos x="690" y="140"/>
                </a:cxn>
                <a:cxn ang="0">
                  <a:pos x="718" y="120"/>
                </a:cxn>
                <a:cxn ang="0">
                  <a:pos x="803" y="67"/>
                </a:cxn>
                <a:cxn ang="0">
                  <a:pos x="834" y="47"/>
                </a:cxn>
                <a:cxn ang="0">
                  <a:pos x="867" y="31"/>
                </a:cxn>
                <a:cxn ang="0">
                  <a:pos x="876" y="27"/>
                </a:cxn>
                <a:cxn ang="0">
                  <a:pos x="893" y="18"/>
                </a:cxn>
                <a:cxn ang="0">
                  <a:pos x="900" y="10"/>
                </a:cxn>
                <a:cxn ang="0">
                  <a:pos x="901" y="6"/>
                </a:cxn>
                <a:cxn ang="0">
                  <a:pos x="898" y="1"/>
                </a:cxn>
                <a:cxn ang="0">
                  <a:pos x="894" y="1"/>
                </a:cxn>
                <a:cxn ang="0">
                  <a:pos x="892" y="3"/>
                </a:cxn>
              </a:cxnLst>
              <a:rect l="0" t="0" r="r" b="b"/>
              <a:pathLst>
                <a:path w="901" h="492">
                  <a:moveTo>
                    <a:pt x="892" y="3"/>
                  </a:moveTo>
                  <a:lnTo>
                    <a:pt x="892" y="3"/>
                  </a:lnTo>
                  <a:lnTo>
                    <a:pt x="888" y="6"/>
                  </a:lnTo>
                  <a:lnTo>
                    <a:pt x="883" y="10"/>
                  </a:lnTo>
                  <a:lnTo>
                    <a:pt x="872" y="17"/>
                  </a:lnTo>
                  <a:lnTo>
                    <a:pt x="849" y="26"/>
                  </a:lnTo>
                  <a:lnTo>
                    <a:pt x="849" y="26"/>
                  </a:lnTo>
                  <a:lnTo>
                    <a:pt x="835" y="33"/>
                  </a:lnTo>
                  <a:lnTo>
                    <a:pt x="822" y="40"/>
                  </a:lnTo>
                  <a:lnTo>
                    <a:pt x="798" y="56"/>
                  </a:lnTo>
                  <a:lnTo>
                    <a:pt x="798" y="56"/>
                  </a:lnTo>
                  <a:lnTo>
                    <a:pt x="740" y="91"/>
                  </a:lnTo>
                  <a:lnTo>
                    <a:pt x="713" y="111"/>
                  </a:lnTo>
                  <a:lnTo>
                    <a:pt x="685" y="131"/>
                  </a:lnTo>
                  <a:lnTo>
                    <a:pt x="685" y="131"/>
                  </a:lnTo>
                  <a:lnTo>
                    <a:pt x="659" y="149"/>
                  </a:lnTo>
                  <a:lnTo>
                    <a:pt x="631" y="167"/>
                  </a:lnTo>
                  <a:lnTo>
                    <a:pt x="604" y="184"/>
                  </a:lnTo>
                  <a:lnTo>
                    <a:pt x="576" y="200"/>
                  </a:lnTo>
                  <a:lnTo>
                    <a:pt x="520" y="231"/>
                  </a:lnTo>
                  <a:lnTo>
                    <a:pt x="463" y="261"/>
                  </a:lnTo>
                  <a:lnTo>
                    <a:pt x="463" y="261"/>
                  </a:lnTo>
                  <a:lnTo>
                    <a:pt x="409" y="290"/>
                  </a:lnTo>
                  <a:lnTo>
                    <a:pt x="357" y="322"/>
                  </a:lnTo>
                  <a:lnTo>
                    <a:pt x="357" y="322"/>
                  </a:lnTo>
                  <a:lnTo>
                    <a:pt x="328" y="337"/>
                  </a:lnTo>
                  <a:lnTo>
                    <a:pt x="300" y="353"/>
                  </a:lnTo>
                  <a:lnTo>
                    <a:pt x="242" y="382"/>
                  </a:lnTo>
                  <a:lnTo>
                    <a:pt x="242" y="382"/>
                  </a:lnTo>
                  <a:lnTo>
                    <a:pt x="184" y="409"/>
                  </a:lnTo>
                  <a:lnTo>
                    <a:pt x="154" y="421"/>
                  </a:lnTo>
                  <a:lnTo>
                    <a:pt x="124" y="433"/>
                  </a:lnTo>
                  <a:lnTo>
                    <a:pt x="124" y="433"/>
                  </a:lnTo>
                  <a:lnTo>
                    <a:pt x="100" y="442"/>
                  </a:lnTo>
                  <a:lnTo>
                    <a:pt x="75" y="451"/>
                  </a:lnTo>
                  <a:lnTo>
                    <a:pt x="75" y="451"/>
                  </a:lnTo>
                  <a:lnTo>
                    <a:pt x="58" y="459"/>
                  </a:lnTo>
                  <a:lnTo>
                    <a:pt x="41" y="468"/>
                  </a:lnTo>
                  <a:lnTo>
                    <a:pt x="23" y="476"/>
                  </a:lnTo>
                  <a:lnTo>
                    <a:pt x="14" y="479"/>
                  </a:lnTo>
                  <a:lnTo>
                    <a:pt x="5" y="480"/>
                  </a:lnTo>
                  <a:lnTo>
                    <a:pt x="5" y="480"/>
                  </a:lnTo>
                  <a:lnTo>
                    <a:pt x="2" y="481"/>
                  </a:lnTo>
                  <a:lnTo>
                    <a:pt x="1" y="482"/>
                  </a:lnTo>
                  <a:lnTo>
                    <a:pt x="0" y="486"/>
                  </a:lnTo>
                  <a:lnTo>
                    <a:pt x="0" y="489"/>
                  </a:lnTo>
                  <a:lnTo>
                    <a:pt x="1" y="490"/>
                  </a:lnTo>
                  <a:lnTo>
                    <a:pt x="2" y="492"/>
                  </a:lnTo>
                  <a:lnTo>
                    <a:pt x="5" y="492"/>
                  </a:lnTo>
                  <a:lnTo>
                    <a:pt x="5" y="492"/>
                  </a:lnTo>
                  <a:lnTo>
                    <a:pt x="19" y="489"/>
                  </a:lnTo>
                  <a:lnTo>
                    <a:pt x="32" y="485"/>
                  </a:lnTo>
                  <a:lnTo>
                    <a:pt x="45" y="480"/>
                  </a:lnTo>
                  <a:lnTo>
                    <a:pt x="57" y="475"/>
                  </a:lnTo>
                  <a:lnTo>
                    <a:pt x="83" y="462"/>
                  </a:lnTo>
                  <a:lnTo>
                    <a:pt x="96" y="455"/>
                  </a:lnTo>
                  <a:lnTo>
                    <a:pt x="108" y="450"/>
                  </a:lnTo>
                  <a:lnTo>
                    <a:pt x="108" y="450"/>
                  </a:lnTo>
                  <a:lnTo>
                    <a:pt x="166" y="429"/>
                  </a:lnTo>
                  <a:lnTo>
                    <a:pt x="193" y="417"/>
                  </a:lnTo>
                  <a:lnTo>
                    <a:pt x="221" y="404"/>
                  </a:lnTo>
                  <a:lnTo>
                    <a:pt x="221" y="404"/>
                  </a:lnTo>
                  <a:lnTo>
                    <a:pt x="280" y="378"/>
                  </a:lnTo>
                  <a:lnTo>
                    <a:pt x="308" y="363"/>
                  </a:lnTo>
                  <a:lnTo>
                    <a:pt x="336" y="348"/>
                  </a:lnTo>
                  <a:lnTo>
                    <a:pt x="336" y="348"/>
                  </a:lnTo>
                  <a:lnTo>
                    <a:pt x="397" y="311"/>
                  </a:lnTo>
                  <a:lnTo>
                    <a:pt x="429" y="293"/>
                  </a:lnTo>
                  <a:lnTo>
                    <a:pt x="460" y="276"/>
                  </a:lnTo>
                  <a:lnTo>
                    <a:pt x="460" y="276"/>
                  </a:lnTo>
                  <a:lnTo>
                    <a:pt x="519" y="246"/>
                  </a:lnTo>
                  <a:lnTo>
                    <a:pt x="578" y="213"/>
                  </a:lnTo>
                  <a:lnTo>
                    <a:pt x="607" y="196"/>
                  </a:lnTo>
                  <a:lnTo>
                    <a:pt x="635" y="179"/>
                  </a:lnTo>
                  <a:lnTo>
                    <a:pt x="663" y="159"/>
                  </a:lnTo>
                  <a:lnTo>
                    <a:pt x="690" y="140"/>
                  </a:lnTo>
                  <a:lnTo>
                    <a:pt x="690" y="140"/>
                  </a:lnTo>
                  <a:lnTo>
                    <a:pt x="718" y="120"/>
                  </a:lnTo>
                  <a:lnTo>
                    <a:pt x="745" y="102"/>
                  </a:lnTo>
                  <a:lnTo>
                    <a:pt x="803" y="67"/>
                  </a:lnTo>
                  <a:lnTo>
                    <a:pt x="803" y="67"/>
                  </a:lnTo>
                  <a:lnTo>
                    <a:pt x="834" y="47"/>
                  </a:lnTo>
                  <a:lnTo>
                    <a:pt x="850" y="38"/>
                  </a:lnTo>
                  <a:lnTo>
                    <a:pt x="867" y="31"/>
                  </a:lnTo>
                  <a:lnTo>
                    <a:pt x="867" y="31"/>
                  </a:lnTo>
                  <a:lnTo>
                    <a:pt x="876" y="27"/>
                  </a:lnTo>
                  <a:lnTo>
                    <a:pt x="885" y="23"/>
                  </a:lnTo>
                  <a:lnTo>
                    <a:pt x="893" y="18"/>
                  </a:lnTo>
                  <a:lnTo>
                    <a:pt x="900" y="10"/>
                  </a:lnTo>
                  <a:lnTo>
                    <a:pt x="900" y="10"/>
                  </a:lnTo>
                  <a:lnTo>
                    <a:pt x="901" y="8"/>
                  </a:lnTo>
                  <a:lnTo>
                    <a:pt x="901" y="6"/>
                  </a:lnTo>
                  <a:lnTo>
                    <a:pt x="900" y="3"/>
                  </a:lnTo>
                  <a:lnTo>
                    <a:pt x="898" y="1"/>
                  </a:lnTo>
                  <a:lnTo>
                    <a:pt x="896" y="0"/>
                  </a:lnTo>
                  <a:lnTo>
                    <a:pt x="894" y="1"/>
                  </a:lnTo>
                  <a:lnTo>
                    <a:pt x="892" y="3"/>
                  </a:lnTo>
                  <a:lnTo>
                    <a:pt x="89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068"/>
            <p:cNvSpPr/>
            <p:nvPr/>
          </p:nvSpPr>
          <p:spPr bwMode="auto">
            <a:xfrm>
              <a:off x="4610101" y="4557713"/>
              <a:ext cx="282575" cy="153988"/>
            </a:xfrm>
            <a:custGeom>
              <a:avLst/>
              <a:gdLst/>
              <a:ahLst/>
              <a:cxnLst>
                <a:cxn ang="0">
                  <a:pos x="704" y="2"/>
                </a:cxn>
                <a:cxn ang="0">
                  <a:pos x="688" y="9"/>
                </a:cxn>
                <a:cxn ang="0">
                  <a:pos x="673" y="16"/>
                </a:cxn>
                <a:cxn ang="0">
                  <a:pos x="663" y="21"/>
                </a:cxn>
                <a:cxn ang="0">
                  <a:pos x="637" y="41"/>
                </a:cxn>
                <a:cxn ang="0">
                  <a:pos x="616" y="55"/>
                </a:cxn>
                <a:cxn ang="0">
                  <a:pos x="577" y="85"/>
                </a:cxn>
                <a:cxn ang="0">
                  <a:pos x="555" y="98"/>
                </a:cxn>
                <a:cxn ang="0">
                  <a:pos x="462" y="148"/>
                </a:cxn>
                <a:cxn ang="0">
                  <a:pos x="438" y="162"/>
                </a:cxn>
                <a:cxn ang="0">
                  <a:pos x="390" y="192"/>
                </a:cxn>
                <a:cxn ang="0">
                  <a:pos x="365" y="206"/>
                </a:cxn>
                <a:cxn ang="0">
                  <a:pos x="340" y="216"/>
                </a:cxn>
                <a:cxn ang="0">
                  <a:pos x="270" y="253"/>
                </a:cxn>
                <a:cxn ang="0">
                  <a:pos x="174" y="302"/>
                </a:cxn>
                <a:cxn ang="0">
                  <a:pos x="132" y="321"/>
                </a:cxn>
                <a:cxn ang="0">
                  <a:pos x="89" y="340"/>
                </a:cxn>
                <a:cxn ang="0">
                  <a:pos x="70" y="352"/>
                </a:cxn>
                <a:cxn ang="0">
                  <a:pos x="26" y="372"/>
                </a:cxn>
                <a:cxn ang="0">
                  <a:pos x="4" y="377"/>
                </a:cxn>
                <a:cxn ang="0">
                  <a:pos x="3" y="378"/>
                </a:cxn>
                <a:cxn ang="0">
                  <a:pos x="0" y="382"/>
                </a:cxn>
                <a:cxn ang="0">
                  <a:pos x="3" y="387"/>
                </a:cxn>
                <a:cxn ang="0">
                  <a:pos x="8" y="389"/>
                </a:cxn>
                <a:cxn ang="0">
                  <a:pos x="24" y="385"/>
                </a:cxn>
                <a:cxn ang="0">
                  <a:pos x="70" y="364"/>
                </a:cxn>
                <a:cxn ang="0">
                  <a:pos x="115" y="342"/>
                </a:cxn>
                <a:cxn ang="0">
                  <a:pos x="161" y="321"/>
                </a:cxn>
                <a:cxn ang="0">
                  <a:pos x="212" y="297"/>
                </a:cxn>
                <a:cxn ang="0">
                  <a:pos x="312" y="245"/>
                </a:cxn>
                <a:cxn ang="0">
                  <a:pos x="361" y="219"/>
                </a:cxn>
                <a:cxn ang="0">
                  <a:pos x="411" y="192"/>
                </a:cxn>
                <a:cxn ang="0">
                  <a:pos x="459" y="164"/>
                </a:cxn>
                <a:cxn ang="0">
                  <a:pos x="510" y="135"/>
                </a:cxn>
                <a:cxn ang="0">
                  <a:pos x="561" y="107"/>
                </a:cxn>
                <a:cxn ang="0">
                  <a:pos x="607" y="77"/>
                </a:cxn>
                <a:cxn ang="0">
                  <a:pos x="652" y="45"/>
                </a:cxn>
                <a:cxn ang="0">
                  <a:pos x="670" y="32"/>
                </a:cxn>
                <a:cxn ang="0">
                  <a:pos x="691" y="20"/>
                </a:cxn>
                <a:cxn ang="0">
                  <a:pos x="701" y="16"/>
                </a:cxn>
                <a:cxn ang="0">
                  <a:pos x="712" y="11"/>
                </a:cxn>
                <a:cxn ang="0">
                  <a:pos x="714" y="8"/>
                </a:cxn>
                <a:cxn ang="0">
                  <a:pos x="713" y="3"/>
                </a:cxn>
                <a:cxn ang="0">
                  <a:pos x="707" y="0"/>
                </a:cxn>
                <a:cxn ang="0">
                  <a:pos x="704" y="2"/>
                </a:cxn>
              </a:cxnLst>
              <a:rect l="0" t="0" r="r" b="b"/>
              <a:pathLst>
                <a:path w="714" h="389">
                  <a:moveTo>
                    <a:pt x="704" y="2"/>
                  </a:moveTo>
                  <a:lnTo>
                    <a:pt x="704" y="2"/>
                  </a:lnTo>
                  <a:lnTo>
                    <a:pt x="697" y="7"/>
                  </a:lnTo>
                  <a:lnTo>
                    <a:pt x="688" y="9"/>
                  </a:lnTo>
                  <a:lnTo>
                    <a:pt x="680" y="13"/>
                  </a:lnTo>
                  <a:lnTo>
                    <a:pt x="673" y="16"/>
                  </a:lnTo>
                  <a:lnTo>
                    <a:pt x="673" y="16"/>
                  </a:lnTo>
                  <a:lnTo>
                    <a:pt x="663" y="21"/>
                  </a:lnTo>
                  <a:lnTo>
                    <a:pt x="654" y="28"/>
                  </a:lnTo>
                  <a:lnTo>
                    <a:pt x="637" y="41"/>
                  </a:lnTo>
                  <a:lnTo>
                    <a:pt x="637" y="41"/>
                  </a:lnTo>
                  <a:lnTo>
                    <a:pt x="616" y="55"/>
                  </a:lnTo>
                  <a:lnTo>
                    <a:pt x="597" y="70"/>
                  </a:lnTo>
                  <a:lnTo>
                    <a:pt x="577" y="85"/>
                  </a:lnTo>
                  <a:lnTo>
                    <a:pt x="555" y="98"/>
                  </a:lnTo>
                  <a:lnTo>
                    <a:pt x="555" y="98"/>
                  </a:lnTo>
                  <a:lnTo>
                    <a:pt x="509" y="124"/>
                  </a:lnTo>
                  <a:lnTo>
                    <a:pt x="462" y="148"/>
                  </a:lnTo>
                  <a:lnTo>
                    <a:pt x="462" y="148"/>
                  </a:lnTo>
                  <a:lnTo>
                    <a:pt x="438" y="162"/>
                  </a:lnTo>
                  <a:lnTo>
                    <a:pt x="414" y="178"/>
                  </a:lnTo>
                  <a:lnTo>
                    <a:pt x="390" y="192"/>
                  </a:lnTo>
                  <a:lnTo>
                    <a:pt x="377" y="199"/>
                  </a:lnTo>
                  <a:lnTo>
                    <a:pt x="365" y="206"/>
                  </a:lnTo>
                  <a:lnTo>
                    <a:pt x="365" y="206"/>
                  </a:lnTo>
                  <a:lnTo>
                    <a:pt x="340" y="216"/>
                  </a:lnTo>
                  <a:lnTo>
                    <a:pt x="317" y="228"/>
                  </a:lnTo>
                  <a:lnTo>
                    <a:pt x="270" y="253"/>
                  </a:lnTo>
                  <a:lnTo>
                    <a:pt x="223" y="277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32" y="321"/>
                  </a:lnTo>
                  <a:lnTo>
                    <a:pt x="110" y="331"/>
                  </a:lnTo>
                  <a:lnTo>
                    <a:pt x="89" y="340"/>
                  </a:lnTo>
                  <a:lnTo>
                    <a:pt x="89" y="340"/>
                  </a:lnTo>
                  <a:lnTo>
                    <a:pt x="70" y="352"/>
                  </a:lnTo>
                  <a:lnTo>
                    <a:pt x="49" y="362"/>
                  </a:lnTo>
                  <a:lnTo>
                    <a:pt x="26" y="372"/>
                  </a:lnTo>
                  <a:lnTo>
                    <a:pt x="16" y="376"/>
                  </a:lnTo>
                  <a:lnTo>
                    <a:pt x="4" y="377"/>
                  </a:lnTo>
                  <a:lnTo>
                    <a:pt x="4" y="377"/>
                  </a:lnTo>
                  <a:lnTo>
                    <a:pt x="3" y="378"/>
                  </a:lnTo>
                  <a:lnTo>
                    <a:pt x="1" y="379"/>
                  </a:lnTo>
                  <a:lnTo>
                    <a:pt x="0" y="382"/>
                  </a:lnTo>
                  <a:lnTo>
                    <a:pt x="0" y="383"/>
                  </a:lnTo>
                  <a:lnTo>
                    <a:pt x="3" y="387"/>
                  </a:lnTo>
                  <a:lnTo>
                    <a:pt x="5" y="389"/>
                  </a:lnTo>
                  <a:lnTo>
                    <a:pt x="8" y="389"/>
                  </a:lnTo>
                  <a:lnTo>
                    <a:pt x="8" y="389"/>
                  </a:lnTo>
                  <a:lnTo>
                    <a:pt x="24" y="385"/>
                  </a:lnTo>
                  <a:lnTo>
                    <a:pt x="39" y="378"/>
                  </a:lnTo>
                  <a:lnTo>
                    <a:pt x="70" y="364"/>
                  </a:lnTo>
                  <a:lnTo>
                    <a:pt x="70" y="364"/>
                  </a:lnTo>
                  <a:lnTo>
                    <a:pt x="115" y="342"/>
                  </a:lnTo>
                  <a:lnTo>
                    <a:pt x="161" y="321"/>
                  </a:lnTo>
                  <a:lnTo>
                    <a:pt x="161" y="321"/>
                  </a:lnTo>
                  <a:lnTo>
                    <a:pt x="187" y="309"/>
                  </a:lnTo>
                  <a:lnTo>
                    <a:pt x="212" y="297"/>
                  </a:lnTo>
                  <a:lnTo>
                    <a:pt x="262" y="271"/>
                  </a:lnTo>
                  <a:lnTo>
                    <a:pt x="312" y="245"/>
                  </a:lnTo>
                  <a:lnTo>
                    <a:pt x="361" y="219"/>
                  </a:lnTo>
                  <a:lnTo>
                    <a:pt x="361" y="219"/>
                  </a:lnTo>
                  <a:lnTo>
                    <a:pt x="386" y="207"/>
                  </a:lnTo>
                  <a:lnTo>
                    <a:pt x="411" y="192"/>
                  </a:lnTo>
                  <a:lnTo>
                    <a:pt x="459" y="164"/>
                  </a:lnTo>
                  <a:lnTo>
                    <a:pt x="459" y="164"/>
                  </a:lnTo>
                  <a:lnTo>
                    <a:pt x="484" y="149"/>
                  </a:lnTo>
                  <a:lnTo>
                    <a:pt x="510" y="135"/>
                  </a:lnTo>
                  <a:lnTo>
                    <a:pt x="561" y="107"/>
                  </a:lnTo>
                  <a:lnTo>
                    <a:pt x="561" y="107"/>
                  </a:lnTo>
                  <a:lnTo>
                    <a:pt x="585" y="93"/>
                  </a:lnTo>
                  <a:lnTo>
                    <a:pt x="607" y="77"/>
                  </a:lnTo>
                  <a:lnTo>
                    <a:pt x="629" y="60"/>
                  </a:lnTo>
                  <a:lnTo>
                    <a:pt x="652" y="45"/>
                  </a:lnTo>
                  <a:lnTo>
                    <a:pt x="652" y="45"/>
                  </a:lnTo>
                  <a:lnTo>
                    <a:pt x="670" y="32"/>
                  </a:lnTo>
                  <a:lnTo>
                    <a:pt x="680" y="25"/>
                  </a:lnTo>
                  <a:lnTo>
                    <a:pt x="691" y="20"/>
                  </a:lnTo>
                  <a:lnTo>
                    <a:pt x="691" y="20"/>
                  </a:lnTo>
                  <a:lnTo>
                    <a:pt x="701" y="16"/>
                  </a:lnTo>
                  <a:lnTo>
                    <a:pt x="708" y="13"/>
                  </a:lnTo>
                  <a:lnTo>
                    <a:pt x="712" y="11"/>
                  </a:lnTo>
                  <a:lnTo>
                    <a:pt x="712" y="11"/>
                  </a:lnTo>
                  <a:lnTo>
                    <a:pt x="714" y="8"/>
                  </a:lnTo>
                  <a:lnTo>
                    <a:pt x="714" y="5"/>
                  </a:lnTo>
                  <a:lnTo>
                    <a:pt x="713" y="3"/>
                  </a:lnTo>
                  <a:lnTo>
                    <a:pt x="709" y="0"/>
                  </a:lnTo>
                  <a:lnTo>
                    <a:pt x="707" y="0"/>
                  </a:lnTo>
                  <a:lnTo>
                    <a:pt x="704" y="2"/>
                  </a:lnTo>
                  <a:lnTo>
                    <a:pt x="70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1069"/>
            <p:cNvSpPr/>
            <p:nvPr/>
          </p:nvSpPr>
          <p:spPr bwMode="auto">
            <a:xfrm>
              <a:off x="4657726" y="4584700"/>
              <a:ext cx="220663" cy="123825"/>
            </a:xfrm>
            <a:custGeom>
              <a:avLst/>
              <a:gdLst/>
              <a:ahLst/>
              <a:cxnLst>
                <a:cxn ang="0">
                  <a:pos x="552" y="0"/>
                </a:cxn>
                <a:cxn ang="0">
                  <a:pos x="537" y="3"/>
                </a:cxn>
                <a:cxn ang="0">
                  <a:pos x="510" y="19"/>
                </a:cxn>
                <a:cxn ang="0">
                  <a:pos x="497" y="27"/>
                </a:cxn>
                <a:cxn ang="0">
                  <a:pos x="442" y="56"/>
                </a:cxn>
                <a:cxn ang="0">
                  <a:pos x="423" y="66"/>
                </a:cxn>
                <a:cxn ang="0">
                  <a:pos x="362" y="109"/>
                </a:cxn>
                <a:cxn ang="0">
                  <a:pos x="342" y="120"/>
                </a:cxn>
                <a:cxn ang="0">
                  <a:pos x="303" y="141"/>
                </a:cxn>
                <a:cxn ang="0">
                  <a:pos x="283" y="151"/>
                </a:cxn>
                <a:cxn ang="0">
                  <a:pos x="248" y="175"/>
                </a:cxn>
                <a:cxn ang="0">
                  <a:pos x="213" y="200"/>
                </a:cxn>
                <a:cxn ang="0">
                  <a:pos x="175" y="222"/>
                </a:cxn>
                <a:cxn ang="0">
                  <a:pos x="136" y="241"/>
                </a:cxn>
                <a:cxn ang="0">
                  <a:pos x="64" y="274"/>
                </a:cxn>
                <a:cxn ang="0">
                  <a:pos x="31" y="286"/>
                </a:cxn>
                <a:cxn ang="0">
                  <a:pos x="7" y="298"/>
                </a:cxn>
                <a:cxn ang="0">
                  <a:pos x="1" y="303"/>
                </a:cxn>
                <a:cxn ang="0">
                  <a:pos x="0" y="307"/>
                </a:cxn>
                <a:cxn ang="0">
                  <a:pos x="1" y="311"/>
                </a:cxn>
                <a:cxn ang="0">
                  <a:pos x="7" y="312"/>
                </a:cxn>
                <a:cxn ang="0">
                  <a:pos x="9" y="311"/>
                </a:cxn>
                <a:cxn ang="0">
                  <a:pos x="23" y="303"/>
                </a:cxn>
                <a:cxn ang="0">
                  <a:pos x="69" y="283"/>
                </a:cxn>
                <a:cxn ang="0">
                  <a:pos x="105" y="268"/>
                </a:cxn>
                <a:cxn ang="0">
                  <a:pos x="141" y="251"/>
                </a:cxn>
                <a:cxn ang="0">
                  <a:pos x="211" y="211"/>
                </a:cxn>
                <a:cxn ang="0">
                  <a:pos x="281" y="167"/>
                </a:cxn>
                <a:cxn ang="0">
                  <a:pos x="313" y="147"/>
                </a:cxn>
                <a:cxn ang="0">
                  <a:pos x="381" y="108"/>
                </a:cxn>
                <a:cxn ang="0">
                  <a:pos x="414" y="87"/>
                </a:cxn>
                <a:cxn ang="0">
                  <a:pos x="482" y="47"/>
                </a:cxn>
                <a:cxn ang="0">
                  <a:pos x="521" y="27"/>
                </a:cxn>
                <a:cxn ang="0">
                  <a:pos x="537" y="17"/>
                </a:cxn>
                <a:cxn ang="0">
                  <a:pos x="554" y="10"/>
                </a:cxn>
                <a:cxn ang="0">
                  <a:pos x="557" y="9"/>
                </a:cxn>
                <a:cxn ang="0">
                  <a:pos x="558" y="6"/>
                </a:cxn>
                <a:cxn ang="0">
                  <a:pos x="555" y="0"/>
                </a:cxn>
                <a:cxn ang="0">
                  <a:pos x="552" y="0"/>
                </a:cxn>
              </a:cxnLst>
              <a:rect l="0" t="0" r="r" b="b"/>
              <a:pathLst>
                <a:path w="558" h="312">
                  <a:moveTo>
                    <a:pt x="552" y="0"/>
                  </a:moveTo>
                  <a:lnTo>
                    <a:pt x="552" y="0"/>
                  </a:lnTo>
                  <a:lnTo>
                    <a:pt x="544" y="1"/>
                  </a:lnTo>
                  <a:lnTo>
                    <a:pt x="537" y="3"/>
                  </a:lnTo>
                  <a:lnTo>
                    <a:pt x="523" y="11"/>
                  </a:lnTo>
                  <a:lnTo>
                    <a:pt x="510" y="19"/>
                  </a:lnTo>
                  <a:lnTo>
                    <a:pt x="497" y="27"/>
                  </a:lnTo>
                  <a:lnTo>
                    <a:pt x="497" y="27"/>
                  </a:lnTo>
                  <a:lnTo>
                    <a:pt x="460" y="45"/>
                  </a:lnTo>
                  <a:lnTo>
                    <a:pt x="442" y="56"/>
                  </a:lnTo>
                  <a:lnTo>
                    <a:pt x="423" y="66"/>
                  </a:lnTo>
                  <a:lnTo>
                    <a:pt x="423" y="66"/>
                  </a:lnTo>
                  <a:lnTo>
                    <a:pt x="392" y="88"/>
                  </a:lnTo>
                  <a:lnTo>
                    <a:pt x="362" y="109"/>
                  </a:lnTo>
                  <a:lnTo>
                    <a:pt x="362" y="109"/>
                  </a:lnTo>
                  <a:lnTo>
                    <a:pt x="342" y="120"/>
                  </a:lnTo>
                  <a:lnTo>
                    <a:pt x="323" y="130"/>
                  </a:lnTo>
                  <a:lnTo>
                    <a:pt x="303" y="141"/>
                  </a:lnTo>
                  <a:lnTo>
                    <a:pt x="283" y="151"/>
                  </a:lnTo>
                  <a:lnTo>
                    <a:pt x="283" y="151"/>
                  </a:lnTo>
                  <a:lnTo>
                    <a:pt x="265" y="163"/>
                  </a:lnTo>
                  <a:lnTo>
                    <a:pt x="248" y="175"/>
                  </a:lnTo>
                  <a:lnTo>
                    <a:pt x="213" y="200"/>
                  </a:lnTo>
                  <a:lnTo>
                    <a:pt x="213" y="200"/>
                  </a:lnTo>
                  <a:lnTo>
                    <a:pt x="194" y="211"/>
                  </a:lnTo>
                  <a:lnTo>
                    <a:pt x="175" y="222"/>
                  </a:lnTo>
                  <a:lnTo>
                    <a:pt x="136" y="241"/>
                  </a:lnTo>
                  <a:lnTo>
                    <a:pt x="136" y="241"/>
                  </a:lnTo>
                  <a:lnTo>
                    <a:pt x="99" y="258"/>
                  </a:lnTo>
                  <a:lnTo>
                    <a:pt x="64" y="274"/>
                  </a:lnTo>
                  <a:lnTo>
                    <a:pt x="64" y="274"/>
                  </a:lnTo>
                  <a:lnTo>
                    <a:pt x="31" y="286"/>
                  </a:lnTo>
                  <a:lnTo>
                    <a:pt x="15" y="294"/>
                  </a:lnTo>
                  <a:lnTo>
                    <a:pt x="7" y="298"/>
                  </a:lnTo>
                  <a:lnTo>
                    <a:pt x="1" y="303"/>
                  </a:lnTo>
                  <a:lnTo>
                    <a:pt x="1" y="303"/>
                  </a:lnTo>
                  <a:lnTo>
                    <a:pt x="0" y="304"/>
                  </a:lnTo>
                  <a:lnTo>
                    <a:pt x="0" y="307"/>
                  </a:lnTo>
                  <a:lnTo>
                    <a:pt x="0" y="309"/>
                  </a:lnTo>
                  <a:lnTo>
                    <a:pt x="1" y="311"/>
                  </a:lnTo>
                  <a:lnTo>
                    <a:pt x="5" y="312"/>
                  </a:lnTo>
                  <a:lnTo>
                    <a:pt x="7" y="312"/>
                  </a:lnTo>
                  <a:lnTo>
                    <a:pt x="9" y="311"/>
                  </a:lnTo>
                  <a:lnTo>
                    <a:pt x="9" y="311"/>
                  </a:lnTo>
                  <a:lnTo>
                    <a:pt x="15" y="307"/>
                  </a:lnTo>
                  <a:lnTo>
                    <a:pt x="23" y="303"/>
                  </a:lnTo>
                  <a:lnTo>
                    <a:pt x="37" y="295"/>
                  </a:lnTo>
                  <a:lnTo>
                    <a:pt x="69" y="283"/>
                  </a:lnTo>
                  <a:lnTo>
                    <a:pt x="69" y="283"/>
                  </a:lnTo>
                  <a:lnTo>
                    <a:pt x="105" y="268"/>
                  </a:lnTo>
                  <a:lnTo>
                    <a:pt x="141" y="251"/>
                  </a:lnTo>
                  <a:lnTo>
                    <a:pt x="141" y="251"/>
                  </a:lnTo>
                  <a:lnTo>
                    <a:pt x="177" y="232"/>
                  </a:lnTo>
                  <a:lnTo>
                    <a:pt x="211" y="211"/>
                  </a:lnTo>
                  <a:lnTo>
                    <a:pt x="247" y="189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313" y="147"/>
                  </a:lnTo>
                  <a:lnTo>
                    <a:pt x="347" y="128"/>
                  </a:lnTo>
                  <a:lnTo>
                    <a:pt x="381" y="108"/>
                  </a:lnTo>
                  <a:lnTo>
                    <a:pt x="414" y="87"/>
                  </a:lnTo>
                  <a:lnTo>
                    <a:pt x="414" y="87"/>
                  </a:lnTo>
                  <a:lnTo>
                    <a:pt x="447" y="65"/>
                  </a:lnTo>
                  <a:lnTo>
                    <a:pt x="482" y="47"/>
                  </a:lnTo>
                  <a:lnTo>
                    <a:pt x="482" y="47"/>
                  </a:lnTo>
                  <a:lnTo>
                    <a:pt x="521" y="27"/>
                  </a:lnTo>
                  <a:lnTo>
                    <a:pt x="521" y="27"/>
                  </a:lnTo>
                  <a:lnTo>
                    <a:pt x="537" y="17"/>
                  </a:lnTo>
                  <a:lnTo>
                    <a:pt x="545" y="13"/>
                  </a:lnTo>
                  <a:lnTo>
                    <a:pt x="554" y="10"/>
                  </a:lnTo>
                  <a:lnTo>
                    <a:pt x="554" y="10"/>
                  </a:lnTo>
                  <a:lnTo>
                    <a:pt x="557" y="9"/>
                  </a:lnTo>
                  <a:lnTo>
                    <a:pt x="558" y="7"/>
                  </a:lnTo>
                  <a:lnTo>
                    <a:pt x="558" y="6"/>
                  </a:lnTo>
                  <a:lnTo>
                    <a:pt x="558" y="3"/>
                  </a:lnTo>
                  <a:lnTo>
                    <a:pt x="555" y="0"/>
                  </a:lnTo>
                  <a:lnTo>
                    <a:pt x="554" y="0"/>
                  </a:lnTo>
                  <a:lnTo>
                    <a:pt x="552" y="0"/>
                  </a:lnTo>
                  <a:lnTo>
                    <a:pt x="55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1070"/>
            <p:cNvSpPr/>
            <p:nvPr/>
          </p:nvSpPr>
          <p:spPr bwMode="auto">
            <a:xfrm>
              <a:off x="4524376" y="4616450"/>
              <a:ext cx="53975" cy="33338"/>
            </a:xfrm>
            <a:custGeom>
              <a:avLst/>
              <a:gdLst/>
              <a:ahLst/>
              <a:cxnLst>
                <a:cxn ang="0">
                  <a:pos x="127" y="0"/>
                </a:cxn>
                <a:cxn ang="0">
                  <a:pos x="127" y="0"/>
                </a:cxn>
                <a:cxn ang="0">
                  <a:pos x="91" y="23"/>
                </a:cxn>
                <a:cxn ang="0">
                  <a:pos x="53" y="43"/>
                </a:cxn>
                <a:cxn ang="0">
                  <a:pos x="53" y="43"/>
                </a:cxn>
                <a:cxn ang="0">
                  <a:pos x="41" y="51"/>
                </a:cxn>
                <a:cxn ang="0">
                  <a:pos x="29" y="60"/>
                </a:cxn>
                <a:cxn ang="0">
                  <a:pos x="16" y="68"/>
                </a:cxn>
                <a:cxn ang="0">
                  <a:pos x="10" y="72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2" y="75"/>
                </a:cxn>
                <a:cxn ang="0">
                  <a:pos x="0" y="77"/>
                </a:cxn>
                <a:cxn ang="0">
                  <a:pos x="0" y="81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7" y="85"/>
                </a:cxn>
                <a:cxn ang="0">
                  <a:pos x="7" y="85"/>
                </a:cxn>
                <a:cxn ang="0">
                  <a:pos x="13" y="83"/>
                </a:cxn>
                <a:cxn ang="0">
                  <a:pos x="19" y="80"/>
                </a:cxn>
                <a:cxn ang="0">
                  <a:pos x="29" y="72"/>
                </a:cxn>
                <a:cxn ang="0">
                  <a:pos x="40" y="64"/>
                </a:cxn>
                <a:cxn ang="0">
                  <a:pos x="51" y="58"/>
                </a:cxn>
                <a:cxn ang="0">
                  <a:pos x="51" y="58"/>
                </a:cxn>
                <a:cxn ang="0">
                  <a:pos x="93" y="34"/>
                </a:cxn>
                <a:cxn ang="0">
                  <a:pos x="134" y="11"/>
                </a:cxn>
                <a:cxn ang="0">
                  <a:pos x="134" y="11"/>
                </a:cxn>
                <a:cxn ang="0">
                  <a:pos x="135" y="8"/>
                </a:cxn>
                <a:cxn ang="0">
                  <a:pos x="136" y="7"/>
                </a:cxn>
                <a:cxn ang="0">
                  <a:pos x="135" y="3"/>
                </a:cxn>
                <a:cxn ang="0">
                  <a:pos x="132" y="0"/>
                </a:cxn>
                <a:cxn ang="0">
                  <a:pos x="130" y="0"/>
                </a:cxn>
                <a:cxn ang="0">
                  <a:pos x="127" y="0"/>
                </a:cxn>
                <a:cxn ang="0">
                  <a:pos x="127" y="0"/>
                </a:cxn>
              </a:cxnLst>
              <a:rect l="0" t="0" r="r" b="b"/>
              <a:pathLst>
                <a:path w="136" h="85">
                  <a:moveTo>
                    <a:pt x="127" y="0"/>
                  </a:moveTo>
                  <a:lnTo>
                    <a:pt x="127" y="0"/>
                  </a:lnTo>
                  <a:lnTo>
                    <a:pt x="91" y="23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41" y="51"/>
                  </a:lnTo>
                  <a:lnTo>
                    <a:pt x="29" y="60"/>
                  </a:lnTo>
                  <a:lnTo>
                    <a:pt x="16" y="68"/>
                  </a:lnTo>
                  <a:lnTo>
                    <a:pt x="10" y="72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13" y="83"/>
                  </a:lnTo>
                  <a:lnTo>
                    <a:pt x="19" y="80"/>
                  </a:lnTo>
                  <a:lnTo>
                    <a:pt x="29" y="72"/>
                  </a:lnTo>
                  <a:lnTo>
                    <a:pt x="40" y="64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93" y="34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5" y="8"/>
                  </a:lnTo>
                  <a:lnTo>
                    <a:pt x="136" y="7"/>
                  </a:lnTo>
                  <a:lnTo>
                    <a:pt x="135" y="3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071"/>
            <p:cNvSpPr/>
            <p:nvPr/>
          </p:nvSpPr>
          <p:spPr bwMode="auto">
            <a:xfrm>
              <a:off x="4522788" y="4618038"/>
              <a:ext cx="84138" cy="57150"/>
            </a:xfrm>
            <a:custGeom>
              <a:avLst/>
              <a:gdLst/>
              <a:ahLst/>
              <a:cxnLst>
                <a:cxn ang="0">
                  <a:pos x="203" y="1"/>
                </a:cxn>
                <a:cxn ang="0">
                  <a:pos x="203" y="1"/>
                </a:cxn>
                <a:cxn ang="0">
                  <a:pos x="147" y="34"/>
                </a:cxn>
                <a:cxn ang="0">
                  <a:pos x="119" y="51"/>
                </a:cxn>
                <a:cxn ang="0">
                  <a:pos x="93" y="68"/>
                </a:cxn>
                <a:cxn ang="0">
                  <a:pos x="93" y="68"/>
                </a:cxn>
                <a:cxn ang="0">
                  <a:pos x="72" y="82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30" y="116"/>
                </a:cxn>
                <a:cxn ang="0">
                  <a:pos x="17" y="125"/>
                </a:cxn>
                <a:cxn ang="0">
                  <a:pos x="12" y="129"/>
                </a:cxn>
                <a:cxn ang="0">
                  <a:pos x="5" y="130"/>
                </a:cxn>
                <a:cxn ang="0">
                  <a:pos x="5" y="130"/>
                </a:cxn>
                <a:cxn ang="0">
                  <a:pos x="3" y="132"/>
                </a:cxn>
                <a:cxn ang="0">
                  <a:pos x="1" y="133"/>
                </a:cxn>
                <a:cxn ang="0">
                  <a:pos x="0" y="136"/>
                </a:cxn>
                <a:cxn ang="0">
                  <a:pos x="1" y="137"/>
                </a:cxn>
                <a:cxn ang="0">
                  <a:pos x="3" y="141"/>
                </a:cxn>
                <a:cxn ang="0">
                  <a:pos x="5" y="142"/>
                </a:cxn>
                <a:cxn ang="0">
                  <a:pos x="8" y="142"/>
                </a:cxn>
                <a:cxn ang="0">
                  <a:pos x="8" y="142"/>
                </a:cxn>
                <a:cxn ang="0">
                  <a:pos x="16" y="139"/>
                </a:cxn>
                <a:cxn ang="0">
                  <a:pos x="24" y="134"/>
                </a:cxn>
                <a:cxn ang="0">
                  <a:pos x="38" y="124"/>
                </a:cxn>
                <a:cxn ang="0">
                  <a:pos x="38" y="124"/>
                </a:cxn>
                <a:cxn ang="0">
                  <a:pos x="51" y="115"/>
                </a:cxn>
                <a:cxn ang="0">
                  <a:pos x="63" y="104"/>
                </a:cxn>
                <a:cxn ang="0">
                  <a:pos x="76" y="94"/>
                </a:cxn>
                <a:cxn ang="0">
                  <a:pos x="89" y="85"/>
                </a:cxn>
                <a:cxn ang="0">
                  <a:pos x="89" y="85"/>
                </a:cxn>
                <a:cxn ang="0">
                  <a:pos x="148" y="47"/>
                </a:cxn>
                <a:cxn ang="0">
                  <a:pos x="209" y="10"/>
                </a:cxn>
                <a:cxn ang="0">
                  <a:pos x="209" y="10"/>
                </a:cxn>
                <a:cxn ang="0">
                  <a:pos x="211" y="9"/>
                </a:cxn>
                <a:cxn ang="0">
                  <a:pos x="212" y="6"/>
                </a:cxn>
                <a:cxn ang="0">
                  <a:pos x="211" y="2"/>
                </a:cxn>
                <a:cxn ang="0">
                  <a:pos x="208" y="0"/>
                </a:cxn>
                <a:cxn ang="0">
                  <a:pos x="205" y="0"/>
                </a:cxn>
                <a:cxn ang="0">
                  <a:pos x="203" y="1"/>
                </a:cxn>
                <a:cxn ang="0">
                  <a:pos x="203" y="1"/>
                </a:cxn>
              </a:cxnLst>
              <a:rect l="0" t="0" r="r" b="b"/>
              <a:pathLst>
                <a:path w="212" h="142">
                  <a:moveTo>
                    <a:pt x="203" y="1"/>
                  </a:moveTo>
                  <a:lnTo>
                    <a:pt x="203" y="1"/>
                  </a:lnTo>
                  <a:lnTo>
                    <a:pt x="147" y="34"/>
                  </a:lnTo>
                  <a:lnTo>
                    <a:pt x="119" y="51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72" y="82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30" y="116"/>
                  </a:lnTo>
                  <a:lnTo>
                    <a:pt x="17" y="125"/>
                  </a:lnTo>
                  <a:lnTo>
                    <a:pt x="12" y="129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3" y="132"/>
                  </a:lnTo>
                  <a:lnTo>
                    <a:pt x="1" y="133"/>
                  </a:lnTo>
                  <a:lnTo>
                    <a:pt x="0" y="136"/>
                  </a:lnTo>
                  <a:lnTo>
                    <a:pt x="1" y="137"/>
                  </a:lnTo>
                  <a:lnTo>
                    <a:pt x="3" y="141"/>
                  </a:lnTo>
                  <a:lnTo>
                    <a:pt x="5" y="142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16" y="139"/>
                  </a:lnTo>
                  <a:lnTo>
                    <a:pt x="24" y="134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51" y="115"/>
                  </a:lnTo>
                  <a:lnTo>
                    <a:pt x="63" y="104"/>
                  </a:lnTo>
                  <a:lnTo>
                    <a:pt x="76" y="94"/>
                  </a:lnTo>
                  <a:lnTo>
                    <a:pt x="89" y="85"/>
                  </a:lnTo>
                  <a:lnTo>
                    <a:pt x="89" y="85"/>
                  </a:lnTo>
                  <a:lnTo>
                    <a:pt x="148" y="47"/>
                  </a:lnTo>
                  <a:lnTo>
                    <a:pt x="209" y="10"/>
                  </a:lnTo>
                  <a:lnTo>
                    <a:pt x="209" y="10"/>
                  </a:lnTo>
                  <a:lnTo>
                    <a:pt x="211" y="9"/>
                  </a:lnTo>
                  <a:lnTo>
                    <a:pt x="212" y="6"/>
                  </a:lnTo>
                  <a:lnTo>
                    <a:pt x="211" y="2"/>
                  </a:lnTo>
                  <a:lnTo>
                    <a:pt x="208" y="0"/>
                  </a:lnTo>
                  <a:lnTo>
                    <a:pt x="205" y="0"/>
                  </a:lnTo>
                  <a:lnTo>
                    <a:pt x="203" y="1"/>
                  </a:lnTo>
                  <a:lnTo>
                    <a:pt x="20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072"/>
            <p:cNvSpPr/>
            <p:nvPr/>
          </p:nvSpPr>
          <p:spPr bwMode="auto">
            <a:xfrm>
              <a:off x="4506913" y="4606925"/>
              <a:ext cx="138113" cy="92075"/>
            </a:xfrm>
            <a:custGeom>
              <a:avLst/>
              <a:gdLst/>
              <a:ahLst/>
              <a:cxnLst>
                <a:cxn ang="0">
                  <a:pos x="340" y="0"/>
                </a:cxn>
                <a:cxn ang="0">
                  <a:pos x="340" y="0"/>
                </a:cxn>
                <a:cxn ang="0">
                  <a:pos x="331" y="2"/>
                </a:cxn>
                <a:cxn ang="0">
                  <a:pos x="323" y="8"/>
                </a:cxn>
                <a:cxn ang="0">
                  <a:pos x="314" y="13"/>
                </a:cxn>
                <a:cxn ang="0">
                  <a:pos x="306" y="19"/>
                </a:cxn>
                <a:cxn ang="0">
                  <a:pos x="292" y="34"/>
                </a:cxn>
                <a:cxn ang="0">
                  <a:pos x="284" y="40"/>
                </a:cxn>
                <a:cxn ang="0">
                  <a:pos x="276" y="46"/>
                </a:cxn>
                <a:cxn ang="0">
                  <a:pos x="276" y="46"/>
                </a:cxn>
                <a:cxn ang="0">
                  <a:pos x="229" y="77"/>
                </a:cxn>
                <a:cxn ang="0">
                  <a:pos x="182" y="108"/>
                </a:cxn>
                <a:cxn ang="0">
                  <a:pos x="182" y="108"/>
                </a:cxn>
                <a:cxn ang="0">
                  <a:pos x="136" y="137"/>
                </a:cxn>
                <a:cxn ang="0">
                  <a:pos x="90" y="166"/>
                </a:cxn>
                <a:cxn ang="0">
                  <a:pos x="90" y="166"/>
                </a:cxn>
                <a:cxn ang="0">
                  <a:pos x="47" y="197"/>
                </a:cxn>
                <a:cxn ang="0">
                  <a:pos x="26" y="212"/>
                </a:cxn>
                <a:cxn ang="0">
                  <a:pos x="14" y="218"/>
                </a:cxn>
                <a:cxn ang="0">
                  <a:pos x="2" y="223"/>
                </a:cxn>
                <a:cxn ang="0">
                  <a:pos x="2" y="223"/>
                </a:cxn>
                <a:cxn ang="0">
                  <a:pos x="0" y="225"/>
                </a:cxn>
                <a:cxn ang="0">
                  <a:pos x="0" y="226"/>
                </a:cxn>
                <a:cxn ang="0">
                  <a:pos x="0" y="229"/>
                </a:cxn>
                <a:cxn ang="0">
                  <a:pos x="0" y="230"/>
                </a:cxn>
                <a:cxn ang="0">
                  <a:pos x="4" y="234"/>
                </a:cxn>
                <a:cxn ang="0">
                  <a:pos x="5" y="234"/>
                </a:cxn>
                <a:cxn ang="0">
                  <a:pos x="8" y="233"/>
                </a:cxn>
                <a:cxn ang="0">
                  <a:pos x="8" y="233"/>
                </a:cxn>
                <a:cxn ang="0">
                  <a:pos x="19" y="227"/>
                </a:cxn>
                <a:cxn ang="0">
                  <a:pos x="29" y="222"/>
                </a:cxn>
                <a:cxn ang="0">
                  <a:pos x="50" y="209"/>
                </a:cxn>
                <a:cxn ang="0">
                  <a:pos x="68" y="195"/>
                </a:cxn>
                <a:cxn ang="0">
                  <a:pos x="87" y="182"/>
                </a:cxn>
                <a:cxn ang="0">
                  <a:pos x="87" y="182"/>
                </a:cxn>
                <a:cxn ang="0">
                  <a:pos x="133" y="153"/>
                </a:cxn>
                <a:cxn ang="0">
                  <a:pos x="178" y="124"/>
                </a:cxn>
                <a:cxn ang="0">
                  <a:pos x="178" y="124"/>
                </a:cxn>
                <a:cxn ang="0">
                  <a:pos x="222" y="97"/>
                </a:cxn>
                <a:cxn ang="0">
                  <a:pos x="265" y="68"/>
                </a:cxn>
                <a:cxn ang="0">
                  <a:pos x="265" y="68"/>
                </a:cxn>
                <a:cxn ang="0">
                  <a:pos x="284" y="56"/>
                </a:cxn>
                <a:cxn ang="0">
                  <a:pos x="293" y="51"/>
                </a:cxn>
                <a:cxn ang="0">
                  <a:pos x="301" y="44"/>
                </a:cxn>
                <a:cxn ang="0">
                  <a:pos x="301" y="44"/>
                </a:cxn>
                <a:cxn ang="0">
                  <a:pos x="310" y="34"/>
                </a:cxn>
                <a:cxn ang="0">
                  <a:pos x="319" y="23"/>
                </a:cxn>
                <a:cxn ang="0">
                  <a:pos x="324" y="19"/>
                </a:cxn>
                <a:cxn ang="0">
                  <a:pos x="331" y="15"/>
                </a:cxn>
                <a:cxn ang="0">
                  <a:pos x="337" y="13"/>
                </a:cxn>
                <a:cxn ang="0">
                  <a:pos x="344" y="12"/>
                </a:cxn>
                <a:cxn ang="0">
                  <a:pos x="344" y="12"/>
                </a:cxn>
                <a:cxn ang="0">
                  <a:pos x="346" y="10"/>
                </a:cxn>
                <a:cxn ang="0">
                  <a:pos x="348" y="9"/>
                </a:cxn>
                <a:cxn ang="0">
                  <a:pos x="348" y="6"/>
                </a:cxn>
                <a:cxn ang="0">
                  <a:pos x="348" y="5"/>
                </a:cxn>
                <a:cxn ang="0">
                  <a:pos x="345" y="1"/>
                </a:cxn>
                <a:cxn ang="0">
                  <a:pos x="343" y="0"/>
                </a:cxn>
                <a:cxn ang="0">
                  <a:pos x="340" y="0"/>
                </a:cxn>
                <a:cxn ang="0">
                  <a:pos x="340" y="0"/>
                </a:cxn>
              </a:cxnLst>
              <a:rect l="0" t="0" r="r" b="b"/>
              <a:pathLst>
                <a:path w="348" h="234">
                  <a:moveTo>
                    <a:pt x="340" y="0"/>
                  </a:moveTo>
                  <a:lnTo>
                    <a:pt x="340" y="0"/>
                  </a:lnTo>
                  <a:lnTo>
                    <a:pt x="331" y="2"/>
                  </a:lnTo>
                  <a:lnTo>
                    <a:pt x="323" y="8"/>
                  </a:lnTo>
                  <a:lnTo>
                    <a:pt x="314" y="13"/>
                  </a:lnTo>
                  <a:lnTo>
                    <a:pt x="306" y="19"/>
                  </a:lnTo>
                  <a:lnTo>
                    <a:pt x="292" y="34"/>
                  </a:lnTo>
                  <a:lnTo>
                    <a:pt x="284" y="40"/>
                  </a:lnTo>
                  <a:lnTo>
                    <a:pt x="276" y="46"/>
                  </a:lnTo>
                  <a:lnTo>
                    <a:pt x="276" y="46"/>
                  </a:lnTo>
                  <a:lnTo>
                    <a:pt x="229" y="77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36" y="137"/>
                  </a:lnTo>
                  <a:lnTo>
                    <a:pt x="90" y="166"/>
                  </a:lnTo>
                  <a:lnTo>
                    <a:pt x="90" y="166"/>
                  </a:lnTo>
                  <a:lnTo>
                    <a:pt x="47" y="197"/>
                  </a:lnTo>
                  <a:lnTo>
                    <a:pt x="26" y="212"/>
                  </a:lnTo>
                  <a:lnTo>
                    <a:pt x="14" y="218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0" y="225"/>
                  </a:lnTo>
                  <a:lnTo>
                    <a:pt x="0" y="226"/>
                  </a:lnTo>
                  <a:lnTo>
                    <a:pt x="0" y="229"/>
                  </a:lnTo>
                  <a:lnTo>
                    <a:pt x="0" y="230"/>
                  </a:lnTo>
                  <a:lnTo>
                    <a:pt x="4" y="234"/>
                  </a:lnTo>
                  <a:lnTo>
                    <a:pt x="5" y="234"/>
                  </a:lnTo>
                  <a:lnTo>
                    <a:pt x="8" y="233"/>
                  </a:lnTo>
                  <a:lnTo>
                    <a:pt x="8" y="233"/>
                  </a:lnTo>
                  <a:lnTo>
                    <a:pt x="19" y="227"/>
                  </a:lnTo>
                  <a:lnTo>
                    <a:pt x="29" y="222"/>
                  </a:lnTo>
                  <a:lnTo>
                    <a:pt x="50" y="209"/>
                  </a:lnTo>
                  <a:lnTo>
                    <a:pt x="68" y="195"/>
                  </a:lnTo>
                  <a:lnTo>
                    <a:pt x="87" y="182"/>
                  </a:lnTo>
                  <a:lnTo>
                    <a:pt x="87" y="182"/>
                  </a:lnTo>
                  <a:lnTo>
                    <a:pt x="133" y="153"/>
                  </a:lnTo>
                  <a:lnTo>
                    <a:pt x="178" y="124"/>
                  </a:lnTo>
                  <a:lnTo>
                    <a:pt x="178" y="124"/>
                  </a:lnTo>
                  <a:lnTo>
                    <a:pt x="222" y="97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84" y="56"/>
                  </a:lnTo>
                  <a:lnTo>
                    <a:pt x="293" y="51"/>
                  </a:lnTo>
                  <a:lnTo>
                    <a:pt x="301" y="44"/>
                  </a:lnTo>
                  <a:lnTo>
                    <a:pt x="301" y="44"/>
                  </a:lnTo>
                  <a:lnTo>
                    <a:pt x="310" y="34"/>
                  </a:lnTo>
                  <a:lnTo>
                    <a:pt x="319" y="23"/>
                  </a:lnTo>
                  <a:lnTo>
                    <a:pt x="324" y="19"/>
                  </a:lnTo>
                  <a:lnTo>
                    <a:pt x="331" y="15"/>
                  </a:lnTo>
                  <a:lnTo>
                    <a:pt x="337" y="13"/>
                  </a:lnTo>
                  <a:lnTo>
                    <a:pt x="344" y="12"/>
                  </a:lnTo>
                  <a:lnTo>
                    <a:pt x="344" y="12"/>
                  </a:lnTo>
                  <a:lnTo>
                    <a:pt x="346" y="10"/>
                  </a:lnTo>
                  <a:lnTo>
                    <a:pt x="348" y="9"/>
                  </a:lnTo>
                  <a:lnTo>
                    <a:pt x="348" y="6"/>
                  </a:lnTo>
                  <a:lnTo>
                    <a:pt x="348" y="5"/>
                  </a:lnTo>
                  <a:lnTo>
                    <a:pt x="345" y="1"/>
                  </a:lnTo>
                  <a:lnTo>
                    <a:pt x="343" y="0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073"/>
            <p:cNvSpPr/>
            <p:nvPr/>
          </p:nvSpPr>
          <p:spPr bwMode="auto">
            <a:xfrm>
              <a:off x="4246563" y="4513263"/>
              <a:ext cx="49213" cy="77788"/>
            </a:xfrm>
            <a:custGeom>
              <a:avLst/>
              <a:gdLst/>
              <a:ahLst/>
              <a:cxnLst>
                <a:cxn ang="0">
                  <a:pos x="116" y="1"/>
                </a:cxn>
                <a:cxn ang="0">
                  <a:pos x="116" y="1"/>
                </a:cxn>
                <a:cxn ang="0">
                  <a:pos x="97" y="21"/>
                </a:cxn>
                <a:cxn ang="0">
                  <a:pos x="78" y="41"/>
                </a:cxn>
                <a:cxn ang="0">
                  <a:pos x="61" y="62"/>
                </a:cxn>
                <a:cxn ang="0">
                  <a:pos x="46" y="84"/>
                </a:cxn>
                <a:cxn ang="0">
                  <a:pos x="46" y="84"/>
                </a:cxn>
                <a:cxn ang="0">
                  <a:pos x="39" y="94"/>
                </a:cxn>
                <a:cxn ang="0">
                  <a:pos x="34" y="105"/>
                </a:cxn>
                <a:cxn ang="0">
                  <a:pos x="25" y="127"/>
                </a:cxn>
                <a:cxn ang="0">
                  <a:pos x="25" y="127"/>
                </a:cxn>
                <a:cxn ang="0">
                  <a:pos x="19" y="141"/>
                </a:cxn>
                <a:cxn ang="0">
                  <a:pos x="16" y="158"/>
                </a:cxn>
                <a:cxn ang="0">
                  <a:pos x="9" y="174"/>
                </a:cxn>
                <a:cxn ang="0">
                  <a:pos x="6" y="181"/>
                </a:cxn>
                <a:cxn ang="0">
                  <a:pos x="1" y="187"/>
                </a:cxn>
                <a:cxn ang="0">
                  <a:pos x="1" y="187"/>
                </a:cxn>
                <a:cxn ang="0">
                  <a:pos x="0" y="188"/>
                </a:cxn>
                <a:cxn ang="0">
                  <a:pos x="0" y="191"/>
                </a:cxn>
                <a:cxn ang="0">
                  <a:pos x="2" y="195"/>
                </a:cxn>
                <a:cxn ang="0">
                  <a:pos x="4" y="196"/>
                </a:cxn>
                <a:cxn ang="0">
                  <a:pos x="5" y="196"/>
                </a:cxn>
                <a:cxn ang="0">
                  <a:pos x="8" y="196"/>
                </a:cxn>
                <a:cxn ang="0">
                  <a:pos x="9" y="195"/>
                </a:cxn>
                <a:cxn ang="0">
                  <a:pos x="9" y="195"/>
                </a:cxn>
                <a:cxn ang="0">
                  <a:pos x="17" y="186"/>
                </a:cxn>
                <a:cxn ang="0">
                  <a:pos x="22" y="175"/>
                </a:cxn>
                <a:cxn ang="0">
                  <a:pos x="26" y="164"/>
                </a:cxn>
                <a:cxn ang="0">
                  <a:pos x="30" y="152"/>
                </a:cxn>
                <a:cxn ang="0">
                  <a:pos x="38" y="128"/>
                </a:cxn>
                <a:cxn ang="0">
                  <a:pos x="42" y="116"/>
                </a:cxn>
                <a:cxn ang="0">
                  <a:pos x="46" y="106"/>
                </a:cxn>
                <a:cxn ang="0">
                  <a:pos x="46" y="106"/>
                </a:cxn>
                <a:cxn ang="0">
                  <a:pos x="53" y="92"/>
                </a:cxn>
                <a:cxn ang="0">
                  <a:pos x="63" y="79"/>
                </a:cxn>
                <a:cxn ang="0">
                  <a:pos x="81" y="55"/>
                </a:cxn>
                <a:cxn ang="0">
                  <a:pos x="102" y="31"/>
                </a:cxn>
                <a:cxn ang="0">
                  <a:pos x="124" y="9"/>
                </a:cxn>
                <a:cxn ang="0">
                  <a:pos x="124" y="9"/>
                </a:cxn>
                <a:cxn ang="0">
                  <a:pos x="125" y="8"/>
                </a:cxn>
                <a:cxn ang="0">
                  <a:pos x="125" y="5"/>
                </a:cxn>
                <a:cxn ang="0">
                  <a:pos x="124" y="1"/>
                </a:cxn>
                <a:cxn ang="0">
                  <a:pos x="120" y="0"/>
                </a:cxn>
                <a:cxn ang="0">
                  <a:pos x="118" y="0"/>
                </a:cxn>
                <a:cxn ang="0">
                  <a:pos x="116" y="1"/>
                </a:cxn>
                <a:cxn ang="0">
                  <a:pos x="116" y="1"/>
                </a:cxn>
              </a:cxnLst>
              <a:rect l="0" t="0" r="r" b="b"/>
              <a:pathLst>
                <a:path w="125" h="196">
                  <a:moveTo>
                    <a:pt x="116" y="1"/>
                  </a:moveTo>
                  <a:lnTo>
                    <a:pt x="116" y="1"/>
                  </a:lnTo>
                  <a:lnTo>
                    <a:pt x="97" y="21"/>
                  </a:lnTo>
                  <a:lnTo>
                    <a:pt x="78" y="41"/>
                  </a:lnTo>
                  <a:lnTo>
                    <a:pt x="61" y="62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39" y="94"/>
                  </a:lnTo>
                  <a:lnTo>
                    <a:pt x="34" y="105"/>
                  </a:lnTo>
                  <a:lnTo>
                    <a:pt x="25" y="127"/>
                  </a:lnTo>
                  <a:lnTo>
                    <a:pt x="25" y="127"/>
                  </a:lnTo>
                  <a:lnTo>
                    <a:pt x="19" y="141"/>
                  </a:lnTo>
                  <a:lnTo>
                    <a:pt x="16" y="158"/>
                  </a:lnTo>
                  <a:lnTo>
                    <a:pt x="9" y="174"/>
                  </a:lnTo>
                  <a:lnTo>
                    <a:pt x="6" y="181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91"/>
                  </a:lnTo>
                  <a:lnTo>
                    <a:pt x="2" y="195"/>
                  </a:lnTo>
                  <a:lnTo>
                    <a:pt x="4" y="196"/>
                  </a:lnTo>
                  <a:lnTo>
                    <a:pt x="5" y="196"/>
                  </a:lnTo>
                  <a:lnTo>
                    <a:pt x="8" y="196"/>
                  </a:lnTo>
                  <a:lnTo>
                    <a:pt x="9" y="195"/>
                  </a:lnTo>
                  <a:lnTo>
                    <a:pt x="9" y="195"/>
                  </a:lnTo>
                  <a:lnTo>
                    <a:pt x="17" y="186"/>
                  </a:lnTo>
                  <a:lnTo>
                    <a:pt x="22" y="175"/>
                  </a:lnTo>
                  <a:lnTo>
                    <a:pt x="26" y="164"/>
                  </a:lnTo>
                  <a:lnTo>
                    <a:pt x="30" y="152"/>
                  </a:lnTo>
                  <a:lnTo>
                    <a:pt x="38" y="128"/>
                  </a:lnTo>
                  <a:lnTo>
                    <a:pt x="42" y="116"/>
                  </a:lnTo>
                  <a:lnTo>
                    <a:pt x="46" y="106"/>
                  </a:lnTo>
                  <a:lnTo>
                    <a:pt x="46" y="106"/>
                  </a:lnTo>
                  <a:lnTo>
                    <a:pt x="53" y="92"/>
                  </a:lnTo>
                  <a:lnTo>
                    <a:pt x="63" y="79"/>
                  </a:lnTo>
                  <a:lnTo>
                    <a:pt x="81" y="55"/>
                  </a:lnTo>
                  <a:lnTo>
                    <a:pt x="102" y="31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5" y="8"/>
                  </a:lnTo>
                  <a:lnTo>
                    <a:pt x="125" y="5"/>
                  </a:lnTo>
                  <a:lnTo>
                    <a:pt x="124" y="1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074"/>
            <p:cNvSpPr/>
            <p:nvPr/>
          </p:nvSpPr>
          <p:spPr bwMode="auto">
            <a:xfrm>
              <a:off x="4256088" y="4479925"/>
              <a:ext cx="82550" cy="133350"/>
            </a:xfrm>
            <a:custGeom>
              <a:avLst/>
              <a:gdLst/>
              <a:ahLst/>
              <a:cxnLst>
                <a:cxn ang="0">
                  <a:pos x="198" y="2"/>
                </a:cxn>
                <a:cxn ang="0">
                  <a:pos x="198" y="2"/>
                </a:cxn>
                <a:cxn ang="0">
                  <a:pos x="165" y="44"/>
                </a:cxn>
                <a:cxn ang="0">
                  <a:pos x="149" y="65"/>
                </a:cxn>
                <a:cxn ang="0">
                  <a:pos x="135" y="87"/>
                </a:cxn>
                <a:cxn ang="0">
                  <a:pos x="135" y="87"/>
                </a:cxn>
                <a:cxn ang="0">
                  <a:pos x="110" y="130"/>
                </a:cxn>
                <a:cxn ang="0">
                  <a:pos x="97" y="151"/>
                </a:cxn>
                <a:cxn ang="0">
                  <a:pos x="83" y="172"/>
                </a:cxn>
                <a:cxn ang="0">
                  <a:pos x="83" y="172"/>
                </a:cxn>
                <a:cxn ang="0">
                  <a:pos x="55" y="213"/>
                </a:cxn>
                <a:cxn ang="0">
                  <a:pos x="42" y="234"/>
                </a:cxn>
                <a:cxn ang="0">
                  <a:pos x="29" y="255"/>
                </a:cxn>
                <a:cxn ang="0">
                  <a:pos x="29" y="255"/>
                </a:cxn>
                <a:cxn ang="0">
                  <a:pos x="20" y="273"/>
                </a:cxn>
                <a:cxn ang="0">
                  <a:pos x="12" y="291"/>
                </a:cxn>
                <a:cxn ang="0">
                  <a:pos x="12" y="291"/>
                </a:cxn>
                <a:cxn ang="0">
                  <a:pos x="10" y="299"/>
                </a:cxn>
                <a:cxn ang="0">
                  <a:pos x="7" y="308"/>
                </a:cxn>
                <a:cxn ang="0">
                  <a:pos x="4" y="316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5"/>
                </a:cxn>
                <a:cxn ang="0">
                  <a:pos x="0" y="328"/>
                </a:cxn>
                <a:cxn ang="0">
                  <a:pos x="2" y="332"/>
                </a:cxn>
                <a:cxn ang="0">
                  <a:pos x="3" y="333"/>
                </a:cxn>
                <a:cxn ang="0">
                  <a:pos x="6" y="333"/>
                </a:cxn>
                <a:cxn ang="0">
                  <a:pos x="7" y="333"/>
                </a:cxn>
                <a:cxn ang="0">
                  <a:pos x="10" y="331"/>
                </a:cxn>
                <a:cxn ang="0">
                  <a:pos x="10" y="331"/>
                </a:cxn>
                <a:cxn ang="0">
                  <a:pos x="13" y="324"/>
                </a:cxn>
                <a:cxn ang="0">
                  <a:pos x="16" y="316"/>
                </a:cxn>
                <a:cxn ang="0">
                  <a:pos x="16" y="316"/>
                </a:cxn>
                <a:cxn ang="0">
                  <a:pos x="24" y="293"/>
                </a:cxn>
                <a:cxn ang="0">
                  <a:pos x="34" y="269"/>
                </a:cxn>
                <a:cxn ang="0">
                  <a:pos x="34" y="269"/>
                </a:cxn>
                <a:cxn ang="0">
                  <a:pos x="46" y="247"/>
                </a:cxn>
                <a:cxn ang="0">
                  <a:pos x="59" y="226"/>
                </a:cxn>
                <a:cxn ang="0">
                  <a:pos x="87" y="185"/>
                </a:cxn>
                <a:cxn ang="0">
                  <a:pos x="87" y="185"/>
                </a:cxn>
                <a:cxn ang="0">
                  <a:pos x="115" y="145"/>
                </a:cxn>
                <a:cxn ang="0">
                  <a:pos x="140" y="102"/>
                </a:cxn>
                <a:cxn ang="0">
                  <a:pos x="140" y="102"/>
                </a:cxn>
                <a:cxn ang="0">
                  <a:pos x="156" y="77"/>
                </a:cxn>
                <a:cxn ang="0">
                  <a:pos x="172" y="53"/>
                </a:cxn>
                <a:cxn ang="0">
                  <a:pos x="207" y="8"/>
                </a:cxn>
                <a:cxn ang="0">
                  <a:pos x="207" y="8"/>
                </a:cxn>
                <a:cxn ang="0">
                  <a:pos x="208" y="5"/>
                </a:cxn>
                <a:cxn ang="0">
                  <a:pos x="208" y="4"/>
                </a:cxn>
                <a:cxn ang="0">
                  <a:pos x="207" y="1"/>
                </a:cxn>
                <a:cxn ang="0">
                  <a:pos x="206" y="0"/>
                </a:cxn>
                <a:cxn ang="0">
                  <a:pos x="202" y="0"/>
                </a:cxn>
                <a:cxn ang="0">
                  <a:pos x="199" y="0"/>
                </a:cxn>
                <a:cxn ang="0">
                  <a:pos x="198" y="2"/>
                </a:cxn>
                <a:cxn ang="0">
                  <a:pos x="198" y="2"/>
                </a:cxn>
              </a:cxnLst>
              <a:rect l="0" t="0" r="r" b="b"/>
              <a:pathLst>
                <a:path w="208" h="333">
                  <a:moveTo>
                    <a:pt x="198" y="2"/>
                  </a:moveTo>
                  <a:lnTo>
                    <a:pt x="198" y="2"/>
                  </a:lnTo>
                  <a:lnTo>
                    <a:pt x="165" y="44"/>
                  </a:lnTo>
                  <a:lnTo>
                    <a:pt x="149" y="65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10" y="130"/>
                  </a:lnTo>
                  <a:lnTo>
                    <a:pt x="97" y="151"/>
                  </a:lnTo>
                  <a:lnTo>
                    <a:pt x="83" y="172"/>
                  </a:lnTo>
                  <a:lnTo>
                    <a:pt x="83" y="172"/>
                  </a:lnTo>
                  <a:lnTo>
                    <a:pt x="55" y="213"/>
                  </a:lnTo>
                  <a:lnTo>
                    <a:pt x="42" y="234"/>
                  </a:lnTo>
                  <a:lnTo>
                    <a:pt x="29" y="255"/>
                  </a:lnTo>
                  <a:lnTo>
                    <a:pt x="29" y="255"/>
                  </a:lnTo>
                  <a:lnTo>
                    <a:pt x="20" y="273"/>
                  </a:lnTo>
                  <a:lnTo>
                    <a:pt x="12" y="291"/>
                  </a:lnTo>
                  <a:lnTo>
                    <a:pt x="12" y="291"/>
                  </a:lnTo>
                  <a:lnTo>
                    <a:pt x="10" y="299"/>
                  </a:lnTo>
                  <a:lnTo>
                    <a:pt x="7" y="308"/>
                  </a:lnTo>
                  <a:lnTo>
                    <a:pt x="4" y="316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5"/>
                  </a:lnTo>
                  <a:lnTo>
                    <a:pt x="0" y="328"/>
                  </a:lnTo>
                  <a:lnTo>
                    <a:pt x="2" y="332"/>
                  </a:lnTo>
                  <a:lnTo>
                    <a:pt x="3" y="333"/>
                  </a:lnTo>
                  <a:lnTo>
                    <a:pt x="6" y="333"/>
                  </a:lnTo>
                  <a:lnTo>
                    <a:pt x="7" y="333"/>
                  </a:lnTo>
                  <a:lnTo>
                    <a:pt x="10" y="331"/>
                  </a:lnTo>
                  <a:lnTo>
                    <a:pt x="10" y="331"/>
                  </a:lnTo>
                  <a:lnTo>
                    <a:pt x="13" y="324"/>
                  </a:lnTo>
                  <a:lnTo>
                    <a:pt x="16" y="316"/>
                  </a:lnTo>
                  <a:lnTo>
                    <a:pt x="16" y="316"/>
                  </a:lnTo>
                  <a:lnTo>
                    <a:pt x="24" y="293"/>
                  </a:lnTo>
                  <a:lnTo>
                    <a:pt x="34" y="269"/>
                  </a:lnTo>
                  <a:lnTo>
                    <a:pt x="34" y="269"/>
                  </a:lnTo>
                  <a:lnTo>
                    <a:pt x="46" y="247"/>
                  </a:lnTo>
                  <a:lnTo>
                    <a:pt x="59" y="226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115" y="145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56" y="77"/>
                  </a:lnTo>
                  <a:lnTo>
                    <a:pt x="172" y="53"/>
                  </a:lnTo>
                  <a:lnTo>
                    <a:pt x="207" y="8"/>
                  </a:lnTo>
                  <a:lnTo>
                    <a:pt x="207" y="8"/>
                  </a:lnTo>
                  <a:lnTo>
                    <a:pt x="208" y="5"/>
                  </a:lnTo>
                  <a:lnTo>
                    <a:pt x="208" y="4"/>
                  </a:lnTo>
                  <a:lnTo>
                    <a:pt x="207" y="1"/>
                  </a:lnTo>
                  <a:lnTo>
                    <a:pt x="206" y="0"/>
                  </a:lnTo>
                  <a:lnTo>
                    <a:pt x="202" y="0"/>
                  </a:lnTo>
                  <a:lnTo>
                    <a:pt x="199" y="0"/>
                  </a:lnTo>
                  <a:lnTo>
                    <a:pt x="198" y="2"/>
                  </a:lnTo>
                  <a:lnTo>
                    <a:pt x="1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1075"/>
            <p:cNvSpPr/>
            <p:nvPr/>
          </p:nvSpPr>
          <p:spPr bwMode="auto">
            <a:xfrm>
              <a:off x="4267201" y="4479925"/>
              <a:ext cx="92075" cy="133350"/>
            </a:xfrm>
            <a:custGeom>
              <a:avLst/>
              <a:gdLst/>
              <a:ahLst/>
              <a:cxnLst>
                <a:cxn ang="0">
                  <a:pos x="224" y="1"/>
                </a:cxn>
                <a:cxn ang="0">
                  <a:pos x="224" y="1"/>
                </a:cxn>
                <a:cxn ang="0">
                  <a:pos x="216" y="7"/>
                </a:cxn>
                <a:cxn ang="0">
                  <a:pos x="208" y="13"/>
                </a:cxn>
                <a:cxn ang="0">
                  <a:pos x="197" y="26"/>
                </a:cxn>
                <a:cxn ang="0">
                  <a:pos x="186" y="41"/>
                </a:cxn>
                <a:cxn ang="0">
                  <a:pos x="176" y="56"/>
                </a:cxn>
                <a:cxn ang="0">
                  <a:pos x="176" y="56"/>
                </a:cxn>
                <a:cxn ang="0">
                  <a:pos x="146" y="106"/>
                </a:cxn>
                <a:cxn ang="0">
                  <a:pos x="116" y="154"/>
                </a:cxn>
                <a:cxn ang="0">
                  <a:pos x="116" y="154"/>
                </a:cxn>
                <a:cxn ang="0">
                  <a:pos x="88" y="199"/>
                </a:cxn>
                <a:cxn ang="0">
                  <a:pos x="59" y="242"/>
                </a:cxn>
                <a:cxn ang="0">
                  <a:pos x="59" y="242"/>
                </a:cxn>
                <a:cxn ang="0">
                  <a:pos x="45" y="262"/>
                </a:cxn>
                <a:cxn ang="0">
                  <a:pos x="29" y="281"/>
                </a:cxn>
                <a:cxn ang="0">
                  <a:pos x="15" y="302"/>
                </a:cxn>
                <a:cxn ang="0">
                  <a:pos x="2" y="323"/>
                </a:cxn>
                <a:cxn ang="0">
                  <a:pos x="2" y="323"/>
                </a:cxn>
                <a:cxn ang="0">
                  <a:pos x="0" y="327"/>
                </a:cxn>
                <a:cxn ang="0">
                  <a:pos x="2" y="330"/>
                </a:cxn>
                <a:cxn ang="0">
                  <a:pos x="4" y="331"/>
                </a:cxn>
                <a:cxn ang="0">
                  <a:pos x="8" y="332"/>
                </a:cxn>
                <a:cxn ang="0">
                  <a:pos x="8" y="332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1" y="328"/>
                </a:cxn>
                <a:cxn ang="0">
                  <a:pos x="23" y="327"/>
                </a:cxn>
                <a:cxn ang="0">
                  <a:pos x="24" y="323"/>
                </a:cxn>
                <a:cxn ang="0">
                  <a:pos x="23" y="319"/>
                </a:cxn>
                <a:cxn ang="0">
                  <a:pos x="19" y="318"/>
                </a:cxn>
                <a:cxn ang="0">
                  <a:pos x="19" y="318"/>
                </a:cxn>
                <a:cxn ang="0">
                  <a:pos x="28" y="303"/>
                </a:cxn>
                <a:cxn ang="0">
                  <a:pos x="38" y="290"/>
                </a:cxn>
                <a:cxn ang="0">
                  <a:pos x="59" y="263"/>
                </a:cxn>
                <a:cxn ang="0">
                  <a:pos x="59" y="263"/>
                </a:cxn>
                <a:cxn ang="0">
                  <a:pos x="85" y="225"/>
                </a:cxn>
                <a:cxn ang="0">
                  <a:pos x="110" y="186"/>
                </a:cxn>
                <a:cxn ang="0">
                  <a:pos x="110" y="186"/>
                </a:cxn>
                <a:cxn ang="0">
                  <a:pos x="163" y="98"/>
                </a:cxn>
                <a:cxn ang="0">
                  <a:pos x="163" y="98"/>
                </a:cxn>
                <a:cxn ang="0">
                  <a:pos x="177" y="75"/>
                </a:cxn>
                <a:cxn ang="0">
                  <a:pos x="191" y="51"/>
                </a:cxn>
                <a:cxn ang="0">
                  <a:pos x="199" y="39"/>
                </a:cxn>
                <a:cxn ang="0">
                  <a:pos x="208" y="29"/>
                </a:cxn>
                <a:cxn ang="0">
                  <a:pos x="219" y="20"/>
                </a:cxn>
                <a:cxn ang="0">
                  <a:pos x="229" y="12"/>
                </a:cxn>
                <a:cxn ang="0">
                  <a:pos x="229" y="12"/>
                </a:cxn>
                <a:cxn ang="0">
                  <a:pos x="231" y="9"/>
                </a:cxn>
                <a:cxn ang="0">
                  <a:pos x="232" y="8"/>
                </a:cxn>
                <a:cxn ang="0">
                  <a:pos x="231" y="4"/>
                </a:cxn>
                <a:cxn ang="0">
                  <a:pos x="228" y="1"/>
                </a:cxn>
                <a:cxn ang="0">
                  <a:pos x="225" y="0"/>
                </a:cxn>
                <a:cxn ang="0">
                  <a:pos x="224" y="1"/>
                </a:cxn>
                <a:cxn ang="0">
                  <a:pos x="224" y="1"/>
                </a:cxn>
              </a:cxnLst>
              <a:rect l="0" t="0" r="r" b="b"/>
              <a:pathLst>
                <a:path w="232" h="332">
                  <a:moveTo>
                    <a:pt x="224" y="1"/>
                  </a:moveTo>
                  <a:lnTo>
                    <a:pt x="224" y="1"/>
                  </a:lnTo>
                  <a:lnTo>
                    <a:pt x="216" y="7"/>
                  </a:lnTo>
                  <a:lnTo>
                    <a:pt x="208" y="13"/>
                  </a:lnTo>
                  <a:lnTo>
                    <a:pt x="197" y="26"/>
                  </a:lnTo>
                  <a:lnTo>
                    <a:pt x="186" y="41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46" y="106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88" y="199"/>
                  </a:lnTo>
                  <a:lnTo>
                    <a:pt x="59" y="242"/>
                  </a:lnTo>
                  <a:lnTo>
                    <a:pt x="59" y="242"/>
                  </a:lnTo>
                  <a:lnTo>
                    <a:pt x="45" y="262"/>
                  </a:lnTo>
                  <a:lnTo>
                    <a:pt x="29" y="281"/>
                  </a:lnTo>
                  <a:lnTo>
                    <a:pt x="15" y="302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0" y="327"/>
                  </a:lnTo>
                  <a:lnTo>
                    <a:pt x="2" y="330"/>
                  </a:lnTo>
                  <a:lnTo>
                    <a:pt x="4" y="331"/>
                  </a:lnTo>
                  <a:lnTo>
                    <a:pt x="8" y="332"/>
                  </a:lnTo>
                  <a:lnTo>
                    <a:pt x="8" y="332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1" y="328"/>
                  </a:lnTo>
                  <a:lnTo>
                    <a:pt x="23" y="327"/>
                  </a:lnTo>
                  <a:lnTo>
                    <a:pt x="24" y="323"/>
                  </a:lnTo>
                  <a:lnTo>
                    <a:pt x="23" y="319"/>
                  </a:lnTo>
                  <a:lnTo>
                    <a:pt x="19" y="318"/>
                  </a:lnTo>
                  <a:lnTo>
                    <a:pt x="19" y="318"/>
                  </a:lnTo>
                  <a:lnTo>
                    <a:pt x="28" y="303"/>
                  </a:lnTo>
                  <a:lnTo>
                    <a:pt x="38" y="290"/>
                  </a:lnTo>
                  <a:lnTo>
                    <a:pt x="59" y="263"/>
                  </a:lnTo>
                  <a:lnTo>
                    <a:pt x="59" y="263"/>
                  </a:lnTo>
                  <a:lnTo>
                    <a:pt x="85" y="225"/>
                  </a:lnTo>
                  <a:lnTo>
                    <a:pt x="110" y="186"/>
                  </a:lnTo>
                  <a:lnTo>
                    <a:pt x="110" y="186"/>
                  </a:lnTo>
                  <a:lnTo>
                    <a:pt x="163" y="98"/>
                  </a:lnTo>
                  <a:lnTo>
                    <a:pt x="163" y="98"/>
                  </a:lnTo>
                  <a:lnTo>
                    <a:pt x="177" y="75"/>
                  </a:lnTo>
                  <a:lnTo>
                    <a:pt x="191" y="51"/>
                  </a:lnTo>
                  <a:lnTo>
                    <a:pt x="199" y="39"/>
                  </a:lnTo>
                  <a:lnTo>
                    <a:pt x="208" y="29"/>
                  </a:lnTo>
                  <a:lnTo>
                    <a:pt x="219" y="20"/>
                  </a:lnTo>
                  <a:lnTo>
                    <a:pt x="229" y="12"/>
                  </a:lnTo>
                  <a:lnTo>
                    <a:pt x="229" y="12"/>
                  </a:lnTo>
                  <a:lnTo>
                    <a:pt x="231" y="9"/>
                  </a:lnTo>
                  <a:lnTo>
                    <a:pt x="232" y="8"/>
                  </a:lnTo>
                  <a:lnTo>
                    <a:pt x="231" y="4"/>
                  </a:lnTo>
                  <a:lnTo>
                    <a:pt x="228" y="1"/>
                  </a:lnTo>
                  <a:lnTo>
                    <a:pt x="225" y="0"/>
                  </a:lnTo>
                  <a:lnTo>
                    <a:pt x="224" y="1"/>
                  </a:lnTo>
                  <a:lnTo>
                    <a:pt x="22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1076"/>
            <p:cNvSpPr/>
            <p:nvPr/>
          </p:nvSpPr>
          <p:spPr bwMode="auto">
            <a:xfrm>
              <a:off x="4287838" y="4484688"/>
              <a:ext cx="90488" cy="13652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06" y="23"/>
                </a:cxn>
                <a:cxn ang="0">
                  <a:pos x="192" y="43"/>
                </a:cxn>
                <a:cxn ang="0">
                  <a:pos x="179" y="61"/>
                </a:cxn>
                <a:cxn ang="0">
                  <a:pos x="166" y="80"/>
                </a:cxn>
                <a:cxn ang="0">
                  <a:pos x="166" y="80"/>
                </a:cxn>
                <a:cxn ang="0">
                  <a:pos x="136" y="128"/>
                </a:cxn>
                <a:cxn ang="0">
                  <a:pos x="106" y="175"/>
                </a:cxn>
                <a:cxn ang="0">
                  <a:pos x="106" y="175"/>
                </a:cxn>
                <a:cxn ang="0">
                  <a:pos x="80" y="216"/>
                </a:cxn>
                <a:cxn ang="0">
                  <a:pos x="51" y="253"/>
                </a:cxn>
                <a:cxn ang="0">
                  <a:pos x="51" y="253"/>
                </a:cxn>
                <a:cxn ang="0">
                  <a:pos x="39" y="273"/>
                </a:cxn>
                <a:cxn ang="0">
                  <a:pos x="26" y="293"/>
                </a:cxn>
                <a:cxn ang="0">
                  <a:pos x="26" y="293"/>
                </a:cxn>
                <a:cxn ang="0">
                  <a:pos x="21" y="302"/>
                </a:cxn>
                <a:cxn ang="0">
                  <a:pos x="16" y="314"/>
                </a:cxn>
                <a:cxn ang="0">
                  <a:pos x="9" y="325"/>
                </a:cxn>
                <a:cxn ang="0">
                  <a:pos x="5" y="329"/>
                </a:cxn>
                <a:cxn ang="0">
                  <a:pos x="3" y="332"/>
                </a:cxn>
                <a:cxn ang="0">
                  <a:pos x="3" y="332"/>
                </a:cxn>
                <a:cxn ang="0">
                  <a:pos x="0" y="333"/>
                </a:cxn>
                <a:cxn ang="0">
                  <a:pos x="0" y="336"/>
                </a:cxn>
                <a:cxn ang="0">
                  <a:pos x="0" y="340"/>
                </a:cxn>
                <a:cxn ang="0">
                  <a:pos x="4" y="342"/>
                </a:cxn>
                <a:cxn ang="0">
                  <a:pos x="5" y="342"/>
                </a:cxn>
                <a:cxn ang="0">
                  <a:pos x="8" y="342"/>
                </a:cxn>
                <a:cxn ang="0">
                  <a:pos x="8" y="342"/>
                </a:cxn>
                <a:cxn ang="0">
                  <a:pos x="12" y="340"/>
                </a:cxn>
                <a:cxn ang="0">
                  <a:pos x="15" y="336"/>
                </a:cxn>
                <a:cxn ang="0">
                  <a:pos x="20" y="328"/>
                </a:cxn>
                <a:cxn ang="0">
                  <a:pos x="20" y="328"/>
                </a:cxn>
                <a:cxn ang="0">
                  <a:pos x="25" y="316"/>
                </a:cxn>
                <a:cxn ang="0">
                  <a:pos x="33" y="304"/>
                </a:cxn>
                <a:cxn ang="0">
                  <a:pos x="47" y="282"/>
                </a:cxn>
                <a:cxn ang="0">
                  <a:pos x="47" y="282"/>
                </a:cxn>
                <a:cxn ang="0">
                  <a:pos x="76" y="240"/>
                </a:cxn>
                <a:cxn ang="0">
                  <a:pos x="105" y="199"/>
                </a:cxn>
                <a:cxn ang="0">
                  <a:pos x="105" y="199"/>
                </a:cxn>
                <a:cxn ang="0">
                  <a:pos x="121" y="175"/>
                </a:cxn>
                <a:cxn ang="0">
                  <a:pos x="135" y="151"/>
                </a:cxn>
                <a:cxn ang="0">
                  <a:pos x="165" y="103"/>
                </a:cxn>
                <a:cxn ang="0">
                  <a:pos x="165" y="103"/>
                </a:cxn>
                <a:cxn ang="0">
                  <a:pos x="181" y="80"/>
                </a:cxn>
                <a:cxn ang="0">
                  <a:pos x="198" y="57"/>
                </a:cxn>
                <a:cxn ang="0">
                  <a:pos x="213" y="34"/>
                </a:cxn>
                <a:cxn ang="0">
                  <a:pos x="220" y="22"/>
                </a:cxn>
                <a:cxn ang="0">
                  <a:pos x="228" y="9"/>
                </a:cxn>
                <a:cxn ang="0">
                  <a:pos x="228" y="9"/>
                </a:cxn>
                <a:cxn ang="0">
                  <a:pos x="228" y="6"/>
                </a:cxn>
                <a:cxn ang="0">
                  <a:pos x="228" y="4"/>
                </a:cxn>
                <a:cxn ang="0">
                  <a:pos x="225" y="1"/>
                </a:cxn>
                <a:cxn ang="0">
                  <a:pos x="223" y="0"/>
                </a:cxn>
                <a:cxn ang="0">
                  <a:pos x="220" y="0"/>
                </a:cxn>
                <a:cxn ang="0">
                  <a:pos x="219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8" h="342">
                  <a:moveTo>
                    <a:pt x="217" y="2"/>
                  </a:moveTo>
                  <a:lnTo>
                    <a:pt x="217" y="2"/>
                  </a:lnTo>
                  <a:lnTo>
                    <a:pt x="206" y="23"/>
                  </a:lnTo>
                  <a:lnTo>
                    <a:pt x="192" y="43"/>
                  </a:lnTo>
                  <a:lnTo>
                    <a:pt x="179" y="61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36" y="128"/>
                  </a:lnTo>
                  <a:lnTo>
                    <a:pt x="106" y="175"/>
                  </a:lnTo>
                  <a:lnTo>
                    <a:pt x="106" y="175"/>
                  </a:lnTo>
                  <a:lnTo>
                    <a:pt x="80" y="216"/>
                  </a:lnTo>
                  <a:lnTo>
                    <a:pt x="51" y="253"/>
                  </a:lnTo>
                  <a:lnTo>
                    <a:pt x="51" y="253"/>
                  </a:lnTo>
                  <a:lnTo>
                    <a:pt x="39" y="273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1" y="302"/>
                  </a:lnTo>
                  <a:lnTo>
                    <a:pt x="16" y="314"/>
                  </a:lnTo>
                  <a:lnTo>
                    <a:pt x="9" y="325"/>
                  </a:lnTo>
                  <a:lnTo>
                    <a:pt x="5" y="329"/>
                  </a:lnTo>
                  <a:lnTo>
                    <a:pt x="3" y="332"/>
                  </a:lnTo>
                  <a:lnTo>
                    <a:pt x="3" y="332"/>
                  </a:lnTo>
                  <a:lnTo>
                    <a:pt x="0" y="333"/>
                  </a:lnTo>
                  <a:lnTo>
                    <a:pt x="0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5" y="342"/>
                  </a:lnTo>
                  <a:lnTo>
                    <a:pt x="8" y="342"/>
                  </a:lnTo>
                  <a:lnTo>
                    <a:pt x="8" y="342"/>
                  </a:lnTo>
                  <a:lnTo>
                    <a:pt x="12" y="340"/>
                  </a:lnTo>
                  <a:lnTo>
                    <a:pt x="15" y="336"/>
                  </a:lnTo>
                  <a:lnTo>
                    <a:pt x="20" y="328"/>
                  </a:lnTo>
                  <a:lnTo>
                    <a:pt x="20" y="328"/>
                  </a:lnTo>
                  <a:lnTo>
                    <a:pt x="25" y="316"/>
                  </a:lnTo>
                  <a:lnTo>
                    <a:pt x="33" y="304"/>
                  </a:lnTo>
                  <a:lnTo>
                    <a:pt x="47" y="282"/>
                  </a:lnTo>
                  <a:lnTo>
                    <a:pt x="47" y="282"/>
                  </a:lnTo>
                  <a:lnTo>
                    <a:pt x="76" y="240"/>
                  </a:lnTo>
                  <a:lnTo>
                    <a:pt x="105" y="199"/>
                  </a:lnTo>
                  <a:lnTo>
                    <a:pt x="105" y="199"/>
                  </a:lnTo>
                  <a:lnTo>
                    <a:pt x="121" y="175"/>
                  </a:lnTo>
                  <a:lnTo>
                    <a:pt x="135" y="151"/>
                  </a:lnTo>
                  <a:lnTo>
                    <a:pt x="165" y="103"/>
                  </a:lnTo>
                  <a:lnTo>
                    <a:pt x="165" y="103"/>
                  </a:lnTo>
                  <a:lnTo>
                    <a:pt x="181" y="80"/>
                  </a:lnTo>
                  <a:lnTo>
                    <a:pt x="198" y="57"/>
                  </a:lnTo>
                  <a:lnTo>
                    <a:pt x="213" y="34"/>
                  </a:lnTo>
                  <a:lnTo>
                    <a:pt x="220" y="22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28" y="6"/>
                  </a:lnTo>
                  <a:lnTo>
                    <a:pt x="228" y="4"/>
                  </a:lnTo>
                  <a:lnTo>
                    <a:pt x="225" y="1"/>
                  </a:lnTo>
                  <a:lnTo>
                    <a:pt x="223" y="0"/>
                  </a:lnTo>
                  <a:lnTo>
                    <a:pt x="220" y="0"/>
                  </a:lnTo>
                  <a:lnTo>
                    <a:pt x="219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1077"/>
            <p:cNvSpPr/>
            <p:nvPr/>
          </p:nvSpPr>
          <p:spPr bwMode="auto">
            <a:xfrm>
              <a:off x="4359276" y="4505325"/>
              <a:ext cx="38100" cy="53975"/>
            </a:xfrm>
            <a:custGeom>
              <a:avLst/>
              <a:gdLst/>
              <a:ahLst/>
              <a:cxnLst>
                <a:cxn ang="0">
                  <a:pos x="88" y="3"/>
                </a:cxn>
                <a:cxn ang="0">
                  <a:pos x="88" y="3"/>
                </a:cxn>
                <a:cxn ang="0">
                  <a:pos x="75" y="18"/>
                </a:cxn>
                <a:cxn ang="0">
                  <a:pos x="62" y="35"/>
                </a:cxn>
                <a:cxn ang="0">
                  <a:pos x="51" y="52"/>
                </a:cxn>
                <a:cxn ang="0">
                  <a:pos x="40" y="69"/>
                </a:cxn>
                <a:cxn ang="0">
                  <a:pos x="40" y="69"/>
                </a:cxn>
                <a:cxn ang="0">
                  <a:pos x="17" y="98"/>
                </a:cxn>
                <a:cxn ang="0">
                  <a:pos x="8" y="114"/>
                </a:cxn>
                <a:cxn ang="0">
                  <a:pos x="0" y="131"/>
                </a:cxn>
                <a:cxn ang="0">
                  <a:pos x="0" y="131"/>
                </a:cxn>
                <a:cxn ang="0">
                  <a:pos x="0" y="132"/>
                </a:cxn>
                <a:cxn ang="0">
                  <a:pos x="0" y="135"/>
                </a:cxn>
                <a:cxn ang="0">
                  <a:pos x="2" y="136"/>
                </a:cxn>
                <a:cxn ang="0">
                  <a:pos x="4" y="137"/>
                </a:cxn>
                <a:cxn ang="0">
                  <a:pos x="8" y="137"/>
                </a:cxn>
                <a:cxn ang="0">
                  <a:pos x="11" y="136"/>
                </a:cxn>
                <a:cxn ang="0">
                  <a:pos x="12" y="134"/>
                </a:cxn>
                <a:cxn ang="0">
                  <a:pos x="12" y="134"/>
                </a:cxn>
                <a:cxn ang="0">
                  <a:pos x="15" y="126"/>
                </a:cxn>
                <a:cxn ang="0">
                  <a:pos x="20" y="117"/>
                </a:cxn>
                <a:cxn ang="0">
                  <a:pos x="30" y="101"/>
                </a:cxn>
                <a:cxn ang="0">
                  <a:pos x="53" y="71"/>
                </a:cxn>
                <a:cxn ang="0">
                  <a:pos x="53" y="71"/>
                </a:cxn>
                <a:cxn ang="0">
                  <a:pos x="63" y="55"/>
                </a:cxn>
                <a:cxn ang="0">
                  <a:pos x="74" y="39"/>
                </a:cxn>
                <a:cxn ang="0">
                  <a:pos x="84" y="25"/>
                </a:cxn>
                <a:cxn ang="0">
                  <a:pos x="96" y="11"/>
                </a:cxn>
                <a:cxn ang="0">
                  <a:pos x="96" y="11"/>
                </a:cxn>
                <a:cxn ang="0">
                  <a:pos x="97" y="8"/>
                </a:cxn>
                <a:cxn ang="0">
                  <a:pos x="97" y="7"/>
                </a:cxn>
                <a:cxn ang="0">
                  <a:pos x="96" y="3"/>
                </a:cxn>
                <a:cxn ang="0">
                  <a:pos x="92" y="0"/>
                </a:cxn>
                <a:cxn ang="0">
                  <a:pos x="89" y="1"/>
                </a:cxn>
                <a:cxn ang="0">
                  <a:pos x="88" y="3"/>
                </a:cxn>
                <a:cxn ang="0">
                  <a:pos x="88" y="3"/>
                </a:cxn>
              </a:cxnLst>
              <a:rect l="0" t="0" r="r" b="b"/>
              <a:pathLst>
                <a:path w="97" h="137">
                  <a:moveTo>
                    <a:pt x="88" y="3"/>
                  </a:moveTo>
                  <a:lnTo>
                    <a:pt x="88" y="3"/>
                  </a:lnTo>
                  <a:lnTo>
                    <a:pt x="75" y="18"/>
                  </a:lnTo>
                  <a:lnTo>
                    <a:pt x="62" y="35"/>
                  </a:lnTo>
                  <a:lnTo>
                    <a:pt x="51" y="52"/>
                  </a:lnTo>
                  <a:lnTo>
                    <a:pt x="40" y="69"/>
                  </a:lnTo>
                  <a:lnTo>
                    <a:pt x="40" y="69"/>
                  </a:lnTo>
                  <a:lnTo>
                    <a:pt x="17" y="98"/>
                  </a:lnTo>
                  <a:lnTo>
                    <a:pt x="8" y="114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2" y="136"/>
                  </a:lnTo>
                  <a:lnTo>
                    <a:pt x="4" y="137"/>
                  </a:lnTo>
                  <a:lnTo>
                    <a:pt x="8" y="137"/>
                  </a:lnTo>
                  <a:lnTo>
                    <a:pt x="11" y="136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5" y="126"/>
                  </a:lnTo>
                  <a:lnTo>
                    <a:pt x="20" y="117"/>
                  </a:lnTo>
                  <a:lnTo>
                    <a:pt x="30" y="101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63" y="55"/>
                  </a:lnTo>
                  <a:lnTo>
                    <a:pt x="74" y="39"/>
                  </a:lnTo>
                  <a:lnTo>
                    <a:pt x="84" y="25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6" y="3"/>
                  </a:lnTo>
                  <a:lnTo>
                    <a:pt x="92" y="0"/>
                  </a:lnTo>
                  <a:lnTo>
                    <a:pt x="89" y="1"/>
                  </a:lnTo>
                  <a:lnTo>
                    <a:pt x="88" y="3"/>
                  </a:lnTo>
                  <a:lnTo>
                    <a:pt x="8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1078"/>
            <p:cNvSpPr/>
            <p:nvPr/>
          </p:nvSpPr>
          <p:spPr bwMode="auto">
            <a:xfrm>
              <a:off x="4375151" y="4513263"/>
              <a:ext cx="39688" cy="50800"/>
            </a:xfrm>
            <a:custGeom>
              <a:avLst/>
              <a:gdLst/>
              <a:ahLst/>
              <a:cxnLst>
                <a:cxn ang="0">
                  <a:pos x="86" y="1"/>
                </a:cxn>
                <a:cxn ang="0">
                  <a:pos x="86" y="1"/>
                </a:cxn>
                <a:cxn ang="0">
                  <a:pos x="74" y="14"/>
                </a:cxn>
                <a:cxn ang="0">
                  <a:pos x="62" y="29"/>
                </a:cxn>
                <a:cxn ang="0">
                  <a:pos x="41" y="59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0" y="126"/>
                </a:cxn>
                <a:cxn ang="0">
                  <a:pos x="2" y="127"/>
                </a:cxn>
                <a:cxn ang="0">
                  <a:pos x="6" y="128"/>
                </a:cxn>
                <a:cxn ang="0">
                  <a:pos x="7" y="127"/>
                </a:cxn>
                <a:cxn ang="0">
                  <a:pos x="10" y="126"/>
                </a:cxn>
                <a:cxn ang="0">
                  <a:pos x="10" y="126"/>
                </a:cxn>
                <a:cxn ang="0">
                  <a:pos x="51" y="65"/>
                </a:cxn>
                <a:cxn ang="0">
                  <a:pos x="71" y="37"/>
                </a:cxn>
                <a:cxn ang="0">
                  <a:pos x="82" y="22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96" y="8"/>
                </a:cxn>
                <a:cxn ang="0">
                  <a:pos x="96" y="5"/>
                </a:cxn>
                <a:cxn ang="0">
                  <a:pos x="95" y="1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6" y="1"/>
                </a:cxn>
                <a:cxn ang="0">
                  <a:pos x="86" y="1"/>
                </a:cxn>
              </a:cxnLst>
              <a:rect l="0" t="0" r="r" b="b"/>
              <a:pathLst>
                <a:path w="96" h="128">
                  <a:moveTo>
                    <a:pt x="86" y="1"/>
                  </a:moveTo>
                  <a:lnTo>
                    <a:pt x="86" y="1"/>
                  </a:lnTo>
                  <a:lnTo>
                    <a:pt x="74" y="14"/>
                  </a:lnTo>
                  <a:lnTo>
                    <a:pt x="62" y="29"/>
                  </a:lnTo>
                  <a:lnTo>
                    <a:pt x="41" y="5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0" y="126"/>
                  </a:lnTo>
                  <a:lnTo>
                    <a:pt x="2" y="127"/>
                  </a:lnTo>
                  <a:lnTo>
                    <a:pt x="6" y="128"/>
                  </a:lnTo>
                  <a:lnTo>
                    <a:pt x="7" y="127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51" y="65"/>
                  </a:lnTo>
                  <a:lnTo>
                    <a:pt x="71" y="37"/>
                  </a:lnTo>
                  <a:lnTo>
                    <a:pt x="82" y="22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5" y="1"/>
                  </a:lnTo>
                  <a:lnTo>
                    <a:pt x="91" y="0"/>
                  </a:lnTo>
                  <a:lnTo>
                    <a:pt x="88" y="0"/>
                  </a:lnTo>
                  <a:lnTo>
                    <a:pt x="86" y="1"/>
                  </a:lnTo>
                  <a:lnTo>
                    <a:pt x="8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1079"/>
            <p:cNvSpPr/>
            <p:nvPr/>
          </p:nvSpPr>
          <p:spPr bwMode="auto">
            <a:xfrm>
              <a:off x="4391026" y="4516438"/>
              <a:ext cx="47625" cy="53975"/>
            </a:xfrm>
            <a:custGeom>
              <a:avLst/>
              <a:gdLst/>
              <a:ahLst/>
              <a:cxnLst>
                <a:cxn ang="0">
                  <a:pos x="111" y="1"/>
                </a:cxn>
                <a:cxn ang="0">
                  <a:pos x="111" y="1"/>
                </a:cxn>
                <a:cxn ang="0">
                  <a:pos x="95" y="14"/>
                </a:cxn>
                <a:cxn ang="0">
                  <a:pos x="80" y="28"/>
                </a:cxn>
                <a:cxn ang="0">
                  <a:pos x="65" y="43"/>
                </a:cxn>
                <a:cxn ang="0">
                  <a:pos x="51" y="58"/>
                </a:cxn>
                <a:cxn ang="0">
                  <a:pos x="25" y="91"/>
                </a:cxn>
                <a:cxn ang="0">
                  <a:pos x="1" y="125"/>
                </a:cxn>
                <a:cxn ang="0">
                  <a:pos x="1" y="125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2"/>
                </a:cxn>
                <a:cxn ang="0">
                  <a:pos x="2" y="133"/>
                </a:cxn>
                <a:cxn ang="0">
                  <a:pos x="6" y="134"/>
                </a:cxn>
                <a:cxn ang="0">
                  <a:pos x="9" y="133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34" y="98"/>
                </a:cxn>
                <a:cxn ang="0">
                  <a:pos x="59" y="66"/>
                </a:cxn>
                <a:cxn ang="0">
                  <a:pos x="72" y="51"/>
                </a:cxn>
                <a:cxn ang="0">
                  <a:pos x="86" y="36"/>
                </a:cxn>
                <a:cxn ang="0">
                  <a:pos x="101" y="23"/>
                </a:cxn>
                <a:cxn ang="0">
                  <a:pos x="118" y="11"/>
                </a:cxn>
                <a:cxn ang="0">
                  <a:pos x="118" y="11"/>
                </a:cxn>
                <a:cxn ang="0">
                  <a:pos x="119" y="9"/>
                </a:cxn>
                <a:cxn ang="0">
                  <a:pos x="120" y="7"/>
                </a:cxn>
                <a:cxn ang="0">
                  <a:pos x="119" y="2"/>
                </a:cxn>
                <a:cxn ang="0">
                  <a:pos x="118" y="1"/>
                </a:cxn>
                <a:cxn ang="0">
                  <a:pos x="116" y="0"/>
                </a:cxn>
                <a:cxn ang="0">
                  <a:pos x="114" y="0"/>
                </a:cxn>
                <a:cxn ang="0">
                  <a:pos x="111" y="1"/>
                </a:cxn>
                <a:cxn ang="0">
                  <a:pos x="111" y="1"/>
                </a:cxn>
              </a:cxnLst>
              <a:rect l="0" t="0" r="r" b="b"/>
              <a:pathLst>
                <a:path w="120" h="134">
                  <a:moveTo>
                    <a:pt x="111" y="1"/>
                  </a:moveTo>
                  <a:lnTo>
                    <a:pt x="111" y="1"/>
                  </a:lnTo>
                  <a:lnTo>
                    <a:pt x="95" y="14"/>
                  </a:lnTo>
                  <a:lnTo>
                    <a:pt x="80" y="28"/>
                  </a:lnTo>
                  <a:lnTo>
                    <a:pt x="65" y="43"/>
                  </a:lnTo>
                  <a:lnTo>
                    <a:pt x="51" y="58"/>
                  </a:lnTo>
                  <a:lnTo>
                    <a:pt x="25" y="91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2"/>
                  </a:lnTo>
                  <a:lnTo>
                    <a:pt x="2" y="133"/>
                  </a:lnTo>
                  <a:lnTo>
                    <a:pt x="6" y="134"/>
                  </a:lnTo>
                  <a:lnTo>
                    <a:pt x="9" y="133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34" y="98"/>
                  </a:lnTo>
                  <a:lnTo>
                    <a:pt x="59" y="66"/>
                  </a:lnTo>
                  <a:lnTo>
                    <a:pt x="72" y="51"/>
                  </a:lnTo>
                  <a:lnTo>
                    <a:pt x="86" y="36"/>
                  </a:lnTo>
                  <a:lnTo>
                    <a:pt x="101" y="23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9" y="9"/>
                  </a:lnTo>
                  <a:lnTo>
                    <a:pt x="120" y="7"/>
                  </a:lnTo>
                  <a:lnTo>
                    <a:pt x="119" y="2"/>
                  </a:lnTo>
                  <a:lnTo>
                    <a:pt x="118" y="1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1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1080"/>
            <p:cNvSpPr/>
            <p:nvPr/>
          </p:nvSpPr>
          <p:spPr bwMode="auto">
            <a:xfrm>
              <a:off x="4402138" y="4527550"/>
              <a:ext cx="47625" cy="60325"/>
            </a:xfrm>
            <a:custGeom>
              <a:avLst/>
              <a:gdLst/>
              <a:ahLst/>
              <a:cxnLst>
                <a:cxn ang="0">
                  <a:pos x="114" y="1"/>
                </a:cxn>
                <a:cxn ang="0">
                  <a:pos x="114" y="1"/>
                </a:cxn>
                <a:cxn ang="0">
                  <a:pos x="110" y="4"/>
                </a:cxn>
                <a:cxn ang="0">
                  <a:pos x="106" y="8"/>
                </a:cxn>
                <a:cxn ang="0">
                  <a:pos x="99" y="15"/>
                </a:cxn>
                <a:cxn ang="0">
                  <a:pos x="99" y="15"/>
                </a:cxn>
                <a:cxn ang="0">
                  <a:pos x="82" y="38"/>
                </a:cxn>
                <a:cxn ang="0">
                  <a:pos x="64" y="60"/>
                </a:cxn>
                <a:cxn ang="0">
                  <a:pos x="64" y="60"/>
                </a:cxn>
                <a:cxn ang="0">
                  <a:pos x="50" y="78"/>
                </a:cxn>
                <a:cxn ang="0">
                  <a:pos x="42" y="87"/>
                </a:cxn>
                <a:cxn ang="0">
                  <a:pos x="35" y="96"/>
                </a:cxn>
                <a:cxn ang="0">
                  <a:pos x="35" y="96"/>
                </a:cxn>
                <a:cxn ang="0">
                  <a:pos x="30" y="104"/>
                </a:cxn>
                <a:cxn ang="0">
                  <a:pos x="25" y="110"/>
                </a:cxn>
                <a:cxn ang="0">
                  <a:pos x="13" y="121"/>
                </a:cxn>
                <a:cxn ang="0">
                  <a:pos x="13" y="121"/>
                </a:cxn>
                <a:cxn ang="0">
                  <a:pos x="9" y="127"/>
                </a:cxn>
                <a:cxn ang="0">
                  <a:pos x="4" y="136"/>
                </a:cxn>
                <a:cxn ang="0">
                  <a:pos x="0" y="141"/>
                </a:cxn>
                <a:cxn ang="0">
                  <a:pos x="0" y="142"/>
                </a:cxn>
                <a:cxn ang="0">
                  <a:pos x="1" y="141"/>
                </a:cxn>
                <a:cxn ang="0">
                  <a:pos x="1" y="141"/>
                </a:cxn>
                <a:cxn ang="0">
                  <a:pos x="0" y="144"/>
                </a:cxn>
                <a:cxn ang="0">
                  <a:pos x="0" y="146"/>
                </a:cxn>
                <a:cxn ang="0">
                  <a:pos x="3" y="150"/>
                </a:cxn>
                <a:cxn ang="0">
                  <a:pos x="4" y="150"/>
                </a:cxn>
                <a:cxn ang="0">
                  <a:pos x="5" y="151"/>
                </a:cxn>
                <a:cxn ang="0">
                  <a:pos x="8" y="151"/>
                </a:cxn>
                <a:cxn ang="0">
                  <a:pos x="9" y="149"/>
                </a:cxn>
                <a:cxn ang="0">
                  <a:pos x="9" y="149"/>
                </a:cxn>
                <a:cxn ang="0">
                  <a:pos x="33" y="120"/>
                </a:cxn>
                <a:cxn ang="0">
                  <a:pos x="55" y="90"/>
                </a:cxn>
                <a:cxn ang="0">
                  <a:pos x="55" y="90"/>
                </a:cxn>
                <a:cxn ang="0">
                  <a:pos x="86" y="49"/>
                </a:cxn>
                <a:cxn ang="0">
                  <a:pos x="86" y="49"/>
                </a:cxn>
                <a:cxn ang="0">
                  <a:pos x="102" y="28"/>
                </a:cxn>
                <a:cxn ang="0">
                  <a:pos x="111" y="18"/>
                </a:cxn>
                <a:cxn ang="0">
                  <a:pos x="115" y="14"/>
                </a:cxn>
                <a:cxn ang="0">
                  <a:pos x="120" y="10"/>
                </a:cxn>
                <a:cxn ang="0">
                  <a:pos x="120" y="10"/>
                </a:cxn>
                <a:cxn ang="0">
                  <a:pos x="122" y="9"/>
                </a:cxn>
                <a:cxn ang="0">
                  <a:pos x="123" y="6"/>
                </a:cxn>
                <a:cxn ang="0">
                  <a:pos x="122" y="2"/>
                </a:cxn>
                <a:cxn ang="0">
                  <a:pos x="119" y="0"/>
                </a:cxn>
                <a:cxn ang="0">
                  <a:pos x="116" y="0"/>
                </a:cxn>
                <a:cxn ang="0">
                  <a:pos x="114" y="1"/>
                </a:cxn>
                <a:cxn ang="0">
                  <a:pos x="114" y="1"/>
                </a:cxn>
              </a:cxnLst>
              <a:rect l="0" t="0" r="r" b="b"/>
              <a:pathLst>
                <a:path w="123" h="151">
                  <a:moveTo>
                    <a:pt x="114" y="1"/>
                  </a:moveTo>
                  <a:lnTo>
                    <a:pt x="114" y="1"/>
                  </a:lnTo>
                  <a:lnTo>
                    <a:pt x="110" y="4"/>
                  </a:lnTo>
                  <a:lnTo>
                    <a:pt x="106" y="8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82" y="38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50" y="78"/>
                  </a:lnTo>
                  <a:lnTo>
                    <a:pt x="42" y="87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30" y="104"/>
                  </a:lnTo>
                  <a:lnTo>
                    <a:pt x="25" y="110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9" y="127"/>
                  </a:lnTo>
                  <a:lnTo>
                    <a:pt x="4" y="136"/>
                  </a:lnTo>
                  <a:lnTo>
                    <a:pt x="0" y="141"/>
                  </a:lnTo>
                  <a:lnTo>
                    <a:pt x="0" y="142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3" y="150"/>
                  </a:lnTo>
                  <a:lnTo>
                    <a:pt x="4" y="150"/>
                  </a:lnTo>
                  <a:lnTo>
                    <a:pt x="5" y="151"/>
                  </a:lnTo>
                  <a:lnTo>
                    <a:pt x="8" y="151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33" y="120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102" y="28"/>
                  </a:lnTo>
                  <a:lnTo>
                    <a:pt x="111" y="18"/>
                  </a:lnTo>
                  <a:lnTo>
                    <a:pt x="115" y="14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2" y="9"/>
                  </a:lnTo>
                  <a:lnTo>
                    <a:pt x="123" y="6"/>
                  </a:lnTo>
                  <a:lnTo>
                    <a:pt x="122" y="2"/>
                  </a:lnTo>
                  <a:lnTo>
                    <a:pt x="119" y="0"/>
                  </a:lnTo>
                  <a:lnTo>
                    <a:pt x="116" y="0"/>
                  </a:lnTo>
                  <a:lnTo>
                    <a:pt x="114" y="1"/>
                  </a:lnTo>
                  <a:lnTo>
                    <a:pt x="11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1081"/>
            <p:cNvSpPr/>
            <p:nvPr/>
          </p:nvSpPr>
          <p:spPr bwMode="auto">
            <a:xfrm>
              <a:off x="4421188" y="4543425"/>
              <a:ext cx="36513" cy="50800"/>
            </a:xfrm>
            <a:custGeom>
              <a:avLst/>
              <a:gdLst/>
              <a:ahLst/>
              <a:cxnLst>
                <a:cxn ang="0">
                  <a:pos x="81" y="2"/>
                </a:cxn>
                <a:cxn ang="0">
                  <a:pos x="81" y="2"/>
                </a:cxn>
                <a:cxn ang="0">
                  <a:pos x="70" y="15"/>
                </a:cxn>
                <a:cxn ang="0">
                  <a:pos x="59" y="29"/>
                </a:cxn>
                <a:cxn ang="0">
                  <a:pos x="49" y="43"/>
                </a:cxn>
                <a:cxn ang="0">
                  <a:pos x="38" y="59"/>
                </a:cxn>
                <a:cxn ang="0">
                  <a:pos x="20" y="89"/>
                </a:cxn>
                <a:cxn ang="0">
                  <a:pos x="2" y="119"/>
                </a:cxn>
                <a:cxn ang="0">
                  <a:pos x="2" y="119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2" y="126"/>
                </a:cxn>
                <a:cxn ang="0">
                  <a:pos x="3" y="127"/>
                </a:cxn>
                <a:cxn ang="0">
                  <a:pos x="7" y="128"/>
                </a:cxn>
                <a:cxn ang="0">
                  <a:pos x="10" y="127"/>
                </a:cxn>
                <a:cxn ang="0">
                  <a:pos x="11" y="126"/>
                </a:cxn>
                <a:cxn ang="0">
                  <a:pos x="11" y="126"/>
                </a:cxn>
                <a:cxn ang="0">
                  <a:pos x="30" y="96"/>
                </a:cxn>
                <a:cxn ang="0">
                  <a:pos x="47" y="66"/>
                </a:cxn>
                <a:cxn ang="0">
                  <a:pos x="58" y="51"/>
                </a:cxn>
                <a:cxn ang="0">
                  <a:pos x="67" y="37"/>
                </a:cxn>
                <a:cxn ang="0">
                  <a:pos x="79" y="22"/>
                </a:cxn>
                <a:cxn ang="0">
                  <a:pos x="91" y="9"/>
                </a:cxn>
                <a:cxn ang="0">
                  <a:pos x="91" y="9"/>
                </a:cxn>
                <a:cxn ang="0">
                  <a:pos x="92" y="7"/>
                </a:cxn>
                <a:cxn ang="0">
                  <a:pos x="92" y="5"/>
                </a:cxn>
                <a:cxn ang="0">
                  <a:pos x="89" y="2"/>
                </a:cxn>
                <a:cxn ang="0">
                  <a:pos x="87" y="0"/>
                </a:cxn>
                <a:cxn ang="0">
                  <a:pos x="84" y="0"/>
                </a:cxn>
                <a:cxn ang="0">
                  <a:pos x="81" y="2"/>
                </a:cxn>
                <a:cxn ang="0">
                  <a:pos x="81" y="2"/>
                </a:cxn>
              </a:cxnLst>
              <a:rect l="0" t="0" r="r" b="b"/>
              <a:pathLst>
                <a:path w="92" h="128">
                  <a:moveTo>
                    <a:pt x="81" y="2"/>
                  </a:moveTo>
                  <a:lnTo>
                    <a:pt x="81" y="2"/>
                  </a:lnTo>
                  <a:lnTo>
                    <a:pt x="70" y="15"/>
                  </a:lnTo>
                  <a:lnTo>
                    <a:pt x="59" y="29"/>
                  </a:lnTo>
                  <a:lnTo>
                    <a:pt x="49" y="43"/>
                  </a:lnTo>
                  <a:lnTo>
                    <a:pt x="38" y="59"/>
                  </a:lnTo>
                  <a:lnTo>
                    <a:pt x="20" y="8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0" y="122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3" y="127"/>
                  </a:lnTo>
                  <a:lnTo>
                    <a:pt x="7" y="128"/>
                  </a:lnTo>
                  <a:lnTo>
                    <a:pt x="10" y="127"/>
                  </a:lnTo>
                  <a:lnTo>
                    <a:pt x="11" y="126"/>
                  </a:lnTo>
                  <a:lnTo>
                    <a:pt x="11" y="126"/>
                  </a:lnTo>
                  <a:lnTo>
                    <a:pt x="30" y="96"/>
                  </a:lnTo>
                  <a:lnTo>
                    <a:pt x="47" y="66"/>
                  </a:lnTo>
                  <a:lnTo>
                    <a:pt x="58" y="51"/>
                  </a:lnTo>
                  <a:lnTo>
                    <a:pt x="67" y="37"/>
                  </a:lnTo>
                  <a:lnTo>
                    <a:pt x="79" y="22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2" y="7"/>
                  </a:lnTo>
                  <a:lnTo>
                    <a:pt x="92" y="5"/>
                  </a:lnTo>
                  <a:lnTo>
                    <a:pt x="89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8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1082"/>
            <p:cNvSpPr/>
            <p:nvPr/>
          </p:nvSpPr>
          <p:spPr bwMode="auto">
            <a:xfrm>
              <a:off x="4308476" y="4591050"/>
              <a:ext cx="20638" cy="39688"/>
            </a:xfrm>
            <a:custGeom>
              <a:avLst/>
              <a:gdLst/>
              <a:ahLst/>
              <a:cxnLst>
                <a:cxn ang="0">
                  <a:pos x="43" y="3"/>
                </a:cxn>
                <a:cxn ang="0">
                  <a:pos x="43" y="3"/>
                </a:cxn>
                <a:cxn ang="0">
                  <a:pos x="30" y="25"/>
                </a:cxn>
                <a:cxn ang="0">
                  <a:pos x="17" y="47"/>
                </a:cxn>
                <a:cxn ang="0">
                  <a:pos x="11" y="58"/>
                </a:cxn>
                <a:cxn ang="0">
                  <a:pos x="7" y="70"/>
                </a:cxn>
                <a:cxn ang="0">
                  <a:pos x="3" y="83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100"/>
                </a:cxn>
                <a:cxn ang="0">
                  <a:pos x="5" y="100"/>
                </a:cxn>
                <a:cxn ang="0">
                  <a:pos x="9" y="98"/>
                </a:cxn>
                <a:cxn ang="0">
                  <a:pos x="11" y="97"/>
                </a:cxn>
                <a:cxn ang="0">
                  <a:pos x="12" y="94"/>
                </a:cxn>
                <a:cxn ang="0">
                  <a:pos x="12" y="94"/>
                </a:cxn>
                <a:cxn ang="0">
                  <a:pos x="13" y="83"/>
                </a:cxn>
                <a:cxn ang="0">
                  <a:pos x="17" y="72"/>
                </a:cxn>
                <a:cxn ang="0">
                  <a:pos x="22" y="60"/>
                </a:cxn>
                <a:cxn ang="0">
                  <a:pos x="28" y="50"/>
                </a:cxn>
                <a:cxn ang="0">
                  <a:pos x="41" y="29"/>
                </a:cxn>
                <a:cxn ang="0">
                  <a:pos x="54" y="9"/>
                </a:cxn>
                <a:cxn ang="0">
                  <a:pos x="54" y="9"/>
                </a:cxn>
                <a:cxn ang="0">
                  <a:pos x="54" y="7"/>
                </a:cxn>
                <a:cxn ang="0">
                  <a:pos x="54" y="4"/>
                </a:cxn>
                <a:cxn ang="0">
                  <a:pos x="51" y="2"/>
                </a:cxn>
                <a:cxn ang="0">
                  <a:pos x="47" y="0"/>
                </a:cxn>
                <a:cxn ang="0">
                  <a:pos x="45" y="2"/>
                </a:cxn>
                <a:cxn ang="0">
                  <a:pos x="43" y="3"/>
                </a:cxn>
                <a:cxn ang="0">
                  <a:pos x="43" y="3"/>
                </a:cxn>
              </a:cxnLst>
              <a:rect l="0" t="0" r="r" b="b"/>
              <a:pathLst>
                <a:path w="54" h="100">
                  <a:moveTo>
                    <a:pt x="43" y="3"/>
                  </a:moveTo>
                  <a:lnTo>
                    <a:pt x="43" y="3"/>
                  </a:lnTo>
                  <a:lnTo>
                    <a:pt x="30" y="25"/>
                  </a:lnTo>
                  <a:lnTo>
                    <a:pt x="17" y="47"/>
                  </a:lnTo>
                  <a:lnTo>
                    <a:pt x="11" y="58"/>
                  </a:lnTo>
                  <a:lnTo>
                    <a:pt x="7" y="70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100"/>
                  </a:lnTo>
                  <a:lnTo>
                    <a:pt x="5" y="100"/>
                  </a:lnTo>
                  <a:lnTo>
                    <a:pt x="9" y="98"/>
                  </a:lnTo>
                  <a:lnTo>
                    <a:pt x="11" y="97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3" y="83"/>
                  </a:lnTo>
                  <a:lnTo>
                    <a:pt x="17" y="72"/>
                  </a:lnTo>
                  <a:lnTo>
                    <a:pt x="22" y="60"/>
                  </a:lnTo>
                  <a:lnTo>
                    <a:pt x="28" y="50"/>
                  </a:lnTo>
                  <a:lnTo>
                    <a:pt x="41" y="2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7"/>
                  </a:lnTo>
                  <a:lnTo>
                    <a:pt x="54" y="4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5" y="2"/>
                  </a:lnTo>
                  <a:lnTo>
                    <a:pt x="43" y="3"/>
                  </a:lnTo>
                  <a:lnTo>
                    <a:pt x="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1083"/>
            <p:cNvSpPr/>
            <p:nvPr/>
          </p:nvSpPr>
          <p:spPr bwMode="auto">
            <a:xfrm>
              <a:off x="4319588" y="4605338"/>
              <a:ext cx="23813" cy="3492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45" y="2"/>
                </a:cxn>
                <a:cxn ang="0">
                  <a:pos x="32" y="22"/>
                </a:cxn>
                <a:cxn ang="0">
                  <a:pos x="19" y="43"/>
                </a:cxn>
                <a:cxn ang="0">
                  <a:pos x="19" y="43"/>
                </a:cxn>
                <a:cxn ang="0">
                  <a:pos x="9" y="62"/>
                </a:cxn>
                <a:cxn ang="0">
                  <a:pos x="4" y="73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0" y="86"/>
                </a:cxn>
                <a:cxn ang="0">
                  <a:pos x="0" y="87"/>
                </a:cxn>
                <a:cxn ang="0">
                  <a:pos x="4" y="90"/>
                </a:cxn>
                <a:cxn ang="0">
                  <a:pos x="7" y="90"/>
                </a:cxn>
                <a:cxn ang="0">
                  <a:pos x="9" y="88"/>
                </a:cxn>
                <a:cxn ang="0">
                  <a:pos x="10" y="86"/>
                </a:cxn>
                <a:cxn ang="0">
                  <a:pos x="10" y="86"/>
                </a:cxn>
                <a:cxn ang="0">
                  <a:pos x="15" y="75"/>
                </a:cxn>
                <a:cxn ang="0">
                  <a:pos x="21" y="64"/>
                </a:cxn>
                <a:cxn ang="0">
                  <a:pos x="32" y="44"/>
                </a:cxn>
                <a:cxn ang="0">
                  <a:pos x="32" y="44"/>
                </a:cxn>
                <a:cxn ang="0">
                  <a:pos x="43" y="26"/>
                </a:cxn>
                <a:cxn ang="0">
                  <a:pos x="56" y="7"/>
                </a:cxn>
                <a:cxn ang="0">
                  <a:pos x="56" y="7"/>
                </a:cxn>
                <a:cxn ang="0">
                  <a:pos x="57" y="5"/>
                </a:cxn>
                <a:cxn ang="0">
                  <a:pos x="56" y="3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2"/>
                </a:cxn>
                <a:cxn ang="0">
                  <a:pos x="45" y="2"/>
                </a:cxn>
              </a:cxnLst>
              <a:rect l="0" t="0" r="r" b="b"/>
              <a:pathLst>
                <a:path w="57" h="90">
                  <a:moveTo>
                    <a:pt x="45" y="2"/>
                  </a:moveTo>
                  <a:lnTo>
                    <a:pt x="45" y="2"/>
                  </a:lnTo>
                  <a:lnTo>
                    <a:pt x="32" y="22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9" y="62"/>
                  </a:lnTo>
                  <a:lnTo>
                    <a:pt x="4" y="7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4" y="90"/>
                  </a:lnTo>
                  <a:lnTo>
                    <a:pt x="7" y="90"/>
                  </a:lnTo>
                  <a:lnTo>
                    <a:pt x="9" y="88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5" y="75"/>
                  </a:lnTo>
                  <a:lnTo>
                    <a:pt x="21" y="6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43" y="26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7" y="5"/>
                  </a:lnTo>
                  <a:lnTo>
                    <a:pt x="56" y="3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2"/>
                  </a:lnTo>
                  <a:lnTo>
                    <a:pt x="4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1084"/>
            <p:cNvSpPr/>
            <p:nvPr/>
          </p:nvSpPr>
          <p:spPr bwMode="auto">
            <a:xfrm>
              <a:off x="4338638" y="4610100"/>
              <a:ext cx="26988" cy="36513"/>
            </a:xfrm>
            <a:custGeom>
              <a:avLst/>
              <a:gdLst/>
              <a:ahLst/>
              <a:cxnLst>
                <a:cxn ang="0">
                  <a:pos x="59" y="2"/>
                </a:cxn>
                <a:cxn ang="0">
                  <a:pos x="59" y="2"/>
                </a:cxn>
                <a:cxn ang="0">
                  <a:pos x="40" y="21"/>
                </a:cxn>
                <a:cxn ang="0">
                  <a:pos x="30" y="30"/>
                </a:cxn>
                <a:cxn ang="0">
                  <a:pos x="23" y="40"/>
                </a:cxn>
                <a:cxn ang="0">
                  <a:pos x="15" y="51"/>
                </a:cxn>
                <a:cxn ang="0">
                  <a:pos x="10" y="61"/>
                </a:cxn>
                <a:cxn ang="0">
                  <a:pos x="4" y="74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90"/>
                </a:cxn>
                <a:cxn ang="0">
                  <a:pos x="0" y="91"/>
                </a:cxn>
                <a:cxn ang="0">
                  <a:pos x="4" y="94"/>
                </a:cxn>
                <a:cxn ang="0">
                  <a:pos x="8" y="94"/>
                </a:cxn>
                <a:cxn ang="0">
                  <a:pos x="11" y="92"/>
                </a:cxn>
                <a:cxn ang="0">
                  <a:pos x="11" y="90"/>
                </a:cxn>
                <a:cxn ang="0">
                  <a:pos x="11" y="90"/>
                </a:cxn>
                <a:cxn ang="0">
                  <a:pos x="15" y="78"/>
                </a:cxn>
                <a:cxn ang="0">
                  <a:pos x="20" y="66"/>
                </a:cxn>
                <a:cxn ang="0">
                  <a:pos x="25" y="56"/>
                </a:cxn>
                <a:cxn ang="0">
                  <a:pos x="32" y="45"/>
                </a:cxn>
                <a:cxn ang="0">
                  <a:pos x="40" y="36"/>
                </a:cxn>
                <a:cxn ang="0">
                  <a:pos x="49" y="27"/>
                </a:cxn>
                <a:cxn ang="0">
                  <a:pos x="67" y="10"/>
                </a:cxn>
                <a:cxn ang="0">
                  <a:pos x="67" y="10"/>
                </a:cxn>
                <a:cxn ang="0">
                  <a:pos x="68" y="7"/>
                </a:cxn>
                <a:cxn ang="0">
                  <a:pos x="68" y="6"/>
                </a:cxn>
                <a:cxn ang="0">
                  <a:pos x="67" y="2"/>
                </a:cxn>
                <a:cxn ang="0">
                  <a:pos x="63" y="0"/>
                </a:cxn>
                <a:cxn ang="0">
                  <a:pos x="61" y="1"/>
                </a:cxn>
                <a:cxn ang="0">
                  <a:pos x="59" y="2"/>
                </a:cxn>
                <a:cxn ang="0">
                  <a:pos x="59" y="2"/>
                </a:cxn>
              </a:cxnLst>
              <a:rect l="0" t="0" r="r" b="b"/>
              <a:pathLst>
                <a:path w="68" h="94">
                  <a:moveTo>
                    <a:pt x="59" y="2"/>
                  </a:moveTo>
                  <a:lnTo>
                    <a:pt x="59" y="2"/>
                  </a:lnTo>
                  <a:lnTo>
                    <a:pt x="40" y="21"/>
                  </a:lnTo>
                  <a:lnTo>
                    <a:pt x="30" y="30"/>
                  </a:lnTo>
                  <a:lnTo>
                    <a:pt x="23" y="40"/>
                  </a:lnTo>
                  <a:lnTo>
                    <a:pt x="15" y="51"/>
                  </a:lnTo>
                  <a:lnTo>
                    <a:pt x="10" y="61"/>
                  </a:lnTo>
                  <a:lnTo>
                    <a:pt x="4" y="74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1"/>
                  </a:lnTo>
                  <a:lnTo>
                    <a:pt x="4" y="94"/>
                  </a:lnTo>
                  <a:lnTo>
                    <a:pt x="8" y="94"/>
                  </a:lnTo>
                  <a:lnTo>
                    <a:pt x="11" y="92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5" y="78"/>
                  </a:lnTo>
                  <a:lnTo>
                    <a:pt x="20" y="66"/>
                  </a:lnTo>
                  <a:lnTo>
                    <a:pt x="25" y="56"/>
                  </a:lnTo>
                  <a:lnTo>
                    <a:pt x="32" y="45"/>
                  </a:lnTo>
                  <a:lnTo>
                    <a:pt x="40" y="36"/>
                  </a:lnTo>
                  <a:lnTo>
                    <a:pt x="49" y="27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7" y="2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2"/>
                  </a:lnTo>
                  <a:lnTo>
                    <a:pt x="5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1085"/>
            <p:cNvSpPr/>
            <p:nvPr/>
          </p:nvSpPr>
          <p:spPr bwMode="auto">
            <a:xfrm>
              <a:off x="4359276" y="4614863"/>
              <a:ext cx="26988" cy="36513"/>
            </a:xfrm>
            <a:custGeom>
              <a:avLst/>
              <a:gdLst/>
              <a:ahLst/>
              <a:cxnLst>
                <a:cxn ang="0">
                  <a:pos x="56" y="2"/>
                </a:cxn>
                <a:cxn ang="0">
                  <a:pos x="56" y="2"/>
                </a:cxn>
                <a:cxn ang="0">
                  <a:pos x="39" y="21"/>
                </a:cxn>
                <a:cxn ang="0">
                  <a:pos x="25" y="41"/>
                </a:cxn>
                <a:cxn ang="0">
                  <a:pos x="13" y="62"/>
                </a:cxn>
                <a:cxn ang="0">
                  <a:pos x="1" y="83"/>
                </a:cxn>
                <a:cxn ang="0">
                  <a:pos x="1" y="83"/>
                </a:cxn>
                <a:cxn ang="0">
                  <a:pos x="0" y="85"/>
                </a:cxn>
                <a:cxn ang="0">
                  <a:pos x="1" y="88"/>
                </a:cxn>
                <a:cxn ang="0">
                  <a:pos x="4" y="91"/>
                </a:cxn>
                <a:cxn ang="0">
                  <a:pos x="8" y="92"/>
                </a:cxn>
                <a:cxn ang="0">
                  <a:pos x="9" y="91"/>
                </a:cxn>
                <a:cxn ang="0">
                  <a:pos x="10" y="89"/>
                </a:cxn>
                <a:cxn ang="0">
                  <a:pos x="10" y="89"/>
                </a:cxn>
                <a:cxn ang="0">
                  <a:pos x="22" y="68"/>
                </a:cxn>
                <a:cxn ang="0">
                  <a:pos x="34" y="47"/>
                </a:cxn>
                <a:cxn ang="0">
                  <a:pos x="48" y="28"/>
                </a:cxn>
                <a:cxn ang="0">
                  <a:pos x="64" y="11"/>
                </a:cxn>
                <a:cxn ang="0">
                  <a:pos x="64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4" y="2"/>
                </a:cxn>
                <a:cxn ang="0">
                  <a:pos x="60" y="0"/>
                </a:cxn>
                <a:cxn ang="0">
                  <a:pos x="58" y="0"/>
                </a:cxn>
                <a:cxn ang="0">
                  <a:pos x="56" y="2"/>
                </a:cxn>
                <a:cxn ang="0">
                  <a:pos x="56" y="2"/>
                </a:cxn>
              </a:cxnLst>
              <a:rect l="0" t="0" r="r" b="b"/>
              <a:pathLst>
                <a:path w="65" h="92">
                  <a:moveTo>
                    <a:pt x="56" y="2"/>
                  </a:moveTo>
                  <a:lnTo>
                    <a:pt x="56" y="2"/>
                  </a:lnTo>
                  <a:lnTo>
                    <a:pt x="39" y="21"/>
                  </a:lnTo>
                  <a:lnTo>
                    <a:pt x="25" y="41"/>
                  </a:lnTo>
                  <a:lnTo>
                    <a:pt x="13" y="62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0" y="85"/>
                  </a:lnTo>
                  <a:lnTo>
                    <a:pt x="1" y="88"/>
                  </a:lnTo>
                  <a:lnTo>
                    <a:pt x="4" y="91"/>
                  </a:lnTo>
                  <a:lnTo>
                    <a:pt x="8" y="92"/>
                  </a:lnTo>
                  <a:lnTo>
                    <a:pt x="9" y="91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22" y="68"/>
                  </a:lnTo>
                  <a:lnTo>
                    <a:pt x="34" y="47"/>
                  </a:lnTo>
                  <a:lnTo>
                    <a:pt x="48" y="28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4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1086"/>
            <p:cNvSpPr/>
            <p:nvPr/>
          </p:nvSpPr>
          <p:spPr bwMode="auto">
            <a:xfrm>
              <a:off x="4368801" y="4624388"/>
              <a:ext cx="26988" cy="41275"/>
            </a:xfrm>
            <a:custGeom>
              <a:avLst/>
              <a:gdLst/>
              <a:ahLst/>
              <a:cxnLst>
                <a:cxn ang="0">
                  <a:pos x="56" y="5"/>
                </a:cxn>
                <a:cxn ang="0">
                  <a:pos x="56" y="5"/>
                </a:cxn>
                <a:cxn ang="0">
                  <a:pos x="54" y="10"/>
                </a:cxn>
                <a:cxn ang="0">
                  <a:pos x="53" y="16"/>
                </a:cxn>
                <a:cxn ang="0">
                  <a:pos x="47" y="27"/>
                </a:cxn>
                <a:cxn ang="0">
                  <a:pos x="34" y="47"/>
                </a:cxn>
                <a:cxn ang="0">
                  <a:pos x="34" y="47"/>
                </a:cxn>
                <a:cxn ang="0">
                  <a:pos x="18" y="72"/>
                </a:cxn>
                <a:cxn ang="0">
                  <a:pos x="1" y="95"/>
                </a:cxn>
                <a:cxn ang="0">
                  <a:pos x="1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1" y="103"/>
                </a:cxn>
                <a:cxn ang="0">
                  <a:pos x="3" y="105"/>
                </a:cxn>
                <a:cxn ang="0">
                  <a:pos x="5" y="105"/>
                </a:cxn>
                <a:cxn ang="0">
                  <a:pos x="7" y="105"/>
                </a:cxn>
                <a:cxn ang="0">
                  <a:pos x="9" y="103"/>
                </a:cxn>
                <a:cxn ang="0">
                  <a:pos x="9" y="103"/>
                </a:cxn>
                <a:cxn ang="0">
                  <a:pos x="19" y="90"/>
                </a:cxn>
                <a:cxn ang="0">
                  <a:pos x="28" y="76"/>
                </a:cxn>
                <a:cxn ang="0">
                  <a:pos x="47" y="47"/>
                </a:cxn>
                <a:cxn ang="0">
                  <a:pos x="47" y="47"/>
                </a:cxn>
                <a:cxn ang="0">
                  <a:pos x="60" y="27"/>
                </a:cxn>
                <a:cxn ang="0">
                  <a:pos x="65" y="17"/>
                </a:cxn>
                <a:cxn ang="0">
                  <a:pos x="66" y="12"/>
                </a:cxn>
                <a:cxn ang="0">
                  <a:pos x="68" y="5"/>
                </a:cxn>
                <a:cxn ang="0">
                  <a:pos x="68" y="5"/>
                </a:cxn>
                <a:cxn ang="0">
                  <a:pos x="68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58" y="1"/>
                </a:cxn>
                <a:cxn ang="0">
                  <a:pos x="57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68" h="105">
                  <a:moveTo>
                    <a:pt x="56" y="5"/>
                  </a:moveTo>
                  <a:lnTo>
                    <a:pt x="56" y="5"/>
                  </a:lnTo>
                  <a:lnTo>
                    <a:pt x="54" y="10"/>
                  </a:lnTo>
                  <a:lnTo>
                    <a:pt x="53" y="16"/>
                  </a:lnTo>
                  <a:lnTo>
                    <a:pt x="47" y="2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18" y="72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5" y="105"/>
                  </a:lnTo>
                  <a:lnTo>
                    <a:pt x="7" y="105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19" y="90"/>
                  </a:lnTo>
                  <a:lnTo>
                    <a:pt x="28" y="76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60" y="27"/>
                  </a:lnTo>
                  <a:lnTo>
                    <a:pt x="65" y="17"/>
                  </a:lnTo>
                  <a:lnTo>
                    <a:pt x="66" y="12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58" y="1"/>
                  </a:lnTo>
                  <a:lnTo>
                    <a:pt x="57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1087"/>
            <p:cNvSpPr/>
            <p:nvPr/>
          </p:nvSpPr>
          <p:spPr bwMode="auto">
            <a:xfrm>
              <a:off x="4319588" y="4630738"/>
              <a:ext cx="101600" cy="128588"/>
            </a:xfrm>
            <a:custGeom>
              <a:avLst/>
              <a:gdLst/>
              <a:ahLst/>
              <a:cxnLst>
                <a:cxn ang="0">
                  <a:pos x="247" y="1"/>
                </a:cxn>
                <a:cxn ang="0">
                  <a:pos x="247" y="1"/>
                </a:cxn>
                <a:cxn ang="0">
                  <a:pos x="228" y="22"/>
                </a:cxn>
                <a:cxn ang="0">
                  <a:pos x="208" y="43"/>
                </a:cxn>
                <a:cxn ang="0">
                  <a:pos x="171" y="86"/>
                </a:cxn>
                <a:cxn ang="0">
                  <a:pos x="136" y="131"/>
                </a:cxn>
                <a:cxn ang="0">
                  <a:pos x="101" y="175"/>
                </a:cxn>
                <a:cxn ang="0">
                  <a:pos x="101" y="175"/>
                </a:cxn>
                <a:cxn ang="0">
                  <a:pos x="69" y="213"/>
                </a:cxn>
                <a:cxn ang="0">
                  <a:pos x="55" y="233"/>
                </a:cxn>
                <a:cxn ang="0">
                  <a:pos x="41" y="254"/>
                </a:cxn>
                <a:cxn ang="0">
                  <a:pos x="41" y="254"/>
                </a:cxn>
                <a:cxn ang="0">
                  <a:pos x="35" y="261"/>
                </a:cxn>
                <a:cxn ang="0">
                  <a:pos x="30" y="269"/>
                </a:cxn>
                <a:cxn ang="0">
                  <a:pos x="17" y="285"/>
                </a:cxn>
                <a:cxn ang="0">
                  <a:pos x="12" y="293"/>
                </a:cxn>
                <a:cxn ang="0">
                  <a:pos x="7" y="301"/>
                </a:cxn>
                <a:cxn ang="0">
                  <a:pos x="3" y="309"/>
                </a:cxn>
                <a:cxn ang="0">
                  <a:pos x="0" y="318"/>
                </a:cxn>
                <a:cxn ang="0">
                  <a:pos x="0" y="318"/>
                </a:cxn>
                <a:cxn ang="0">
                  <a:pos x="0" y="320"/>
                </a:cxn>
                <a:cxn ang="0">
                  <a:pos x="1" y="322"/>
                </a:cxn>
                <a:cxn ang="0">
                  <a:pos x="4" y="324"/>
                </a:cxn>
                <a:cxn ang="0">
                  <a:pos x="7" y="324"/>
                </a:cxn>
                <a:cxn ang="0">
                  <a:pos x="8" y="324"/>
                </a:cxn>
                <a:cxn ang="0">
                  <a:pos x="10" y="323"/>
                </a:cxn>
                <a:cxn ang="0">
                  <a:pos x="10" y="320"/>
                </a:cxn>
                <a:cxn ang="0">
                  <a:pos x="10" y="320"/>
                </a:cxn>
                <a:cxn ang="0">
                  <a:pos x="12" y="315"/>
                </a:cxn>
                <a:cxn ang="0">
                  <a:pos x="14" y="310"/>
                </a:cxn>
                <a:cxn ang="0">
                  <a:pos x="20" y="302"/>
                </a:cxn>
                <a:cxn ang="0">
                  <a:pos x="26" y="295"/>
                </a:cxn>
                <a:cxn ang="0">
                  <a:pos x="33" y="288"/>
                </a:cxn>
                <a:cxn ang="0">
                  <a:pos x="33" y="288"/>
                </a:cxn>
                <a:cxn ang="0">
                  <a:pos x="44" y="271"/>
                </a:cxn>
                <a:cxn ang="0">
                  <a:pos x="55" y="252"/>
                </a:cxn>
                <a:cxn ang="0">
                  <a:pos x="55" y="252"/>
                </a:cxn>
                <a:cxn ang="0">
                  <a:pos x="71" y="230"/>
                </a:cxn>
                <a:cxn ang="0">
                  <a:pos x="88" y="208"/>
                </a:cxn>
                <a:cxn ang="0">
                  <a:pos x="123" y="166"/>
                </a:cxn>
                <a:cxn ang="0">
                  <a:pos x="123" y="166"/>
                </a:cxn>
                <a:cxn ang="0">
                  <a:pos x="187" y="86"/>
                </a:cxn>
                <a:cxn ang="0">
                  <a:pos x="220" y="47"/>
                </a:cxn>
                <a:cxn ang="0">
                  <a:pos x="237" y="27"/>
                </a:cxn>
                <a:cxn ang="0">
                  <a:pos x="255" y="9"/>
                </a:cxn>
                <a:cxn ang="0">
                  <a:pos x="255" y="9"/>
                </a:cxn>
                <a:cxn ang="0">
                  <a:pos x="256" y="6"/>
                </a:cxn>
                <a:cxn ang="0">
                  <a:pos x="256" y="5"/>
                </a:cxn>
                <a:cxn ang="0">
                  <a:pos x="255" y="1"/>
                </a:cxn>
                <a:cxn ang="0">
                  <a:pos x="251" y="0"/>
                </a:cxn>
                <a:cxn ang="0">
                  <a:pos x="248" y="0"/>
                </a:cxn>
                <a:cxn ang="0">
                  <a:pos x="247" y="1"/>
                </a:cxn>
                <a:cxn ang="0">
                  <a:pos x="247" y="1"/>
                </a:cxn>
              </a:cxnLst>
              <a:rect l="0" t="0" r="r" b="b"/>
              <a:pathLst>
                <a:path w="256" h="324">
                  <a:moveTo>
                    <a:pt x="247" y="1"/>
                  </a:moveTo>
                  <a:lnTo>
                    <a:pt x="247" y="1"/>
                  </a:lnTo>
                  <a:lnTo>
                    <a:pt x="228" y="22"/>
                  </a:lnTo>
                  <a:lnTo>
                    <a:pt x="208" y="43"/>
                  </a:lnTo>
                  <a:lnTo>
                    <a:pt x="171" y="86"/>
                  </a:lnTo>
                  <a:lnTo>
                    <a:pt x="136" y="131"/>
                  </a:lnTo>
                  <a:lnTo>
                    <a:pt x="101" y="175"/>
                  </a:lnTo>
                  <a:lnTo>
                    <a:pt x="101" y="175"/>
                  </a:lnTo>
                  <a:lnTo>
                    <a:pt x="69" y="213"/>
                  </a:lnTo>
                  <a:lnTo>
                    <a:pt x="55" y="233"/>
                  </a:lnTo>
                  <a:lnTo>
                    <a:pt x="41" y="254"/>
                  </a:lnTo>
                  <a:lnTo>
                    <a:pt x="41" y="254"/>
                  </a:lnTo>
                  <a:lnTo>
                    <a:pt x="35" y="261"/>
                  </a:lnTo>
                  <a:lnTo>
                    <a:pt x="30" y="269"/>
                  </a:lnTo>
                  <a:lnTo>
                    <a:pt x="17" y="285"/>
                  </a:lnTo>
                  <a:lnTo>
                    <a:pt x="12" y="293"/>
                  </a:lnTo>
                  <a:lnTo>
                    <a:pt x="7" y="301"/>
                  </a:lnTo>
                  <a:lnTo>
                    <a:pt x="3" y="309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20"/>
                  </a:lnTo>
                  <a:lnTo>
                    <a:pt x="1" y="322"/>
                  </a:lnTo>
                  <a:lnTo>
                    <a:pt x="4" y="324"/>
                  </a:lnTo>
                  <a:lnTo>
                    <a:pt x="7" y="324"/>
                  </a:lnTo>
                  <a:lnTo>
                    <a:pt x="8" y="324"/>
                  </a:lnTo>
                  <a:lnTo>
                    <a:pt x="10" y="323"/>
                  </a:lnTo>
                  <a:lnTo>
                    <a:pt x="10" y="320"/>
                  </a:lnTo>
                  <a:lnTo>
                    <a:pt x="10" y="320"/>
                  </a:lnTo>
                  <a:lnTo>
                    <a:pt x="12" y="315"/>
                  </a:lnTo>
                  <a:lnTo>
                    <a:pt x="14" y="310"/>
                  </a:lnTo>
                  <a:lnTo>
                    <a:pt x="20" y="302"/>
                  </a:lnTo>
                  <a:lnTo>
                    <a:pt x="26" y="295"/>
                  </a:lnTo>
                  <a:lnTo>
                    <a:pt x="33" y="288"/>
                  </a:lnTo>
                  <a:lnTo>
                    <a:pt x="33" y="288"/>
                  </a:lnTo>
                  <a:lnTo>
                    <a:pt x="44" y="271"/>
                  </a:lnTo>
                  <a:lnTo>
                    <a:pt x="55" y="252"/>
                  </a:lnTo>
                  <a:lnTo>
                    <a:pt x="55" y="252"/>
                  </a:lnTo>
                  <a:lnTo>
                    <a:pt x="71" y="230"/>
                  </a:lnTo>
                  <a:lnTo>
                    <a:pt x="88" y="208"/>
                  </a:lnTo>
                  <a:lnTo>
                    <a:pt x="123" y="166"/>
                  </a:lnTo>
                  <a:lnTo>
                    <a:pt x="123" y="166"/>
                  </a:lnTo>
                  <a:lnTo>
                    <a:pt x="187" y="86"/>
                  </a:lnTo>
                  <a:lnTo>
                    <a:pt x="220" y="47"/>
                  </a:lnTo>
                  <a:lnTo>
                    <a:pt x="237" y="27"/>
                  </a:lnTo>
                  <a:lnTo>
                    <a:pt x="255" y="9"/>
                  </a:lnTo>
                  <a:lnTo>
                    <a:pt x="255" y="9"/>
                  </a:lnTo>
                  <a:lnTo>
                    <a:pt x="256" y="6"/>
                  </a:lnTo>
                  <a:lnTo>
                    <a:pt x="256" y="5"/>
                  </a:lnTo>
                  <a:lnTo>
                    <a:pt x="255" y="1"/>
                  </a:lnTo>
                  <a:lnTo>
                    <a:pt x="251" y="0"/>
                  </a:lnTo>
                  <a:lnTo>
                    <a:pt x="248" y="0"/>
                  </a:lnTo>
                  <a:lnTo>
                    <a:pt x="247" y="1"/>
                  </a:lnTo>
                  <a:lnTo>
                    <a:pt x="24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1088"/>
            <p:cNvSpPr/>
            <p:nvPr/>
          </p:nvSpPr>
          <p:spPr bwMode="auto">
            <a:xfrm>
              <a:off x="4338638" y="4643438"/>
              <a:ext cx="96838" cy="127000"/>
            </a:xfrm>
            <a:custGeom>
              <a:avLst/>
              <a:gdLst/>
              <a:ahLst/>
              <a:cxnLst>
                <a:cxn ang="0">
                  <a:pos x="233" y="2"/>
                </a:cxn>
                <a:cxn ang="0">
                  <a:pos x="233" y="2"/>
                </a:cxn>
                <a:cxn ang="0">
                  <a:pos x="230" y="6"/>
                </a:cxn>
                <a:cxn ang="0">
                  <a:pos x="229" y="9"/>
                </a:cxn>
                <a:cxn ang="0">
                  <a:pos x="229" y="9"/>
                </a:cxn>
                <a:cxn ang="0">
                  <a:pos x="222" y="17"/>
                </a:cxn>
                <a:cxn ang="0">
                  <a:pos x="216" y="25"/>
                </a:cxn>
                <a:cxn ang="0">
                  <a:pos x="201" y="38"/>
                </a:cxn>
                <a:cxn ang="0">
                  <a:pos x="201" y="38"/>
                </a:cxn>
                <a:cxn ang="0">
                  <a:pos x="182" y="60"/>
                </a:cxn>
                <a:cxn ang="0">
                  <a:pos x="162" y="83"/>
                </a:cxn>
                <a:cxn ang="0">
                  <a:pos x="162" y="83"/>
                </a:cxn>
                <a:cxn ang="0">
                  <a:pos x="128" y="125"/>
                </a:cxn>
                <a:cxn ang="0">
                  <a:pos x="111" y="147"/>
                </a:cxn>
                <a:cxn ang="0">
                  <a:pos x="94" y="169"/>
                </a:cxn>
                <a:cxn ang="0">
                  <a:pos x="94" y="169"/>
                </a:cxn>
                <a:cxn ang="0">
                  <a:pos x="68" y="208"/>
                </a:cxn>
                <a:cxn ang="0">
                  <a:pos x="43" y="247"/>
                </a:cxn>
                <a:cxn ang="0">
                  <a:pos x="43" y="247"/>
                </a:cxn>
                <a:cxn ang="0">
                  <a:pos x="31" y="264"/>
                </a:cxn>
                <a:cxn ang="0">
                  <a:pos x="20" y="279"/>
                </a:cxn>
                <a:cxn ang="0">
                  <a:pos x="8" y="295"/>
                </a:cxn>
                <a:cxn ang="0">
                  <a:pos x="4" y="302"/>
                </a:cxn>
                <a:cxn ang="0">
                  <a:pos x="0" y="313"/>
                </a:cxn>
                <a:cxn ang="0">
                  <a:pos x="0" y="313"/>
                </a:cxn>
                <a:cxn ang="0">
                  <a:pos x="0" y="314"/>
                </a:cxn>
                <a:cxn ang="0">
                  <a:pos x="0" y="317"/>
                </a:cxn>
                <a:cxn ang="0">
                  <a:pos x="4" y="319"/>
                </a:cxn>
                <a:cxn ang="0">
                  <a:pos x="8" y="318"/>
                </a:cxn>
                <a:cxn ang="0">
                  <a:pos x="10" y="317"/>
                </a:cxn>
                <a:cxn ang="0">
                  <a:pos x="10" y="315"/>
                </a:cxn>
                <a:cxn ang="0">
                  <a:pos x="10" y="315"/>
                </a:cxn>
                <a:cxn ang="0">
                  <a:pos x="14" y="306"/>
                </a:cxn>
                <a:cxn ang="0">
                  <a:pos x="20" y="297"/>
                </a:cxn>
                <a:cxn ang="0">
                  <a:pos x="33" y="280"/>
                </a:cxn>
                <a:cxn ang="0">
                  <a:pos x="46" y="263"/>
                </a:cxn>
                <a:cxn ang="0">
                  <a:pos x="58" y="246"/>
                </a:cxn>
                <a:cxn ang="0">
                  <a:pos x="58" y="246"/>
                </a:cxn>
                <a:cxn ang="0">
                  <a:pos x="84" y="206"/>
                </a:cxn>
                <a:cxn ang="0">
                  <a:pos x="110" y="166"/>
                </a:cxn>
                <a:cxn ang="0">
                  <a:pos x="110" y="166"/>
                </a:cxn>
                <a:cxn ang="0">
                  <a:pos x="128" y="143"/>
                </a:cxn>
                <a:cxn ang="0">
                  <a:pos x="146" y="121"/>
                </a:cxn>
                <a:cxn ang="0">
                  <a:pos x="183" y="76"/>
                </a:cxn>
                <a:cxn ang="0">
                  <a:pos x="183" y="76"/>
                </a:cxn>
                <a:cxn ang="0">
                  <a:pos x="199" y="59"/>
                </a:cxn>
                <a:cxn ang="0">
                  <a:pos x="216" y="43"/>
                </a:cxn>
                <a:cxn ang="0">
                  <a:pos x="224" y="34"/>
                </a:cxn>
                <a:cxn ang="0">
                  <a:pos x="232" y="26"/>
                </a:cxn>
                <a:cxn ang="0">
                  <a:pos x="237" y="16"/>
                </a:cxn>
                <a:cxn ang="0">
                  <a:pos x="242" y="7"/>
                </a:cxn>
                <a:cxn ang="0">
                  <a:pos x="242" y="7"/>
                </a:cxn>
                <a:cxn ang="0">
                  <a:pos x="243" y="6"/>
                </a:cxn>
                <a:cxn ang="0">
                  <a:pos x="242" y="3"/>
                </a:cxn>
                <a:cxn ang="0">
                  <a:pos x="239" y="0"/>
                </a:cxn>
                <a:cxn ang="0">
                  <a:pos x="235" y="0"/>
                </a:cxn>
                <a:cxn ang="0">
                  <a:pos x="234" y="0"/>
                </a:cxn>
                <a:cxn ang="0">
                  <a:pos x="233" y="2"/>
                </a:cxn>
                <a:cxn ang="0">
                  <a:pos x="233" y="2"/>
                </a:cxn>
              </a:cxnLst>
              <a:rect l="0" t="0" r="r" b="b"/>
              <a:pathLst>
                <a:path w="243" h="319">
                  <a:moveTo>
                    <a:pt x="233" y="2"/>
                  </a:moveTo>
                  <a:lnTo>
                    <a:pt x="233" y="2"/>
                  </a:lnTo>
                  <a:lnTo>
                    <a:pt x="230" y="6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2" y="17"/>
                  </a:lnTo>
                  <a:lnTo>
                    <a:pt x="216" y="25"/>
                  </a:lnTo>
                  <a:lnTo>
                    <a:pt x="201" y="38"/>
                  </a:lnTo>
                  <a:lnTo>
                    <a:pt x="201" y="38"/>
                  </a:lnTo>
                  <a:lnTo>
                    <a:pt x="182" y="60"/>
                  </a:lnTo>
                  <a:lnTo>
                    <a:pt x="162" y="83"/>
                  </a:lnTo>
                  <a:lnTo>
                    <a:pt x="162" y="83"/>
                  </a:lnTo>
                  <a:lnTo>
                    <a:pt x="128" y="125"/>
                  </a:lnTo>
                  <a:lnTo>
                    <a:pt x="111" y="147"/>
                  </a:lnTo>
                  <a:lnTo>
                    <a:pt x="94" y="169"/>
                  </a:lnTo>
                  <a:lnTo>
                    <a:pt x="94" y="169"/>
                  </a:lnTo>
                  <a:lnTo>
                    <a:pt x="68" y="208"/>
                  </a:lnTo>
                  <a:lnTo>
                    <a:pt x="43" y="247"/>
                  </a:lnTo>
                  <a:lnTo>
                    <a:pt x="43" y="247"/>
                  </a:lnTo>
                  <a:lnTo>
                    <a:pt x="31" y="264"/>
                  </a:lnTo>
                  <a:lnTo>
                    <a:pt x="20" y="279"/>
                  </a:lnTo>
                  <a:lnTo>
                    <a:pt x="8" y="295"/>
                  </a:lnTo>
                  <a:lnTo>
                    <a:pt x="4" y="302"/>
                  </a:lnTo>
                  <a:lnTo>
                    <a:pt x="0" y="313"/>
                  </a:lnTo>
                  <a:lnTo>
                    <a:pt x="0" y="313"/>
                  </a:lnTo>
                  <a:lnTo>
                    <a:pt x="0" y="314"/>
                  </a:lnTo>
                  <a:lnTo>
                    <a:pt x="0" y="317"/>
                  </a:lnTo>
                  <a:lnTo>
                    <a:pt x="4" y="319"/>
                  </a:lnTo>
                  <a:lnTo>
                    <a:pt x="8" y="318"/>
                  </a:lnTo>
                  <a:lnTo>
                    <a:pt x="10" y="317"/>
                  </a:lnTo>
                  <a:lnTo>
                    <a:pt x="10" y="315"/>
                  </a:lnTo>
                  <a:lnTo>
                    <a:pt x="10" y="315"/>
                  </a:lnTo>
                  <a:lnTo>
                    <a:pt x="14" y="306"/>
                  </a:lnTo>
                  <a:lnTo>
                    <a:pt x="20" y="297"/>
                  </a:lnTo>
                  <a:lnTo>
                    <a:pt x="33" y="280"/>
                  </a:lnTo>
                  <a:lnTo>
                    <a:pt x="46" y="263"/>
                  </a:lnTo>
                  <a:lnTo>
                    <a:pt x="58" y="246"/>
                  </a:lnTo>
                  <a:lnTo>
                    <a:pt x="58" y="246"/>
                  </a:lnTo>
                  <a:lnTo>
                    <a:pt x="84" y="206"/>
                  </a:lnTo>
                  <a:lnTo>
                    <a:pt x="110" y="166"/>
                  </a:lnTo>
                  <a:lnTo>
                    <a:pt x="110" y="166"/>
                  </a:lnTo>
                  <a:lnTo>
                    <a:pt x="128" y="143"/>
                  </a:lnTo>
                  <a:lnTo>
                    <a:pt x="146" y="121"/>
                  </a:lnTo>
                  <a:lnTo>
                    <a:pt x="183" y="76"/>
                  </a:lnTo>
                  <a:lnTo>
                    <a:pt x="183" y="76"/>
                  </a:lnTo>
                  <a:lnTo>
                    <a:pt x="199" y="59"/>
                  </a:lnTo>
                  <a:lnTo>
                    <a:pt x="216" y="43"/>
                  </a:lnTo>
                  <a:lnTo>
                    <a:pt x="224" y="34"/>
                  </a:lnTo>
                  <a:lnTo>
                    <a:pt x="232" y="26"/>
                  </a:lnTo>
                  <a:lnTo>
                    <a:pt x="237" y="16"/>
                  </a:lnTo>
                  <a:lnTo>
                    <a:pt x="242" y="7"/>
                  </a:lnTo>
                  <a:lnTo>
                    <a:pt x="242" y="7"/>
                  </a:lnTo>
                  <a:lnTo>
                    <a:pt x="243" y="6"/>
                  </a:lnTo>
                  <a:lnTo>
                    <a:pt x="242" y="3"/>
                  </a:lnTo>
                  <a:lnTo>
                    <a:pt x="239" y="0"/>
                  </a:lnTo>
                  <a:lnTo>
                    <a:pt x="235" y="0"/>
                  </a:lnTo>
                  <a:lnTo>
                    <a:pt x="234" y="0"/>
                  </a:lnTo>
                  <a:lnTo>
                    <a:pt x="233" y="2"/>
                  </a:lnTo>
                  <a:lnTo>
                    <a:pt x="23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1089"/>
            <p:cNvSpPr/>
            <p:nvPr/>
          </p:nvSpPr>
          <p:spPr bwMode="auto">
            <a:xfrm>
              <a:off x="4359276" y="4652963"/>
              <a:ext cx="90488" cy="117475"/>
            </a:xfrm>
            <a:custGeom>
              <a:avLst/>
              <a:gdLst/>
              <a:ahLst/>
              <a:cxnLst>
                <a:cxn ang="0">
                  <a:pos x="217" y="2"/>
                </a:cxn>
                <a:cxn ang="0">
                  <a:pos x="217" y="2"/>
                </a:cxn>
                <a:cxn ang="0">
                  <a:pos x="212" y="12"/>
                </a:cxn>
                <a:cxn ang="0">
                  <a:pos x="204" y="21"/>
                </a:cxn>
                <a:cxn ang="0">
                  <a:pos x="190" y="36"/>
                </a:cxn>
                <a:cxn ang="0">
                  <a:pos x="190" y="36"/>
                </a:cxn>
                <a:cxn ang="0">
                  <a:pos x="161" y="73"/>
                </a:cxn>
                <a:cxn ang="0">
                  <a:pos x="161" y="73"/>
                </a:cxn>
                <a:cxn ang="0">
                  <a:pos x="133" y="108"/>
                </a:cxn>
                <a:cxn ang="0">
                  <a:pos x="106" y="144"/>
                </a:cxn>
                <a:cxn ang="0">
                  <a:pos x="106" y="144"/>
                </a:cxn>
                <a:cxn ang="0">
                  <a:pos x="90" y="165"/>
                </a:cxn>
                <a:cxn ang="0">
                  <a:pos x="76" y="186"/>
                </a:cxn>
                <a:cxn ang="0">
                  <a:pos x="47" y="227"/>
                </a:cxn>
                <a:cxn ang="0">
                  <a:pos x="47" y="227"/>
                </a:cxn>
                <a:cxn ang="0">
                  <a:pos x="33" y="250"/>
                </a:cxn>
                <a:cxn ang="0">
                  <a:pos x="25" y="261"/>
                </a:cxn>
                <a:cxn ang="0">
                  <a:pos x="16" y="273"/>
                </a:cxn>
                <a:cxn ang="0">
                  <a:pos x="16" y="273"/>
                </a:cxn>
                <a:cxn ang="0">
                  <a:pos x="12" y="277"/>
                </a:cxn>
                <a:cxn ang="0">
                  <a:pos x="8" y="281"/>
                </a:cxn>
                <a:cxn ang="0">
                  <a:pos x="4" y="285"/>
                </a:cxn>
                <a:cxn ang="0">
                  <a:pos x="0" y="291"/>
                </a:cxn>
                <a:cxn ang="0">
                  <a:pos x="0" y="291"/>
                </a:cxn>
                <a:cxn ang="0">
                  <a:pos x="0" y="294"/>
                </a:cxn>
                <a:cxn ang="0">
                  <a:pos x="1" y="295"/>
                </a:cxn>
                <a:cxn ang="0">
                  <a:pos x="3" y="297"/>
                </a:cxn>
                <a:cxn ang="0">
                  <a:pos x="4" y="298"/>
                </a:cxn>
                <a:cxn ang="0">
                  <a:pos x="8" y="298"/>
                </a:cxn>
                <a:cxn ang="0">
                  <a:pos x="10" y="297"/>
                </a:cxn>
                <a:cxn ang="0">
                  <a:pos x="12" y="294"/>
                </a:cxn>
                <a:cxn ang="0">
                  <a:pos x="12" y="294"/>
                </a:cxn>
                <a:cxn ang="0">
                  <a:pos x="14" y="289"/>
                </a:cxn>
                <a:cxn ang="0">
                  <a:pos x="21" y="284"/>
                </a:cxn>
                <a:cxn ang="0">
                  <a:pos x="26" y="278"/>
                </a:cxn>
                <a:cxn ang="0">
                  <a:pos x="31" y="273"/>
                </a:cxn>
                <a:cxn ang="0">
                  <a:pos x="31" y="273"/>
                </a:cxn>
                <a:cxn ang="0">
                  <a:pos x="44" y="252"/>
                </a:cxn>
                <a:cxn ang="0">
                  <a:pos x="58" y="233"/>
                </a:cxn>
                <a:cxn ang="0">
                  <a:pos x="58" y="233"/>
                </a:cxn>
                <a:cxn ang="0">
                  <a:pos x="72" y="212"/>
                </a:cxn>
                <a:cxn ang="0">
                  <a:pos x="86" y="191"/>
                </a:cxn>
                <a:cxn ang="0">
                  <a:pos x="101" y="170"/>
                </a:cxn>
                <a:cxn ang="0">
                  <a:pos x="115" y="150"/>
                </a:cxn>
                <a:cxn ang="0">
                  <a:pos x="115" y="150"/>
                </a:cxn>
                <a:cxn ang="0">
                  <a:pos x="145" y="111"/>
                </a:cxn>
                <a:cxn ang="0">
                  <a:pos x="177" y="72"/>
                </a:cxn>
                <a:cxn ang="0">
                  <a:pos x="177" y="72"/>
                </a:cxn>
                <a:cxn ang="0">
                  <a:pos x="190" y="56"/>
                </a:cxn>
                <a:cxn ang="0">
                  <a:pos x="204" y="40"/>
                </a:cxn>
                <a:cxn ang="0">
                  <a:pos x="218" y="23"/>
                </a:cxn>
                <a:cxn ang="0">
                  <a:pos x="224" y="14"/>
                </a:cxn>
                <a:cxn ang="0">
                  <a:pos x="229" y="6"/>
                </a:cxn>
                <a:cxn ang="0">
                  <a:pos x="229" y="6"/>
                </a:cxn>
                <a:cxn ang="0">
                  <a:pos x="229" y="4"/>
                </a:cxn>
                <a:cxn ang="0">
                  <a:pos x="229" y="1"/>
                </a:cxn>
                <a:cxn ang="0">
                  <a:pos x="226" y="0"/>
                </a:cxn>
                <a:cxn ang="0">
                  <a:pos x="225" y="0"/>
                </a:cxn>
                <a:cxn ang="0">
                  <a:pos x="221" y="0"/>
                </a:cxn>
                <a:cxn ang="0">
                  <a:pos x="218" y="1"/>
                </a:cxn>
                <a:cxn ang="0">
                  <a:pos x="217" y="2"/>
                </a:cxn>
                <a:cxn ang="0">
                  <a:pos x="217" y="2"/>
                </a:cxn>
              </a:cxnLst>
              <a:rect l="0" t="0" r="r" b="b"/>
              <a:pathLst>
                <a:path w="229" h="298">
                  <a:moveTo>
                    <a:pt x="217" y="2"/>
                  </a:moveTo>
                  <a:lnTo>
                    <a:pt x="217" y="2"/>
                  </a:lnTo>
                  <a:lnTo>
                    <a:pt x="212" y="12"/>
                  </a:lnTo>
                  <a:lnTo>
                    <a:pt x="204" y="21"/>
                  </a:lnTo>
                  <a:lnTo>
                    <a:pt x="190" y="36"/>
                  </a:lnTo>
                  <a:lnTo>
                    <a:pt x="190" y="36"/>
                  </a:lnTo>
                  <a:lnTo>
                    <a:pt x="161" y="73"/>
                  </a:lnTo>
                  <a:lnTo>
                    <a:pt x="161" y="73"/>
                  </a:lnTo>
                  <a:lnTo>
                    <a:pt x="133" y="108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90" y="165"/>
                  </a:lnTo>
                  <a:lnTo>
                    <a:pt x="76" y="186"/>
                  </a:lnTo>
                  <a:lnTo>
                    <a:pt x="47" y="227"/>
                  </a:lnTo>
                  <a:lnTo>
                    <a:pt x="47" y="227"/>
                  </a:lnTo>
                  <a:lnTo>
                    <a:pt x="33" y="250"/>
                  </a:lnTo>
                  <a:lnTo>
                    <a:pt x="25" y="261"/>
                  </a:lnTo>
                  <a:lnTo>
                    <a:pt x="16" y="273"/>
                  </a:lnTo>
                  <a:lnTo>
                    <a:pt x="16" y="273"/>
                  </a:lnTo>
                  <a:lnTo>
                    <a:pt x="12" y="277"/>
                  </a:lnTo>
                  <a:lnTo>
                    <a:pt x="8" y="281"/>
                  </a:lnTo>
                  <a:lnTo>
                    <a:pt x="4" y="285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94"/>
                  </a:lnTo>
                  <a:lnTo>
                    <a:pt x="1" y="295"/>
                  </a:lnTo>
                  <a:lnTo>
                    <a:pt x="3" y="297"/>
                  </a:lnTo>
                  <a:lnTo>
                    <a:pt x="4" y="298"/>
                  </a:lnTo>
                  <a:lnTo>
                    <a:pt x="8" y="298"/>
                  </a:lnTo>
                  <a:lnTo>
                    <a:pt x="10" y="297"/>
                  </a:lnTo>
                  <a:lnTo>
                    <a:pt x="12" y="294"/>
                  </a:lnTo>
                  <a:lnTo>
                    <a:pt x="12" y="294"/>
                  </a:lnTo>
                  <a:lnTo>
                    <a:pt x="14" y="289"/>
                  </a:lnTo>
                  <a:lnTo>
                    <a:pt x="21" y="284"/>
                  </a:lnTo>
                  <a:lnTo>
                    <a:pt x="26" y="278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44" y="252"/>
                  </a:lnTo>
                  <a:lnTo>
                    <a:pt x="58" y="233"/>
                  </a:lnTo>
                  <a:lnTo>
                    <a:pt x="58" y="233"/>
                  </a:lnTo>
                  <a:lnTo>
                    <a:pt x="72" y="212"/>
                  </a:lnTo>
                  <a:lnTo>
                    <a:pt x="86" y="191"/>
                  </a:lnTo>
                  <a:lnTo>
                    <a:pt x="101" y="170"/>
                  </a:lnTo>
                  <a:lnTo>
                    <a:pt x="115" y="150"/>
                  </a:lnTo>
                  <a:lnTo>
                    <a:pt x="115" y="150"/>
                  </a:lnTo>
                  <a:lnTo>
                    <a:pt x="145" y="111"/>
                  </a:lnTo>
                  <a:lnTo>
                    <a:pt x="177" y="72"/>
                  </a:lnTo>
                  <a:lnTo>
                    <a:pt x="177" y="72"/>
                  </a:lnTo>
                  <a:lnTo>
                    <a:pt x="190" y="56"/>
                  </a:lnTo>
                  <a:lnTo>
                    <a:pt x="204" y="40"/>
                  </a:lnTo>
                  <a:lnTo>
                    <a:pt x="218" y="23"/>
                  </a:lnTo>
                  <a:lnTo>
                    <a:pt x="224" y="14"/>
                  </a:lnTo>
                  <a:lnTo>
                    <a:pt x="229" y="6"/>
                  </a:lnTo>
                  <a:lnTo>
                    <a:pt x="229" y="6"/>
                  </a:lnTo>
                  <a:lnTo>
                    <a:pt x="229" y="4"/>
                  </a:lnTo>
                  <a:lnTo>
                    <a:pt x="229" y="1"/>
                  </a:lnTo>
                  <a:lnTo>
                    <a:pt x="226" y="0"/>
                  </a:lnTo>
                  <a:lnTo>
                    <a:pt x="225" y="0"/>
                  </a:lnTo>
                  <a:lnTo>
                    <a:pt x="221" y="0"/>
                  </a:lnTo>
                  <a:lnTo>
                    <a:pt x="218" y="1"/>
                  </a:lnTo>
                  <a:lnTo>
                    <a:pt x="217" y="2"/>
                  </a:lnTo>
                  <a:lnTo>
                    <a:pt x="21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1090"/>
            <p:cNvSpPr/>
            <p:nvPr/>
          </p:nvSpPr>
          <p:spPr bwMode="auto">
            <a:xfrm>
              <a:off x="4403726" y="4670425"/>
              <a:ext cx="50800" cy="63500"/>
            </a:xfrm>
            <a:custGeom>
              <a:avLst/>
              <a:gdLst/>
              <a:ahLst/>
              <a:cxnLst>
                <a:cxn ang="0">
                  <a:pos x="118" y="4"/>
                </a:cxn>
                <a:cxn ang="0">
                  <a:pos x="118" y="4"/>
                </a:cxn>
                <a:cxn ang="0">
                  <a:pos x="117" y="8"/>
                </a:cxn>
                <a:cxn ang="0">
                  <a:pos x="114" y="13"/>
                </a:cxn>
                <a:cxn ang="0">
                  <a:pos x="107" y="21"/>
                </a:cxn>
                <a:cxn ang="0">
                  <a:pos x="101" y="28"/>
                </a:cxn>
                <a:cxn ang="0">
                  <a:pos x="94" y="36"/>
                </a:cxn>
                <a:cxn ang="0">
                  <a:pos x="94" y="36"/>
                </a:cxn>
                <a:cxn ang="0">
                  <a:pos x="64" y="77"/>
                </a:cxn>
                <a:cxn ang="0">
                  <a:pos x="64" y="77"/>
                </a:cxn>
                <a:cxn ang="0">
                  <a:pos x="49" y="97"/>
                </a:cxn>
                <a:cxn ang="0">
                  <a:pos x="32" y="115"/>
                </a:cxn>
                <a:cxn ang="0">
                  <a:pos x="16" y="135"/>
                </a:cxn>
                <a:cxn ang="0">
                  <a:pos x="1" y="155"/>
                </a:cxn>
                <a:cxn ang="0">
                  <a:pos x="1" y="155"/>
                </a:cxn>
                <a:cxn ang="0">
                  <a:pos x="0" y="157"/>
                </a:cxn>
                <a:cxn ang="0">
                  <a:pos x="0" y="159"/>
                </a:cxn>
                <a:cxn ang="0">
                  <a:pos x="3" y="162"/>
                </a:cxn>
                <a:cxn ang="0">
                  <a:pos x="7" y="162"/>
                </a:cxn>
                <a:cxn ang="0">
                  <a:pos x="9" y="162"/>
                </a:cxn>
                <a:cxn ang="0">
                  <a:pos x="11" y="160"/>
                </a:cxn>
                <a:cxn ang="0">
                  <a:pos x="11" y="160"/>
                </a:cxn>
                <a:cxn ang="0">
                  <a:pos x="26" y="140"/>
                </a:cxn>
                <a:cxn ang="0">
                  <a:pos x="42" y="121"/>
                </a:cxn>
                <a:cxn ang="0">
                  <a:pos x="58" y="102"/>
                </a:cxn>
                <a:cxn ang="0">
                  <a:pos x="73" y="83"/>
                </a:cxn>
                <a:cxn ang="0">
                  <a:pos x="73" y="83"/>
                </a:cxn>
                <a:cxn ang="0">
                  <a:pos x="94" y="54"/>
                </a:cxn>
                <a:cxn ang="0">
                  <a:pos x="105" y="41"/>
                </a:cxn>
                <a:cxn ang="0">
                  <a:pos x="115" y="28"/>
                </a:cxn>
                <a:cxn ang="0">
                  <a:pos x="115" y="28"/>
                </a:cxn>
                <a:cxn ang="0">
                  <a:pos x="123" y="19"/>
                </a:cxn>
                <a:cxn ang="0">
                  <a:pos x="127" y="13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30" y="6"/>
                </a:cxn>
                <a:cxn ang="0">
                  <a:pos x="128" y="3"/>
                </a:cxn>
                <a:cxn ang="0">
                  <a:pos x="124" y="0"/>
                </a:cxn>
                <a:cxn ang="0">
                  <a:pos x="121" y="2"/>
                </a:cxn>
                <a:cxn ang="0">
                  <a:pos x="119" y="3"/>
                </a:cxn>
                <a:cxn ang="0">
                  <a:pos x="118" y="4"/>
                </a:cxn>
                <a:cxn ang="0">
                  <a:pos x="118" y="4"/>
                </a:cxn>
              </a:cxnLst>
              <a:rect l="0" t="0" r="r" b="b"/>
              <a:pathLst>
                <a:path w="130" h="162">
                  <a:moveTo>
                    <a:pt x="118" y="4"/>
                  </a:moveTo>
                  <a:lnTo>
                    <a:pt x="118" y="4"/>
                  </a:lnTo>
                  <a:lnTo>
                    <a:pt x="117" y="8"/>
                  </a:lnTo>
                  <a:lnTo>
                    <a:pt x="114" y="13"/>
                  </a:lnTo>
                  <a:lnTo>
                    <a:pt x="107" y="21"/>
                  </a:lnTo>
                  <a:lnTo>
                    <a:pt x="101" y="28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49" y="97"/>
                  </a:lnTo>
                  <a:lnTo>
                    <a:pt x="32" y="115"/>
                  </a:lnTo>
                  <a:lnTo>
                    <a:pt x="16" y="13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0" y="157"/>
                  </a:lnTo>
                  <a:lnTo>
                    <a:pt x="0" y="159"/>
                  </a:lnTo>
                  <a:lnTo>
                    <a:pt x="3" y="162"/>
                  </a:lnTo>
                  <a:lnTo>
                    <a:pt x="7" y="162"/>
                  </a:lnTo>
                  <a:lnTo>
                    <a:pt x="9" y="162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26" y="140"/>
                  </a:lnTo>
                  <a:lnTo>
                    <a:pt x="42" y="121"/>
                  </a:lnTo>
                  <a:lnTo>
                    <a:pt x="58" y="102"/>
                  </a:lnTo>
                  <a:lnTo>
                    <a:pt x="73" y="83"/>
                  </a:lnTo>
                  <a:lnTo>
                    <a:pt x="73" y="83"/>
                  </a:lnTo>
                  <a:lnTo>
                    <a:pt x="94" y="54"/>
                  </a:lnTo>
                  <a:lnTo>
                    <a:pt x="105" y="41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23" y="19"/>
                  </a:lnTo>
                  <a:lnTo>
                    <a:pt x="127" y="13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0" y="6"/>
                  </a:lnTo>
                  <a:lnTo>
                    <a:pt x="128" y="3"/>
                  </a:lnTo>
                  <a:lnTo>
                    <a:pt x="124" y="0"/>
                  </a:lnTo>
                  <a:lnTo>
                    <a:pt x="121" y="2"/>
                  </a:lnTo>
                  <a:lnTo>
                    <a:pt x="119" y="3"/>
                  </a:lnTo>
                  <a:lnTo>
                    <a:pt x="118" y="4"/>
                  </a:lnTo>
                  <a:lnTo>
                    <a:pt x="11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1091"/>
            <p:cNvSpPr/>
            <p:nvPr/>
          </p:nvSpPr>
          <p:spPr bwMode="auto">
            <a:xfrm>
              <a:off x="4246563" y="4664075"/>
              <a:ext cx="17463" cy="4445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4"/>
                </a:cxn>
                <a:cxn ang="0">
                  <a:pos x="23" y="32"/>
                </a:cxn>
                <a:cxn ang="0">
                  <a:pos x="14" y="59"/>
                </a:cxn>
                <a:cxn ang="0">
                  <a:pos x="14" y="59"/>
                </a:cxn>
                <a:cxn ang="0">
                  <a:pos x="10" y="71"/>
                </a:cxn>
                <a:cxn ang="0">
                  <a:pos x="8" y="83"/>
                </a:cxn>
                <a:cxn ang="0">
                  <a:pos x="5" y="94"/>
                </a:cxn>
                <a:cxn ang="0">
                  <a:pos x="1" y="106"/>
                </a:cxn>
                <a:cxn ang="0">
                  <a:pos x="1" y="106"/>
                </a:cxn>
                <a:cxn ang="0">
                  <a:pos x="0" y="108"/>
                </a:cxn>
                <a:cxn ang="0">
                  <a:pos x="0" y="110"/>
                </a:cxn>
                <a:cxn ang="0">
                  <a:pos x="4" y="114"/>
                </a:cxn>
                <a:cxn ang="0">
                  <a:pos x="5" y="114"/>
                </a:cxn>
                <a:cxn ang="0">
                  <a:pos x="8" y="114"/>
                </a:cxn>
                <a:cxn ang="0">
                  <a:pos x="9" y="114"/>
                </a:cxn>
                <a:cxn ang="0">
                  <a:pos x="10" y="111"/>
                </a:cxn>
                <a:cxn ang="0">
                  <a:pos x="10" y="111"/>
                </a:cxn>
                <a:cxn ang="0">
                  <a:pos x="14" y="101"/>
                </a:cxn>
                <a:cxn ang="0">
                  <a:pos x="17" y="91"/>
                </a:cxn>
                <a:cxn ang="0">
                  <a:pos x="22" y="70"/>
                </a:cxn>
                <a:cxn ang="0">
                  <a:pos x="22" y="70"/>
                </a:cxn>
                <a:cxn ang="0">
                  <a:pos x="33" y="38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6" y="6"/>
                </a:cxn>
                <a:cxn ang="0">
                  <a:pos x="46" y="3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38" y="2"/>
                </a:cxn>
                <a:cxn ang="0">
                  <a:pos x="35" y="3"/>
                </a:cxn>
                <a:cxn ang="0">
                  <a:pos x="34" y="4"/>
                </a:cxn>
                <a:cxn ang="0">
                  <a:pos x="34" y="4"/>
                </a:cxn>
              </a:cxnLst>
              <a:rect l="0" t="0" r="r" b="b"/>
              <a:pathLst>
                <a:path w="46" h="114">
                  <a:moveTo>
                    <a:pt x="34" y="4"/>
                  </a:moveTo>
                  <a:lnTo>
                    <a:pt x="34" y="4"/>
                  </a:lnTo>
                  <a:lnTo>
                    <a:pt x="23" y="32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0" y="71"/>
                  </a:lnTo>
                  <a:lnTo>
                    <a:pt x="8" y="83"/>
                  </a:lnTo>
                  <a:lnTo>
                    <a:pt x="5" y="94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8" y="114"/>
                  </a:lnTo>
                  <a:lnTo>
                    <a:pt x="9" y="114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4" y="101"/>
                  </a:lnTo>
                  <a:lnTo>
                    <a:pt x="17" y="91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33" y="38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3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38" y="2"/>
                  </a:lnTo>
                  <a:lnTo>
                    <a:pt x="35" y="3"/>
                  </a:lnTo>
                  <a:lnTo>
                    <a:pt x="34" y="4"/>
                  </a:lnTo>
                  <a:lnTo>
                    <a:pt x="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092"/>
            <p:cNvSpPr/>
            <p:nvPr/>
          </p:nvSpPr>
          <p:spPr bwMode="auto">
            <a:xfrm>
              <a:off x="4252913" y="4662488"/>
              <a:ext cx="34925" cy="61913"/>
            </a:xfrm>
            <a:custGeom>
              <a:avLst/>
              <a:gdLst/>
              <a:ahLst/>
              <a:cxnLst>
                <a:cxn ang="0">
                  <a:pos x="76" y="1"/>
                </a:cxn>
                <a:cxn ang="0">
                  <a:pos x="76" y="1"/>
                </a:cxn>
                <a:cxn ang="0">
                  <a:pos x="68" y="9"/>
                </a:cxn>
                <a:cxn ang="0">
                  <a:pos x="61" y="18"/>
                </a:cxn>
                <a:cxn ang="0">
                  <a:pos x="48" y="36"/>
                </a:cxn>
                <a:cxn ang="0">
                  <a:pos x="36" y="56"/>
                </a:cxn>
                <a:cxn ang="0">
                  <a:pos x="26" y="77"/>
                </a:cxn>
                <a:cxn ang="0">
                  <a:pos x="26" y="77"/>
                </a:cxn>
                <a:cxn ang="0">
                  <a:pos x="18" y="94"/>
                </a:cxn>
                <a:cxn ang="0">
                  <a:pos x="10" y="112"/>
                </a:cxn>
                <a:cxn ang="0">
                  <a:pos x="4" y="132"/>
                </a:cxn>
                <a:cxn ang="0">
                  <a:pos x="0" y="150"/>
                </a:cxn>
                <a:cxn ang="0">
                  <a:pos x="0" y="150"/>
                </a:cxn>
                <a:cxn ang="0">
                  <a:pos x="0" y="153"/>
                </a:cxn>
                <a:cxn ang="0">
                  <a:pos x="1" y="155"/>
                </a:cxn>
                <a:cxn ang="0">
                  <a:pos x="2" y="155"/>
                </a:cxn>
                <a:cxn ang="0">
                  <a:pos x="5" y="157"/>
                </a:cxn>
                <a:cxn ang="0">
                  <a:pos x="9" y="155"/>
                </a:cxn>
                <a:cxn ang="0">
                  <a:pos x="10" y="153"/>
                </a:cxn>
                <a:cxn ang="0">
                  <a:pos x="12" y="150"/>
                </a:cxn>
                <a:cxn ang="0">
                  <a:pos x="12" y="150"/>
                </a:cxn>
                <a:cxn ang="0">
                  <a:pos x="13" y="141"/>
                </a:cxn>
                <a:cxn ang="0">
                  <a:pos x="16" y="132"/>
                </a:cxn>
                <a:cxn ang="0">
                  <a:pos x="23" y="111"/>
                </a:cxn>
                <a:cxn ang="0">
                  <a:pos x="31" y="91"/>
                </a:cxn>
                <a:cxn ang="0">
                  <a:pos x="40" y="74"/>
                </a:cxn>
                <a:cxn ang="0">
                  <a:pos x="40" y="74"/>
                </a:cxn>
                <a:cxn ang="0">
                  <a:pos x="50" y="57"/>
                </a:cxn>
                <a:cxn ang="0">
                  <a:pos x="60" y="40"/>
                </a:cxn>
                <a:cxn ang="0">
                  <a:pos x="70" y="25"/>
                </a:cxn>
                <a:cxn ang="0">
                  <a:pos x="84" y="9"/>
                </a:cxn>
                <a:cxn ang="0">
                  <a:pos x="84" y="9"/>
                </a:cxn>
                <a:cxn ang="0">
                  <a:pos x="85" y="8"/>
                </a:cxn>
                <a:cxn ang="0">
                  <a:pos x="86" y="5"/>
                </a:cxn>
                <a:cxn ang="0">
                  <a:pos x="84" y="1"/>
                </a:cxn>
                <a:cxn ang="0">
                  <a:pos x="80" y="0"/>
                </a:cxn>
                <a:cxn ang="0">
                  <a:pos x="78" y="0"/>
                </a:cxn>
                <a:cxn ang="0">
                  <a:pos x="76" y="1"/>
                </a:cxn>
                <a:cxn ang="0">
                  <a:pos x="76" y="1"/>
                </a:cxn>
              </a:cxnLst>
              <a:rect l="0" t="0" r="r" b="b"/>
              <a:pathLst>
                <a:path w="86" h="157">
                  <a:moveTo>
                    <a:pt x="76" y="1"/>
                  </a:moveTo>
                  <a:lnTo>
                    <a:pt x="76" y="1"/>
                  </a:lnTo>
                  <a:lnTo>
                    <a:pt x="68" y="9"/>
                  </a:lnTo>
                  <a:lnTo>
                    <a:pt x="61" y="18"/>
                  </a:lnTo>
                  <a:lnTo>
                    <a:pt x="48" y="36"/>
                  </a:lnTo>
                  <a:lnTo>
                    <a:pt x="36" y="56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18" y="94"/>
                  </a:lnTo>
                  <a:lnTo>
                    <a:pt x="10" y="112"/>
                  </a:lnTo>
                  <a:lnTo>
                    <a:pt x="4" y="13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1" y="155"/>
                  </a:lnTo>
                  <a:lnTo>
                    <a:pt x="2" y="155"/>
                  </a:lnTo>
                  <a:lnTo>
                    <a:pt x="5" y="157"/>
                  </a:lnTo>
                  <a:lnTo>
                    <a:pt x="9" y="155"/>
                  </a:lnTo>
                  <a:lnTo>
                    <a:pt x="10" y="153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3" y="141"/>
                  </a:lnTo>
                  <a:lnTo>
                    <a:pt x="16" y="132"/>
                  </a:lnTo>
                  <a:lnTo>
                    <a:pt x="23" y="111"/>
                  </a:lnTo>
                  <a:lnTo>
                    <a:pt x="31" y="91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50" y="57"/>
                  </a:lnTo>
                  <a:lnTo>
                    <a:pt x="60" y="40"/>
                  </a:lnTo>
                  <a:lnTo>
                    <a:pt x="70" y="25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5" y="8"/>
                  </a:lnTo>
                  <a:lnTo>
                    <a:pt x="86" y="5"/>
                  </a:lnTo>
                  <a:lnTo>
                    <a:pt x="84" y="1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6" y="1"/>
                  </a:lnTo>
                  <a:lnTo>
                    <a:pt x="7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1093"/>
            <p:cNvSpPr/>
            <p:nvPr/>
          </p:nvSpPr>
          <p:spPr bwMode="auto">
            <a:xfrm>
              <a:off x="4271963" y="4672013"/>
              <a:ext cx="33338" cy="58738"/>
            </a:xfrm>
            <a:custGeom>
              <a:avLst/>
              <a:gdLst/>
              <a:ahLst/>
              <a:cxnLst>
                <a:cxn ang="0">
                  <a:pos x="75" y="2"/>
                </a:cxn>
                <a:cxn ang="0">
                  <a:pos x="75" y="2"/>
                </a:cxn>
                <a:cxn ang="0">
                  <a:pos x="53" y="31"/>
                </a:cxn>
                <a:cxn ang="0">
                  <a:pos x="43" y="47"/>
                </a:cxn>
                <a:cxn ang="0">
                  <a:pos x="32" y="64"/>
                </a:cxn>
                <a:cxn ang="0">
                  <a:pos x="23" y="81"/>
                </a:cxn>
                <a:cxn ang="0">
                  <a:pos x="14" y="98"/>
                </a:cxn>
                <a:cxn ang="0">
                  <a:pos x="7" y="115"/>
                </a:cxn>
                <a:cxn ang="0">
                  <a:pos x="1" y="133"/>
                </a:cxn>
                <a:cxn ang="0">
                  <a:pos x="1" y="133"/>
                </a:cxn>
                <a:cxn ang="0">
                  <a:pos x="0" y="134"/>
                </a:cxn>
                <a:cxn ang="0">
                  <a:pos x="0" y="13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0" y="142"/>
                </a:cxn>
                <a:cxn ang="0">
                  <a:pos x="1" y="143"/>
                </a:cxn>
                <a:cxn ang="0">
                  <a:pos x="5" y="146"/>
                </a:cxn>
                <a:cxn ang="0">
                  <a:pos x="9" y="145"/>
                </a:cxn>
                <a:cxn ang="0">
                  <a:pos x="10" y="143"/>
                </a:cxn>
                <a:cxn ang="0">
                  <a:pos x="11" y="141"/>
                </a:cxn>
                <a:cxn ang="0">
                  <a:pos x="11" y="141"/>
                </a:cxn>
                <a:cxn ang="0">
                  <a:pos x="17" y="124"/>
                </a:cxn>
                <a:cxn ang="0">
                  <a:pos x="23" y="107"/>
                </a:cxn>
                <a:cxn ang="0">
                  <a:pos x="31" y="88"/>
                </a:cxn>
                <a:cxn ang="0">
                  <a:pos x="40" y="71"/>
                </a:cxn>
                <a:cxn ang="0">
                  <a:pos x="51" y="56"/>
                </a:cxn>
                <a:cxn ang="0">
                  <a:pos x="61" y="39"/>
                </a:cxn>
                <a:cxn ang="0">
                  <a:pos x="83" y="10"/>
                </a:cxn>
                <a:cxn ang="0">
                  <a:pos x="83" y="10"/>
                </a:cxn>
                <a:cxn ang="0">
                  <a:pos x="85" y="7"/>
                </a:cxn>
                <a:cxn ang="0">
                  <a:pos x="85" y="5"/>
                </a:cxn>
                <a:cxn ang="0">
                  <a:pos x="83" y="1"/>
                </a:cxn>
                <a:cxn ang="0">
                  <a:pos x="81" y="1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75" y="2"/>
                </a:cxn>
                <a:cxn ang="0">
                  <a:pos x="75" y="2"/>
                </a:cxn>
              </a:cxnLst>
              <a:rect l="0" t="0" r="r" b="b"/>
              <a:pathLst>
                <a:path w="85" h="146">
                  <a:moveTo>
                    <a:pt x="75" y="2"/>
                  </a:moveTo>
                  <a:lnTo>
                    <a:pt x="75" y="2"/>
                  </a:lnTo>
                  <a:lnTo>
                    <a:pt x="53" y="31"/>
                  </a:lnTo>
                  <a:lnTo>
                    <a:pt x="43" y="47"/>
                  </a:lnTo>
                  <a:lnTo>
                    <a:pt x="32" y="64"/>
                  </a:lnTo>
                  <a:lnTo>
                    <a:pt x="23" y="81"/>
                  </a:lnTo>
                  <a:lnTo>
                    <a:pt x="14" y="98"/>
                  </a:lnTo>
                  <a:lnTo>
                    <a:pt x="7" y="115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2"/>
                  </a:lnTo>
                  <a:lnTo>
                    <a:pt x="1" y="143"/>
                  </a:lnTo>
                  <a:lnTo>
                    <a:pt x="5" y="146"/>
                  </a:lnTo>
                  <a:lnTo>
                    <a:pt x="9" y="145"/>
                  </a:lnTo>
                  <a:lnTo>
                    <a:pt x="10" y="143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7" y="124"/>
                  </a:lnTo>
                  <a:lnTo>
                    <a:pt x="23" y="107"/>
                  </a:lnTo>
                  <a:lnTo>
                    <a:pt x="31" y="88"/>
                  </a:lnTo>
                  <a:lnTo>
                    <a:pt x="40" y="71"/>
                  </a:lnTo>
                  <a:lnTo>
                    <a:pt x="51" y="56"/>
                  </a:lnTo>
                  <a:lnTo>
                    <a:pt x="61" y="39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3" y="1"/>
                  </a:lnTo>
                  <a:lnTo>
                    <a:pt x="81" y="1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2"/>
                  </a:lnTo>
                  <a:lnTo>
                    <a:pt x="7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Freeform 1094"/>
            <p:cNvSpPr/>
            <p:nvPr/>
          </p:nvSpPr>
          <p:spPr bwMode="auto">
            <a:xfrm>
              <a:off x="4287838" y="4687888"/>
              <a:ext cx="30163" cy="50800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1"/>
                </a:cxn>
                <a:cxn ang="0">
                  <a:pos x="59" y="16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30" y="63"/>
                </a:cxn>
                <a:cxn ang="0">
                  <a:pos x="30" y="63"/>
                </a:cxn>
                <a:cxn ang="0">
                  <a:pos x="13" y="92"/>
                </a:cxn>
                <a:cxn ang="0">
                  <a:pos x="5" y="108"/>
                </a:cxn>
                <a:cxn ang="0">
                  <a:pos x="1" y="116"/>
                </a:cxn>
                <a:cxn ang="0">
                  <a:pos x="0" y="125"/>
                </a:cxn>
                <a:cxn ang="0">
                  <a:pos x="0" y="125"/>
                </a:cxn>
                <a:cxn ang="0">
                  <a:pos x="0" y="127"/>
                </a:cxn>
                <a:cxn ang="0">
                  <a:pos x="0" y="129"/>
                </a:cxn>
                <a:cxn ang="0">
                  <a:pos x="4" y="131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11" y="127"/>
                </a:cxn>
                <a:cxn ang="0">
                  <a:pos x="11" y="127"/>
                </a:cxn>
                <a:cxn ang="0">
                  <a:pos x="13" y="118"/>
                </a:cxn>
                <a:cxn ang="0">
                  <a:pos x="17" y="109"/>
                </a:cxn>
                <a:cxn ang="0">
                  <a:pos x="25" y="93"/>
                </a:cxn>
                <a:cxn ang="0">
                  <a:pos x="35" y="76"/>
                </a:cxn>
                <a:cxn ang="0">
                  <a:pos x="45" y="61"/>
                </a:cxn>
                <a:cxn ang="0">
                  <a:pos x="45" y="61"/>
                </a:cxn>
                <a:cxn ang="0">
                  <a:pos x="52" y="48"/>
                </a:cxn>
                <a:cxn ang="0">
                  <a:pos x="62" y="34"/>
                </a:cxn>
                <a:cxn ang="0">
                  <a:pos x="71" y="21"/>
                </a:cxn>
                <a:cxn ang="0">
                  <a:pos x="75" y="15"/>
                </a:cxn>
                <a:cxn ang="0">
                  <a:pos x="76" y="7"/>
                </a:cxn>
                <a:cxn ang="0">
                  <a:pos x="76" y="7"/>
                </a:cxn>
                <a:cxn ang="0">
                  <a:pos x="76" y="4"/>
                </a:cxn>
                <a:cxn ang="0">
                  <a:pos x="76" y="3"/>
                </a:cxn>
                <a:cxn ang="0">
                  <a:pos x="72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6" h="131">
                  <a:moveTo>
                    <a:pt x="66" y="4"/>
                  </a:moveTo>
                  <a:lnTo>
                    <a:pt x="66" y="4"/>
                  </a:lnTo>
                  <a:lnTo>
                    <a:pt x="63" y="11"/>
                  </a:lnTo>
                  <a:lnTo>
                    <a:pt x="59" y="16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13" y="92"/>
                  </a:lnTo>
                  <a:lnTo>
                    <a:pt x="5" y="108"/>
                  </a:lnTo>
                  <a:lnTo>
                    <a:pt x="1" y="116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4" y="131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3" y="118"/>
                  </a:lnTo>
                  <a:lnTo>
                    <a:pt x="17" y="109"/>
                  </a:lnTo>
                  <a:lnTo>
                    <a:pt x="25" y="93"/>
                  </a:lnTo>
                  <a:lnTo>
                    <a:pt x="35" y="76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52" y="48"/>
                  </a:lnTo>
                  <a:lnTo>
                    <a:pt x="62" y="34"/>
                  </a:lnTo>
                  <a:lnTo>
                    <a:pt x="71" y="21"/>
                  </a:lnTo>
                  <a:lnTo>
                    <a:pt x="75" y="15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Freeform 1095"/>
            <p:cNvSpPr/>
            <p:nvPr/>
          </p:nvSpPr>
          <p:spPr bwMode="auto">
            <a:xfrm>
              <a:off x="4308476" y="4694238"/>
              <a:ext cx="30163" cy="47625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3" y="10"/>
                </a:cxn>
                <a:cxn ang="0">
                  <a:pos x="59" y="16"/>
                </a:cxn>
                <a:cxn ang="0">
                  <a:pos x="51" y="27"/>
                </a:cxn>
                <a:cxn ang="0">
                  <a:pos x="51" y="27"/>
                </a:cxn>
                <a:cxn ang="0">
                  <a:pos x="42" y="41"/>
                </a:cxn>
                <a:cxn ang="0">
                  <a:pos x="32" y="54"/>
                </a:cxn>
                <a:cxn ang="0">
                  <a:pos x="32" y="54"/>
                </a:cxn>
                <a:cxn ang="0">
                  <a:pos x="24" y="68"/>
                </a:cxn>
                <a:cxn ang="0">
                  <a:pos x="16" y="83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0" y="116"/>
                </a:cxn>
                <a:cxn ang="0">
                  <a:pos x="3" y="119"/>
                </a:cxn>
                <a:cxn ang="0">
                  <a:pos x="7" y="119"/>
                </a:cxn>
                <a:cxn ang="0">
                  <a:pos x="9" y="119"/>
                </a:cxn>
                <a:cxn ang="0">
                  <a:pos x="11" y="117"/>
                </a:cxn>
                <a:cxn ang="0">
                  <a:pos x="11" y="117"/>
                </a:cxn>
                <a:cxn ang="0">
                  <a:pos x="28" y="84"/>
                </a:cxn>
                <a:cxn ang="0">
                  <a:pos x="37" y="68"/>
                </a:cxn>
                <a:cxn ang="0">
                  <a:pos x="47" y="53"/>
                </a:cxn>
                <a:cxn ang="0">
                  <a:pos x="47" y="53"/>
                </a:cxn>
                <a:cxn ang="0">
                  <a:pos x="56" y="40"/>
                </a:cxn>
                <a:cxn ang="0">
                  <a:pos x="64" y="25"/>
                </a:cxn>
                <a:cxn ang="0">
                  <a:pos x="64" y="25"/>
                </a:cxn>
                <a:cxn ang="0">
                  <a:pos x="71" y="17"/>
                </a:cxn>
                <a:cxn ang="0">
                  <a:pos x="75" y="12"/>
                </a:cxn>
                <a:cxn ang="0">
                  <a:pos x="77" y="7"/>
                </a:cxn>
                <a:cxn ang="0">
                  <a:pos x="77" y="7"/>
                </a:cxn>
                <a:cxn ang="0">
                  <a:pos x="77" y="4"/>
                </a:cxn>
                <a:cxn ang="0">
                  <a:pos x="76" y="3"/>
                </a:cxn>
                <a:cxn ang="0">
                  <a:pos x="73" y="0"/>
                </a:cxn>
                <a:cxn ang="0">
                  <a:pos x="68" y="0"/>
                </a:cxn>
                <a:cxn ang="0">
                  <a:pos x="67" y="2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7" h="119">
                  <a:moveTo>
                    <a:pt x="66" y="4"/>
                  </a:moveTo>
                  <a:lnTo>
                    <a:pt x="66" y="4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42" y="41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24" y="68"/>
                  </a:lnTo>
                  <a:lnTo>
                    <a:pt x="16" y="83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3" y="119"/>
                  </a:lnTo>
                  <a:lnTo>
                    <a:pt x="7" y="119"/>
                  </a:lnTo>
                  <a:lnTo>
                    <a:pt x="9" y="119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28" y="84"/>
                  </a:lnTo>
                  <a:lnTo>
                    <a:pt x="37" y="68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56" y="40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71" y="17"/>
                  </a:lnTo>
                  <a:lnTo>
                    <a:pt x="75" y="12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4"/>
                  </a:lnTo>
                  <a:lnTo>
                    <a:pt x="76" y="3"/>
                  </a:lnTo>
                  <a:lnTo>
                    <a:pt x="73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Freeform 1096"/>
            <p:cNvSpPr/>
            <p:nvPr/>
          </p:nvSpPr>
          <p:spPr bwMode="auto">
            <a:xfrm>
              <a:off x="4184651" y="4686300"/>
              <a:ext cx="15875" cy="2540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8" y="4"/>
                </a:cxn>
                <a:cxn ang="0">
                  <a:pos x="16" y="31"/>
                </a:cxn>
                <a:cxn ang="0">
                  <a:pos x="9" y="43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7"/>
                </a:cxn>
                <a:cxn ang="0">
                  <a:pos x="0" y="60"/>
                </a:cxn>
                <a:cxn ang="0">
                  <a:pos x="1" y="61"/>
                </a:cxn>
                <a:cxn ang="0">
                  <a:pos x="3" y="63"/>
                </a:cxn>
                <a:cxn ang="0">
                  <a:pos x="8" y="64"/>
                </a:cxn>
                <a:cxn ang="0">
                  <a:pos x="9" y="63"/>
                </a:cxn>
                <a:cxn ang="0">
                  <a:pos x="12" y="61"/>
                </a:cxn>
                <a:cxn ang="0">
                  <a:pos x="12" y="61"/>
                </a:cxn>
                <a:cxn ang="0">
                  <a:pos x="20" y="48"/>
                </a:cxn>
                <a:cxn ang="0">
                  <a:pos x="26" y="35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9" y="5"/>
                </a:cxn>
                <a:cxn ang="0">
                  <a:pos x="38" y="2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39" h="64">
                  <a:moveTo>
                    <a:pt x="28" y="4"/>
                  </a:moveTo>
                  <a:lnTo>
                    <a:pt x="28" y="4"/>
                  </a:lnTo>
                  <a:lnTo>
                    <a:pt x="16" y="31"/>
                  </a:lnTo>
                  <a:lnTo>
                    <a:pt x="9" y="43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1" y="61"/>
                  </a:lnTo>
                  <a:lnTo>
                    <a:pt x="3" y="63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20" y="48"/>
                  </a:lnTo>
                  <a:lnTo>
                    <a:pt x="26" y="3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5"/>
                  </a:lnTo>
                  <a:lnTo>
                    <a:pt x="38" y="2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Freeform 1097"/>
            <p:cNvSpPr/>
            <p:nvPr/>
          </p:nvSpPr>
          <p:spPr bwMode="auto">
            <a:xfrm>
              <a:off x="4206876" y="4713288"/>
              <a:ext cx="12700" cy="25400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19" y="6"/>
                </a:cxn>
                <a:cxn ang="0">
                  <a:pos x="17" y="19"/>
                </a:cxn>
                <a:cxn ang="0">
                  <a:pos x="13" y="33"/>
                </a:cxn>
                <a:cxn ang="0">
                  <a:pos x="6" y="44"/>
                </a:cxn>
                <a:cxn ang="0">
                  <a:pos x="1" y="56"/>
                </a:cxn>
                <a:cxn ang="0">
                  <a:pos x="1" y="56"/>
                </a:cxn>
                <a:cxn ang="0">
                  <a:pos x="0" y="59"/>
                </a:cxn>
                <a:cxn ang="0">
                  <a:pos x="0" y="61"/>
                </a:cxn>
                <a:cxn ang="0">
                  <a:pos x="4" y="64"/>
                </a:cxn>
                <a:cxn ang="0">
                  <a:pos x="8" y="65"/>
                </a:cxn>
                <a:cxn ang="0">
                  <a:pos x="9" y="64"/>
                </a:cxn>
                <a:cxn ang="0">
                  <a:pos x="10" y="63"/>
                </a:cxn>
                <a:cxn ang="0">
                  <a:pos x="10" y="63"/>
                </a:cxn>
                <a:cxn ang="0">
                  <a:pos x="18" y="48"/>
                </a:cxn>
                <a:cxn ang="0">
                  <a:pos x="23" y="35"/>
                </a:cxn>
                <a:cxn ang="0">
                  <a:pos x="29" y="21"/>
                </a:cxn>
                <a:cxn ang="0">
                  <a:pos x="30" y="13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30" y="4"/>
                </a:cxn>
                <a:cxn ang="0">
                  <a:pos x="29" y="1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19" y="6"/>
                </a:cxn>
              </a:cxnLst>
              <a:rect l="0" t="0" r="r" b="b"/>
              <a:pathLst>
                <a:path w="30" h="65">
                  <a:moveTo>
                    <a:pt x="19" y="6"/>
                  </a:moveTo>
                  <a:lnTo>
                    <a:pt x="19" y="6"/>
                  </a:lnTo>
                  <a:lnTo>
                    <a:pt x="17" y="19"/>
                  </a:lnTo>
                  <a:lnTo>
                    <a:pt x="13" y="33"/>
                  </a:lnTo>
                  <a:lnTo>
                    <a:pt x="6" y="44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4" y="64"/>
                  </a:lnTo>
                  <a:lnTo>
                    <a:pt x="8" y="65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8" y="48"/>
                  </a:lnTo>
                  <a:lnTo>
                    <a:pt x="23" y="35"/>
                  </a:lnTo>
                  <a:lnTo>
                    <a:pt x="29" y="21"/>
                  </a:lnTo>
                  <a:lnTo>
                    <a:pt x="30" y="13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9" y="1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Freeform 1098"/>
            <p:cNvSpPr/>
            <p:nvPr/>
          </p:nvSpPr>
          <p:spPr bwMode="auto">
            <a:xfrm>
              <a:off x="4235451" y="4743450"/>
              <a:ext cx="11113" cy="2540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5" y="13"/>
                </a:cxn>
                <a:cxn ang="0">
                  <a:pos x="13" y="22"/>
                </a:cxn>
                <a:cxn ang="0">
                  <a:pos x="10" y="30"/>
                </a:cxn>
                <a:cxn ang="0">
                  <a:pos x="6" y="37"/>
                </a:cxn>
                <a:cxn ang="0">
                  <a:pos x="6" y="37"/>
                </a:cxn>
                <a:cxn ang="0">
                  <a:pos x="2" y="47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1" y="60"/>
                </a:cxn>
                <a:cxn ang="0">
                  <a:pos x="2" y="63"/>
                </a:cxn>
                <a:cxn ang="0">
                  <a:pos x="6" y="64"/>
                </a:cxn>
                <a:cxn ang="0">
                  <a:pos x="10" y="63"/>
                </a:cxn>
                <a:cxn ang="0">
                  <a:pos x="11" y="60"/>
                </a:cxn>
                <a:cxn ang="0">
                  <a:pos x="11" y="59"/>
                </a:cxn>
                <a:cxn ang="0">
                  <a:pos x="11" y="59"/>
                </a:cxn>
                <a:cxn ang="0">
                  <a:pos x="13" y="51"/>
                </a:cxn>
                <a:cxn ang="0">
                  <a:pos x="15" y="44"/>
                </a:cxn>
                <a:cxn ang="0">
                  <a:pos x="22" y="33"/>
                </a:cxn>
                <a:cxn ang="0">
                  <a:pos x="22" y="33"/>
                </a:cxn>
                <a:cxn ang="0">
                  <a:pos x="26" y="20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64">
                  <a:moveTo>
                    <a:pt x="15" y="5"/>
                  </a:moveTo>
                  <a:lnTo>
                    <a:pt x="15" y="5"/>
                  </a:lnTo>
                  <a:lnTo>
                    <a:pt x="15" y="13"/>
                  </a:lnTo>
                  <a:lnTo>
                    <a:pt x="13" y="22"/>
                  </a:lnTo>
                  <a:lnTo>
                    <a:pt x="10" y="30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2" y="47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0"/>
                  </a:lnTo>
                  <a:lnTo>
                    <a:pt x="2" y="63"/>
                  </a:lnTo>
                  <a:lnTo>
                    <a:pt x="6" y="64"/>
                  </a:lnTo>
                  <a:lnTo>
                    <a:pt x="10" y="63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3" y="51"/>
                  </a:lnTo>
                  <a:lnTo>
                    <a:pt x="15" y="44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6" y="20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Freeform 1099"/>
            <p:cNvSpPr/>
            <p:nvPr/>
          </p:nvSpPr>
          <p:spPr bwMode="auto">
            <a:xfrm>
              <a:off x="4262438" y="4760913"/>
              <a:ext cx="12700" cy="23813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2" y="23"/>
                </a:cxn>
                <a:cxn ang="0">
                  <a:pos x="12" y="23"/>
                </a:cxn>
                <a:cxn ang="0">
                  <a:pos x="5" y="36"/>
                </a:cxn>
                <a:cxn ang="0">
                  <a:pos x="1" y="49"/>
                </a:cxn>
                <a:cxn ang="0">
                  <a:pos x="1" y="49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4" y="57"/>
                </a:cxn>
                <a:cxn ang="0">
                  <a:pos x="5" y="58"/>
                </a:cxn>
                <a:cxn ang="0">
                  <a:pos x="8" y="58"/>
                </a:cxn>
                <a:cxn ang="0">
                  <a:pos x="9" y="57"/>
                </a:cxn>
                <a:cxn ang="0">
                  <a:pos x="11" y="55"/>
                </a:cxn>
                <a:cxn ang="0">
                  <a:pos x="11" y="55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6" y="20"/>
                </a:cxn>
                <a:cxn ang="0">
                  <a:pos x="33" y="10"/>
                </a:cxn>
                <a:cxn ang="0">
                  <a:pos x="33" y="10"/>
                </a:cxn>
                <a:cxn ang="0">
                  <a:pos x="34" y="7"/>
                </a:cxn>
                <a:cxn ang="0">
                  <a:pos x="34" y="4"/>
                </a:cxn>
                <a:cxn ang="0">
                  <a:pos x="31" y="2"/>
                </a:cxn>
                <a:cxn ang="0">
                  <a:pos x="28" y="0"/>
                </a:cxn>
                <a:cxn ang="0">
                  <a:pos x="25" y="2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34" h="58">
                  <a:moveTo>
                    <a:pt x="24" y="4"/>
                  </a:moveTo>
                  <a:lnTo>
                    <a:pt x="24" y="4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5" y="36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4" y="57"/>
                  </a:lnTo>
                  <a:lnTo>
                    <a:pt x="5" y="58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6" y="2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2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1100"/>
            <p:cNvSpPr/>
            <p:nvPr/>
          </p:nvSpPr>
          <p:spPr bwMode="auto">
            <a:xfrm>
              <a:off x="4297363" y="4778375"/>
              <a:ext cx="9525" cy="23813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5"/>
                </a:cxn>
                <a:cxn ang="0">
                  <a:pos x="13" y="10"/>
                </a:cxn>
                <a:cxn ang="0">
                  <a:pos x="10" y="15"/>
                </a:cxn>
                <a:cxn ang="0">
                  <a:pos x="8" y="22"/>
                </a:cxn>
                <a:cxn ang="0">
                  <a:pos x="5" y="27"/>
                </a:cxn>
                <a:cxn ang="0">
                  <a:pos x="5" y="27"/>
                </a:cxn>
                <a:cxn ang="0">
                  <a:pos x="2" y="40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4" y="60"/>
                </a:cxn>
                <a:cxn ang="0">
                  <a:pos x="8" y="58"/>
                </a:cxn>
                <a:cxn ang="0">
                  <a:pos x="10" y="57"/>
                </a:cxn>
                <a:cxn ang="0">
                  <a:pos x="10" y="56"/>
                </a:cxn>
                <a:cxn ang="0">
                  <a:pos x="10" y="56"/>
                </a:cxn>
                <a:cxn ang="0">
                  <a:pos x="14" y="40"/>
                </a:cxn>
                <a:cxn ang="0">
                  <a:pos x="15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3" y="15"/>
                </a:cxn>
                <a:cxn ang="0">
                  <a:pos x="25" y="10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4" y="5"/>
                </a:cxn>
                <a:cxn ang="0">
                  <a:pos x="14" y="5"/>
                </a:cxn>
              </a:cxnLst>
              <a:rect l="0" t="0" r="r" b="b"/>
              <a:pathLst>
                <a:path w="26" h="60">
                  <a:moveTo>
                    <a:pt x="14" y="5"/>
                  </a:moveTo>
                  <a:lnTo>
                    <a:pt x="14" y="5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8" y="22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2" y="4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4" y="60"/>
                  </a:lnTo>
                  <a:lnTo>
                    <a:pt x="8" y="58"/>
                  </a:lnTo>
                  <a:lnTo>
                    <a:pt x="10" y="57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4" y="40"/>
                  </a:lnTo>
                  <a:lnTo>
                    <a:pt x="15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3" y="15"/>
                  </a:lnTo>
                  <a:lnTo>
                    <a:pt x="25" y="10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1101"/>
            <p:cNvSpPr/>
            <p:nvPr/>
          </p:nvSpPr>
          <p:spPr bwMode="auto">
            <a:xfrm>
              <a:off x="4332288" y="4787900"/>
              <a:ext cx="9525" cy="1905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5" y="5"/>
                </a:cxn>
                <a:cxn ang="0">
                  <a:pos x="13" y="14"/>
                </a:cxn>
                <a:cxn ang="0">
                  <a:pos x="10" y="23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3" y="48"/>
                </a:cxn>
                <a:cxn ang="0">
                  <a:pos x="7" y="50"/>
                </a:cxn>
                <a:cxn ang="0">
                  <a:pos x="10" y="48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21" y="26"/>
                </a:cxn>
                <a:cxn ang="0">
                  <a:pos x="25" y="16"/>
                </a:cxn>
                <a:cxn ang="0">
                  <a:pos x="27" y="5"/>
                </a:cxn>
                <a:cxn ang="0">
                  <a:pos x="27" y="5"/>
                </a:cxn>
                <a:cxn ang="0">
                  <a:pos x="27" y="2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6" y="2"/>
                </a:cxn>
                <a:cxn ang="0">
                  <a:pos x="15" y="5"/>
                </a:cxn>
                <a:cxn ang="0">
                  <a:pos x="15" y="5"/>
                </a:cxn>
              </a:cxnLst>
              <a:rect l="0" t="0" r="r" b="b"/>
              <a:pathLst>
                <a:path w="27" h="50">
                  <a:moveTo>
                    <a:pt x="15" y="5"/>
                  </a:moveTo>
                  <a:lnTo>
                    <a:pt x="15" y="5"/>
                  </a:lnTo>
                  <a:lnTo>
                    <a:pt x="13" y="14"/>
                  </a:lnTo>
                  <a:lnTo>
                    <a:pt x="10" y="2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3" y="48"/>
                  </a:lnTo>
                  <a:lnTo>
                    <a:pt x="7" y="50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21" y="26"/>
                  </a:lnTo>
                  <a:lnTo>
                    <a:pt x="25" y="1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1102"/>
            <p:cNvSpPr/>
            <p:nvPr/>
          </p:nvSpPr>
          <p:spPr bwMode="auto">
            <a:xfrm>
              <a:off x="4371976" y="4779963"/>
              <a:ext cx="11113" cy="26988"/>
            </a:xfrm>
            <a:custGeom>
              <a:avLst/>
              <a:gdLst/>
              <a:ahLst/>
              <a:cxnLst>
                <a:cxn ang="0">
                  <a:pos x="16" y="7"/>
                </a:cxn>
                <a:cxn ang="0">
                  <a:pos x="16" y="7"/>
                </a:cxn>
                <a:cxn ang="0">
                  <a:pos x="15" y="13"/>
                </a:cxn>
                <a:cxn ang="0">
                  <a:pos x="13" y="21"/>
                </a:cxn>
                <a:cxn ang="0">
                  <a:pos x="8" y="34"/>
                </a:cxn>
                <a:cxn ang="0">
                  <a:pos x="3" y="49"/>
                </a:cxn>
                <a:cxn ang="0">
                  <a:pos x="2" y="56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2" y="66"/>
                </a:cxn>
                <a:cxn ang="0">
                  <a:pos x="3" y="67"/>
                </a:cxn>
                <a:cxn ang="0">
                  <a:pos x="7" y="68"/>
                </a:cxn>
                <a:cxn ang="0">
                  <a:pos x="11" y="67"/>
                </a:cxn>
                <a:cxn ang="0">
                  <a:pos x="12" y="66"/>
                </a:cxn>
                <a:cxn ang="0">
                  <a:pos x="12" y="63"/>
                </a:cxn>
                <a:cxn ang="0">
                  <a:pos x="12" y="63"/>
                </a:cxn>
                <a:cxn ang="0">
                  <a:pos x="13" y="56"/>
                </a:cxn>
                <a:cxn ang="0">
                  <a:pos x="15" y="49"/>
                </a:cxn>
                <a:cxn ang="0">
                  <a:pos x="20" y="36"/>
                </a:cxn>
                <a:cxn ang="0">
                  <a:pos x="25" y="21"/>
                </a:cxn>
                <a:cxn ang="0">
                  <a:pos x="27" y="13"/>
                </a:cxn>
                <a:cxn ang="0">
                  <a:pos x="28" y="7"/>
                </a:cxn>
                <a:cxn ang="0">
                  <a:pos x="28" y="7"/>
                </a:cxn>
                <a:cxn ang="0">
                  <a:pos x="27" y="4"/>
                </a:cxn>
                <a:cxn ang="0">
                  <a:pos x="25" y="2"/>
                </a:cxn>
                <a:cxn ang="0">
                  <a:pos x="21" y="0"/>
                </a:cxn>
                <a:cxn ang="0">
                  <a:pos x="17" y="2"/>
                </a:cxn>
                <a:cxn ang="0">
                  <a:pos x="16" y="4"/>
                </a:cxn>
                <a:cxn ang="0">
                  <a:pos x="16" y="7"/>
                </a:cxn>
                <a:cxn ang="0">
                  <a:pos x="16" y="7"/>
                </a:cxn>
              </a:cxnLst>
              <a:rect l="0" t="0" r="r" b="b"/>
              <a:pathLst>
                <a:path w="28" h="68">
                  <a:moveTo>
                    <a:pt x="16" y="7"/>
                  </a:moveTo>
                  <a:lnTo>
                    <a:pt x="16" y="7"/>
                  </a:lnTo>
                  <a:lnTo>
                    <a:pt x="15" y="13"/>
                  </a:lnTo>
                  <a:lnTo>
                    <a:pt x="13" y="21"/>
                  </a:lnTo>
                  <a:lnTo>
                    <a:pt x="8" y="34"/>
                  </a:lnTo>
                  <a:lnTo>
                    <a:pt x="3" y="49"/>
                  </a:lnTo>
                  <a:lnTo>
                    <a:pt x="2" y="5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6"/>
                  </a:lnTo>
                  <a:lnTo>
                    <a:pt x="3" y="67"/>
                  </a:lnTo>
                  <a:lnTo>
                    <a:pt x="7" y="68"/>
                  </a:lnTo>
                  <a:lnTo>
                    <a:pt x="11" y="67"/>
                  </a:lnTo>
                  <a:lnTo>
                    <a:pt x="12" y="66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3" y="56"/>
                  </a:lnTo>
                  <a:lnTo>
                    <a:pt x="15" y="49"/>
                  </a:lnTo>
                  <a:lnTo>
                    <a:pt x="20" y="36"/>
                  </a:lnTo>
                  <a:lnTo>
                    <a:pt x="25" y="21"/>
                  </a:lnTo>
                  <a:lnTo>
                    <a:pt x="27" y="13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1" y="0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6" y="7"/>
                  </a:lnTo>
                  <a:lnTo>
                    <a:pt x="16" y="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1103"/>
            <p:cNvSpPr/>
            <p:nvPr/>
          </p:nvSpPr>
          <p:spPr bwMode="auto">
            <a:xfrm>
              <a:off x="4406901" y="4765675"/>
              <a:ext cx="9525" cy="26988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20"/>
                </a:cxn>
                <a:cxn ang="0">
                  <a:pos x="9" y="34"/>
                </a:cxn>
                <a:cxn ang="0">
                  <a:pos x="7" y="47"/>
                </a:cxn>
                <a:cxn ang="0">
                  <a:pos x="1" y="60"/>
                </a:cxn>
                <a:cxn ang="0">
                  <a:pos x="1" y="60"/>
                </a:cxn>
                <a:cxn ang="0">
                  <a:pos x="0" y="63"/>
                </a:cxn>
                <a:cxn ang="0">
                  <a:pos x="1" y="64"/>
                </a:cxn>
                <a:cxn ang="0">
                  <a:pos x="4" y="68"/>
                </a:cxn>
                <a:cxn ang="0">
                  <a:pos x="5" y="68"/>
                </a:cxn>
                <a:cxn ang="0">
                  <a:pos x="8" y="68"/>
                </a:cxn>
                <a:cxn ang="0">
                  <a:pos x="9" y="68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17" y="51"/>
                </a:cxn>
                <a:cxn ang="0">
                  <a:pos x="20" y="37"/>
                </a:cxn>
                <a:cxn ang="0">
                  <a:pos x="22" y="21"/>
                </a:cxn>
                <a:cxn ang="0">
                  <a:pos x="24" y="5"/>
                </a:cxn>
                <a:cxn ang="0">
                  <a:pos x="24" y="5"/>
                </a:cxn>
                <a:cxn ang="0">
                  <a:pos x="22" y="4"/>
                </a:cxn>
                <a:cxn ang="0">
                  <a:pos x="21" y="2"/>
                </a:cxn>
                <a:cxn ang="0">
                  <a:pos x="17" y="0"/>
                </a:cxn>
                <a:cxn ang="0">
                  <a:pos x="13" y="2"/>
                </a:cxn>
                <a:cxn ang="0">
                  <a:pos x="12" y="4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4" h="68">
                  <a:moveTo>
                    <a:pt x="12" y="5"/>
                  </a:moveTo>
                  <a:lnTo>
                    <a:pt x="12" y="5"/>
                  </a:lnTo>
                  <a:lnTo>
                    <a:pt x="10" y="20"/>
                  </a:lnTo>
                  <a:lnTo>
                    <a:pt x="9" y="34"/>
                  </a:lnTo>
                  <a:lnTo>
                    <a:pt x="7" y="47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0" y="63"/>
                  </a:lnTo>
                  <a:lnTo>
                    <a:pt x="1" y="64"/>
                  </a:lnTo>
                  <a:lnTo>
                    <a:pt x="4" y="68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9" y="68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7" y="51"/>
                  </a:lnTo>
                  <a:lnTo>
                    <a:pt x="20" y="37"/>
                  </a:lnTo>
                  <a:lnTo>
                    <a:pt x="22" y="21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1104"/>
            <p:cNvSpPr/>
            <p:nvPr/>
          </p:nvSpPr>
          <p:spPr bwMode="auto">
            <a:xfrm>
              <a:off x="4437063" y="4759325"/>
              <a:ext cx="6350" cy="25400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3" y="14"/>
                </a:cxn>
                <a:cxn ang="0">
                  <a:pos x="4" y="19"/>
                </a:cxn>
                <a:cxn ang="0">
                  <a:pos x="3" y="28"/>
                </a:cxn>
                <a:cxn ang="0">
                  <a:pos x="3" y="56"/>
                </a:cxn>
                <a:cxn ang="0">
                  <a:pos x="3" y="56"/>
                </a:cxn>
                <a:cxn ang="0">
                  <a:pos x="4" y="57"/>
                </a:cxn>
                <a:cxn ang="0">
                  <a:pos x="5" y="60"/>
                </a:cxn>
                <a:cxn ang="0">
                  <a:pos x="9" y="61"/>
                </a:cxn>
                <a:cxn ang="0">
                  <a:pos x="13" y="60"/>
                </a:cxn>
                <a:cxn ang="0">
                  <a:pos x="15" y="57"/>
                </a:cxn>
                <a:cxn ang="0">
                  <a:pos x="15" y="56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3" y="11"/>
                </a:cxn>
                <a:cxn ang="0">
                  <a:pos x="12" y="6"/>
                </a:cxn>
                <a:cxn ang="0">
                  <a:pos x="9" y="2"/>
                </a:cxn>
                <a:cxn ang="0">
                  <a:pos x="9" y="2"/>
                </a:cxn>
              </a:cxnLst>
              <a:rect l="0" t="0" r="r" b="b"/>
              <a:pathLst>
                <a:path w="15" h="61">
                  <a:moveTo>
                    <a:pt x="9" y="2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4"/>
                  </a:lnTo>
                  <a:lnTo>
                    <a:pt x="4" y="19"/>
                  </a:lnTo>
                  <a:lnTo>
                    <a:pt x="3" y="2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4" y="57"/>
                  </a:lnTo>
                  <a:lnTo>
                    <a:pt x="5" y="60"/>
                  </a:lnTo>
                  <a:lnTo>
                    <a:pt x="9" y="61"/>
                  </a:lnTo>
                  <a:lnTo>
                    <a:pt x="13" y="60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11"/>
                  </a:lnTo>
                  <a:lnTo>
                    <a:pt x="12" y="6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1105"/>
            <p:cNvSpPr/>
            <p:nvPr/>
          </p:nvSpPr>
          <p:spPr bwMode="auto">
            <a:xfrm>
              <a:off x="4471988" y="4741863"/>
              <a:ext cx="7938" cy="19050"/>
            </a:xfrm>
            <a:custGeom>
              <a:avLst/>
              <a:gdLst/>
              <a:ahLst/>
              <a:cxnLst>
                <a:cxn ang="0">
                  <a:pos x="7" y="5"/>
                </a:cxn>
                <a:cxn ang="0">
                  <a:pos x="7" y="5"/>
                </a:cxn>
                <a:cxn ang="0">
                  <a:pos x="6" y="14"/>
                </a:cxn>
                <a:cxn ang="0">
                  <a:pos x="3" y="24"/>
                </a:cxn>
                <a:cxn ang="0">
                  <a:pos x="1" y="34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7"/>
                </a:cxn>
                <a:cxn ang="0">
                  <a:pos x="6" y="48"/>
                </a:cxn>
                <a:cxn ang="0">
                  <a:pos x="10" y="47"/>
                </a:cxn>
                <a:cxn ang="0">
                  <a:pos x="11" y="46"/>
                </a:cxn>
                <a:cxn ang="0">
                  <a:pos x="11" y="43"/>
                </a:cxn>
                <a:cxn ang="0">
                  <a:pos x="11" y="43"/>
                </a:cxn>
                <a:cxn ang="0">
                  <a:pos x="13" y="34"/>
                </a:cxn>
                <a:cxn ang="0">
                  <a:pos x="15" y="24"/>
                </a:cxn>
                <a:cxn ang="0">
                  <a:pos x="18" y="1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3"/>
                </a:cxn>
                <a:cxn ang="0">
                  <a:pos x="18" y="1"/>
                </a:cxn>
                <a:cxn ang="0">
                  <a:pos x="14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7" y="5"/>
                </a:cxn>
              </a:cxnLst>
              <a:rect l="0" t="0" r="r" b="b"/>
              <a:pathLst>
                <a:path w="19" h="48">
                  <a:moveTo>
                    <a:pt x="7" y="5"/>
                  </a:moveTo>
                  <a:lnTo>
                    <a:pt x="7" y="5"/>
                  </a:lnTo>
                  <a:lnTo>
                    <a:pt x="6" y="14"/>
                  </a:lnTo>
                  <a:lnTo>
                    <a:pt x="3" y="24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7"/>
                  </a:lnTo>
                  <a:lnTo>
                    <a:pt x="6" y="48"/>
                  </a:lnTo>
                  <a:lnTo>
                    <a:pt x="10" y="47"/>
                  </a:lnTo>
                  <a:lnTo>
                    <a:pt x="11" y="46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3" y="34"/>
                  </a:lnTo>
                  <a:lnTo>
                    <a:pt x="15" y="24"/>
                  </a:lnTo>
                  <a:lnTo>
                    <a:pt x="18" y="1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7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1106"/>
            <p:cNvSpPr/>
            <p:nvPr/>
          </p:nvSpPr>
          <p:spPr bwMode="auto">
            <a:xfrm>
              <a:off x="4457701" y="4371975"/>
              <a:ext cx="25400" cy="34925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54" y="3"/>
                </a:cxn>
                <a:cxn ang="0">
                  <a:pos x="39" y="21"/>
                </a:cxn>
                <a:cxn ang="0">
                  <a:pos x="23" y="40"/>
                </a:cxn>
                <a:cxn ang="0">
                  <a:pos x="15" y="49"/>
                </a:cxn>
                <a:cxn ang="0">
                  <a:pos x="10" y="59"/>
                </a:cxn>
                <a:cxn ang="0">
                  <a:pos x="3" y="70"/>
                </a:cxn>
                <a:cxn ang="0">
                  <a:pos x="0" y="81"/>
                </a:cxn>
                <a:cxn ang="0">
                  <a:pos x="0" y="81"/>
                </a:cxn>
                <a:cxn ang="0">
                  <a:pos x="0" y="84"/>
                </a:cxn>
                <a:cxn ang="0">
                  <a:pos x="1" y="85"/>
                </a:cxn>
                <a:cxn ang="0">
                  <a:pos x="3" y="88"/>
                </a:cxn>
                <a:cxn ang="0">
                  <a:pos x="9" y="88"/>
                </a:cxn>
                <a:cxn ang="0">
                  <a:pos x="10" y="87"/>
                </a:cxn>
                <a:cxn ang="0">
                  <a:pos x="11" y="84"/>
                </a:cxn>
                <a:cxn ang="0">
                  <a:pos x="11" y="84"/>
                </a:cxn>
                <a:cxn ang="0">
                  <a:pos x="15" y="74"/>
                </a:cxn>
                <a:cxn ang="0">
                  <a:pos x="20" y="63"/>
                </a:cxn>
                <a:cxn ang="0">
                  <a:pos x="26" y="54"/>
                </a:cxn>
                <a:cxn ang="0">
                  <a:pos x="32" y="45"/>
                </a:cxn>
                <a:cxn ang="0">
                  <a:pos x="48" y="28"/>
                </a:cxn>
                <a:cxn ang="0">
                  <a:pos x="62" y="11"/>
                </a:cxn>
                <a:cxn ang="0">
                  <a:pos x="62" y="11"/>
                </a:cxn>
                <a:cxn ang="0">
                  <a:pos x="64" y="8"/>
                </a:cxn>
                <a:cxn ang="0">
                  <a:pos x="64" y="7"/>
                </a:cxn>
                <a:cxn ang="0">
                  <a:pos x="62" y="3"/>
                </a:cxn>
                <a:cxn ang="0">
                  <a:pos x="61" y="2"/>
                </a:cxn>
                <a:cxn ang="0">
                  <a:pos x="58" y="0"/>
                </a:cxn>
                <a:cxn ang="0">
                  <a:pos x="57" y="2"/>
                </a:cxn>
                <a:cxn ang="0">
                  <a:pos x="54" y="3"/>
                </a:cxn>
                <a:cxn ang="0">
                  <a:pos x="54" y="3"/>
                </a:cxn>
              </a:cxnLst>
              <a:rect l="0" t="0" r="r" b="b"/>
              <a:pathLst>
                <a:path w="64" h="88">
                  <a:moveTo>
                    <a:pt x="54" y="3"/>
                  </a:moveTo>
                  <a:lnTo>
                    <a:pt x="54" y="3"/>
                  </a:lnTo>
                  <a:lnTo>
                    <a:pt x="39" y="21"/>
                  </a:lnTo>
                  <a:lnTo>
                    <a:pt x="23" y="40"/>
                  </a:lnTo>
                  <a:lnTo>
                    <a:pt x="15" y="49"/>
                  </a:lnTo>
                  <a:lnTo>
                    <a:pt x="10" y="59"/>
                  </a:lnTo>
                  <a:lnTo>
                    <a:pt x="3" y="7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5"/>
                  </a:lnTo>
                  <a:lnTo>
                    <a:pt x="3" y="88"/>
                  </a:lnTo>
                  <a:lnTo>
                    <a:pt x="9" y="88"/>
                  </a:lnTo>
                  <a:lnTo>
                    <a:pt x="10" y="87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5" y="74"/>
                  </a:lnTo>
                  <a:lnTo>
                    <a:pt x="20" y="63"/>
                  </a:lnTo>
                  <a:lnTo>
                    <a:pt x="26" y="54"/>
                  </a:lnTo>
                  <a:lnTo>
                    <a:pt x="32" y="45"/>
                  </a:lnTo>
                  <a:lnTo>
                    <a:pt x="48" y="28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2" y="3"/>
                  </a:lnTo>
                  <a:lnTo>
                    <a:pt x="61" y="2"/>
                  </a:lnTo>
                  <a:lnTo>
                    <a:pt x="58" y="0"/>
                  </a:lnTo>
                  <a:lnTo>
                    <a:pt x="57" y="2"/>
                  </a:lnTo>
                  <a:lnTo>
                    <a:pt x="54" y="3"/>
                  </a:lnTo>
                  <a:lnTo>
                    <a:pt x="54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1107"/>
            <p:cNvSpPr/>
            <p:nvPr/>
          </p:nvSpPr>
          <p:spPr bwMode="auto">
            <a:xfrm>
              <a:off x="4483101" y="4367213"/>
              <a:ext cx="26988" cy="41275"/>
            </a:xfrm>
            <a:custGeom>
              <a:avLst/>
              <a:gdLst/>
              <a:ahLst/>
              <a:cxnLst>
                <a:cxn ang="0">
                  <a:pos x="59" y="1"/>
                </a:cxn>
                <a:cxn ang="0">
                  <a:pos x="59" y="1"/>
                </a:cxn>
                <a:cxn ang="0">
                  <a:pos x="50" y="12"/>
                </a:cxn>
                <a:cxn ang="0">
                  <a:pos x="43" y="22"/>
                </a:cxn>
                <a:cxn ang="0">
                  <a:pos x="29" y="43"/>
                </a:cxn>
                <a:cxn ang="0">
                  <a:pos x="29" y="43"/>
                </a:cxn>
                <a:cxn ang="0">
                  <a:pos x="13" y="68"/>
                </a:cxn>
                <a:cxn ang="0">
                  <a:pos x="5" y="81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8"/>
                </a:cxn>
                <a:cxn ang="0">
                  <a:pos x="0" y="99"/>
                </a:cxn>
                <a:cxn ang="0">
                  <a:pos x="4" y="102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10" y="98"/>
                </a:cxn>
                <a:cxn ang="0">
                  <a:pos x="10" y="98"/>
                </a:cxn>
                <a:cxn ang="0">
                  <a:pos x="16" y="86"/>
                </a:cxn>
                <a:cxn ang="0">
                  <a:pos x="22" y="74"/>
                </a:cxn>
                <a:cxn ang="0">
                  <a:pos x="37" y="54"/>
                </a:cxn>
                <a:cxn ang="0">
                  <a:pos x="37" y="54"/>
                </a:cxn>
                <a:cxn ang="0">
                  <a:pos x="51" y="31"/>
                </a:cxn>
                <a:cxn ang="0">
                  <a:pos x="58" y="20"/>
                </a:cxn>
                <a:cxn ang="0">
                  <a:pos x="67" y="9"/>
                </a:cxn>
                <a:cxn ang="0">
                  <a:pos x="67" y="9"/>
                </a:cxn>
                <a:cxn ang="0">
                  <a:pos x="68" y="8"/>
                </a:cxn>
                <a:cxn ang="0">
                  <a:pos x="68" y="5"/>
                </a:cxn>
                <a:cxn ang="0">
                  <a:pos x="67" y="1"/>
                </a:cxn>
                <a:cxn ang="0">
                  <a:pos x="63" y="0"/>
                </a:cxn>
                <a:cxn ang="0">
                  <a:pos x="60" y="0"/>
                </a:cxn>
                <a:cxn ang="0">
                  <a:pos x="59" y="1"/>
                </a:cxn>
                <a:cxn ang="0">
                  <a:pos x="59" y="1"/>
                </a:cxn>
              </a:cxnLst>
              <a:rect l="0" t="0" r="r" b="b"/>
              <a:pathLst>
                <a:path w="68" h="102">
                  <a:moveTo>
                    <a:pt x="59" y="1"/>
                  </a:moveTo>
                  <a:lnTo>
                    <a:pt x="59" y="1"/>
                  </a:lnTo>
                  <a:lnTo>
                    <a:pt x="50" y="12"/>
                  </a:lnTo>
                  <a:lnTo>
                    <a:pt x="43" y="22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13" y="68"/>
                  </a:lnTo>
                  <a:lnTo>
                    <a:pt x="5" y="81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0" y="99"/>
                  </a:lnTo>
                  <a:lnTo>
                    <a:pt x="4" y="102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6" y="86"/>
                  </a:lnTo>
                  <a:lnTo>
                    <a:pt x="22" y="7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51" y="31"/>
                  </a:lnTo>
                  <a:lnTo>
                    <a:pt x="58" y="20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8"/>
                  </a:lnTo>
                  <a:lnTo>
                    <a:pt x="68" y="5"/>
                  </a:lnTo>
                  <a:lnTo>
                    <a:pt x="67" y="1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9" y="1"/>
                  </a:lnTo>
                  <a:lnTo>
                    <a:pt x="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1108"/>
            <p:cNvSpPr/>
            <p:nvPr/>
          </p:nvSpPr>
          <p:spPr bwMode="auto">
            <a:xfrm>
              <a:off x="4508501" y="4364038"/>
              <a:ext cx="28575" cy="44450"/>
            </a:xfrm>
            <a:custGeom>
              <a:avLst/>
              <a:gdLst/>
              <a:ahLst/>
              <a:cxnLst>
                <a:cxn ang="0">
                  <a:pos x="62" y="3"/>
                </a:cxn>
                <a:cxn ang="0">
                  <a:pos x="62" y="3"/>
                </a:cxn>
                <a:cxn ang="0">
                  <a:pos x="47" y="29"/>
                </a:cxn>
                <a:cxn ang="0">
                  <a:pos x="31" y="52"/>
                </a:cxn>
                <a:cxn ang="0">
                  <a:pos x="16" y="77"/>
                </a:cxn>
                <a:cxn ang="0">
                  <a:pos x="1" y="102"/>
                </a:cxn>
                <a:cxn ang="0">
                  <a:pos x="1" y="102"/>
                </a:cxn>
                <a:cxn ang="0">
                  <a:pos x="0" y="105"/>
                </a:cxn>
                <a:cxn ang="0">
                  <a:pos x="1" y="106"/>
                </a:cxn>
                <a:cxn ang="0">
                  <a:pos x="4" y="110"/>
                </a:cxn>
                <a:cxn ang="0">
                  <a:pos x="8" y="110"/>
                </a:cxn>
                <a:cxn ang="0">
                  <a:pos x="9" y="110"/>
                </a:cxn>
                <a:cxn ang="0">
                  <a:pos x="11" y="107"/>
                </a:cxn>
                <a:cxn ang="0">
                  <a:pos x="11" y="107"/>
                </a:cxn>
                <a:cxn ang="0">
                  <a:pos x="25" y="82"/>
                </a:cxn>
                <a:cxn ang="0">
                  <a:pos x="42" y="59"/>
                </a:cxn>
                <a:cxn ang="0">
                  <a:pos x="58" y="34"/>
                </a:cxn>
                <a:cxn ang="0">
                  <a:pos x="72" y="9"/>
                </a:cxn>
                <a:cxn ang="0">
                  <a:pos x="72" y="9"/>
                </a:cxn>
                <a:cxn ang="0">
                  <a:pos x="72" y="7"/>
                </a:cxn>
                <a:cxn ang="0">
                  <a:pos x="72" y="4"/>
                </a:cxn>
                <a:cxn ang="0">
                  <a:pos x="69" y="1"/>
                </a:cxn>
                <a:cxn ang="0">
                  <a:pos x="66" y="0"/>
                </a:cxn>
                <a:cxn ang="0">
                  <a:pos x="64" y="1"/>
                </a:cxn>
                <a:cxn ang="0">
                  <a:pos x="62" y="3"/>
                </a:cxn>
                <a:cxn ang="0">
                  <a:pos x="62" y="3"/>
                </a:cxn>
              </a:cxnLst>
              <a:rect l="0" t="0" r="r" b="b"/>
              <a:pathLst>
                <a:path w="72" h="110">
                  <a:moveTo>
                    <a:pt x="62" y="3"/>
                  </a:moveTo>
                  <a:lnTo>
                    <a:pt x="62" y="3"/>
                  </a:lnTo>
                  <a:lnTo>
                    <a:pt x="47" y="29"/>
                  </a:lnTo>
                  <a:lnTo>
                    <a:pt x="31" y="52"/>
                  </a:lnTo>
                  <a:lnTo>
                    <a:pt x="16" y="77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0" y="105"/>
                  </a:lnTo>
                  <a:lnTo>
                    <a:pt x="1" y="106"/>
                  </a:lnTo>
                  <a:lnTo>
                    <a:pt x="4" y="110"/>
                  </a:lnTo>
                  <a:lnTo>
                    <a:pt x="8" y="110"/>
                  </a:lnTo>
                  <a:lnTo>
                    <a:pt x="9" y="110"/>
                  </a:lnTo>
                  <a:lnTo>
                    <a:pt x="11" y="107"/>
                  </a:lnTo>
                  <a:lnTo>
                    <a:pt x="11" y="107"/>
                  </a:lnTo>
                  <a:lnTo>
                    <a:pt x="25" y="82"/>
                  </a:lnTo>
                  <a:lnTo>
                    <a:pt x="42" y="59"/>
                  </a:lnTo>
                  <a:lnTo>
                    <a:pt x="58" y="34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7"/>
                  </a:lnTo>
                  <a:lnTo>
                    <a:pt x="72" y="4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64" y="1"/>
                  </a:lnTo>
                  <a:lnTo>
                    <a:pt x="62" y="3"/>
                  </a:lnTo>
                  <a:lnTo>
                    <a:pt x="6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1109"/>
            <p:cNvSpPr/>
            <p:nvPr/>
          </p:nvSpPr>
          <p:spPr bwMode="auto">
            <a:xfrm>
              <a:off x="4533901" y="4365625"/>
              <a:ext cx="23813" cy="42863"/>
            </a:xfrm>
            <a:custGeom>
              <a:avLst/>
              <a:gdLst/>
              <a:ahLst/>
              <a:cxnLst>
                <a:cxn ang="0">
                  <a:pos x="49" y="3"/>
                </a:cxn>
                <a:cxn ang="0">
                  <a:pos x="49" y="3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0" y="101"/>
                </a:cxn>
                <a:cxn ang="0">
                  <a:pos x="0" y="102"/>
                </a:cxn>
                <a:cxn ang="0">
                  <a:pos x="2" y="106"/>
                </a:cxn>
                <a:cxn ang="0">
                  <a:pos x="6" y="106"/>
                </a:cxn>
                <a:cxn ang="0">
                  <a:pos x="9" y="106"/>
                </a:cxn>
                <a:cxn ang="0">
                  <a:pos x="10" y="103"/>
                </a:cxn>
                <a:cxn ang="0">
                  <a:pos x="10" y="103"/>
                </a:cxn>
                <a:cxn ang="0">
                  <a:pos x="60" y="9"/>
                </a:cxn>
                <a:cxn ang="0">
                  <a:pos x="60" y="9"/>
                </a:cxn>
                <a:cxn ang="0">
                  <a:pos x="60" y="6"/>
                </a:cxn>
                <a:cxn ang="0">
                  <a:pos x="60" y="4"/>
                </a:cxn>
                <a:cxn ang="0">
                  <a:pos x="57" y="1"/>
                </a:cxn>
                <a:cxn ang="0">
                  <a:pos x="53" y="0"/>
                </a:cxn>
                <a:cxn ang="0">
                  <a:pos x="51" y="1"/>
                </a:cxn>
                <a:cxn ang="0">
                  <a:pos x="49" y="3"/>
                </a:cxn>
                <a:cxn ang="0">
                  <a:pos x="49" y="3"/>
                </a:cxn>
              </a:cxnLst>
              <a:rect l="0" t="0" r="r" b="b"/>
              <a:pathLst>
                <a:path w="60" h="106">
                  <a:moveTo>
                    <a:pt x="49" y="3"/>
                  </a:moveTo>
                  <a:lnTo>
                    <a:pt x="49" y="3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6" y="106"/>
                  </a:lnTo>
                  <a:lnTo>
                    <a:pt x="9" y="106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57" y="1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49" y="3"/>
                  </a:lnTo>
                  <a:lnTo>
                    <a:pt x="4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1110"/>
            <p:cNvSpPr/>
            <p:nvPr/>
          </p:nvSpPr>
          <p:spPr bwMode="auto">
            <a:xfrm>
              <a:off x="4557713" y="4368800"/>
              <a:ext cx="22225" cy="38100"/>
            </a:xfrm>
            <a:custGeom>
              <a:avLst/>
              <a:gdLst/>
              <a:ahLst/>
              <a:cxnLst>
                <a:cxn ang="0">
                  <a:pos x="44" y="1"/>
                </a:cxn>
                <a:cxn ang="0">
                  <a:pos x="44" y="1"/>
                </a:cxn>
                <a:cxn ang="0">
                  <a:pos x="38" y="9"/>
                </a:cxn>
                <a:cxn ang="0">
                  <a:pos x="32" y="17"/>
                </a:cxn>
                <a:cxn ang="0">
                  <a:pos x="25" y="34"/>
                </a:cxn>
                <a:cxn ang="0">
                  <a:pos x="25" y="34"/>
                </a:cxn>
                <a:cxn ang="0">
                  <a:pos x="13" y="60"/>
                </a:cxn>
                <a:cxn ang="0">
                  <a:pos x="1" y="86"/>
                </a:cxn>
                <a:cxn ang="0">
                  <a:pos x="1" y="86"/>
                </a:cxn>
                <a:cxn ang="0">
                  <a:pos x="0" y="89"/>
                </a:cxn>
                <a:cxn ang="0">
                  <a:pos x="1" y="90"/>
                </a:cxn>
                <a:cxn ang="0">
                  <a:pos x="4" y="94"/>
                </a:cxn>
                <a:cxn ang="0">
                  <a:pos x="8" y="95"/>
                </a:cxn>
                <a:cxn ang="0">
                  <a:pos x="9" y="94"/>
                </a:cxn>
                <a:cxn ang="0">
                  <a:pos x="10" y="91"/>
                </a:cxn>
                <a:cxn ang="0">
                  <a:pos x="10" y="91"/>
                </a:cxn>
                <a:cxn ang="0">
                  <a:pos x="21" y="70"/>
                </a:cxn>
                <a:cxn ang="0">
                  <a:pos x="31" y="48"/>
                </a:cxn>
                <a:cxn ang="0">
                  <a:pos x="31" y="48"/>
                </a:cxn>
                <a:cxn ang="0">
                  <a:pos x="40" y="27"/>
                </a:cxn>
                <a:cxn ang="0">
                  <a:pos x="45" y="18"/>
                </a:cxn>
                <a:cxn ang="0">
                  <a:pos x="52" y="9"/>
                </a:cxn>
                <a:cxn ang="0">
                  <a:pos x="52" y="9"/>
                </a:cxn>
                <a:cxn ang="0">
                  <a:pos x="53" y="8"/>
                </a:cxn>
                <a:cxn ang="0">
                  <a:pos x="53" y="5"/>
                </a:cxn>
                <a:cxn ang="0">
                  <a:pos x="51" y="1"/>
                </a:cxn>
                <a:cxn ang="0">
                  <a:pos x="49" y="0"/>
                </a:cxn>
                <a:cxn ang="0">
                  <a:pos x="48" y="0"/>
                </a:cxn>
                <a:cxn ang="0">
                  <a:pos x="45" y="0"/>
                </a:cxn>
                <a:cxn ang="0">
                  <a:pos x="44" y="1"/>
                </a:cxn>
                <a:cxn ang="0">
                  <a:pos x="44" y="1"/>
                </a:cxn>
              </a:cxnLst>
              <a:rect l="0" t="0" r="r" b="b"/>
              <a:pathLst>
                <a:path w="53" h="95">
                  <a:moveTo>
                    <a:pt x="44" y="1"/>
                  </a:moveTo>
                  <a:lnTo>
                    <a:pt x="44" y="1"/>
                  </a:lnTo>
                  <a:lnTo>
                    <a:pt x="38" y="9"/>
                  </a:lnTo>
                  <a:lnTo>
                    <a:pt x="32" y="17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13" y="60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0" y="89"/>
                  </a:lnTo>
                  <a:lnTo>
                    <a:pt x="1" y="90"/>
                  </a:lnTo>
                  <a:lnTo>
                    <a:pt x="4" y="94"/>
                  </a:lnTo>
                  <a:lnTo>
                    <a:pt x="8" y="95"/>
                  </a:lnTo>
                  <a:lnTo>
                    <a:pt x="9" y="94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21" y="70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40" y="27"/>
                  </a:lnTo>
                  <a:lnTo>
                    <a:pt x="45" y="18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0" name="Freeform 1111"/>
            <p:cNvSpPr/>
            <p:nvPr/>
          </p:nvSpPr>
          <p:spPr bwMode="auto">
            <a:xfrm>
              <a:off x="4576763" y="4373563"/>
              <a:ext cx="17463" cy="33338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36" y="2"/>
                </a:cxn>
                <a:cxn ang="0">
                  <a:pos x="19" y="38"/>
                </a:cxn>
                <a:cxn ang="0">
                  <a:pos x="2" y="74"/>
                </a:cxn>
                <a:cxn ang="0">
                  <a:pos x="2" y="74"/>
                </a:cxn>
                <a:cxn ang="0">
                  <a:pos x="0" y="77"/>
                </a:cxn>
                <a:cxn ang="0">
                  <a:pos x="2" y="79"/>
                </a:cxn>
                <a:cxn ang="0">
                  <a:pos x="4" y="82"/>
                </a:cxn>
                <a:cxn ang="0">
                  <a:pos x="6" y="83"/>
                </a:cxn>
                <a:cxn ang="0">
                  <a:pos x="8" y="83"/>
                </a:cxn>
                <a:cxn ang="0">
                  <a:pos x="10" y="82"/>
                </a:cxn>
                <a:cxn ang="0">
                  <a:pos x="11" y="79"/>
                </a:cxn>
                <a:cxn ang="0">
                  <a:pos x="11" y="79"/>
                </a:cxn>
                <a:cxn ang="0">
                  <a:pos x="28" y="44"/>
                </a:cxn>
                <a:cxn ang="0">
                  <a:pos x="45" y="7"/>
                </a:cxn>
                <a:cxn ang="0">
                  <a:pos x="45" y="7"/>
                </a:cxn>
                <a:cxn ang="0">
                  <a:pos x="46" y="5"/>
                </a:cxn>
                <a:cxn ang="0">
                  <a:pos x="46" y="4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7" y="0"/>
                </a:cxn>
                <a:cxn ang="0">
                  <a:pos x="36" y="2"/>
                </a:cxn>
                <a:cxn ang="0">
                  <a:pos x="36" y="2"/>
                </a:cxn>
              </a:cxnLst>
              <a:rect l="0" t="0" r="r" b="b"/>
              <a:pathLst>
                <a:path w="46" h="83">
                  <a:moveTo>
                    <a:pt x="36" y="2"/>
                  </a:moveTo>
                  <a:lnTo>
                    <a:pt x="36" y="2"/>
                  </a:lnTo>
                  <a:lnTo>
                    <a:pt x="19" y="38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7"/>
                  </a:lnTo>
                  <a:lnTo>
                    <a:pt x="2" y="79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8" y="83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28" y="44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1" name="Freeform 1112"/>
            <p:cNvSpPr/>
            <p:nvPr/>
          </p:nvSpPr>
          <p:spPr bwMode="auto">
            <a:xfrm>
              <a:off x="4611688" y="4338638"/>
              <a:ext cx="9525" cy="42863"/>
            </a:xfrm>
            <a:custGeom>
              <a:avLst/>
              <a:gdLst/>
              <a:ahLst/>
              <a:cxnLst>
                <a:cxn ang="0">
                  <a:pos x="26" y="99"/>
                </a:cxn>
                <a:cxn ang="0">
                  <a:pos x="26" y="99"/>
                </a:cxn>
                <a:cxn ang="0">
                  <a:pos x="25" y="89"/>
                </a:cxn>
                <a:cxn ang="0">
                  <a:pos x="25" y="77"/>
                </a:cxn>
                <a:cxn ang="0">
                  <a:pos x="24" y="67"/>
                </a:cxn>
                <a:cxn ang="0">
                  <a:pos x="22" y="57"/>
                </a:cxn>
                <a:cxn ang="0">
                  <a:pos x="22" y="57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1" y="54"/>
                </a:cxn>
                <a:cxn ang="0">
                  <a:pos x="11" y="54"/>
                </a:cxn>
                <a:cxn ang="0">
                  <a:pos x="12" y="65"/>
                </a:cxn>
                <a:cxn ang="0">
                  <a:pos x="13" y="77"/>
                </a:cxn>
                <a:cxn ang="0">
                  <a:pos x="13" y="90"/>
                </a:cxn>
                <a:cxn ang="0">
                  <a:pos x="16" y="102"/>
                </a:cxn>
                <a:cxn ang="0">
                  <a:pos x="16" y="102"/>
                </a:cxn>
                <a:cxn ang="0">
                  <a:pos x="17" y="105"/>
                </a:cxn>
                <a:cxn ang="0">
                  <a:pos x="18" y="106"/>
                </a:cxn>
                <a:cxn ang="0">
                  <a:pos x="22" y="106"/>
                </a:cxn>
                <a:cxn ang="0">
                  <a:pos x="26" y="103"/>
                </a:cxn>
                <a:cxn ang="0">
                  <a:pos x="26" y="101"/>
                </a:cxn>
                <a:cxn ang="0">
                  <a:pos x="26" y="99"/>
                </a:cxn>
                <a:cxn ang="0">
                  <a:pos x="26" y="99"/>
                </a:cxn>
              </a:cxnLst>
              <a:rect l="0" t="0" r="r" b="b"/>
              <a:pathLst>
                <a:path w="26" h="106">
                  <a:moveTo>
                    <a:pt x="26" y="99"/>
                  </a:moveTo>
                  <a:lnTo>
                    <a:pt x="26" y="99"/>
                  </a:lnTo>
                  <a:lnTo>
                    <a:pt x="25" y="89"/>
                  </a:lnTo>
                  <a:lnTo>
                    <a:pt x="25" y="77"/>
                  </a:lnTo>
                  <a:lnTo>
                    <a:pt x="24" y="6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2" y="65"/>
                  </a:lnTo>
                  <a:lnTo>
                    <a:pt x="13" y="77"/>
                  </a:lnTo>
                  <a:lnTo>
                    <a:pt x="13" y="90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7" y="105"/>
                  </a:lnTo>
                  <a:lnTo>
                    <a:pt x="18" y="106"/>
                  </a:lnTo>
                  <a:lnTo>
                    <a:pt x="22" y="106"/>
                  </a:lnTo>
                  <a:lnTo>
                    <a:pt x="26" y="103"/>
                  </a:lnTo>
                  <a:lnTo>
                    <a:pt x="26" y="101"/>
                  </a:lnTo>
                  <a:lnTo>
                    <a:pt x="26" y="99"/>
                  </a:lnTo>
                  <a:lnTo>
                    <a:pt x="26" y="9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2" name="Freeform 1113"/>
            <p:cNvSpPr/>
            <p:nvPr/>
          </p:nvSpPr>
          <p:spPr bwMode="auto">
            <a:xfrm>
              <a:off x="4622801" y="4319588"/>
              <a:ext cx="17463" cy="50800"/>
            </a:xfrm>
            <a:custGeom>
              <a:avLst/>
              <a:gdLst/>
              <a:ahLst/>
              <a:cxnLst>
                <a:cxn ang="0">
                  <a:pos x="46" y="121"/>
                </a:cxn>
                <a:cxn ang="0">
                  <a:pos x="46" y="121"/>
                </a:cxn>
                <a:cxn ang="0">
                  <a:pos x="39" y="107"/>
                </a:cxn>
                <a:cxn ang="0">
                  <a:pos x="36" y="93"/>
                </a:cxn>
                <a:cxn ang="0">
                  <a:pos x="32" y="80"/>
                </a:cxn>
                <a:cxn ang="0">
                  <a:pos x="29" y="64"/>
                </a:cxn>
                <a:cxn ang="0">
                  <a:pos x="29" y="64"/>
                </a:cxn>
                <a:cxn ang="0">
                  <a:pos x="25" y="50"/>
                </a:cxn>
                <a:cxn ang="0">
                  <a:pos x="20" y="36"/>
                </a:cxn>
                <a:cxn ang="0">
                  <a:pos x="15" y="21"/>
                </a:cxn>
                <a:cxn ang="0">
                  <a:pos x="13" y="13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2" y="3"/>
                </a:cxn>
                <a:cxn ang="0">
                  <a:pos x="11" y="2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2" y="13"/>
                </a:cxn>
                <a:cxn ang="0">
                  <a:pos x="3" y="22"/>
                </a:cxn>
                <a:cxn ang="0">
                  <a:pos x="8" y="37"/>
                </a:cxn>
                <a:cxn ang="0">
                  <a:pos x="13" y="53"/>
                </a:cxn>
                <a:cxn ang="0">
                  <a:pos x="19" y="68"/>
                </a:cxn>
                <a:cxn ang="0">
                  <a:pos x="19" y="68"/>
                </a:cxn>
                <a:cxn ang="0">
                  <a:pos x="25" y="97"/>
                </a:cxn>
                <a:cxn ang="0">
                  <a:pos x="29" y="111"/>
                </a:cxn>
                <a:cxn ang="0">
                  <a:pos x="36" y="127"/>
                </a:cxn>
                <a:cxn ang="0">
                  <a:pos x="36" y="127"/>
                </a:cxn>
                <a:cxn ang="0">
                  <a:pos x="37" y="128"/>
                </a:cxn>
                <a:cxn ang="0">
                  <a:pos x="39" y="130"/>
                </a:cxn>
                <a:cxn ang="0">
                  <a:pos x="43" y="128"/>
                </a:cxn>
                <a:cxn ang="0">
                  <a:pos x="46" y="126"/>
                </a:cxn>
                <a:cxn ang="0">
                  <a:pos x="46" y="123"/>
                </a:cxn>
                <a:cxn ang="0">
                  <a:pos x="46" y="121"/>
                </a:cxn>
                <a:cxn ang="0">
                  <a:pos x="46" y="121"/>
                </a:cxn>
              </a:cxnLst>
              <a:rect l="0" t="0" r="r" b="b"/>
              <a:pathLst>
                <a:path w="46" h="130">
                  <a:moveTo>
                    <a:pt x="46" y="121"/>
                  </a:moveTo>
                  <a:lnTo>
                    <a:pt x="46" y="121"/>
                  </a:lnTo>
                  <a:lnTo>
                    <a:pt x="39" y="107"/>
                  </a:lnTo>
                  <a:lnTo>
                    <a:pt x="36" y="93"/>
                  </a:lnTo>
                  <a:lnTo>
                    <a:pt x="32" y="80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25" y="50"/>
                  </a:lnTo>
                  <a:lnTo>
                    <a:pt x="20" y="36"/>
                  </a:lnTo>
                  <a:lnTo>
                    <a:pt x="15" y="21"/>
                  </a:lnTo>
                  <a:lnTo>
                    <a:pt x="13" y="13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3"/>
                  </a:lnTo>
                  <a:lnTo>
                    <a:pt x="3" y="22"/>
                  </a:lnTo>
                  <a:lnTo>
                    <a:pt x="8" y="37"/>
                  </a:lnTo>
                  <a:lnTo>
                    <a:pt x="13" y="53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25" y="97"/>
                  </a:lnTo>
                  <a:lnTo>
                    <a:pt x="29" y="111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7" y="128"/>
                  </a:lnTo>
                  <a:lnTo>
                    <a:pt x="39" y="130"/>
                  </a:lnTo>
                  <a:lnTo>
                    <a:pt x="43" y="128"/>
                  </a:lnTo>
                  <a:lnTo>
                    <a:pt x="46" y="126"/>
                  </a:lnTo>
                  <a:lnTo>
                    <a:pt x="46" y="123"/>
                  </a:lnTo>
                  <a:lnTo>
                    <a:pt x="46" y="121"/>
                  </a:lnTo>
                  <a:lnTo>
                    <a:pt x="46" y="1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3" name="Freeform 1114"/>
            <p:cNvSpPr/>
            <p:nvPr/>
          </p:nvSpPr>
          <p:spPr bwMode="auto">
            <a:xfrm>
              <a:off x="4633913" y="4305300"/>
              <a:ext cx="17463" cy="44450"/>
            </a:xfrm>
            <a:custGeom>
              <a:avLst/>
              <a:gdLst/>
              <a:ahLst/>
              <a:cxnLst>
                <a:cxn ang="0">
                  <a:pos x="35" y="53"/>
                </a:cxn>
                <a:cxn ang="0">
                  <a:pos x="35" y="53"/>
                </a:cxn>
                <a:cxn ang="0">
                  <a:pos x="30" y="41"/>
                </a:cxn>
                <a:cxn ang="0">
                  <a:pos x="22" y="29"/>
                </a:cxn>
                <a:cxn ang="0">
                  <a:pos x="22" y="29"/>
                </a:cxn>
                <a:cxn ang="0">
                  <a:pos x="14" y="19"/>
                </a:cxn>
                <a:cxn ang="0">
                  <a:pos x="11" y="13"/>
                </a:cxn>
                <a:cxn ang="0">
                  <a:pos x="10" y="9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21"/>
                </a:cxn>
                <a:cxn ang="0">
                  <a:pos x="8" y="28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18" y="43"/>
                </a:cxn>
                <a:cxn ang="0">
                  <a:pos x="22" y="51"/>
                </a:cxn>
                <a:cxn ang="0">
                  <a:pos x="26" y="59"/>
                </a:cxn>
                <a:cxn ang="0">
                  <a:pos x="28" y="68"/>
                </a:cxn>
                <a:cxn ang="0">
                  <a:pos x="32" y="87"/>
                </a:cxn>
                <a:cxn ang="0">
                  <a:pos x="34" y="105"/>
                </a:cxn>
                <a:cxn ang="0">
                  <a:pos x="34" y="105"/>
                </a:cxn>
                <a:cxn ang="0">
                  <a:pos x="34" y="106"/>
                </a:cxn>
                <a:cxn ang="0">
                  <a:pos x="35" y="109"/>
                </a:cxn>
                <a:cxn ang="0">
                  <a:pos x="39" y="110"/>
                </a:cxn>
                <a:cxn ang="0">
                  <a:pos x="43" y="109"/>
                </a:cxn>
                <a:cxn ang="0">
                  <a:pos x="44" y="106"/>
                </a:cxn>
                <a:cxn ang="0">
                  <a:pos x="45" y="105"/>
                </a:cxn>
                <a:cxn ang="0">
                  <a:pos x="45" y="105"/>
                </a:cxn>
                <a:cxn ang="0">
                  <a:pos x="44" y="90"/>
                </a:cxn>
                <a:cxn ang="0">
                  <a:pos x="43" y="77"/>
                </a:cxn>
                <a:cxn ang="0">
                  <a:pos x="40" y="64"/>
                </a:cxn>
                <a:cxn ang="0">
                  <a:pos x="35" y="53"/>
                </a:cxn>
                <a:cxn ang="0">
                  <a:pos x="35" y="53"/>
                </a:cxn>
              </a:cxnLst>
              <a:rect l="0" t="0" r="r" b="b"/>
              <a:pathLst>
                <a:path w="45" h="110">
                  <a:moveTo>
                    <a:pt x="35" y="53"/>
                  </a:moveTo>
                  <a:lnTo>
                    <a:pt x="35" y="53"/>
                  </a:lnTo>
                  <a:lnTo>
                    <a:pt x="30" y="41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14" y="19"/>
                  </a:lnTo>
                  <a:lnTo>
                    <a:pt x="11" y="13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9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21"/>
                  </a:lnTo>
                  <a:lnTo>
                    <a:pt x="8" y="28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8" y="43"/>
                  </a:lnTo>
                  <a:lnTo>
                    <a:pt x="22" y="51"/>
                  </a:lnTo>
                  <a:lnTo>
                    <a:pt x="26" y="59"/>
                  </a:lnTo>
                  <a:lnTo>
                    <a:pt x="28" y="68"/>
                  </a:lnTo>
                  <a:lnTo>
                    <a:pt x="32" y="87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6"/>
                  </a:lnTo>
                  <a:lnTo>
                    <a:pt x="35" y="109"/>
                  </a:lnTo>
                  <a:lnTo>
                    <a:pt x="39" y="110"/>
                  </a:lnTo>
                  <a:lnTo>
                    <a:pt x="43" y="109"/>
                  </a:lnTo>
                  <a:lnTo>
                    <a:pt x="44" y="106"/>
                  </a:lnTo>
                  <a:lnTo>
                    <a:pt x="45" y="105"/>
                  </a:lnTo>
                  <a:lnTo>
                    <a:pt x="45" y="105"/>
                  </a:lnTo>
                  <a:lnTo>
                    <a:pt x="44" y="90"/>
                  </a:lnTo>
                  <a:lnTo>
                    <a:pt x="43" y="77"/>
                  </a:lnTo>
                  <a:lnTo>
                    <a:pt x="40" y="64"/>
                  </a:lnTo>
                  <a:lnTo>
                    <a:pt x="35" y="53"/>
                  </a:lnTo>
                  <a:lnTo>
                    <a:pt x="35" y="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4" name="Freeform 1115"/>
            <p:cNvSpPr/>
            <p:nvPr/>
          </p:nvSpPr>
          <p:spPr bwMode="auto">
            <a:xfrm>
              <a:off x="4651376" y="4284663"/>
              <a:ext cx="17463" cy="46038"/>
            </a:xfrm>
            <a:custGeom>
              <a:avLst/>
              <a:gdLst/>
              <a:ahLst/>
              <a:cxnLst>
                <a:cxn ang="0">
                  <a:pos x="32" y="51"/>
                </a:cxn>
                <a:cxn ang="0">
                  <a:pos x="32" y="51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4" y="21"/>
                </a:cxn>
                <a:cxn ang="0">
                  <a:pos x="19" y="14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4" y="30"/>
                </a:cxn>
                <a:cxn ang="0">
                  <a:pos x="17" y="41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27" y="82"/>
                </a:cxn>
                <a:cxn ang="0">
                  <a:pos x="29" y="96"/>
                </a:cxn>
                <a:cxn ang="0">
                  <a:pos x="31" y="112"/>
                </a:cxn>
                <a:cxn ang="0">
                  <a:pos x="31" y="112"/>
                </a:cxn>
                <a:cxn ang="0">
                  <a:pos x="31" y="115"/>
                </a:cxn>
                <a:cxn ang="0">
                  <a:pos x="32" y="116"/>
                </a:cxn>
                <a:cxn ang="0">
                  <a:pos x="36" y="117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2" y="112"/>
                </a:cxn>
                <a:cxn ang="0">
                  <a:pos x="42" y="112"/>
                </a:cxn>
                <a:cxn ang="0">
                  <a:pos x="41" y="96"/>
                </a:cxn>
                <a:cxn ang="0">
                  <a:pos x="38" y="81"/>
                </a:cxn>
                <a:cxn ang="0">
                  <a:pos x="36" y="65"/>
                </a:cxn>
                <a:cxn ang="0">
                  <a:pos x="32" y="51"/>
                </a:cxn>
                <a:cxn ang="0">
                  <a:pos x="32" y="51"/>
                </a:cxn>
              </a:cxnLst>
              <a:rect l="0" t="0" r="r" b="b"/>
              <a:pathLst>
                <a:path w="42" h="117">
                  <a:moveTo>
                    <a:pt x="32" y="51"/>
                  </a:moveTo>
                  <a:lnTo>
                    <a:pt x="32" y="51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4" y="21"/>
                  </a:lnTo>
                  <a:lnTo>
                    <a:pt x="19" y="1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4" y="30"/>
                  </a:lnTo>
                  <a:lnTo>
                    <a:pt x="17" y="41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7" y="82"/>
                  </a:lnTo>
                  <a:lnTo>
                    <a:pt x="29" y="96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5"/>
                  </a:lnTo>
                  <a:lnTo>
                    <a:pt x="32" y="116"/>
                  </a:lnTo>
                  <a:lnTo>
                    <a:pt x="36" y="117"/>
                  </a:lnTo>
                  <a:lnTo>
                    <a:pt x="40" y="116"/>
                  </a:lnTo>
                  <a:lnTo>
                    <a:pt x="41" y="115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1" y="96"/>
                  </a:lnTo>
                  <a:lnTo>
                    <a:pt x="38" y="81"/>
                  </a:lnTo>
                  <a:lnTo>
                    <a:pt x="36" y="65"/>
                  </a:lnTo>
                  <a:lnTo>
                    <a:pt x="32" y="51"/>
                  </a:lnTo>
                  <a:lnTo>
                    <a:pt x="32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5" name="Freeform 1116"/>
            <p:cNvSpPr/>
            <p:nvPr/>
          </p:nvSpPr>
          <p:spPr bwMode="auto">
            <a:xfrm>
              <a:off x="4673601" y="4270375"/>
              <a:ext cx="14288" cy="47625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3" y="19"/>
                </a:cxn>
                <a:cxn ang="0">
                  <a:pos x="5" y="32"/>
                </a:cxn>
                <a:cxn ang="0">
                  <a:pos x="14" y="58"/>
                </a:cxn>
                <a:cxn ang="0">
                  <a:pos x="22" y="85"/>
                </a:cxn>
                <a:cxn ang="0">
                  <a:pos x="25" y="98"/>
                </a:cxn>
                <a:cxn ang="0">
                  <a:pos x="26" y="112"/>
                </a:cxn>
                <a:cxn ang="0">
                  <a:pos x="26" y="112"/>
                </a:cxn>
                <a:cxn ang="0">
                  <a:pos x="26" y="113"/>
                </a:cxn>
                <a:cxn ang="0">
                  <a:pos x="28" y="116"/>
                </a:cxn>
                <a:cxn ang="0">
                  <a:pos x="31" y="117"/>
                </a:cxn>
                <a:cxn ang="0">
                  <a:pos x="35" y="116"/>
                </a:cxn>
                <a:cxn ang="0">
                  <a:pos x="37" y="113"/>
                </a:cxn>
                <a:cxn ang="0">
                  <a:pos x="37" y="112"/>
                </a:cxn>
                <a:cxn ang="0">
                  <a:pos x="37" y="112"/>
                </a:cxn>
                <a:cxn ang="0">
                  <a:pos x="35" y="98"/>
                </a:cxn>
                <a:cxn ang="0">
                  <a:pos x="33" y="83"/>
                </a:cxn>
                <a:cxn ang="0">
                  <a:pos x="25" y="57"/>
                </a:cxn>
                <a:cxn ang="0">
                  <a:pos x="17" y="31"/>
                </a:cxn>
                <a:cxn ang="0">
                  <a:pos x="13" y="17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37" h="117">
                  <a:moveTo>
                    <a:pt x="11" y="4"/>
                  </a:moveTo>
                  <a:lnTo>
                    <a:pt x="11" y="4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19"/>
                  </a:lnTo>
                  <a:lnTo>
                    <a:pt x="5" y="32"/>
                  </a:lnTo>
                  <a:lnTo>
                    <a:pt x="14" y="58"/>
                  </a:lnTo>
                  <a:lnTo>
                    <a:pt x="22" y="85"/>
                  </a:lnTo>
                  <a:lnTo>
                    <a:pt x="25" y="98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3"/>
                  </a:lnTo>
                  <a:lnTo>
                    <a:pt x="28" y="116"/>
                  </a:lnTo>
                  <a:lnTo>
                    <a:pt x="31" y="117"/>
                  </a:lnTo>
                  <a:lnTo>
                    <a:pt x="35" y="116"/>
                  </a:lnTo>
                  <a:lnTo>
                    <a:pt x="37" y="113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5" y="98"/>
                  </a:lnTo>
                  <a:lnTo>
                    <a:pt x="33" y="83"/>
                  </a:lnTo>
                  <a:lnTo>
                    <a:pt x="25" y="57"/>
                  </a:lnTo>
                  <a:lnTo>
                    <a:pt x="17" y="31"/>
                  </a:lnTo>
                  <a:lnTo>
                    <a:pt x="13" y="17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6" name="Freeform 1117"/>
            <p:cNvSpPr/>
            <p:nvPr/>
          </p:nvSpPr>
          <p:spPr bwMode="auto">
            <a:xfrm>
              <a:off x="4687888" y="4262438"/>
              <a:ext cx="11113" cy="36513"/>
            </a:xfrm>
            <a:custGeom>
              <a:avLst/>
              <a:gdLst/>
              <a:ahLst/>
              <a:cxnLst>
                <a:cxn ang="0">
                  <a:pos x="23" y="50"/>
                </a:cxn>
                <a:cxn ang="0">
                  <a:pos x="23" y="50"/>
                </a:cxn>
                <a:cxn ang="0">
                  <a:pos x="21" y="39"/>
                </a:cxn>
                <a:cxn ang="0">
                  <a:pos x="17" y="28"/>
                </a:cxn>
                <a:cxn ang="0">
                  <a:pos x="14" y="17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1" y="4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20"/>
                </a:cxn>
                <a:cxn ang="0">
                  <a:pos x="6" y="31"/>
                </a:cxn>
                <a:cxn ang="0">
                  <a:pos x="6" y="31"/>
                </a:cxn>
                <a:cxn ang="0">
                  <a:pos x="11" y="45"/>
                </a:cxn>
                <a:cxn ang="0">
                  <a:pos x="14" y="60"/>
                </a:cxn>
                <a:cxn ang="0">
                  <a:pos x="15" y="76"/>
                </a:cxn>
                <a:cxn ang="0">
                  <a:pos x="15" y="90"/>
                </a:cxn>
                <a:cxn ang="0">
                  <a:pos x="15" y="90"/>
                </a:cxn>
                <a:cxn ang="0">
                  <a:pos x="17" y="92"/>
                </a:cxn>
                <a:cxn ang="0">
                  <a:pos x="18" y="94"/>
                </a:cxn>
                <a:cxn ang="0">
                  <a:pos x="22" y="96"/>
                </a:cxn>
                <a:cxn ang="0">
                  <a:pos x="26" y="94"/>
                </a:cxn>
                <a:cxn ang="0">
                  <a:pos x="26" y="92"/>
                </a:cxn>
                <a:cxn ang="0">
                  <a:pos x="27" y="90"/>
                </a:cxn>
                <a:cxn ang="0">
                  <a:pos x="27" y="90"/>
                </a:cxn>
                <a:cxn ang="0">
                  <a:pos x="26" y="69"/>
                </a:cxn>
                <a:cxn ang="0">
                  <a:pos x="23" y="50"/>
                </a:cxn>
                <a:cxn ang="0">
                  <a:pos x="23" y="50"/>
                </a:cxn>
              </a:cxnLst>
              <a:rect l="0" t="0" r="r" b="b"/>
              <a:pathLst>
                <a:path w="27" h="96">
                  <a:moveTo>
                    <a:pt x="23" y="50"/>
                  </a:moveTo>
                  <a:lnTo>
                    <a:pt x="23" y="50"/>
                  </a:lnTo>
                  <a:lnTo>
                    <a:pt x="21" y="39"/>
                  </a:lnTo>
                  <a:lnTo>
                    <a:pt x="17" y="28"/>
                  </a:lnTo>
                  <a:lnTo>
                    <a:pt x="14" y="1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2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1" y="45"/>
                  </a:lnTo>
                  <a:lnTo>
                    <a:pt x="14" y="60"/>
                  </a:lnTo>
                  <a:lnTo>
                    <a:pt x="15" y="76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7" y="92"/>
                  </a:lnTo>
                  <a:lnTo>
                    <a:pt x="18" y="94"/>
                  </a:lnTo>
                  <a:lnTo>
                    <a:pt x="22" y="96"/>
                  </a:lnTo>
                  <a:lnTo>
                    <a:pt x="26" y="94"/>
                  </a:lnTo>
                  <a:lnTo>
                    <a:pt x="26" y="92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6" y="69"/>
                  </a:lnTo>
                  <a:lnTo>
                    <a:pt x="23" y="50"/>
                  </a:lnTo>
                  <a:lnTo>
                    <a:pt x="23" y="5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7" name="Freeform 1118"/>
            <p:cNvSpPr/>
            <p:nvPr/>
          </p:nvSpPr>
          <p:spPr bwMode="auto">
            <a:xfrm>
              <a:off x="4699001" y="4244975"/>
              <a:ext cx="7938" cy="31750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7" y="41"/>
                </a:cxn>
                <a:cxn ang="0">
                  <a:pos x="9" y="58"/>
                </a:cxn>
                <a:cxn ang="0">
                  <a:pos x="12" y="75"/>
                </a:cxn>
                <a:cxn ang="0">
                  <a:pos x="12" y="75"/>
                </a:cxn>
                <a:cxn ang="0">
                  <a:pos x="12" y="77"/>
                </a:cxn>
                <a:cxn ang="0">
                  <a:pos x="13" y="79"/>
                </a:cxn>
                <a:cxn ang="0">
                  <a:pos x="17" y="80"/>
                </a:cxn>
                <a:cxn ang="0">
                  <a:pos x="21" y="79"/>
                </a:cxn>
                <a:cxn ang="0">
                  <a:pos x="22" y="77"/>
                </a:cxn>
                <a:cxn ang="0">
                  <a:pos x="22" y="75"/>
                </a:cxn>
                <a:cxn ang="0">
                  <a:pos x="22" y="75"/>
                </a:cxn>
                <a:cxn ang="0">
                  <a:pos x="21" y="56"/>
                </a:cxn>
                <a:cxn ang="0">
                  <a:pos x="18" y="39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22" h="80">
                  <a:moveTo>
                    <a:pt x="11" y="4"/>
                  </a:moveTo>
                  <a:lnTo>
                    <a:pt x="11" y="4"/>
                  </a:lnTo>
                  <a:lnTo>
                    <a:pt x="11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7" y="41"/>
                  </a:lnTo>
                  <a:lnTo>
                    <a:pt x="9" y="58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77"/>
                  </a:lnTo>
                  <a:lnTo>
                    <a:pt x="13" y="79"/>
                  </a:lnTo>
                  <a:lnTo>
                    <a:pt x="17" y="80"/>
                  </a:lnTo>
                  <a:lnTo>
                    <a:pt x="21" y="79"/>
                  </a:lnTo>
                  <a:lnTo>
                    <a:pt x="22" y="77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1" y="56"/>
                  </a:lnTo>
                  <a:lnTo>
                    <a:pt x="18" y="39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8" name="Freeform 1119"/>
            <p:cNvSpPr/>
            <p:nvPr/>
          </p:nvSpPr>
          <p:spPr bwMode="auto">
            <a:xfrm>
              <a:off x="4197351" y="4052888"/>
              <a:ext cx="746125" cy="676275"/>
            </a:xfrm>
            <a:custGeom>
              <a:avLst/>
              <a:gdLst/>
              <a:ahLst/>
              <a:cxnLst>
                <a:cxn ang="0">
                  <a:pos x="1865" y="753"/>
                </a:cxn>
                <a:cxn ang="0">
                  <a:pos x="1836" y="535"/>
                </a:cxn>
                <a:cxn ang="0">
                  <a:pos x="1792" y="437"/>
                </a:cxn>
                <a:cxn ang="0">
                  <a:pos x="1652" y="245"/>
                </a:cxn>
                <a:cxn ang="0">
                  <a:pos x="1526" y="145"/>
                </a:cxn>
                <a:cxn ang="0">
                  <a:pos x="1313" y="54"/>
                </a:cxn>
                <a:cxn ang="0">
                  <a:pos x="1153" y="17"/>
                </a:cxn>
                <a:cxn ang="0">
                  <a:pos x="1026" y="5"/>
                </a:cxn>
                <a:cxn ang="0">
                  <a:pos x="954" y="0"/>
                </a:cxn>
                <a:cxn ang="0">
                  <a:pos x="937" y="1"/>
                </a:cxn>
                <a:cxn ang="0">
                  <a:pos x="913" y="4"/>
                </a:cxn>
                <a:cxn ang="0">
                  <a:pos x="782" y="9"/>
                </a:cxn>
                <a:cxn ang="0">
                  <a:pos x="643" y="37"/>
                </a:cxn>
                <a:cxn ang="0">
                  <a:pos x="463" y="88"/>
                </a:cxn>
                <a:cxn ang="0">
                  <a:pos x="281" y="199"/>
                </a:cxn>
                <a:cxn ang="0">
                  <a:pos x="158" y="332"/>
                </a:cxn>
                <a:cxn ang="0">
                  <a:pos x="65" y="485"/>
                </a:cxn>
                <a:cxn ang="0">
                  <a:pos x="26" y="642"/>
                </a:cxn>
                <a:cxn ang="0">
                  <a:pos x="10" y="850"/>
                </a:cxn>
                <a:cxn ang="0">
                  <a:pos x="0" y="984"/>
                </a:cxn>
                <a:cxn ang="0">
                  <a:pos x="34" y="1048"/>
                </a:cxn>
                <a:cxn ang="0">
                  <a:pos x="53" y="931"/>
                </a:cxn>
                <a:cxn ang="0">
                  <a:pos x="66" y="747"/>
                </a:cxn>
                <a:cxn ang="0">
                  <a:pos x="108" y="507"/>
                </a:cxn>
                <a:cxn ang="0">
                  <a:pos x="194" y="362"/>
                </a:cxn>
                <a:cxn ang="0">
                  <a:pos x="344" y="211"/>
                </a:cxn>
                <a:cxn ang="0">
                  <a:pos x="544" y="111"/>
                </a:cxn>
                <a:cxn ang="0">
                  <a:pos x="681" y="77"/>
                </a:cxn>
                <a:cxn ang="0">
                  <a:pos x="838" y="55"/>
                </a:cxn>
                <a:cxn ang="0">
                  <a:pos x="941" y="50"/>
                </a:cxn>
                <a:cxn ang="0">
                  <a:pos x="1075" y="55"/>
                </a:cxn>
                <a:cxn ang="0">
                  <a:pos x="1200" y="77"/>
                </a:cxn>
                <a:cxn ang="0">
                  <a:pos x="1374" y="123"/>
                </a:cxn>
                <a:cxn ang="0">
                  <a:pos x="1538" y="211"/>
                </a:cxn>
                <a:cxn ang="0">
                  <a:pos x="1713" y="399"/>
                </a:cxn>
                <a:cxn ang="0">
                  <a:pos x="1785" y="540"/>
                </a:cxn>
                <a:cxn ang="0">
                  <a:pos x="1815" y="747"/>
                </a:cxn>
                <a:cxn ang="0">
                  <a:pos x="1830" y="955"/>
                </a:cxn>
                <a:cxn ang="0">
                  <a:pos x="1798" y="1155"/>
                </a:cxn>
                <a:cxn ang="0">
                  <a:pos x="1755" y="1280"/>
                </a:cxn>
                <a:cxn ang="0">
                  <a:pos x="1700" y="1364"/>
                </a:cxn>
                <a:cxn ang="0">
                  <a:pos x="1620" y="1454"/>
                </a:cxn>
                <a:cxn ang="0">
                  <a:pos x="1408" y="1576"/>
                </a:cxn>
                <a:cxn ang="0">
                  <a:pos x="1144" y="1645"/>
                </a:cxn>
                <a:cxn ang="0">
                  <a:pos x="940" y="1661"/>
                </a:cxn>
                <a:cxn ang="0">
                  <a:pos x="830" y="1656"/>
                </a:cxn>
                <a:cxn ang="0">
                  <a:pos x="821" y="1701"/>
                </a:cxn>
                <a:cxn ang="0">
                  <a:pos x="941" y="1705"/>
                </a:cxn>
                <a:cxn ang="0">
                  <a:pos x="1152" y="1688"/>
                </a:cxn>
                <a:cxn ang="0">
                  <a:pos x="1284" y="1666"/>
                </a:cxn>
                <a:cxn ang="0">
                  <a:pos x="1393" y="1630"/>
                </a:cxn>
                <a:cxn ang="0">
                  <a:pos x="1624" y="1513"/>
                </a:cxn>
                <a:cxn ang="0">
                  <a:pos x="1705" y="1436"/>
                </a:cxn>
                <a:cxn ang="0">
                  <a:pos x="1799" y="1301"/>
                </a:cxn>
                <a:cxn ang="0">
                  <a:pos x="1837" y="1190"/>
                </a:cxn>
                <a:cxn ang="0">
                  <a:pos x="1874" y="1040"/>
                </a:cxn>
                <a:cxn ang="0">
                  <a:pos x="1879" y="906"/>
                </a:cxn>
              </a:cxnLst>
              <a:rect l="0" t="0" r="r" b="b"/>
              <a:pathLst>
                <a:path w="1882" h="1707">
                  <a:moveTo>
                    <a:pt x="1875" y="876"/>
                  </a:moveTo>
                  <a:lnTo>
                    <a:pt x="1875" y="876"/>
                  </a:lnTo>
                  <a:lnTo>
                    <a:pt x="1871" y="850"/>
                  </a:lnTo>
                  <a:lnTo>
                    <a:pt x="1869" y="825"/>
                  </a:lnTo>
                  <a:lnTo>
                    <a:pt x="1869" y="825"/>
                  </a:lnTo>
                  <a:lnTo>
                    <a:pt x="1865" y="753"/>
                  </a:lnTo>
                  <a:lnTo>
                    <a:pt x="1865" y="753"/>
                  </a:lnTo>
                  <a:lnTo>
                    <a:pt x="1860" y="679"/>
                  </a:lnTo>
                  <a:lnTo>
                    <a:pt x="1856" y="642"/>
                  </a:lnTo>
                  <a:lnTo>
                    <a:pt x="1851" y="606"/>
                  </a:lnTo>
                  <a:lnTo>
                    <a:pt x="1844" y="569"/>
                  </a:lnTo>
                  <a:lnTo>
                    <a:pt x="1836" y="535"/>
                  </a:lnTo>
                  <a:lnTo>
                    <a:pt x="1830" y="518"/>
                  </a:lnTo>
                  <a:lnTo>
                    <a:pt x="1824" y="501"/>
                  </a:lnTo>
                  <a:lnTo>
                    <a:pt x="1816" y="485"/>
                  </a:lnTo>
                  <a:lnTo>
                    <a:pt x="1809" y="470"/>
                  </a:lnTo>
                  <a:lnTo>
                    <a:pt x="1809" y="470"/>
                  </a:lnTo>
                  <a:lnTo>
                    <a:pt x="1792" y="437"/>
                  </a:lnTo>
                  <a:lnTo>
                    <a:pt x="1772" y="403"/>
                  </a:lnTo>
                  <a:lnTo>
                    <a:pt x="1750" y="368"/>
                  </a:lnTo>
                  <a:lnTo>
                    <a:pt x="1725" y="332"/>
                  </a:lnTo>
                  <a:lnTo>
                    <a:pt x="1697" y="296"/>
                  </a:lnTo>
                  <a:lnTo>
                    <a:pt x="1667" y="262"/>
                  </a:lnTo>
                  <a:lnTo>
                    <a:pt x="1652" y="245"/>
                  </a:lnTo>
                  <a:lnTo>
                    <a:pt x="1635" y="229"/>
                  </a:lnTo>
                  <a:lnTo>
                    <a:pt x="1618" y="213"/>
                  </a:lnTo>
                  <a:lnTo>
                    <a:pt x="1601" y="199"/>
                  </a:lnTo>
                  <a:lnTo>
                    <a:pt x="1601" y="199"/>
                  </a:lnTo>
                  <a:lnTo>
                    <a:pt x="1563" y="170"/>
                  </a:lnTo>
                  <a:lnTo>
                    <a:pt x="1526" y="145"/>
                  </a:lnTo>
                  <a:lnTo>
                    <a:pt x="1489" y="123"/>
                  </a:lnTo>
                  <a:lnTo>
                    <a:pt x="1454" y="103"/>
                  </a:lnTo>
                  <a:lnTo>
                    <a:pt x="1419" y="88"/>
                  </a:lnTo>
                  <a:lnTo>
                    <a:pt x="1384" y="73"/>
                  </a:lnTo>
                  <a:lnTo>
                    <a:pt x="1348" y="62"/>
                  </a:lnTo>
                  <a:lnTo>
                    <a:pt x="1313" y="54"/>
                  </a:lnTo>
                  <a:lnTo>
                    <a:pt x="1313" y="54"/>
                  </a:lnTo>
                  <a:lnTo>
                    <a:pt x="1275" y="45"/>
                  </a:lnTo>
                  <a:lnTo>
                    <a:pt x="1238" y="37"/>
                  </a:lnTo>
                  <a:lnTo>
                    <a:pt x="1238" y="37"/>
                  </a:lnTo>
                  <a:lnTo>
                    <a:pt x="1182" y="22"/>
                  </a:lnTo>
                  <a:lnTo>
                    <a:pt x="1153" y="17"/>
                  </a:lnTo>
                  <a:lnTo>
                    <a:pt x="1125" y="12"/>
                  </a:lnTo>
                  <a:lnTo>
                    <a:pt x="1125" y="12"/>
                  </a:lnTo>
                  <a:lnTo>
                    <a:pt x="1100" y="9"/>
                  </a:lnTo>
                  <a:lnTo>
                    <a:pt x="1075" y="7"/>
                  </a:lnTo>
                  <a:lnTo>
                    <a:pt x="1026" y="5"/>
                  </a:lnTo>
                  <a:lnTo>
                    <a:pt x="1026" y="5"/>
                  </a:lnTo>
                  <a:lnTo>
                    <a:pt x="998" y="5"/>
                  </a:lnTo>
                  <a:lnTo>
                    <a:pt x="969" y="4"/>
                  </a:lnTo>
                  <a:lnTo>
                    <a:pt x="969" y="4"/>
                  </a:lnTo>
                  <a:lnTo>
                    <a:pt x="962" y="1"/>
                  </a:lnTo>
                  <a:lnTo>
                    <a:pt x="954" y="0"/>
                  </a:lnTo>
                  <a:lnTo>
                    <a:pt x="954" y="0"/>
                  </a:lnTo>
                  <a:lnTo>
                    <a:pt x="952" y="0"/>
                  </a:lnTo>
                  <a:lnTo>
                    <a:pt x="952" y="0"/>
                  </a:lnTo>
                  <a:lnTo>
                    <a:pt x="945" y="1"/>
                  </a:lnTo>
                  <a:lnTo>
                    <a:pt x="941" y="1"/>
                  </a:lnTo>
                  <a:lnTo>
                    <a:pt x="937" y="1"/>
                  </a:lnTo>
                  <a:lnTo>
                    <a:pt x="937" y="1"/>
                  </a:lnTo>
                  <a:lnTo>
                    <a:pt x="931" y="0"/>
                  </a:lnTo>
                  <a:lnTo>
                    <a:pt x="931" y="0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20" y="1"/>
                  </a:lnTo>
                  <a:lnTo>
                    <a:pt x="913" y="4"/>
                  </a:lnTo>
                  <a:lnTo>
                    <a:pt x="913" y="4"/>
                  </a:lnTo>
                  <a:lnTo>
                    <a:pt x="884" y="5"/>
                  </a:lnTo>
                  <a:lnTo>
                    <a:pt x="855" y="5"/>
                  </a:lnTo>
                  <a:lnTo>
                    <a:pt x="855" y="5"/>
                  </a:lnTo>
                  <a:lnTo>
                    <a:pt x="807" y="7"/>
                  </a:lnTo>
                  <a:lnTo>
                    <a:pt x="782" y="9"/>
                  </a:lnTo>
                  <a:lnTo>
                    <a:pt x="757" y="12"/>
                  </a:lnTo>
                  <a:lnTo>
                    <a:pt x="757" y="12"/>
                  </a:lnTo>
                  <a:lnTo>
                    <a:pt x="728" y="17"/>
                  </a:lnTo>
                  <a:lnTo>
                    <a:pt x="699" y="22"/>
                  </a:lnTo>
                  <a:lnTo>
                    <a:pt x="643" y="37"/>
                  </a:lnTo>
                  <a:lnTo>
                    <a:pt x="643" y="37"/>
                  </a:lnTo>
                  <a:lnTo>
                    <a:pt x="607" y="45"/>
                  </a:lnTo>
                  <a:lnTo>
                    <a:pt x="569" y="54"/>
                  </a:lnTo>
                  <a:lnTo>
                    <a:pt x="569" y="54"/>
                  </a:lnTo>
                  <a:lnTo>
                    <a:pt x="533" y="62"/>
                  </a:lnTo>
                  <a:lnTo>
                    <a:pt x="498" y="73"/>
                  </a:lnTo>
                  <a:lnTo>
                    <a:pt x="463" y="88"/>
                  </a:lnTo>
                  <a:lnTo>
                    <a:pt x="427" y="103"/>
                  </a:lnTo>
                  <a:lnTo>
                    <a:pt x="392" y="123"/>
                  </a:lnTo>
                  <a:lnTo>
                    <a:pt x="355" y="145"/>
                  </a:lnTo>
                  <a:lnTo>
                    <a:pt x="319" y="170"/>
                  </a:lnTo>
                  <a:lnTo>
                    <a:pt x="281" y="199"/>
                  </a:lnTo>
                  <a:lnTo>
                    <a:pt x="281" y="199"/>
                  </a:lnTo>
                  <a:lnTo>
                    <a:pt x="264" y="213"/>
                  </a:lnTo>
                  <a:lnTo>
                    <a:pt x="247" y="229"/>
                  </a:lnTo>
                  <a:lnTo>
                    <a:pt x="230" y="245"/>
                  </a:lnTo>
                  <a:lnTo>
                    <a:pt x="214" y="262"/>
                  </a:lnTo>
                  <a:lnTo>
                    <a:pt x="185" y="296"/>
                  </a:lnTo>
                  <a:lnTo>
                    <a:pt x="158" y="332"/>
                  </a:lnTo>
                  <a:lnTo>
                    <a:pt x="133" y="368"/>
                  </a:lnTo>
                  <a:lnTo>
                    <a:pt x="109" y="403"/>
                  </a:lnTo>
                  <a:lnTo>
                    <a:pt x="90" y="437"/>
                  </a:lnTo>
                  <a:lnTo>
                    <a:pt x="73" y="470"/>
                  </a:lnTo>
                  <a:lnTo>
                    <a:pt x="73" y="470"/>
                  </a:lnTo>
                  <a:lnTo>
                    <a:pt x="65" y="485"/>
                  </a:lnTo>
                  <a:lnTo>
                    <a:pt x="58" y="501"/>
                  </a:lnTo>
                  <a:lnTo>
                    <a:pt x="52" y="518"/>
                  </a:lnTo>
                  <a:lnTo>
                    <a:pt x="47" y="535"/>
                  </a:lnTo>
                  <a:lnTo>
                    <a:pt x="37" y="569"/>
                  </a:lnTo>
                  <a:lnTo>
                    <a:pt x="31" y="606"/>
                  </a:lnTo>
                  <a:lnTo>
                    <a:pt x="26" y="642"/>
                  </a:lnTo>
                  <a:lnTo>
                    <a:pt x="22" y="679"/>
                  </a:lnTo>
                  <a:lnTo>
                    <a:pt x="18" y="753"/>
                  </a:lnTo>
                  <a:lnTo>
                    <a:pt x="18" y="753"/>
                  </a:lnTo>
                  <a:lnTo>
                    <a:pt x="13" y="825"/>
                  </a:lnTo>
                  <a:lnTo>
                    <a:pt x="13" y="825"/>
                  </a:lnTo>
                  <a:lnTo>
                    <a:pt x="10" y="850"/>
                  </a:lnTo>
                  <a:lnTo>
                    <a:pt x="7" y="876"/>
                  </a:lnTo>
                  <a:lnTo>
                    <a:pt x="7" y="876"/>
                  </a:lnTo>
                  <a:lnTo>
                    <a:pt x="2" y="906"/>
                  </a:lnTo>
                  <a:lnTo>
                    <a:pt x="0" y="938"/>
                  </a:lnTo>
                  <a:lnTo>
                    <a:pt x="0" y="969"/>
                  </a:lnTo>
                  <a:lnTo>
                    <a:pt x="0" y="984"/>
                  </a:lnTo>
                  <a:lnTo>
                    <a:pt x="2" y="999"/>
                  </a:lnTo>
                  <a:lnTo>
                    <a:pt x="2" y="999"/>
                  </a:lnTo>
                  <a:lnTo>
                    <a:pt x="13" y="1069"/>
                  </a:lnTo>
                  <a:lnTo>
                    <a:pt x="13" y="1069"/>
                  </a:lnTo>
                  <a:lnTo>
                    <a:pt x="23" y="1057"/>
                  </a:lnTo>
                  <a:lnTo>
                    <a:pt x="34" y="1048"/>
                  </a:lnTo>
                  <a:lnTo>
                    <a:pt x="45" y="1038"/>
                  </a:lnTo>
                  <a:lnTo>
                    <a:pt x="57" y="1029"/>
                  </a:lnTo>
                  <a:lnTo>
                    <a:pt x="57" y="1029"/>
                  </a:lnTo>
                  <a:lnTo>
                    <a:pt x="55" y="1006"/>
                  </a:lnTo>
                  <a:lnTo>
                    <a:pt x="53" y="981"/>
                  </a:lnTo>
                  <a:lnTo>
                    <a:pt x="53" y="931"/>
                  </a:lnTo>
                  <a:lnTo>
                    <a:pt x="56" y="879"/>
                  </a:lnTo>
                  <a:lnTo>
                    <a:pt x="61" y="824"/>
                  </a:lnTo>
                  <a:lnTo>
                    <a:pt x="61" y="824"/>
                  </a:lnTo>
                  <a:lnTo>
                    <a:pt x="64" y="786"/>
                  </a:lnTo>
                  <a:lnTo>
                    <a:pt x="66" y="747"/>
                  </a:lnTo>
                  <a:lnTo>
                    <a:pt x="66" y="747"/>
                  </a:lnTo>
                  <a:lnTo>
                    <a:pt x="72" y="676"/>
                  </a:lnTo>
                  <a:lnTo>
                    <a:pt x="75" y="642"/>
                  </a:lnTo>
                  <a:lnTo>
                    <a:pt x="81" y="607"/>
                  </a:lnTo>
                  <a:lnTo>
                    <a:pt x="87" y="573"/>
                  </a:lnTo>
                  <a:lnTo>
                    <a:pt x="96" y="540"/>
                  </a:lnTo>
                  <a:lnTo>
                    <a:pt x="108" y="507"/>
                  </a:lnTo>
                  <a:lnTo>
                    <a:pt x="115" y="492"/>
                  </a:lnTo>
                  <a:lnTo>
                    <a:pt x="123" y="476"/>
                  </a:lnTo>
                  <a:lnTo>
                    <a:pt x="123" y="476"/>
                  </a:lnTo>
                  <a:lnTo>
                    <a:pt x="145" y="437"/>
                  </a:lnTo>
                  <a:lnTo>
                    <a:pt x="168" y="399"/>
                  </a:lnTo>
                  <a:lnTo>
                    <a:pt x="194" y="362"/>
                  </a:lnTo>
                  <a:lnTo>
                    <a:pt x="222" y="327"/>
                  </a:lnTo>
                  <a:lnTo>
                    <a:pt x="251" y="294"/>
                  </a:lnTo>
                  <a:lnTo>
                    <a:pt x="281" y="264"/>
                  </a:lnTo>
                  <a:lnTo>
                    <a:pt x="312" y="237"/>
                  </a:lnTo>
                  <a:lnTo>
                    <a:pt x="344" y="211"/>
                  </a:lnTo>
                  <a:lnTo>
                    <a:pt x="344" y="211"/>
                  </a:lnTo>
                  <a:lnTo>
                    <a:pt x="375" y="190"/>
                  </a:lnTo>
                  <a:lnTo>
                    <a:pt x="406" y="170"/>
                  </a:lnTo>
                  <a:lnTo>
                    <a:pt x="439" y="153"/>
                  </a:lnTo>
                  <a:lnTo>
                    <a:pt x="473" y="136"/>
                  </a:lnTo>
                  <a:lnTo>
                    <a:pt x="508" y="123"/>
                  </a:lnTo>
                  <a:lnTo>
                    <a:pt x="544" y="111"/>
                  </a:lnTo>
                  <a:lnTo>
                    <a:pt x="582" y="101"/>
                  </a:lnTo>
                  <a:lnTo>
                    <a:pt x="621" y="92"/>
                  </a:lnTo>
                  <a:lnTo>
                    <a:pt x="621" y="92"/>
                  </a:lnTo>
                  <a:lnTo>
                    <a:pt x="651" y="85"/>
                  </a:lnTo>
                  <a:lnTo>
                    <a:pt x="681" y="77"/>
                  </a:lnTo>
                  <a:lnTo>
                    <a:pt x="681" y="77"/>
                  </a:lnTo>
                  <a:lnTo>
                    <a:pt x="712" y="71"/>
                  </a:lnTo>
                  <a:lnTo>
                    <a:pt x="743" y="63"/>
                  </a:lnTo>
                  <a:lnTo>
                    <a:pt x="775" y="58"/>
                  </a:lnTo>
                  <a:lnTo>
                    <a:pt x="808" y="55"/>
                  </a:lnTo>
                  <a:lnTo>
                    <a:pt x="808" y="55"/>
                  </a:lnTo>
                  <a:lnTo>
                    <a:pt x="838" y="55"/>
                  </a:lnTo>
                  <a:lnTo>
                    <a:pt x="838" y="55"/>
                  </a:lnTo>
                  <a:lnTo>
                    <a:pt x="889" y="52"/>
                  </a:lnTo>
                  <a:lnTo>
                    <a:pt x="915" y="51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41" y="50"/>
                  </a:lnTo>
                  <a:lnTo>
                    <a:pt x="966" y="51"/>
                  </a:lnTo>
                  <a:lnTo>
                    <a:pt x="992" y="52"/>
                  </a:lnTo>
                  <a:lnTo>
                    <a:pt x="1043" y="55"/>
                  </a:lnTo>
                  <a:lnTo>
                    <a:pt x="1043" y="55"/>
                  </a:lnTo>
                  <a:lnTo>
                    <a:pt x="1075" y="55"/>
                  </a:lnTo>
                  <a:lnTo>
                    <a:pt x="1075" y="55"/>
                  </a:lnTo>
                  <a:lnTo>
                    <a:pt x="1106" y="58"/>
                  </a:lnTo>
                  <a:lnTo>
                    <a:pt x="1139" y="63"/>
                  </a:lnTo>
                  <a:lnTo>
                    <a:pt x="1170" y="71"/>
                  </a:lnTo>
                  <a:lnTo>
                    <a:pt x="1200" y="77"/>
                  </a:lnTo>
                  <a:lnTo>
                    <a:pt x="1200" y="77"/>
                  </a:lnTo>
                  <a:lnTo>
                    <a:pt x="1230" y="85"/>
                  </a:lnTo>
                  <a:lnTo>
                    <a:pt x="1262" y="92"/>
                  </a:lnTo>
                  <a:lnTo>
                    <a:pt x="1262" y="92"/>
                  </a:lnTo>
                  <a:lnTo>
                    <a:pt x="1300" y="101"/>
                  </a:lnTo>
                  <a:lnTo>
                    <a:pt x="1338" y="111"/>
                  </a:lnTo>
                  <a:lnTo>
                    <a:pt x="1374" y="123"/>
                  </a:lnTo>
                  <a:lnTo>
                    <a:pt x="1408" y="136"/>
                  </a:lnTo>
                  <a:lnTo>
                    <a:pt x="1442" y="153"/>
                  </a:lnTo>
                  <a:lnTo>
                    <a:pt x="1475" y="170"/>
                  </a:lnTo>
                  <a:lnTo>
                    <a:pt x="1506" y="190"/>
                  </a:lnTo>
                  <a:lnTo>
                    <a:pt x="1538" y="211"/>
                  </a:lnTo>
                  <a:lnTo>
                    <a:pt x="1538" y="211"/>
                  </a:lnTo>
                  <a:lnTo>
                    <a:pt x="1569" y="237"/>
                  </a:lnTo>
                  <a:lnTo>
                    <a:pt x="1601" y="264"/>
                  </a:lnTo>
                  <a:lnTo>
                    <a:pt x="1631" y="294"/>
                  </a:lnTo>
                  <a:lnTo>
                    <a:pt x="1660" y="327"/>
                  </a:lnTo>
                  <a:lnTo>
                    <a:pt x="1687" y="362"/>
                  </a:lnTo>
                  <a:lnTo>
                    <a:pt x="1713" y="399"/>
                  </a:lnTo>
                  <a:lnTo>
                    <a:pt x="1737" y="437"/>
                  </a:lnTo>
                  <a:lnTo>
                    <a:pt x="1759" y="476"/>
                  </a:lnTo>
                  <a:lnTo>
                    <a:pt x="1759" y="476"/>
                  </a:lnTo>
                  <a:lnTo>
                    <a:pt x="1767" y="492"/>
                  </a:lnTo>
                  <a:lnTo>
                    <a:pt x="1773" y="507"/>
                  </a:lnTo>
                  <a:lnTo>
                    <a:pt x="1785" y="540"/>
                  </a:lnTo>
                  <a:lnTo>
                    <a:pt x="1794" y="573"/>
                  </a:lnTo>
                  <a:lnTo>
                    <a:pt x="1801" y="607"/>
                  </a:lnTo>
                  <a:lnTo>
                    <a:pt x="1806" y="642"/>
                  </a:lnTo>
                  <a:lnTo>
                    <a:pt x="1810" y="676"/>
                  </a:lnTo>
                  <a:lnTo>
                    <a:pt x="1815" y="747"/>
                  </a:lnTo>
                  <a:lnTo>
                    <a:pt x="1815" y="747"/>
                  </a:lnTo>
                  <a:lnTo>
                    <a:pt x="1818" y="786"/>
                  </a:lnTo>
                  <a:lnTo>
                    <a:pt x="1822" y="824"/>
                  </a:lnTo>
                  <a:lnTo>
                    <a:pt x="1822" y="824"/>
                  </a:lnTo>
                  <a:lnTo>
                    <a:pt x="1826" y="870"/>
                  </a:lnTo>
                  <a:lnTo>
                    <a:pt x="1828" y="913"/>
                  </a:lnTo>
                  <a:lnTo>
                    <a:pt x="1830" y="955"/>
                  </a:lnTo>
                  <a:lnTo>
                    <a:pt x="1828" y="995"/>
                  </a:lnTo>
                  <a:lnTo>
                    <a:pt x="1824" y="1035"/>
                  </a:lnTo>
                  <a:lnTo>
                    <a:pt x="1819" y="1075"/>
                  </a:lnTo>
                  <a:lnTo>
                    <a:pt x="1810" y="1114"/>
                  </a:lnTo>
                  <a:lnTo>
                    <a:pt x="1798" y="1155"/>
                  </a:lnTo>
                  <a:lnTo>
                    <a:pt x="1798" y="1155"/>
                  </a:lnTo>
                  <a:lnTo>
                    <a:pt x="1785" y="1194"/>
                  </a:lnTo>
                  <a:lnTo>
                    <a:pt x="1785" y="1194"/>
                  </a:lnTo>
                  <a:lnTo>
                    <a:pt x="1777" y="1223"/>
                  </a:lnTo>
                  <a:lnTo>
                    <a:pt x="1767" y="1252"/>
                  </a:lnTo>
                  <a:lnTo>
                    <a:pt x="1762" y="1266"/>
                  </a:lnTo>
                  <a:lnTo>
                    <a:pt x="1755" y="1280"/>
                  </a:lnTo>
                  <a:lnTo>
                    <a:pt x="1747" y="1293"/>
                  </a:lnTo>
                  <a:lnTo>
                    <a:pt x="1739" y="1307"/>
                  </a:lnTo>
                  <a:lnTo>
                    <a:pt x="1739" y="1307"/>
                  </a:lnTo>
                  <a:lnTo>
                    <a:pt x="1722" y="1331"/>
                  </a:lnTo>
                  <a:lnTo>
                    <a:pt x="1722" y="1331"/>
                  </a:lnTo>
                  <a:lnTo>
                    <a:pt x="1700" y="1364"/>
                  </a:lnTo>
                  <a:lnTo>
                    <a:pt x="1677" y="1397"/>
                  </a:lnTo>
                  <a:lnTo>
                    <a:pt x="1663" y="1412"/>
                  </a:lnTo>
                  <a:lnTo>
                    <a:pt x="1650" y="1427"/>
                  </a:lnTo>
                  <a:lnTo>
                    <a:pt x="1636" y="1441"/>
                  </a:lnTo>
                  <a:lnTo>
                    <a:pt x="1620" y="1454"/>
                  </a:lnTo>
                  <a:lnTo>
                    <a:pt x="1620" y="1454"/>
                  </a:lnTo>
                  <a:lnTo>
                    <a:pt x="1589" y="1478"/>
                  </a:lnTo>
                  <a:lnTo>
                    <a:pt x="1556" y="1500"/>
                  </a:lnTo>
                  <a:lnTo>
                    <a:pt x="1522" y="1521"/>
                  </a:lnTo>
                  <a:lnTo>
                    <a:pt x="1486" y="1541"/>
                  </a:lnTo>
                  <a:lnTo>
                    <a:pt x="1448" y="1559"/>
                  </a:lnTo>
                  <a:lnTo>
                    <a:pt x="1408" y="1576"/>
                  </a:lnTo>
                  <a:lnTo>
                    <a:pt x="1367" y="1592"/>
                  </a:lnTo>
                  <a:lnTo>
                    <a:pt x="1325" y="1606"/>
                  </a:lnTo>
                  <a:lnTo>
                    <a:pt x="1281" y="1618"/>
                  </a:lnTo>
                  <a:lnTo>
                    <a:pt x="1237" y="1628"/>
                  </a:lnTo>
                  <a:lnTo>
                    <a:pt x="1191" y="1637"/>
                  </a:lnTo>
                  <a:lnTo>
                    <a:pt x="1144" y="1645"/>
                  </a:lnTo>
                  <a:lnTo>
                    <a:pt x="1096" y="1652"/>
                  </a:lnTo>
                  <a:lnTo>
                    <a:pt x="1047" y="1656"/>
                  </a:lnTo>
                  <a:lnTo>
                    <a:pt x="999" y="1658"/>
                  </a:lnTo>
                  <a:lnTo>
                    <a:pt x="949" y="1660"/>
                  </a:lnTo>
                  <a:lnTo>
                    <a:pt x="949" y="1660"/>
                  </a:lnTo>
                  <a:lnTo>
                    <a:pt x="940" y="1661"/>
                  </a:lnTo>
                  <a:lnTo>
                    <a:pt x="940" y="1661"/>
                  </a:lnTo>
                  <a:lnTo>
                    <a:pt x="932" y="1660"/>
                  </a:lnTo>
                  <a:lnTo>
                    <a:pt x="932" y="1660"/>
                  </a:lnTo>
                  <a:lnTo>
                    <a:pt x="898" y="1658"/>
                  </a:lnTo>
                  <a:lnTo>
                    <a:pt x="864" y="1657"/>
                  </a:lnTo>
                  <a:lnTo>
                    <a:pt x="830" y="1656"/>
                  </a:lnTo>
                  <a:lnTo>
                    <a:pt x="797" y="1652"/>
                  </a:lnTo>
                  <a:lnTo>
                    <a:pt x="797" y="1652"/>
                  </a:lnTo>
                  <a:lnTo>
                    <a:pt x="792" y="1675"/>
                  </a:lnTo>
                  <a:lnTo>
                    <a:pt x="787" y="1698"/>
                  </a:lnTo>
                  <a:lnTo>
                    <a:pt x="787" y="1698"/>
                  </a:lnTo>
                  <a:lnTo>
                    <a:pt x="821" y="1701"/>
                  </a:lnTo>
                  <a:lnTo>
                    <a:pt x="856" y="1704"/>
                  </a:lnTo>
                  <a:lnTo>
                    <a:pt x="893" y="1707"/>
                  </a:lnTo>
                  <a:lnTo>
                    <a:pt x="932" y="1707"/>
                  </a:lnTo>
                  <a:lnTo>
                    <a:pt x="932" y="1707"/>
                  </a:lnTo>
                  <a:lnTo>
                    <a:pt x="941" y="1705"/>
                  </a:lnTo>
                  <a:lnTo>
                    <a:pt x="941" y="1705"/>
                  </a:lnTo>
                  <a:lnTo>
                    <a:pt x="949" y="1707"/>
                  </a:lnTo>
                  <a:lnTo>
                    <a:pt x="949" y="1707"/>
                  </a:lnTo>
                  <a:lnTo>
                    <a:pt x="1004" y="1705"/>
                  </a:lnTo>
                  <a:lnTo>
                    <a:pt x="1056" y="1703"/>
                  </a:lnTo>
                  <a:lnTo>
                    <a:pt x="1105" y="1696"/>
                  </a:lnTo>
                  <a:lnTo>
                    <a:pt x="1152" y="1688"/>
                  </a:lnTo>
                  <a:lnTo>
                    <a:pt x="1152" y="1688"/>
                  </a:lnTo>
                  <a:lnTo>
                    <a:pt x="1183" y="1682"/>
                  </a:lnTo>
                  <a:lnTo>
                    <a:pt x="1216" y="1677"/>
                  </a:lnTo>
                  <a:lnTo>
                    <a:pt x="1216" y="1677"/>
                  </a:lnTo>
                  <a:lnTo>
                    <a:pt x="1250" y="1671"/>
                  </a:lnTo>
                  <a:lnTo>
                    <a:pt x="1284" y="1666"/>
                  </a:lnTo>
                  <a:lnTo>
                    <a:pt x="1318" y="1657"/>
                  </a:lnTo>
                  <a:lnTo>
                    <a:pt x="1334" y="1652"/>
                  </a:lnTo>
                  <a:lnTo>
                    <a:pt x="1350" y="1647"/>
                  </a:lnTo>
                  <a:lnTo>
                    <a:pt x="1350" y="1647"/>
                  </a:lnTo>
                  <a:lnTo>
                    <a:pt x="1393" y="1630"/>
                  </a:lnTo>
                  <a:lnTo>
                    <a:pt x="1393" y="1630"/>
                  </a:lnTo>
                  <a:lnTo>
                    <a:pt x="1466" y="1599"/>
                  </a:lnTo>
                  <a:lnTo>
                    <a:pt x="1503" y="1582"/>
                  </a:lnTo>
                  <a:lnTo>
                    <a:pt x="1539" y="1565"/>
                  </a:lnTo>
                  <a:lnTo>
                    <a:pt x="1573" y="1546"/>
                  </a:lnTo>
                  <a:lnTo>
                    <a:pt x="1607" y="1525"/>
                  </a:lnTo>
                  <a:lnTo>
                    <a:pt x="1624" y="1513"/>
                  </a:lnTo>
                  <a:lnTo>
                    <a:pt x="1640" y="1501"/>
                  </a:lnTo>
                  <a:lnTo>
                    <a:pt x="1654" y="1488"/>
                  </a:lnTo>
                  <a:lnTo>
                    <a:pt x="1670" y="1474"/>
                  </a:lnTo>
                  <a:lnTo>
                    <a:pt x="1670" y="1474"/>
                  </a:lnTo>
                  <a:lnTo>
                    <a:pt x="1688" y="1456"/>
                  </a:lnTo>
                  <a:lnTo>
                    <a:pt x="1705" y="1436"/>
                  </a:lnTo>
                  <a:lnTo>
                    <a:pt x="1722" y="1415"/>
                  </a:lnTo>
                  <a:lnTo>
                    <a:pt x="1738" y="1394"/>
                  </a:lnTo>
                  <a:lnTo>
                    <a:pt x="1767" y="1354"/>
                  </a:lnTo>
                  <a:lnTo>
                    <a:pt x="1793" y="1313"/>
                  </a:lnTo>
                  <a:lnTo>
                    <a:pt x="1793" y="1313"/>
                  </a:lnTo>
                  <a:lnTo>
                    <a:pt x="1799" y="1301"/>
                  </a:lnTo>
                  <a:lnTo>
                    <a:pt x="1805" y="1290"/>
                  </a:lnTo>
                  <a:lnTo>
                    <a:pt x="1815" y="1265"/>
                  </a:lnTo>
                  <a:lnTo>
                    <a:pt x="1823" y="1239"/>
                  </a:lnTo>
                  <a:lnTo>
                    <a:pt x="1831" y="1212"/>
                  </a:lnTo>
                  <a:lnTo>
                    <a:pt x="1831" y="1212"/>
                  </a:lnTo>
                  <a:lnTo>
                    <a:pt x="1837" y="1190"/>
                  </a:lnTo>
                  <a:lnTo>
                    <a:pt x="1844" y="1168"/>
                  </a:lnTo>
                  <a:lnTo>
                    <a:pt x="1844" y="1168"/>
                  </a:lnTo>
                  <a:lnTo>
                    <a:pt x="1851" y="1146"/>
                  </a:lnTo>
                  <a:lnTo>
                    <a:pt x="1857" y="1125"/>
                  </a:lnTo>
                  <a:lnTo>
                    <a:pt x="1866" y="1082"/>
                  </a:lnTo>
                  <a:lnTo>
                    <a:pt x="1874" y="1040"/>
                  </a:lnTo>
                  <a:lnTo>
                    <a:pt x="1881" y="999"/>
                  </a:lnTo>
                  <a:lnTo>
                    <a:pt x="1881" y="999"/>
                  </a:lnTo>
                  <a:lnTo>
                    <a:pt x="1882" y="984"/>
                  </a:lnTo>
                  <a:lnTo>
                    <a:pt x="1882" y="969"/>
                  </a:lnTo>
                  <a:lnTo>
                    <a:pt x="1882" y="938"/>
                  </a:lnTo>
                  <a:lnTo>
                    <a:pt x="1879" y="906"/>
                  </a:lnTo>
                  <a:lnTo>
                    <a:pt x="1875" y="876"/>
                  </a:lnTo>
                  <a:lnTo>
                    <a:pt x="1875" y="87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9" name="Freeform 1120"/>
            <p:cNvSpPr/>
            <p:nvPr/>
          </p:nvSpPr>
          <p:spPr bwMode="auto">
            <a:xfrm>
              <a:off x="4311651" y="4149725"/>
              <a:ext cx="523875" cy="473075"/>
            </a:xfrm>
            <a:custGeom>
              <a:avLst/>
              <a:gdLst/>
              <a:ahLst/>
              <a:cxnLst>
                <a:cxn ang="0">
                  <a:pos x="1260" y="339"/>
                </a:cxn>
                <a:cxn ang="0">
                  <a:pos x="1222" y="252"/>
                </a:cxn>
                <a:cxn ang="0">
                  <a:pos x="1166" y="183"/>
                </a:cxn>
                <a:cxn ang="0">
                  <a:pos x="1103" y="141"/>
                </a:cxn>
                <a:cxn ang="0">
                  <a:pos x="1001" y="74"/>
                </a:cxn>
                <a:cxn ang="0">
                  <a:pos x="943" y="46"/>
                </a:cxn>
                <a:cxn ang="0">
                  <a:pos x="840" y="20"/>
                </a:cxn>
                <a:cxn ang="0">
                  <a:pos x="712" y="1"/>
                </a:cxn>
                <a:cxn ang="0">
                  <a:pos x="555" y="6"/>
                </a:cxn>
                <a:cxn ang="0">
                  <a:pos x="394" y="30"/>
                </a:cxn>
                <a:cxn ang="0">
                  <a:pos x="268" y="86"/>
                </a:cxn>
                <a:cxn ang="0">
                  <a:pos x="158" y="170"/>
                </a:cxn>
                <a:cxn ang="0">
                  <a:pos x="69" y="268"/>
                </a:cxn>
                <a:cxn ang="0">
                  <a:pos x="28" y="360"/>
                </a:cxn>
                <a:cxn ang="0">
                  <a:pos x="14" y="412"/>
                </a:cxn>
                <a:cxn ang="0">
                  <a:pos x="3" y="518"/>
                </a:cxn>
                <a:cxn ang="0">
                  <a:pos x="1" y="685"/>
                </a:cxn>
                <a:cxn ang="0">
                  <a:pos x="37" y="732"/>
                </a:cxn>
                <a:cxn ang="0">
                  <a:pos x="47" y="673"/>
                </a:cxn>
                <a:cxn ang="0">
                  <a:pos x="51" y="507"/>
                </a:cxn>
                <a:cxn ang="0">
                  <a:pos x="77" y="371"/>
                </a:cxn>
                <a:cxn ang="0">
                  <a:pos x="141" y="247"/>
                </a:cxn>
                <a:cxn ang="0">
                  <a:pos x="205" y="187"/>
                </a:cxn>
                <a:cxn ang="0">
                  <a:pos x="298" y="120"/>
                </a:cxn>
                <a:cxn ang="0">
                  <a:pos x="381" y="80"/>
                </a:cxn>
                <a:cxn ang="0">
                  <a:pos x="502" y="56"/>
                </a:cxn>
                <a:cxn ang="0">
                  <a:pos x="667" y="47"/>
                </a:cxn>
                <a:cxn ang="0">
                  <a:pos x="777" y="52"/>
                </a:cxn>
                <a:cxn ang="0">
                  <a:pos x="862" y="76"/>
                </a:cxn>
                <a:cxn ang="0">
                  <a:pos x="934" y="94"/>
                </a:cxn>
                <a:cxn ang="0">
                  <a:pos x="986" y="123"/>
                </a:cxn>
                <a:cxn ang="0">
                  <a:pos x="1045" y="162"/>
                </a:cxn>
                <a:cxn ang="0">
                  <a:pos x="1147" y="231"/>
                </a:cxn>
                <a:cxn ang="0">
                  <a:pos x="1203" y="316"/>
                </a:cxn>
                <a:cxn ang="0">
                  <a:pos x="1257" y="509"/>
                </a:cxn>
                <a:cxn ang="0">
                  <a:pos x="1277" y="629"/>
                </a:cxn>
                <a:cxn ang="0">
                  <a:pos x="1269" y="783"/>
                </a:cxn>
                <a:cxn ang="0">
                  <a:pos x="1218" y="926"/>
                </a:cxn>
                <a:cxn ang="0">
                  <a:pos x="1142" y="1019"/>
                </a:cxn>
                <a:cxn ang="0">
                  <a:pos x="1014" y="1091"/>
                </a:cxn>
                <a:cxn ang="0">
                  <a:pos x="866" y="1129"/>
                </a:cxn>
                <a:cxn ang="0">
                  <a:pos x="697" y="1146"/>
                </a:cxn>
                <a:cxn ang="0">
                  <a:pos x="531" y="1131"/>
                </a:cxn>
                <a:cxn ang="0">
                  <a:pos x="597" y="1186"/>
                </a:cxn>
                <a:cxn ang="0">
                  <a:pos x="748" y="1190"/>
                </a:cxn>
                <a:cxn ang="0">
                  <a:pos x="819" y="1180"/>
                </a:cxn>
                <a:cxn ang="0">
                  <a:pos x="916" y="1166"/>
                </a:cxn>
                <a:cxn ang="0">
                  <a:pos x="1039" y="1130"/>
                </a:cxn>
                <a:cxn ang="0">
                  <a:pos x="1154" y="1063"/>
                </a:cxn>
                <a:cxn ang="0">
                  <a:pos x="1231" y="991"/>
                </a:cxn>
                <a:cxn ang="0">
                  <a:pos x="1290" y="880"/>
                </a:cxn>
                <a:cxn ang="0">
                  <a:pos x="1317" y="756"/>
                </a:cxn>
                <a:cxn ang="0">
                  <a:pos x="1321" y="622"/>
                </a:cxn>
                <a:cxn ang="0">
                  <a:pos x="1294" y="462"/>
                </a:cxn>
              </a:cxnLst>
              <a:rect l="0" t="0" r="r" b="b"/>
              <a:pathLst>
                <a:path w="1323" h="1190">
                  <a:moveTo>
                    <a:pt x="1294" y="462"/>
                  </a:moveTo>
                  <a:lnTo>
                    <a:pt x="1294" y="462"/>
                  </a:lnTo>
                  <a:lnTo>
                    <a:pt x="1282" y="413"/>
                  </a:lnTo>
                  <a:lnTo>
                    <a:pt x="1268" y="363"/>
                  </a:lnTo>
                  <a:lnTo>
                    <a:pt x="1260" y="339"/>
                  </a:lnTo>
                  <a:lnTo>
                    <a:pt x="1251" y="314"/>
                  </a:lnTo>
                  <a:lnTo>
                    <a:pt x="1241" y="290"/>
                  </a:lnTo>
                  <a:lnTo>
                    <a:pt x="1231" y="268"/>
                  </a:lnTo>
                  <a:lnTo>
                    <a:pt x="1231" y="268"/>
                  </a:lnTo>
                  <a:lnTo>
                    <a:pt x="1222" y="252"/>
                  </a:lnTo>
                  <a:lnTo>
                    <a:pt x="1213" y="237"/>
                  </a:lnTo>
                  <a:lnTo>
                    <a:pt x="1202" y="222"/>
                  </a:lnTo>
                  <a:lnTo>
                    <a:pt x="1192" y="208"/>
                  </a:lnTo>
                  <a:lnTo>
                    <a:pt x="1179" y="195"/>
                  </a:lnTo>
                  <a:lnTo>
                    <a:pt x="1166" y="183"/>
                  </a:lnTo>
                  <a:lnTo>
                    <a:pt x="1152" y="173"/>
                  </a:lnTo>
                  <a:lnTo>
                    <a:pt x="1137" y="162"/>
                  </a:lnTo>
                  <a:lnTo>
                    <a:pt x="1137" y="162"/>
                  </a:lnTo>
                  <a:lnTo>
                    <a:pt x="1120" y="152"/>
                  </a:lnTo>
                  <a:lnTo>
                    <a:pt x="1103" y="141"/>
                  </a:lnTo>
                  <a:lnTo>
                    <a:pt x="1070" y="116"/>
                  </a:lnTo>
                  <a:lnTo>
                    <a:pt x="1053" y="105"/>
                  </a:lnTo>
                  <a:lnTo>
                    <a:pt x="1036" y="93"/>
                  </a:lnTo>
                  <a:lnTo>
                    <a:pt x="1018" y="84"/>
                  </a:lnTo>
                  <a:lnTo>
                    <a:pt x="1001" y="74"/>
                  </a:lnTo>
                  <a:lnTo>
                    <a:pt x="1001" y="74"/>
                  </a:lnTo>
                  <a:lnTo>
                    <a:pt x="984" y="67"/>
                  </a:lnTo>
                  <a:lnTo>
                    <a:pt x="968" y="57"/>
                  </a:lnTo>
                  <a:lnTo>
                    <a:pt x="952" y="50"/>
                  </a:lnTo>
                  <a:lnTo>
                    <a:pt x="943" y="46"/>
                  </a:lnTo>
                  <a:lnTo>
                    <a:pt x="935" y="43"/>
                  </a:lnTo>
                  <a:lnTo>
                    <a:pt x="935" y="43"/>
                  </a:lnTo>
                  <a:lnTo>
                    <a:pt x="887" y="31"/>
                  </a:lnTo>
                  <a:lnTo>
                    <a:pt x="840" y="20"/>
                  </a:lnTo>
                  <a:lnTo>
                    <a:pt x="840" y="20"/>
                  </a:lnTo>
                  <a:lnTo>
                    <a:pt x="819" y="14"/>
                  </a:lnTo>
                  <a:lnTo>
                    <a:pt x="798" y="10"/>
                  </a:lnTo>
                  <a:lnTo>
                    <a:pt x="776" y="6"/>
                  </a:lnTo>
                  <a:lnTo>
                    <a:pt x="755" y="4"/>
                  </a:lnTo>
                  <a:lnTo>
                    <a:pt x="712" y="1"/>
                  </a:lnTo>
                  <a:lnTo>
                    <a:pt x="668" y="0"/>
                  </a:lnTo>
                  <a:lnTo>
                    <a:pt x="668" y="0"/>
                  </a:lnTo>
                  <a:lnTo>
                    <a:pt x="648" y="0"/>
                  </a:lnTo>
                  <a:lnTo>
                    <a:pt x="620" y="1"/>
                  </a:lnTo>
                  <a:lnTo>
                    <a:pt x="555" y="6"/>
                  </a:lnTo>
                  <a:lnTo>
                    <a:pt x="485" y="14"/>
                  </a:lnTo>
                  <a:lnTo>
                    <a:pt x="453" y="18"/>
                  </a:lnTo>
                  <a:lnTo>
                    <a:pt x="423" y="23"/>
                  </a:lnTo>
                  <a:lnTo>
                    <a:pt x="423" y="23"/>
                  </a:lnTo>
                  <a:lnTo>
                    <a:pt x="394" y="30"/>
                  </a:lnTo>
                  <a:lnTo>
                    <a:pt x="368" y="38"/>
                  </a:lnTo>
                  <a:lnTo>
                    <a:pt x="341" y="47"/>
                  </a:lnTo>
                  <a:lnTo>
                    <a:pt x="317" y="59"/>
                  </a:lnTo>
                  <a:lnTo>
                    <a:pt x="292" y="72"/>
                  </a:lnTo>
                  <a:lnTo>
                    <a:pt x="268" y="86"/>
                  </a:lnTo>
                  <a:lnTo>
                    <a:pt x="245" y="102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179" y="153"/>
                  </a:lnTo>
                  <a:lnTo>
                    <a:pt x="158" y="170"/>
                  </a:lnTo>
                  <a:lnTo>
                    <a:pt x="139" y="187"/>
                  </a:lnTo>
                  <a:lnTo>
                    <a:pt x="119" y="204"/>
                  </a:lnTo>
                  <a:lnTo>
                    <a:pt x="101" y="224"/>
                  </a:lnTo>
                  <a:lnTo>
                    <a:pt x="84" y="244"/>
                  </a:lnTo>
                  <a:lnTo>
                    <a:pt x="69" y="268"/>
                  </a:lnTo>
                  <a:lnTo>
                    <a:pt x="69" y="268"/>
                  </a:lnTo>
                  <a:lnTo>
                    <a:pt x="58" y="290"/>
                  </a:lnTo>
                  <a:lnTo>
                    <a:pt x="47" y="312"/>
                  </a:lnTo>
                  <a:lnTo>
                    <a:pt x="38" y="336"/>
                  </a:lnTo>
                  <a:lnTo>
                    <a:pt x="28" y="360"/>
                  </a:lnTo>
                  <a:lnTo>
                    <a:pt x="28" y="360"/>
                  </a:lnTo>
                  <a:lnTo>
                    <a:pt x="22" y="371"/>
                  </a:lnTo>
                  <a:lnTo>
                    <a:pt x="18" y="384"/>
                  </a:lnTo>
                  <a:lnTo>
                    <a:pt x="16" y="399"/>
                  </a:lnTo>
                  <a:lnTo>
                    <a:pt x="14" y="412"/>
                  </a:lnTo>
                  <a:lnTo>
                    <a:pt x="12" y="441"/>
                  </a:lnTo>
                  <a:lnTo>
                    <a:pt x="9" y="468"/>
                  </a:lnTo>
                  <a:lnTo>
                    <a:pt x="9" y="468"/>
                  </a:lnTo>
                  <a:lnTo>
                    <a:pt x="5" y="492"/>
                  </a:lnTo>
                  <a:lnTo>
                    <a:pt x="3" y="518"/>
                  </a:lnTo>
                  <a:lnTo>
                    <a:pt x="0" y="568"/>
                  </a:lnTo>
                  <a:lnTo>
                    <a:pt x="0" y="617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1" y="685"/>
                  </a:lnTo>
                  <a:lnTo>
                    <a:pt x="3" y="701"/>
                  </a:lnTo>
                  <a:lnTo>
                    <a:pt x="7" y="717"/>
                  </a:lnTo>
                  <a:lnTo>
                    <a:pt x="10" y="731"/>
                  </a:lnTo>
                  <a:lnTo>
                    <a:pt x="10" y="731"/>
                  </a:lnTo>
                  <a:lnTo>
                    <a:pt x="37" y="732"/>
                  </a:lnTo>
                  <a:lnTo>
                    <a:pt x="62" y="735"/>
                  </a:lnTo>
                  <a:lnTo>
                    <a:pt x="62" y="735"/>
                  </a:lnTo>
                  <a:lnTo>
                    <a:pt x="55" y="714"/>
                  </a:lnTo>
                  <a:lnTo>
                    <a:pt x="51" y="694"/>
                  </a:lnTo>
                  <a:lnTo>
                    <a:pt x="47" y="673"/>
                  </a:lnTo>
                  <a:lnTo>
                    <a:pt x="46" y="650"/>
                  </a:lnTo>
                  <a:lnTo>
                    <a:pt x="46" y="650"/>
                  </a:lnTo>
                  <a:lnTo>
                    <a:pt x="47" y="592"/>
                  </a:lnTo>
                  <a:lnTo>
                    <a:pt x="48" y="536"/>
                  </a:lnTo>
                  <a:lnTo>
                    <a:pt x="51" y="507"/>
                  </a:lnTo>
                  <a:lnTo>
                    <a:pt x="54" y="480"/>
                  </a:lnTo>
                  <a:lnTo>
                    <a:pt x="58" y="452"/>
                  </a:lnTo>
                  <a:lnTo>
                    <a:pt x="63" y="425"/>
                  </a:lnTo>
                  <a:lnTo>
                    <a:pt x="69" y="399"/>
                  </a:lnTo>
                  <a:lnTo>
                    <a:pt x="77" y="371"/>
                  </a:lnTo>
                  <a:lnTo>
                    <a:pt x="86" y="346"/>
                  </a:lnTo>
                  <a:lnTo>
                    <a:pt x="97" y="320"/>
                  </a:lnTo>
                  <a:lnTo>
                    <a:pt x="110" y="295"/>
                  </a:lnTo>
                  <a:lnTo>
                    <a:pt x="124" y="272"/>
                  </a:lnTo>
                  <a:lnTo>
                    <a:pt x="141" y="247"/>
                  </a:lnTo>
                  <a:lnTo>
                    <a:pt x="161" y="225"/>
                  </a:lnTo>
                  <a:lnTo>
                    <a:pt x="161" y="225"/>
                  </a:lnTo>
                  <a:lnTo>
                    <a:pt x="170" y="214"/>
                  </a:lnTo>
                  <a:lnTo>
                    <a:pt x="182" y="204"/>
                  </a:lnTo>
                  <a:lnTo>
                    <a:pt x="205" y="187"/>
                  </a:lnTo>
                  <a:lnTo>
                    <a:pt x="230" y="170"/>
                  </a:lnTo>
                  <a:lnTo>
                    <a:pt x="254" y="153"/>
                  </a:lnTo>
                  <a:lnTo>
                    <a:pt x="254" y="153"/>
                  </a:lnTo>
                  <a:lnTo>
                    <a:pt x="284" y="131"/>
                  </a:lnTo>
                  <a:lnTo>
                    <a:pt x="298" y="120"/>
                  </a:lnTo>
                  <a:lnTo>
                    <a:pt x="314" y="111"/>
                  </a:lnTo>
                  <a:lnTo>
                    <a:pt x="330" y="102"/>
                  </a:lnTo>
                  <a:lnTo>
                    <a:pt x="347" y="94"/>
                  </a:lnTo>
                  <a:lnTo>
                    <a:pt x="362" y="86"/>
                  </a:lnTo>
                  <a:lnTo>
                    <a:pt x="381" y="80"/>
                  </a:lnTo>
                  <a:lnTo>
                    <a:pt x="381" y="80"/>
                  </a:lnTo>
                  <a:lnTo>
                    <a:pt x="398" y="74"/>
                  </a:lnTo>
                  <a:lnTo>
                    <a:pt x="417" y="71"/>
                  </a:lnTo>
                  <a:lnTo>
                    <a:pt x="459" y="63"/>
                  </a:lnTo>
                  <a:lnTo>
                    <a:pt x="502" y="56"/>
                  </a:lnTo>
                  <a:lnTo>
                    <a:pt x="546" y="52"/>
                  </a:lnTo>
                  <a:lnTo>
                    <a:pt x="585" y="50"/>
                  </a:lnTo>
                  <a:lnTo>
                    <a:pt x="620" y="47"/>
                  </a:lnTo>
                  <a:lnTo>
                    <a:pt x="649" y="47"/>
                  </a:lnTo>
                  <a:lnTo>
                    <a:pt x="667" y="47"/>
                  </a:lnTo>
                  <a:lnTo>
                    <a:pt x="667" y="47"/>
                  </a:lnTo>
                  <a:lnTo>
                    <a:pt x="723" y="50"/>
                  </a:lnTo>
                  <a:lnTo>
                    <a:pt x="752" y="51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9" y="55"/>
                  </a:lnTo>
                  <a:lnTo>
                    <a:pt x="802" y="57"/>
                  </a:lnTo>
                  <a:lnTo>
                    <a:pt x="825" y="65"/>
                  </a:lnTo>
                  <a:lnTo>
                    <a:pt x="850" y="73"/>
                  </a:lnTo>
                  <a:lnTo>
                    <a:pt x="862" y="76"/>
                  </a:lnTo>
                  <a:lnTo>
                    <a:pt x="874" y="78"/>
                  </a:lnTo>
                  <a:lnTo>
                    <a:pt x="874" y="78"/>
                  </a:lnTo>
                  <a:lnTo>
                    <a:pt x="900" y="84"/>
                  </a:lnTo>
                  <a:lnTo>
                    <a:pt x="922" y="90"/>
                  </a:lnTo>
                  <a:lnTo>
                    <a:pt x="934" y="94"/>
                  </a:lnTo>
                  <a:lnTo>
                    <a:pt x="946" y="98"/>
                  </a:lnTo>
                  <a:lnTo>
                    <a:pt x="956" y="103"/>
                  </a:lnTo>
                  <a:lnTo>
                    <a:pt x="968" y="111"/>
                  </a:lnTo>
                  <a:lnTo>
                    <a:pt x="968" y="111"/>
                  </a:lnTo>
                  <a:lnTo>
                    <a:pt x="986" y="123"/>
                  </a:lnTo>
                  <a:lnTo>
                    <a:pt x="1006" y="137"/>
                  </a:lnTo>
                  <a:lnTo>
                    <a:pt x="1026" y="152"/>
                  </a:lnTo>
                  <a:lnTo>
                    <a:pt x="1036" y="157"/>
                  </a:lnTo>
                  <a:lnTo>
                    <a:pt x="1045" y="162"/>
                  </a:lnTo>
                  <a:lnTo>
                    <a:pt x="1045" y="162"/>
                  </a:lnTo>
                  <a:lnTo>
                    <a:pt x="1067" y="173"/>
                  </a:lnTo>
                  <a:lnTo>
                    <a:pt x="1088" y="186"/>
                  </a:lnTo>
                  <a:lnTo>
                    <a:pt x="1109" y="199"/>
                  </a:lnTo>
                  <a:lnTo>
                    <a:pt x="1129" y="214"/>
                  </a:lnTo>
                  <a:lnTo>
                    <a:pt x="1147" y="231"/>
                  </a:lnTo>
                  <a:lnTo>
                    <a:pt x="1164" y="250"/>
                  </a:lnTo>
                  <a:lnTo>
                    <a:pt x="1179" y="269"/>
                  </a:lnTo>
                  <a:lnTo>
                    <a:pt x="1192" y="292"/>
                  </a:lnTo>
                  <a:lnTo>
                    <a:pt x="1192" y="292"/>
                  </a:lnTo>
                  <a:lnTo>
                    <a:pt x="1203" y="316"/>
                  </a:lnTo>
                  <a:lnTo>
                    <a:pt x="1213" y="343"/>
                  </a:lnTo>
                  <a:lnTo>
                    <a:pt x="1222" y="370"/>
                  </a:lnTo>
                  <a:lnTo>
                    <a:pt x="1231" y="397"/>
                  </a:lnTo>
                  <a:lnTo>
                    <a:pt x="1244" y="454"/>
                  </a:lnTo>
                  <a:lnTo>
                    <a:pt x="1257" y="509"/>
                  </a:lnTo>
                  <a:lnTo>
                    <a:pt x="1257" y="509"/>
                  </a:lnTo>
                  <a:lnTo>
                    <a:pt x="1264" y="539"/>
                  </a:lnTo>
                  <a:lnTo>
                    <a:pt x="1269" y="569"/>
                  </a:lnTo>
                  <a:lnTo>
                    <a:pt x="1273" y="599"/>
                  </a:lnTo>
                  <a:lnTo>
                    <a:pt x="1277" y="629"/>
                  </a:lnTo>
                  <a:lnTo>
                    <a:pt x="1278" y="660"/>
                  </a:lnTo>
                  <a:lnTo>
                    <a:pt x="1278" y="692"/>
                  </a:lnTo>
                  <a:lnTo>
                    <a:pt x="1277" y="722"/>
                  </a:lnTo>
                  <a:lnTo>
                    <a:pt x="1273" y="753"/>
                  </a:lnTo>
                  <a:lnTo>
                    <a:pt x="1269" y="783"/>
                  </a:lnTo>
                  <a:lnTo>
                    <a:pt x="1262" y="813"/>
                  </a:lnTo>
                  <a:lnTo>
                    <a:pt x="1254" y="843"/>
                  </a:lnTo>
                  <a:lnTo>
                    <a:pt x="1244" y="872"/>
                  </a:lnTo>
                  <a:lnTo>
                    <a:pt x="1232" y="900"/>
                  </a:lnTo>
                  <a:lnTo>
                    <a:pt x="1218" y="926"/>
                  </a:lnTo>
                  <a:lnTo>
                    <a:pt x="1202" y="952"/>
                  </a:lnTo>
                  <a:lnTo>
                    <a:pt x="1184" y="977"/>
                  </a:lnTo>
                  <a:lnTo>
                    <a:pt x="1184" y="977"/>
                  </a:lnTo>
                  <a:lnTo>
                    <a:pt x="1164" y="999"/>
                  </a:lnTo>
                  <a:lnTo>
                    <a:pt x="1142" y="1019"/>
                  </a:lnTo>
                  <a:lnTo>
                    <a:pt x="1118" y="1037"/>
                  </a:lnTo>
                  <a:lnTo>
                    <a:pt x="1095" y="1053"/>
                  </a:lnTo>
                  <a:lnTo>
                    <a:pt x="1069" y="1067"/>
                  </a:lnTo>
                  <a:lnTo>
                    <a:pt x="1041" y="1080"/>
                  </a:lnTo>
                  <a:lnTo>
                    <a:pt x="1014" y="1091"/>
                  </a:lnTo>
                  <a:lnTo>
                    <a:pt x="985" y="1101"/>
                  </a:lnTo>
                  <a:lnTo>
                    <a:pt x="956" y="1109"/>
                  </a:lnTo>
                  <a:lnTo>
                    <a:pt x="926" y="1117"/>
                  </a:lnTo>
                  <a:lnTo>
                    <a:pt x="896" y="1123"/>
                  </a:lnTo>
                  <a:lnTo>
                    <a:pt x="866" y="1129"/>
                  </a:lnTo>
                  <a:lnTo>
                    <a:pt x="808" y="1138"/>
                  </a:lnTo>
                  <a:lnTo>
                    <a:pt x="751" y="1143"/>
                  </a:lnTo>
                  <a:lnTo>
                    <a:pt x="751" y="1143"/>
                  </a:lnTo>
                  <a:lnTo>
                    <a:pt x="725" y="1146"/>
                  </a:lnTo>
                  <a:lnTo>
                    <a:pt x="697" y="1146"/>
                  </a:lnTo>
                  <a:lnTo>
                    <a:pt x="670" y="1146"/>
                  </a:lnTo>
                  <a:lnTo>
                    <a:pt x="641" y="1144"/>
                  </a:lnTo>
                  <a:lnTo>
                    <a:pt x="586" y="1138"/>
                  </a:lnTo>
                  <a:lnTo>
                    <a:pt x="531" y="1131"/>
                  </a:lnTo>
                  <a:lnTo>
                    <a:pt x="531" y="1131"/>
                  </a:lnTo>
                  <a:lnTo>
                    <a:pt x="531" y="1177"/>
                  </a:lnTo>
                  <a:lnTo>
                    <a:pt x="531" y="1177"/>
                  </a:lnTo>
                  <a:lnTo>
                    <a:pt x="572" y="1183"/>
                  </a:lnTo>
                  <a:lnTo>
                    <a:pt x="572" y="1183"/>
                  </a:lnTo>
                  <a:lnTo>
                    <a:pt x="597" y="1186"/>
                  </a:lnTo>
                  <a:lnTo>
                    <a:pt x="621" y="1187"/>
                  </a:lnTo>
                  <a:lnTo>
                    <a:pt x="671" y="1187"/>
                  </a:lnTo>
                  <a:lnTo>
                    <a:pt x="671" y="1187"/>
                  </a:lnTo>
                  <a:lnTo>
                    <a:pt x="734" y="1190"/>
                  </a:lnTo>
                  <a:lnTo>
                    <a:pt x="748" y="1190"/>
                  </a:lnTo>
                  <a:lnTo>
                    <a:pt x="764" y="1189"/>
                  </a:lnTo>
                  <a:lnTo>
                    <a:pt x="780" y="1187"/>
                  </a:lnTo>
                  <a:lnTo>
                    <a:pt x="794" y="1185"/>
                  </a:lnTo>
                  <a:lnTo>
                    <a:pt x="794" y="1185"/>
                  </a:lnTo>
                  <a:lnTo>
                    <a:pt x="819" y="1180"/>
                  </a:lnTo>
                  <a:lnTo>
                    <a:pt x="842" y="1177"/>
                  </a:lnTo>
                  <a:lnTo>
                    <a:pt x="867" y="1176"/>
                  </a:lnTo>
                  <a:lnTo>
                    <a:pt x="891" y="1172"/>
                  </a:lnTo>
                  <a:lnTo>
                    <a:pt x="891" y="1172"/>
                  </a:lnTo>
                  <a:lnTo>
                    <a:pt x="916" y="1166"/>
                  </a:lnTo>
                  <a:lnTo>
                    <a:pt x="941" y="1160"/>
                  </a:lnTo>
                  <a:lnTo>
                    <a:pt x="989" y="1147"/>
                  </a:lnTo>
                  <a:lnTo>
                    <a:pt x="989" y="1147"/>
                  </a:lnTo>
                  <a:lnTo>
                    <a:pt x="1014" y="1139"/>
                  </a:lnTo>
                  <a:lnTo>
                    <a:pt x="1039" y="1130"/>
                  </a:lnTo>
                  <a:lnTo>
                    <a:pt x="1064" y="1119"/>
                  </a:lnTo>
                  <a:lnTo>
                    <a:pt x="1087" y="1106"/>
                  </a:lnTo>
                  <a:lnTo>
                    <a:pt x="1111" y="1093"/>
                  </a:lnTo>
                  <a:lnTo>
                    <a:pt x="1133" y="1079"/>
                  </a:lnTo>
                  <a:lnTo>
                    <a:pt x="1154" y="1063"/>
                  </a:lnTo>
                  <a:lnTo>
                    <a:pt x="1175" y="1047"/>
                  </a:lnTo>
                  <a:lnTo>
                    <a:pt x="1175" y="1047"/>
                  </a:lnTo>
                  <a:lnTo>
                    <a:pt x="1196" y="1030"/>
                  </a:lnTo>
                  <a:lnTo>
                    <a:pt x="1214" y="1011"/>
                  </a:lnTo>
                  <a:lnTo>
                    <a:pt x="1231" y="991"/>
                  </a:lnTo>
                  <a:lnTo>
                    <a:pt x="1247" y="970"/>
                  </a:lnTo>
                  <a:lnTo>
                    <a:pt x="1260" y="949"/>
                  </a:lnTo>
                  <a:lnTo>
                    <a:pt x="1271" y="927"/>
                  </a:lnTo>
                  <a:lnTo>
                    <a:pt x="1282" y="904"/>
                  </a:lnTo>
                  <a:lnTo>
                    <a:pt x="1290" y="880"/>
                  </a:lnTo>
                  <a:lnTo>
                    <a:pt x="1298" y="857"/>
                  </a:lnTo>
                  <a:lnTo>
                    <a:pt x="1304" y="832"/>
                  </a:lnTo>
                  <a:lnTo>
                    <a:pt x="1309" y="807"/>
                  </a:lnTo>
                  <a:lnTo>
                    <a:pt x="1313" y="782"/>
                  </a:lnTo>
                  <a:lnTo>
                    <a:pt x="1317" y="756"/>
                  </a:lnTo>
                  <a:lnTo>
                    <a:pt x="1320" y="730"/>
                  </a:lnTo>
                  <a:lnTo>
                    <a:pt x="1323" y="677"/>
                  </a:lnTo>
                  <a:lnTo>
                    <a:pt x="1323" y="677"/>
                  </a:lnTo>
                  <a:lnTo>
                    <a:pt x="1323" y="650"/>
                  </a:lnTo>
                  <a:lnTo>
                    <a:pt x="1321" y="622"/>
                  </a:lnTo>
                  <a:lnTo>
                    <a:pt x="1319" y="596"/>
                  </a:lnTo>
                  <a:lnTo>
                    <a:pt x="1315" y="569"/>
                  </a:lnTo>
                  <a:lnTo>
                    <a:pt x="1306" y="515"/>
                  </a:lnTo>
                  <a:lnTo>
                    <a:pt x="1294" y="462"/>
                  </a:lnTo>
                  <a:lnTo>
                    <a:pt x="1294" y="46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0" name="Freeform 1121"/>
            <p:cNvSpPr>
              <a:spLocks noEditPoints="1"/>
            </p:cNvSpPr>
            <p:nvPr/>
          </p:nvSpPr>
          <p:spPr bwMode="auto">
            <a:xfrm>
              <a:off x="4541838" y="4183063"/>
              <a:ext cx="63500" cy="57150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48" y="7"/>
                </a:cxn>
                <a:cxn ang="0">
                  <a:pos x="21" y="23"/>
                </a:cxn>
                <a:cxn ang="0">
                  <a:pos x="11" y="32"/>
                </a:cxn>
                <a:cxn ang="0">
                  <a:pos x="4" y="45"/>
                </a:cxn>
                <a:cxn ang="0">
                  <a:pos x="0" y="58"/>
                </a:cxn>
                <a:cxn ang="0">
                  <a:pos x="2" y="74"/>
                </a:cxn>
                <a:cxn ang="0">
                  <a:pos x="6" y="87"/>
                </a:cxn>
                <a:cxn ang="0">
                  <a:pos x="17" y="111"/>
                </a:cxn>
                <a:cxn ang="0">
                  <a:pos x="27" y="122"/>
                </a:cxn>
                <a:cxn ang="0">
                  <a:pos x="50" y="140"/>
                </a:cxn>
                <a:cxn ang="0">
                  <a:pos x="78" y="145"/>
                </a:cxn>
                <a:cxn ang="0">
                  <a:pos x="83" y="145"/>
                </a:cxn>
                <a:cxn ang="0">
                  <a:pos x="83" y="145"/>
                </a:cxn>
                <a:cxn ang="0">
                  <a:pos x="85" y="145"/>
                </a:cxn>
                <a:cxn ang="0">
                  <a:pos x="93" y="144"/>
                </a:cxn>
                <a:cxn ang="0">
                  <a:pos x="105" y="142"/>
                </a:cxn>
                <a:cxn ang="0">
                  <a:pos x="127" y="132"/>
                </a:cxn>
                <a:cxn ang="0">
                  <a:pos x="138" y="126"/>
                </a:cxn>
                <a:cxn ang="0">
                  <a:pos x="150" y="113"/>
                </a:cxn>
                <a:cxn ang="0">
                  <a:pos x="155" y="98"/>
                </a:cxn>
                <a:cxn ang="0">
                  <a:pos x="157" y="66"/>
                </a:cxn>
                <a:cxn ang="0">
                  <a:pos x="159" y="59"/>
                </a:cxn>
                <a:cxn ang="0">
                  <a:pos x="155" y="45"/>
                </a:cxn>
                <a:cxn ang="0">
                  <a:pos x="148" y="33"/>
                </a:cxn>
                <a:cxn ang="0">
                  <a:pos x="131" y="17"/>
                </a:cxn>
                <a:cxn ang="0">
                  <a:pos x="104" y="4"/>
                </a:cxn>
                <a:cxn ang="0">
                  <a:pos x="75" y="0"/>
                </a:cxn>
                <a:cxn ang="0">
                  <a:pos x="110" y="89"/>
                </a:cxn>
                <a:cxn ang="0">
                  <a:pos x="105" y="93"/>
                </a:cxn>
                <a:cxn ang="0">
                  <a:pos x="91" y="100"/>
                </a:cxn>
                <a:cxn ang="0">
                  <a:pos x="84" y="100"/>
                </a:cxn>
                <a:cxn ang="0">
                  <a:pos x="71" y="98"/>
                </a:cxn>
                <a:cxn ang="0">
                  <a:pos x="62" y="93"/>
                </a:cxn>
                <a:cxn ang="0">
                  <a:pos x="54" y="84"/>
                </a:cxn>
                <a:cxn ang="0">
                  <a:pos x="49" y="72"/>
                </a:cxn>
                <a:cxn ang="0">
                  <a:pos x="48" y="60"/>
                </a:cxn>
                <a:cxn ang="0">
                  <a:pos x="54" y="54"/>
                </a:cxn>
                <a:cxn ang="0">
                  <a:pos x="76" y="46"/>
                </a:cxn>
                <a:cxn ang="0">
                  <a:pos x="82" y="46"/>
                </a:cxn>
                <a:cxn ang="0">
                  <a:pos x="92" y="47"/>
                </a:cxn>
                <a:cxn ang="0">
                  <a:pos x="104" y="54"/>
                </a:cxn>
                <a:cxn ang="0">
                  <a:pos x="112" y="62"/>
                </a:cxn>
                <a:cxn ang="0">
                  <a:pos x="113" y="66"/>
                </a:cxn>
                <a:cxn ang="0">
                  <a:pos x="112" y="85"/>
                </a:cxn>
                <a:cxn ang="0">
                  <a:pos x="110" y="89"/>
                </a:cxn>
              </a:cxnLst>
              <a:rect l="0" t="0" r="r" b="b"/>
              <a:pathLst>
                <a:path w="159" h="145">
                  <a:moveTo>
                    <a:pt x="75" y="0"/>
                  </a:moveTo>
                  <a:lnTo>
                    <a:pt x="75" y="0"/>
                  </a:lnTo>
                  <a:lnTo>
                    <a:pt x="62" y="3"/>
                  </a:lnTo>
                  <a:lnTo>
                    <a:pt x="48" y="7"/>
                  </a:lnTo>
                  <a:lnTo>
                    <a:pt x="33" y="13"/>
                  </a:lnTo>
                  <a:lnTo>
                    <a:pt x="21" y="23"/>
                  </a:lnTo>
                  <a:lnTo>
                    <a:pt x="16" y="26"/>
                  </a:lnTo>
                  <a:lnTo>
                    <a:pt x="11" y="32"/>
                  </a:lnTo>
                  <a:lnTo>
                    <a:pt x="7" y="38"/>
                  </a:lnTo>
                  <a:lnTo>
                    <a:pt x="4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0" y="66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6" y="87"/>
                  </a:lnTo>
                  <a:lnTo>
                    <a:pt x="11" y="100"/>
                  </a:lnTo>
                  <a:lnTo>
                    <a:pt x="17" y="111"/>
                  </a:lnTo>
                  <a:lnTo>
                    <a:pt x="27" y="122"/>
                  </a:lnTo>
                  <a:lnTo>
                    <a:pt x="27" y="122"/>
                  </a:lnTo>
                  <a:lnTo>
                    <a:pt x="38" y="132"/>
                  </a:lnTo>
                  <a:lnTo>
                    <a:pt x="50" y="140"/>
                  </a:lnTo>
                  <a:lnTo>
                    <a:pt x="63" y="144"/>
                  </a:lnTo>
                  <a:lnTo>
                    <a:pt x="78" y="145"/>
                  </a:lnTo>
                  <a:lnTo>
                    <a:pt x="78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5" y="145"/>
                  </a:lnTo>
                  <a:lnTo>
                    <a:pt x="85" y="145"/>
                  </a:lnTo>
                  <a:lnTo>
                    <a:pt x="93" y="144"/>
                  </a:lnTo>
                  <a:lnTo>
                    <a:pt x="93" y="144"/>
                  </a:lnTo>
                  <a:lnTo>
                    <a:pt x="105" y="142"/>
                  </a:lnTo>
                  <a:lnTo>
                    <a:pt x="117" y="138"/>
                  </a:lnTo>
                  <a:lnTo>
                    <a:pt x="127" y="132"/>
                  </a:lnTo>
                  <a:lnTo>
                    <a:pt x="138" y="126"/>
                  </a:lnTo>
                  <a:lnTo>
                    <a:pt x="138" y="126"/>
                  </a:lnTo>
                  <a:lnTo>
                    <a:pt x="144" y="119"/>
                  </a:lnTo>
                  <a:lnTo>
                    <a:pt x="150" y="113"/>
                  </a:lnTo>
                  <a:lnTo>
                    <a:pt x="152" y="106"/>
                  </a:lnTo>
                  <a:lnTo>
                    <a:pt x="155" y="98"/>
                  </a:lnTo>
                  <a:lnTo>
                    <a:pt x="156" y="83"/>
                  </a:lnTo>
                  <a:lnTo>
                    <a:pt x="157" y="66"/>
                  </a:lnTo>
                  <a:lnTo>
                    <a:pt x="157" y="66"/>
                  </a:lnTo>
                  <a:lnTo>
                    <a:pt x="159" y="59"/>
                  </a:lnTo>
                  <a:lnTo>
                    <a:pt x="157" y="51"/>
                  </a:lnTo>
                  <a:lnTo>
                    <a:pt x="155" y="45"/>
                  </a:lnTo>
                  <a:lnTo>
                    <a:pt x="152" y="38"/>
                  </a:lnTo>
                  <a:lnTo>
                    <a:pt x="148" y="33"/>
                  </a:lnTo>
                  <a:lnTo>
                    <a:pt x="143" y="26"/>
                  </a:lnTo>
                  <a:lnTo>
                    <a:pt x="131" y="17"/>
                  </a:lnTo>
                  <a:lnTo>
                    <a:pt x="118" y="9"/>
                  </a:lnTo>
                  <a:lnTo>
                    <a:pt x="104" y="4"/>
                  </a:lnTo>
                  <a:lnTo>
                    <a:pt x="89" y="2"/>
                  </a:lnTo>
                  <a:lnTo>
                    <a:pt x="75" y="0"/>
                  </a:lnTo>
                  <a:lnTo>
                    <a:pt x="75" y="0"/>
                  </a:lnTo>
                  <a:close/>
                  <a:moveTo>
                    <a:pt x="110" y="89"/>
                  </a:moveTo>
                  <a:lnTo>
                    <a:pt x="110" y="89"/>
                  </a:lnTo>
                  <a:lnTo>
                    <a:pt x="105" y="93"/>
                  </a:lnTo>
                  <a:lnTo>
                    <a:pt x="99" y="97"/>
                  </a:lnTo>
                  <a:lnTo>
                    <a:pt x="91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76" y="100"/>
                  </a:lnTo>
                  <a:lnTo>
                    <a:pt x="71" y="98"/>
                  </a:lnTo>
                  <a:lnTo>
                    <a:pt x="66" y="96"/>
                  </a:lnTo>
                  <a:lnTo>
                    <a:pt x="62" y="93"/>
                  </a:lnTo>
                  <a:lnTo>
                    <a:pt x="58" y="89"/>
                  </a:lnTo>
                  <a:lnTo>
                    <a:pt x="54" y="84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6" y="66"/>
                  </a:lnTo>
                  <a:lnTo>
                    <a:pt x="48" y="60"/>
                  </a:lnTo>
                  <a:lnTo>
                    <a:pt x="50" y="57"/>
                  </a:lnTo>
                  <a:lnTo>
                    <a:pt x="54" y="54"/>
                  </a:lnTo>
                  <a:lnTo>
                    <a:pt x="66" y="50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82" y="46"/>
                  </a:lnTo>
                  <a:lnTo>
                    <a:pt x="87" y="46"/>
                  </a:lnTo>
                  <a:lnTo>
                    <a:pt x="92" y="47"/>
                  </a:lnTo>
                  <a:lnTo>
                    <a:pt x="99" y="50"/>
                  </a:lnTo>
                  <a:lnTo>
                    <a:pt x="104" y="54"/>
                  </a:lnTo>
                  <a:lnTo>
                    <a:pt x="109" y="58"/>
                  </a:lnTo>
                  <a:lnTo>
                    <a:pt x="112" y="62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2" y="79"/>
                  </a:lnTo>
                  <a:lnTo>
                    <a:pt x="112" y="85"/>
                  </a:lnTo>
                  <a:lnTo>
                    <a:pt x="110" y="89"/>
                  </a:lnTo>
                  <a:lnTo>
                    <a:pt x="110" y="8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1" name="Freeform 1122"/>
            <p:cNvSpPr>
              <a:spLocks noEditPoints="1"/>
            </p:cNvSpPr>
            <p:nvPr/>
          </p:nvSpPr>
          <p:spPr bwMode="auto">
            <a:xfrm>
              <a:off x="4341813" y="4359275"/>
              <a:ext cx="60325" cy="5397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52" y="3"/>
                </a:cxn>
                <a:cxn ang="0">
                  <a:pos x="27" y="15"/>
                </a:cxn>
                <a:cxn ang="0">
                  <a:pos x="8" y="34"/>
                </a:cxn>
                <a:cxn ang="0">
                  <a:pos x="2" y="46"/>
                </a:cxn>
                <a:cxn ang="0">
                  <a:pos x="0" y="60"/>
                </a:cxn>
                <a:cxn ang="0">
                  <a:pos x="0" y="74"/>
                </a:cxn>
                <a:cxn ang="0">
                  <a:pos x="8" y="101"/>
                </a:cxn>
                <a:cxn ang="0">
                  <a:pos x="16" y="111"/>
                </a:cxn>
                <a:cxn ang="0">
                  <a:pos x="31" y="125"/>
                </a:cxn>
                <a:cxn ang="0">
                  <a:pos x="51" y="130"/>
                </a:cxn>
                <a:cxn ang="0">
                  <a:pos x="53" y="132"/>
                </a:cxn>
                <a:cxn ang="0">
                  <a:pos x="61" y="136"/>
                </a:cxn>
                <a:cxn ang="0">
                  <a:pos x="67" y="136"/>
                </a:cxn>
                <a:cxn ang="0">
                  <a:pos x="97" y="135"/>
                </a:cxn>
                <a:cxn ang="0">
                  <a:pos x="110" y="130"/>
                </a:cxn>
                <a:cxn ang="0">
                  <a:pos x="123" y="121"/>
                </a:cxn>
                <a:cxn ang="0">
                  <a:pos x="133" y="111"/>
                </a:cxn>
                <a:cxn ang="0">
                  <a:pos x="146" y="94"/>
                </a:cxn>
                <a:cxn ang="0">
                  <a:pos x="150" y="81"/>
                </a:cxn>
                <a:cxn ang="0">
                  <a:pos x="152" y="74"/>
                </a:cxn>
                <a:cxn ang="0">
                  <a:pos x="152" y="59"/>
                </a:cxn>
                <a:cxn ang="0">
                  <a:pos x="148" y="46"/>
                </a:cxn>
                <a:cxn ang="0">
                  <a:pos x="132" y="22"/>
                </a:cxn>
                <a:cxn ang="0">
                  <a:pos x="108" y="7"/>
                </a:cxn>
                <a:cxn ang="0">
                  <a:pos x="81" y="0"/>
                </a:cxn>
                <a:cxn ang="0">
                  <a:pos x="90" y="88"/>
                </a:cxn>
                <a:cxn ang="0">
                  <a:pos x="84" y="91"/>
                </a:cxn>
                <a:cxn ang="0">
                  <a:pos x="77" y="87"/>
                </a:cxn>
                <a:cxn ang="0">
                  <a:pos x="69" y="85"/>
                </a:cxn>
                <a:cxn ang="0">
                  <a:pos x="57" y="85"/>
                </a:cxn>
                <a:cxn ang="0">
                  <a:pos x="48" y="80"/>
                </a:cxn>
                <a:cxn ang="0">
                  <a:pos x="47" y="76"/>
                </a:cxn>
                <a:cxn ang="0">
                  <a:pos x="46" y="60"/>
                </a:cxn>
                <a:cxn ang="0">
                  <a:pos x="47" y="57"/>
                </a:cxn>
                <a:cxn ang="0">
                  <a:pos x="55" y="51"/>
                </a:cxn>
                <a:cxn ang="0">
                  <a:pos x="72" y="46"/>
                </a:cxn>
                <a:cxn ang="0">
                  <a:pos x="81" y="46"/>
                </a:cxn>
                <a:cxn ang="0">
                  <a:pos x="90" y="47"/>
                </a:cxn>
                <a:cxn ang="0">
                  <a:pos x="99" y="54"/>
                </a:cxn>
                <a:cxn ang="0">
                  <a:pos x="104" y="63"/>
                </a:cxn>
                <a:cxn ang="0">
                  <a:pos x="106" y="72"/>
                </a:cxn>
                <a:cxn ang="0">
                  <a:pos x="104" y="77"/>
                </a:cxn>
                <a:cxn ang="0">
                  <a:pos x="90" y="88"/>
                </a:cxn>
              </a:cxnLst>
              <a:rect l="0" t="0" r="r" b="b"/>
              <a:pathLst>
                <a:path w="152" h="136">
                  <a:moveTo>
                    <a:pt x="81" y="0"/>
                  </a:moveTo>
                  <a:lnTo>
                    <a:pt x="81" y="0"/>
                  </a:lnTo>
                  <a:lnTo>
                    <a:pt x="67" y="0"/>
                  </a:lnTo>
                  <a:lnTo>
                    <a:pt x="52" y="3"/>
                  </a:lnTo>
                  <a:lnTo>
                    <a:pt x="39" y="8"/>
                  </a:lnTo>
                  <a:lnTo>
                    <a:pt x="27" y="15"/>
                  </a:lnTo>
                  <a:lnTo>
                    <a:pt x="17" y="24"/>
                  </a:lnTo>
                  <a:lnTo>
                    <a:pt x="8" y="34"/>
                  </a:lnTo>
                  <a:lnTo>
                    <a:pt x="5" y="40"/>
                  </a:lnTo>
                  <a:lnTo>
                    <a:pt x="2" y="46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4"/>
                  </a:lnTo>
                  <a:lnTo>
                    <a:pt x="2" y="88"/>
                  </a:lnTo>
                  <a:lnTo>
                    <a:pt x="8" y="10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23" y="119"/>
                  </a:lnTo>
                  <a:lnTo>
                    <a:pt x="31" y="125"/>
                  </a:lnTo>
                  <a:lnTo>
                    <a:pt x="40" y="128"/>
                  </a:lnTo>
                  <a:lnTo>
                    <a:pt x="51" y="130"/>
                  </a:lnTo>
                  <a:lnTo>
                    <a:pt x="51" y="130"/>
                  </a:lnTo>
                  <a:lnTo>
                    <a:pt x="53" y="132"/>
                  </a:lnTo>
                  <a:lnTo>
                    <a:pt x="57" y="135"/>
                  </a:lnTo>
                  <a:lnTo>
                    <a:pt x="61" y="136"/>
                  </a:lnTo>
                  <a:lnTo>
                    <a:pt x="67" y="136"/>
                  </a:lnTo>
                  <a:lnTo>
                    <a:pt x="67" y="136"/>
                  </a:lnTo>
                  <a:lnTo>
                    <a:pt x="82" y="136"/>
                  </a:lnTo>
                  <a:lnTo>
                    <a:pt x="97" y="135"/>
                  </a:lnTo>
                  <a:lnTo>
                    <a:pt x="103" y="132"/>
                  </a:lnTo>
                  <a:lnTo>
                    <a:pt x="110" y="130"/>
                  </a:lnTo>
                  <a:lnTo>
                    <a:pt x="116" y="126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33" y="111"/>
                  </a:lnTo>
                  <a:lnTo>
                    <a:pt x="142" y="101"/>
                  </a:lnTo>
                  <a:lnTo>
                    <a:pt x="146" y="94"/>
                  </a:lnTo>
                  <a:lnTo>
                    <a:pt x="149" y="88"/>
                  </a:lnTo>
                  <a:lnTo>
                    <a:pt x="150" y="81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52" y="67"/>
                  </a:lnTo>
                  <a:lnTo>
                    <a:pt x="152" y="59"/>
                  </a:lnTo>
                  <a:lnTo>
                    <a:pt x="149" y="53"/>
                  </a:lnTo>
                  <a:lnTo>
                    <a:pt x="148" y="46"/>
                  </a:lnTo>
                  <a:lnTo>
                    <a:pt x="140" y="33"/>
                  </a:lnTo>
                  <a:lnTo>
                    <a:pt x="132" y="22"/>
                  </a:lnTo>
                  <a:lnTo>
                    <a:pt x="120" y="13"/>
                  </a:lnTo>
                  <a:lnTo>
                    <a:pt x="108" y="7"/>
                  </a:lnTo>
                  <a:lnTo>
                    <a:pt x="94" y="2"/>
                  </a:lnTo>
                  <a:lnTo>
                    <a:pt x="81" y="0"/>
                  </a:lnTo>
                  <a:lnTo>
                    <a:pt x="81" y="0"/>
                  </a:lnTo>
                  <a:close/>
                  <a:moveTo>
                    <a:pt x="90" y="88"/>
                  </a:moveTo>
                  <a:lnTo>
                    <a:pt x="90" y="88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77" y="87"/>
                  </a:lnTo>
                  <a:lnTo>
                    <a:pt x="73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57" y="85"/>
                  </a:lnTo>
                  <a:lnTo>
                    <a:pt x="52" y="84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7" y="76"/>
                  </a:lnTo>
                  <a:lnTo>
                    <a:pt x="46" y="71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7" y="57"/>
                  </a:lnTo>
                  <a:lnTo>
                    <a:pt x="50" y="54"/>
                  </a:lnTo>
                  <a:lnTo>
                    <a:pt x="55" y="51"/>
                  </a:lnTo>
                  <a:lnTo>
                    <a:pt x="60" y="49"/>
                  </a:lnTo>
                  <a:lnTo>
                    <a:pt x="72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5" y="46"/>
                  </a:lnTo>
                  <a:lnTo>
                    <a:pt x="90" y="47"/>
                  </a:lnTo>
                  <a:lnTo>
                    <a:pt x="94" y="50"/>
                  </a:lnTo>
                  <a:lnTo>
                    <a:pt x="99" y="54"/>
                  </a:lnTo>
                  <a:lnTo>
                    <a:pt x="102" y="58"/>
                  </a:lnTo>
                  <a:lnTo>
                    <a:pt x="104" y="63"/>
                  </a:lnTo>
                  <a:lnTo>
                    <a:pt x="106" y="68"/>
                  </a:lnTo>
                  <a:lnTo>
                    <a:pt x="106" y="72"/>
                  </a:lnTo>
                  <a:lnTo>
                    <a:pt x="106" y="72"/>
                  </a:lnTo>
                  <a:lnTo>
                    <a:pt x="104" y="77"/>
                  </a:lnTo>
                  <a:lnTo>
                    <a:pt x="99" y="81"/>
                  </a:lnTo>
                  <a:lnTo>
                    <a:pt x="90" y="88"/>
                  </a:lnTo>
                  <a:lnTo>
                    <a:pt x="90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2" name="Freeform 1123"/>
            <p:cNvSpPr>
              <a:spLocks noEditPoints="1"/>
            </p:cNvSpPr>
            <p:nvPr/>
          </p:nvSpPr>
          <p:spPr bwMode="auto">
            <a:xfrm>
              <a:off x="4740276" y="4354513"/>
              <a:ext cx="58738" cy="5556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67" y="0"/>
                </a:cxn>
                <a:cxn ang="0">
                  <a:pos x="39" y="10"/>
                </a:cxn>
                <a:cxn ang="0">
                  <a:pos x="17" y="28"/>
                </a:cxn>
                <a:cxn ang="0">
                  <a:pos x="2" y="52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8" y="105"/>
                </a:cxn>
                <a:cxn ang="0">
                  <a:pos x="23" y="125"/>
                </a:cxn>
                <a:cxn ang="0">
                  <a:pos x="48" y="135"/>
                </a:cxn>
                <a:cxn ang="0">
                  <a:pos x="64" y="138"/>
                </a:cxn>
                <a:cxn ang="0">
                  <a:pos x="65" y="138"/>
                </a:cxn>
                <a:cxn ang="0">
                  <a:pos x="67" y="138"/>
                </a:cxn>
                <a:cxn ang="0">
                  <a:pos x="94" y="137"/>
                </a:cxn>
                <a:cxn ang="0">
                  <a:pos x="112" y="129"/>
                </a:cxn>
                <a:cxn ang="0">
                  <a:pos x="118" y="125"/>
                </a:cxn>
                <a:cxn ang="0">
                  <a:pos x="137" y="105"/>
                </a:cxn>
                <a:cxn ang="0">
                  <a:pos x="142" y="93"/>
                </a:cxn>
                <a:cxn ang="0">
                  <a:pos x="146" y="80"/>
                </a:cxn>
                <a:cxn ang="0">
                  <a:pos x="146" y="74"/>
                </a:cxn>
                <a:cxn ang="0">
                  <a:pos x="141" y="53"/>
                </a:cxn>
                <a:cxn ang="0">
                  <a:pos x="127" y="29"/>
                </a:cxn>
                <a:cxn ang="0">
                  <a:pos x="104" y="11"/>
                </a:cxn>
                <a:cxn ang="0">
                  <a:pos x="80" y="0"/>
                </a:cxn>
                <a:cxn ang="0">
                  <a:pos x="67" y="92"/>
                </a:cxn>
                <a:cxn ang="0">
                  <a:pos x="64" y="92"/>
                </a:cxn>
                <a:cxn ang="0">
                  <a:pos x="64" y="92"/>
                </a:cxn>
                <a:cxn ang="0">
                  <a:pos x="57" y="91"/>
                </a:cxn>
                <a:cxn ang="0">
                  <a:pos x="48" y="87"/>
                </a:cxn>
                <a:cxn ang="0">
                  <a:pos x="44" y="79"/>
                </a:cxn>
                <a:cxn ang="0">
                  <a:pos x="46" y="70"/>
                </a:cxn>
                <a:cxn ang="0">
                  <a:pos x="53" y="57"/>
                </a:cxn>
                <a:cxn ang="0">
                  <a:pos x="60" y="50"/>
                </a:cxn>
                <a:cxn ang="0">
                  <a:pos x="69" y="46"/>
                </a:cxn>
                <a:cxn ang="0">
                  <a:pos x="77" y="49"/>
                </a:cxn>
                <a:cxn ang="0">
                  <a:pos x="85" y="53"/>
                </a:cxn>
                <a:cxn ang="0">
                  <a:pos x="98" y="66"/>
                </a:cxn>
                <a:cxn ang="0">
                  <a:pos x="101" y="75"/>
                </a:cxn>
                <a:cxn ang="0">
                  <a:pos x="99" y="80"/>
                </a:cxn>
                <a:cxn ang="0">
                  <a:pos x="93" y="88"/>
                </a:cxn>
                <a:cxn ang="0">
                  <a:pos x="77" y="92"/>
                </a:cxn>
                <a:cxn ang="0">
                  <a:pos x="67" y="92"/>
                </a:cxn>
              </a:cxnLst>
              <a:rect l="0" t="0" r="r" b="b"/>
              <a:pathLst>
                <a:path w="146" h="138">
                  <a:moveTo>
                    <a:pt x="80" y="0"/>
                  </a:moveTo>
                  <a:lnTo>
                    <a:pt x="80" y="0"/>
                  </a:lnTo>
                  <a:lnTo>
                    <a:pt x="73" y="0"/>
                  </a:lnTo>
                  <a:lnTo>
                    <a:pt x="67" y="0"/>
                  </a:lnTo>
                  <a:lnTo>
                    <a:pt x="52" y="4"/>
                  </a:lnTo>
                  <a:lnTo>
                    <a:pt x="39" y="10"/>
                  </a:lnTo>
                  <a:lnTo>
                    <a:pt x="27" y="17"/>
                  </a:lnTo>
                  <a:lnTo>
                    <a:pt x="17" y="28"/>
                  </a:lnTo>
                  <a:lnTo>
                    <a:pt x="8" y="40"/>
                  </a:lnTo>
                  <a:lnTo>
                    <a:pt x="2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80"/>
                  </a:lnTo>
                  <a:lnTo>
                    <a:pt x="2" y="93"/>
                  </a:lnTo>
                  <a:lnTo>
                    <a:pt x="8" y="105"/>
                  </a:lnTo>
                  <a:lnTo>
                    <a:pt x="14" y="117"/>
                  </a:lnTo>
                  <a:lnTo>
                    <a:pt x="23" y="125"/>
                  </a:lnTo>
                  <a:lnTo>
                    <a:pt x="35" y="131"/>
                  </a:lnTo>
                  <a:lnTo>
                    <a:pt x="48" y="135"/>
                  </a:lnTo>
                  <a:lnTo>
                    <a:pt x="64" y="138"/>
                  </a:lnTo>
                  <a:lnTo>
                    <a:pt x="64" y="138"/>
                  </a:lnTo>
                  <a:lnTo>
                    <a:pt x="65" y="138"/>
                  </a:lnTo>
                  <a:lnTo>
                    <a:pt x="65" y="138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81" y="138"/>
                  </a:lnTo>
                  <a:lnTo>
                    <a:pt x="94" y="137"/>
                  </a:lnTo>
                  <a:lnTo>
                    <a:pt x="106" y="133"/>
                  </a:lnTo>
                  <a:lnTo>
                    <a:pt x="112" y="129"/>
                  </a:lnTo>
                  <a:lnTo>
                    <a:pt x="118" y="125"/>
                  </a:lnTo>
                  <a:lnTo>
                    <a:pt x="118" y="125"/>
                  </a:lnTo>
                  <a:lnTo>
                    <a:pt x="128" y="116"/>
                  </a:lnTo>
                  <a:lnTo>
                    <a:pt x="137" y="105"/>
                  </a:lnTo>
                  <a:lnTo>
                    <a:pt x="140" y="100"/>
                  </a:lnTo>
                  <a:lnTo>
                    <a:pt x="142" y="93"/>
                  </a:lnTo>
                  <a:lnTo>
                    <a:pt x="145" y="87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6" y="74"/>
                  </a:lnTo>
                  <a:lnTo>
                    <a:pt x="145" y="66"/>
                  </a:lnTo>
                  <a:lnTo>
                    <a:pt x="141" y="53"/>
                  </a:lnTo>
                  <a:lnTo>
                    <a:pt x="136" y="41"/>
                  </a:lnTo>
                  <a:lnTo>
                    <a:pt x="127" y="29"/>
                  </a:lnTo>
                  <a:lnTo>
                    <a:pt x="116" y="19"/>
                  </a:lnTo>
                  <a:lnTo>
                    <a:pt x="104" y="11"/>
                  </a:lnTo>
                  <a:lnTo>
                    <a:pt x="93" y="4"/>
                  </a:lnTo>
                  <a:lnTo>
                    <a:pt x="80" y="0"/>
                  </a:lnTo>
                  <a:lnTo>
                    <a:pt x="80" y="0"/>
                  </a:lnTo>
                  <a:close/>
                  <a:moveTo>
                    <a:pt x="67" y="92"/>
                  </a:moveTo>
                  <a:lnTo>
                    <a:pt x="67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57" y="91"/>
                  </a:lnTo>
                  <a:lnTo>
                    <a:pt x="52" y="89"/>
                  </a:lnTo>
                  <a:lnTo>
                    <a:pt x="48" y="87"/>
                  </a:lnTo>
                  <a:lnTo>
                    <a:pt x="46" y="83"/>
                  </a:lnTo>
                  <a:lnTo>
                    <a:pt x="44" y="79"/>
                  </a:lnTo>
                  <a:lnTo>
                    <a:pt x="44" y="74"/>
                  </a:lnTo>
                  <a:lnTo>
                    <a:pt x="46" y="70"/>
                  </a:lnTo>
                  <a:lnTo>
                    <a:pt x="47" y="65"/>
                  </a:lnTo>
                  <a:lnTo>
                    <a:pt x="53" y="57"/>
                  </a:lnTo>
                  <a:lnTo>
                    <a:pt x="56" y="53"/>
                  </a:lnTo>
                  <a:lnTo>
                    <a:pt x="60" y="50"/>
                  </a:lnTo>
                  <a:lnTo>
                    <a:pt x="65" y="48"/>
                  </a:lnTo>
                  <a:lnTo>
                    <a:pt x="69" y="46"/>
                  </a:lnTo>
                  <a:lnTo>
                    <a:pt x="73" y="48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85" y="53"/>
                  </a:lnTo>
                  <a:lnTo>
                    <a:pt x="93" y="59"/>
                  </a:lnTo>
                  <a:lnTo>
                    <a:pt x="98" y="66"/>
                  </a:lnTo>
                  <a:lnTo>
                    <a:pt x="99" y="70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99" y="80"/>
                  </a:lnTo>
                  <a:lnTo>
                    <a:pt x="97" y="86"/>
                  </a:lnTo>
                  <a:lnTo>
                    <a:pt x="93" y="88"/>
                  </a:lnTo>
                  <a:lnTo>
                    <a:pt x="87" y="89"/>
                  </a:lnTo>
                  <a:lnTo>
                    <a:pt x="77" y="92"/>
                  </a:lnTo>
                  <a:lnTo>
                    <a:pt x="67" y="92"/>
                  </a:lnTo>
                  <a:lnTo>
                    <a:pt x="67" y="9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1124"/>
            <p:cNvSpPr>
              <a:spLocks noEditPoints="1"/>
            </p:cNvSpPr>
            <p:nvPr/>
          </p:nvSpPr>
          <p:spPr bwMode="auto">
            <a:xfrm>
              <a:off x="4543426" y="4533900"/>
              <a:ext cx="63500" cy="55563"/>
            </a:xfrm>
            <a:custGeom>
              <a:avLst/>
              <a:gdLst/>
              <a:ahLst/>
              <a:cxnLst>
                <a:cxn ang="0">
                  <a:pos x="160" y="65"/>
                </a:cxn>
                <a:cxn ang="0">
                  <a:pos x="157" y="47"/>
                </a:cxn>
                <a:cxn ang="0">
                  <a:pos x="152" y="31"/>
                </a:cxn>
                <a:cxn ang="0">
                  <a:pos x="143" y="20"/>
                </a:cxn>
                <a:cxn ang="0">
                  <a:pos x="131" y="11"/>
                </a:cxn>
                <a:cxn ang="0">
                  <a:pos x="118" y="4"/>
                </a:cxn>
                <a:cxn ang="0">
                  <a:pos x="86" y="0"/>
                </a:cxn>
                <a:cxn ang="0">
                  <a:pos x="68" y="1"/>
                </a:cxn>
                <a:cxn ang="0">
                  <a:pos x="38" y="8"/>
                </a:cxn>
                <a:cxn ang="0">
                  <a:pos x="24" y="14"/>
                </a:cxn>
                <a:cxn ang="0">
                  <a:pos x="12" y="24"/>
                </a:cxn>
                <a:cxn ang="0">
                  <a:pos x="7" y="30"/>
                </a:cxn>
                <a:cxn ang="0">
                  <a:pos x="1" y="46"/>
                </a:cxn>
                <a:cxn ang="0">
                  <a:pos x="0" y="62"/>
                </a:cxn>
                <a:cxn ang="0">
                  <a:pos x="5" y="85"/>
                </a:cxn>
                <a:cxn ang="0">
                  <a:pos x="8" y="92"/>
                </a:cxn>
                <a:cxn ang="0">
                  <a:pos x="21" y="113"/>
                </a:cxn>
                <a:cxn ang="0">
                  <a:pos x="46" y="133"/>
                </a:cxn>
                <a:cxn ang="0">
                  <a:pos x="62" y="140"/>
                </a:cxn>
                <a:cxn ang="0">
                  <a:pos x="77" y="144"/>
                </a:cxn>
                <a:cxn ang="0">
                  <a:pos x="93" y="144"/>
                </a:cxn>
                <a:cxn ang="0">
                  <a:pos x="109" y="139"/>
                </a:cxn>
                <a:cxn ang="0">
                  <a:pos x="113" y="136"/>
                </a:cxn>
                <a:cxn ang="0">
                  <a:pos x="116" y="133"/>
                </a:cxn>
                <a:cxn ang="0">
                  <a:pos x="132" y="128"/>
                </a:cxn>
                <a:cxn ang="0">
                  <a:pos x="145" y="119"/>
                </a:cxn>
                <a:cxn ang="0">
                  <a:pos x="150" y="113"/>
                </a:cxn>
                <a:cxn ang="0">
                  <a:pos x="157" y="101"/>
                </a:cxn>
                <a:cxn ang="0">
                  <a:pos x="160" y="80"/>
                </a:cxn>
                <a:cxn ang="0">
                  <a:pos x="160" y="65"/>
                </a:cxn>
                <a:cxn ang="0">
                  <a:pos x="50" y="72"/>
                </a:cxn>
                <a:cxn ang="0">
                  <a:pos x="46" y="62"/>
                </a:cxn>
                <a:cxn ang="0">
                  <a:pos x="47" y="54"/>
                </a:cxn>
                <a:cxn ang="0">
                  <a:pos x="50" y="52"/>
                </a:cxn>
                <a:cxn ang="0">
                  <a:pos x="62" y="48"/>
                </a:cxn>
                <a:cxn ang="0">
                  <a:pos x="75" y="46"/>
                </a:cxn>
                <a:cxn ang="0">
                  <a:pos x="94" y="45"/>
                </a:cxn>
                <a:cxn ang="0">
                  <a:pos x="106" y="48"/>
                </a:cxn>
                <a:cxn ang="0">
                  <a:pos x="113" y="58"/>
                </a:cxn>
                <a:cxn ang="0">
                  <a:pos x="114" y="65"/>
                </a:cxn>
                <a:cxn ang="0">
                  <a:pos x="114" y="85"/>
                </a:cxn>
                <a:cxn ang="0">
                  <a:pos x="113" y="86"/>
                </a:cxn>
                <a:cxn ang="0">
                  <a:pos x="102" y="90"/>
                </a:cxn>
                <a:cxn ang="0">
                  <a:pos x="88" y="90"/>
                </a:cxn>
                <a:cxn ang="0">
                  <a:pos x="79" y="93"/>
                </a:cxn>
                <a:cxn ang="0">
                  <a:pos x="72" y="97"/>
                </a:cxn>
                <a:cxn ang="0">
                  <a:pos x="65" y="92"/>
                </a:cxn>
                <a:cxn ang="0">
                  <a:pos x="50" y="72"/>
                </a:cxn>
              </a:cxnLst>
              <a:rect l="0" t="0" r="r" b="b"/>
              <a:pathLst>
                <a:path w="160" h="144">
                  <a:moveTo>
                    <a:pt x="160" y="65"/>
                  </a:moveTo>
                  <a:lnTo>
                    <a:pt x="160" y="65"/>
                  </a:lnTo>
                  <a:lnTo>
                    <a:pt x="160" y="55"/>
                  </a:lnTo>
                  <a:lnTo>
                    <a:pt x="157" y="47"/>
                  </a:lnTo>
                  <a:lnTo>
                    <a:pt x="154" y="39"/>
                  </a:lnTo>
                  <a:lnTo>
                    <a:pt x="152" y="31"/>
                  </a:lnTo>
                  <a:lnTo>
                    <a:pt x="148" y="25"/>
                  </a:lnTo>
                  <a:lnTo>
                    <a:pt x="143" y="20"/>
                  </a:lnTo>
                  <a:lnTo>
                    <a:pt x="137" y="14"/>
                  </a:lnTo>
                  <a:lnTo>
                    <a:pt x="131" y="11"/>
                  </a:lnTo>
                  <a:lnTo>
                    <a:pt x="124" y="7"/>
                  </a:lnTo>
                  <a:lnTo>
                    <a:pt x="118" y="4"/>
                  </a:lnTo>
                  <a:lnTo>
                    <a:pt x="102" y="0"/>
                  </a:lnTo>
                  <a:lnTo>
                    <a:pt x="86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52" y="4"/>
                  </a:lnTo>
                  <a:lnTo>
                    <a:pt x="38" y="8"/>
                  </a:lnTo>
                  <a:lnTo>
                    <a:pt x="30" y="11"/>
                  </a:lnTo>
                  <a:lnTo>
                    <a:pt x="24" y="14"/>
                  </a:lnTo>
                  <a:lnTo>
                    <a:pt x="17" y="1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30"/>
                  </a:lnTo>
                  <a:lnTo>
                    <a:pt x="3" y="38"/>
                  </a:lnTo>
                  <a:lnTo>
                    <a:pt x="1" y="46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1" y="69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8" y="92"/>
                  </a:lnTo>
                  <a:lnTo>
                    <a:pt x="12" y="99"/>
                  </a:lnTo>
                  <a:lnTo>
                    <a:pt x="21" y="113"/>
                  </a:lnTo>
                  <a:lnTo>
                    <a:pt x="33" y="124"/>
                  </a:lnTo>
                  <a:lnTo>
                    <a:pt x="46" y="133"/>
                  </a:lnTo>
                  <a:lnTo>
                    <a:pt x="54" y="137"/>
                  </a:lnTo>
                  <a:lnTo>
                    <a:pt x="62" y="140"/>
                  </a:lnTo>
                  <a:lnTo>
                    <a:pt x="69" y="143"/>
                  </a:lnTo>
                  <a:lnTo>
                    <a:pt x="77" y="144"/>
                  </a:lnTo>
                  <a:lnTo>
                    <a:pt x="85" y="144"/>
                  </a:lnTo>
                  <a:lnTo>
                    <a:pt x="93" y="144"/>
                  </a:lnTo>
                  <a:lnTo>
                    <a:pt x="101" y="141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13" y="136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24" y="131"/>
                  </a:lnTo>
                  <a:lnTo>
                    <a:pt x="132" y="128"/>
                  </a:lnTo>
                  <a:lnTo>
                    <a:pt x="140" y="124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50" y="113"/>
                  </a:lnTo>
                  <a:lnTo>
                    <a:pt x="154" y="106"/>
                  </a:lnTo>
                  <a:lnTo>
                    <a:pt x="157" y="101"/>
                  </a:lnTo>
                  <a:lnTo>
                    <a:pt x="158" y="94"/>
                  </a:lnTo>
                  <a:lnTo>
                    <a:pt x="160" y="80"/>
                  </a:lnTo>
                  <a:lnTo>
                    <a:pt x="160" y="65"/>
                  </a:lnTo>
                  <a:lnTo>
                    <a:pt x="160" y="65"/>
                  </a:lnTo>
                  <a:close/>
                  <a:moveTo>
                    <a:pt x="50" y="72"/>
                  </a:moveTo>
                  <a:lnTo>
                    <a:pt x="50" y="72"/>
                  </a:lnTo>
                  <a:lnTo>
                    <a:pt x="47" y="67"/>
                  </a:lnTo>
                  <a:lnTo>
                    <a:pt x="46" y="62"/>
                  </a:lnTo>
                  <a:lnTo>
                    <a:pt x="46" y="56"/>
                  </a:lnTo>
                  <a:lnTo>
                    <a:pt x="47" y="54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5" y="50"/>
                  </a:lnTo>
                  <a:lnTo>
                    <a:pt x="62" y="48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88" y="45"/>
                  </a:lnTo>
                  <a:lnTo>
                    <a:pt x="94" y="45"/>
                  </a:lnTo>
                  <a:lnTo>
                    <a:pt x="101" y="46"/>
                  </a:lnTo>
                  <a:lnTo>
                    <a:pt x="106" y="48"/>
                  </a:lnTo>
                  <a:lnTo>
                    <a:pt x="110" y="52"/>
                  </a:lnTo>
                  <a:lnTo>
                    <a:pt x="113" y="58"/>
                  </a:lnTo>
                  <a:lnTo>
                    <a:pt x="114" y="65"/>
                  </a:lnTo>
                  <a:lnTo>
                    <a:pt x="114" y="65"/>
                  </a:lnTo>
                  <a:lnTo>
                    <a:pt x="114" y="75"/>
                  </a:lnTo>
                  <a:lnTo>
                    <a:pt x="114" y="85"/>
                  </a:lnTo>
                  <a:lnTo>
                    <a:pt x="114" y="85"/>
                  </a:lnTo>
                  <a:lnTo>
                    <a:pt x="113" y="86"/>
                  </a:lnTo>
                  <a:lnTo>
                    <a:pt x="110" y="89"/>
                  </a:lnTo>
                  <a:lnTo>
                    <a:pt x="102" y="9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84" y="92"/>
                  </a:lnTo>
                  <a:lnTo>
                    <a:pt x="79" y="93"/>
                  </a:lnTo>
                  <a:lnTo>
                    <a:pt x="76" y="94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65" y="92"/>
                  </a:lnTo>
                  <a:lnTo>
                    <a:pt x="59" y="85"/>
                  </a:lnTo>
                  <a:lnTo>
                    <a:pt x="50" y="72"/>
                  </a:lnTo>
                  <a:lnTo>
                    <a:pt x="50" y="7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1125"/>
            <p:cNvSpPr>
              <a:spLocks noEditPoints="1"/>
            </p:cNvSpPr>
            <p:nvPr/>
          </p:nvSpPr>
          <p:spPr bwMode="auto">
            <a:xfrm>
              <a:off x="4443413" y="4356100"/>
              <a:ext cx="173038" cy="66675"/>
            </a:xfrm>
            <a:custGeom>
              <a:avLst/>
              <a:gdLst/>
              <a:ahLst/>
              <a:cxnLst>
                <a:cxn ang="0">
                  <a:pos x="404" y="24"/>
                </a:cxn>
                <a:cxn ang="0">
                  <a:pos x="381" y="12"/>
                </a:cxn>
                <a:cxn ang="0">
                  <a:pos x="345" y="9"/>
                </a:cxn>
                <a:cxn ang="0">
                  <a:pos x="333" y="5"/>
                </a:cxn>
                <a:cxn ang="0">
                  <a:pos x="152" y="3"/>
                </a:cxn>
                <a:cxn ang="0">
                  <a:pos x="85" y="1"/>
                </a:cxn>
                <a:cxn ang="0">
                  <a:pos x="61" y="1"/>
                </a:cxn>
                <a:cxn ang="0">
                  <a:pos x="33" y="13"/>
                </a:cxn>
                <a:cxn ang="0">
                  <a:pos x="16" y="29"/>
                </a:cxn>
                <a:cxn ang="0">
                  <a:pos x="1" y="63"/>
                </a:cxn>
                <a:cxn ang="0">
                  <a:pos x="0" y="97"/>
                </a:cxn>
                <a:cxn ang="0">
                  <a:pos x="6" y="127"/>
                </a:cxn>
                <a:cxn ang="0">
                  <a:pos x="17" y="139"/>
                </a:cxn>
                <a:cxn ang="0">
                  <a:pos x="52" y="156"/>
                </a:cxn>
                <a:cxn ang="0">
                  <a:pos x="71" y="160"/>
                </a:cxn>
                <a:cxn ang="0">
                  <a:pos x="272" y="168"/>
                </a:cxn>
                <a:cxn ang="0">
                  <a:pos x="345" y="168"/>
                </a:cxn>
                <a:cxn ang="0">
                  <a:pos x="365" y="166"/>
                </a:cxn>
                <a:cxn ang="0">
                  <a:pos x="392" y="162"/>
                </a:cxn>
                <a:cxn ang="0">
                  <a:pos x="405" y="154"/>
                </a:cxn>
                <a:cxn ang="0">
                  <a:pos x="421" y="135"/>
                </a:cxn>
                <a:cxn ang="0">
                  <a:pos x="432" y="111"/>
                </a:cxn>
                <a:cxn ang="0">
                  <a:pos x="434" y="85"/>
                </a:cxn>
                <a:cxn ang="0">
                  <a:pos x="429" y="60"/>
                </a:cxn>
                <a:cxn ang="0">
                  <a:pos x="411" y="30"/>
                </a:cxn>
                <a:cxn ang="0">
                  <a:pos x="374" y="120"/>
                </a:cxn>
                <a:cxn ang="0">
                  <a:pos x="336" y="120"/>
                </a:cxn>
                <a:cxn ang="0">
                  <a:pos x="326" y="123"/>
                </a:cxn>
                <a:cxn ang="0">
                  <a:pos x="207" y="120"/>
                </a:cxn>
                <a:cxn ang="0">
                  <a:pos x="82" y="114"/>
                </a:cxn>
                <a:cxn ang="0">
                  <a:pos x="61" y="113"/>
                </a:cxn>
                <a:cxn ang="0">
                  <a:pos x="51" y="106"/>
                </a:cxn>
                <a:cxn ang="0">
                  <a:pos x="46" y="97"/>
                </a:cxn>
                <a:cxn ang="0">
                  <a:pos x="46" y="80"/>
                </a:cxn>
                <a:cxn ang="0">
                  <a:pos x="50" y="58"/>
                </a:cxn>
                <a:cxn ang="0">
                  <a:pos x="60" y="50"/>
                </a:cxn>
                <a:cxn ang="0">
                  <a:pos x="74" y="49"/>
                </a:cxn>
                <a:cxn ang="0">
                  <a:pos x="200" y="49"/>
                </a:cxn>
                <a:cxn ang="0">
                  <a:pos x="331" y="54"/>
                </a:cxn>
                <a:cxn ang="0">
                  <a:pos x="356" y="54"/>
                </a:cxn>
                <a:cxn ang="0">
                  <a:pos x="373" y="58"/>
                </a:cxn>
                <a:cxn ang="0">
                  <a:pos x="384" y="71"/>
                </a:cxn>
                <a:cxn ang="0">
                  <a:pos x="388" y="88"/>
                </a:cxn>
                <a:cxn ang="0">
                  <a:pos x="382" y="111"/>
                </a:cxn>
              </a:cxnLst>
              <a:rect l="0" t="0" r="r" b="b"/>
              <a:pathLst>
                <a:path w="434" h="169">
                  <a:moveTo>
                    <a:pt x="411" y="30"/>
                  </a:moveTo>
                  <a:lnTo>
                    <a:pt x="411" y="30"/>
                  </a:lnTo>
                  <a:lnTo>
                    <a:pt x="404" y="24"/>
                  </a:lnTo>
                  <a:lnTo>
                    <a:pt x="396" y="18"/>
                  </a:lnTo>
                  <a:lnTo>
                    <a:pt x="388" y="14"/>
                  </a:lnTo>
                  <a:lnTo>
                    <a:pt x="381" y="12"/>
                  </a:lnTo>
                  <a:lnTo>
                    <a:pt x="371" y="9"/>
                  </a:lnTo>
                  <a:lnTo>
                    <a:pt x="362" y="9"/>
                  </a:lnTo>
                  <a:lnTo>
                    <a:pt x="345" y="9"/>
                  </a:lnTo>
                  <a:lnTo>
                    <a:pt x="345" y="9"/>
                  </a:lnTo>
                  <a:lnTo>
                    <a:pt x="340" y="7"/>
                  </a:lnTo>
                  <a:lnTo>
                    <a:pt x="333" y="5"/>
                  </a:lnTo>
                  <a:lnTo>
                    <a:pt x="333" y="5"/>
                  </a:lnTo>
                  <a:lnTo>
                    <a:pt x="212" y="4"/>
                  </a:lnTo>
                  <a:lnTo>
                    <a:pt x="152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85" y="1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1" y="1"/>
                  </a:lnTo>
                  <a:lnTo>
                    <a:pt x="46" y="7"/>
                  </a:lnTo>
                  <a:lnTo>
                    <a:pt x="39" y="9"/>
                  </a:lnTo>
                  <a:lnTo>
                    <a:pt x="33" y="13"/>
                  </a:lnTo>
                  <a:lnTo>
                    <a:pt x="26" y="17"/>
                  </a:lnTo>
                  <a:lnTo>
                    <a:pt x="21" y="22"/>
                  </a:lnTo>
                  <a:lnTo>
                    <a:pt x="16" y="29"/>
                  </a:lnTo>
                  <a:lnTo>
                    <a:pt x="12" y="34"/>
                  </a:lnTo>
                  <a:lnTo>
                    <a:pt x="5" y="47"/>
                  </a:lnTo>
                  <a:lnTo>
                    <a:pt x="1" y="63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97"/>
                  </a:lnTo>
                  <a:lnTo>
                    <a:pt x="1" y="113"/>
                  </a:lnTo>
                  <a:lnTo>
                    <a:pt x="3" y="119"/>
                  </a:lnTo>
                  <a:lnTo>
                    <a:pt x="6" y="127"/>
                  </a:lnTo>
                  <a:lnTo>
                    <a:pt x="10" y="134"/>
                  </a:lnTo>
                  <a:lnTo>
                    <a:pt x="17" y="139"/>
                  </a:lnTo>
                  <a:lnTo>
                    <a:pt x="17" y="139"/>
                  </a:lnTo>
                  <a:lnTo>
                    <a:pt x="29" y="147"/>
                  </a:lnTo>
                  <a:lnTo>
                    <a:pt x="40" y="152"/>
                  </a:lnTo>
                  <a:lnTo>
                    <a:pt x="52" y="156"/>
                  </a:lnTo>
                  <a:lnTo>
                    <a:pt x="65" y="158"/>
                  </a:lnTo>
                  <a:lnTo>
                    <a:pt x="65" y="158"/>
                  </a:lnTo>
                  <a:lnTo>
                    <a:pt x="71" y="160"/>
                  </a:lnTo>
                  <a:lnTo>
                    <a:pt x="71" y="160"/>
                  </a:lnTo>
                  <a:lnTo>
                    <a:pt x="205" y="166"/>
                  </a:lnTo>
                  <a:lnTo>
                    <a:pt x="272" y="168"/>
                  </a:lnTo>
                  <a:lnTo>
                    <a:pt x="339" y="169"/>
                  </a:lnTo>
                  <a:lnTo>
                    <a:pt x="339" y="169"/>
                  </a:lnTo>
                  <a:lnTo>
                    <a:pt x="345" y="168"/>
                  </a:lnTo>
                  <a:lnTo>
                    <a:pt x="349" y="166"/>
                  </a:lnTo>
                  <a:lnTo>
                    <a:pt x="349" y="166"/>
                  </a:lnTo>
                  <a:lnTo>
                    <a:pt x="365" y="166"/>
                  </a:lnTo>
                  <a:lnTo>
                    <a:pt x="379" y="165"/>
                  </a:lnTo>
                  <a:lnTo>
                    <a:pt x="386" y="164"/>
                  </a:lnTo>
                  <a:lnTo>
                    <a:pt x="392" y="162"/>
                  </a:lnTo>
                  <a:lnTo>
                    <a:pt x="399" y="158"/>
                  </a:lnTo>
                  <a:lnTo>
                    <a:pt x="405" y="154"/>
                  </a:lnTo>
                  <a:lnTo>
                    <a:pt x="405" y="154"/>
                  </a:lnTo>
                  <a:lnTo>
                    <a:pt x="412" y="148"/>
                  </a:lnTo>
                  <a:lnTo>
                    <a:pt x="417" y="141"/>
                  </a:lnTo>
                  <a:lnTo>
                    <a:pt x="421" y="135"/>
                  </a:lnTo>
                  <a:lnTo>
                    <a:pt x="425" y="127"/>
                  </a:lnTo>
                  <a:lnTo>
                    <a:pt x="429" y="119"/>
                  </a:lnTo>
                  <a:lnTo>
                    <a:pt x="432" y="111"/>
                  </a:lnTo>
                  <a:lnTo>
                    <a:pt x="434" y="94"/>
                  </a:lnTo>
                  <a:lnTo>
                    <a:pt x="434" y="94"/>
                  </a:lnTo>
                  <a:lnTo>
                    <a:pt x="434" y="85"/>
                  </a:lnTo>
                  <a:lnTo>
                    <a:pt x="433" y="76"/>
                  </a:lnTo>
                  <a:lnTo>
                    <a:pt x="432" y="68"/>
                  </a:lnTo>
                  <a:lnTo>
                    <a:pt x="429" y="60"/>
                  </a:lnTo>
                  <a:lnTo>
                    <a:pt x="421" y="45"/>
                  </a:lnTo>
                  <a:lnTo>
                    <a:pt x="411" y="30"/>
                  </a:lnTo>
                  <a:lnTo>
                    <a:pt x="411" y="30"/>
                  </a:lnTo>
                  <a:close/>
                  <a:moveTo>
                    <a:pt x="378" y="118"/>
                  </a:moveTo>
                  <a:lnTo>
                    <a:pt x="378" y="118"/>
                  </a:lnTo>
                  <a:lnTo>
                    <a:pt x="374" y="120"/>
                  </a:lnTo>
                  <a:lnTo>
                    <a:pt x="369" y="122"/>
                  </a:lnTo>
                  <a:lnTo>
                    <a:pt x="358" y="122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1" y="120"/>
                  </a:lnTo>
                  <a:lnTo>
                    <a:pt x="326" y="123"/>
                  </a:lnTo>
                  <a:lnTo>
                    <a:pt x="326" y="123"/>
                  </a:lnTo>
                  <a:lnTo>
                    <a:pt x="265" y="122"/>
                  </a:lnTo>
                  <a:lnTo>
                    <a:pt x="207" y="120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2" y="114"/>
                  </a:lnTo>
                  <a:lnTo>
                    <a:pt x="82" y="114"/>
                  </a:lnTo>
                  <a:lnTo>
                    <a:pt x="68" y="114"/>
                  </a:lnTo>
                  <a:lnTo>
                    <a:pt x="61" y="113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1" y="106"/>
                  </a:lnTo>
                  <a:lnTo>
                    <a:pt x="48" y="103"/>
                  </a:lnTo>
                  <a:lnTo>
                    <a:pt x="46" y="101"/>
                  </a:lnTo>
                  <a:lnTo>
                    <a:pt x="46" y="97"/>
                  </a:lnTo>
                  <a:lnTo>
                    <a:pt x="44" y="89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7" y="68"/>
                  </a:lnTo>
                  <a:lnTo>
                    <a:pt x="48" y="63"/>
                  </a:lnTo>
                  <a:lnTo>
                    <a:pt x="50" y="58"/>
                  </a:lnTo>
                  <a:lnTo>
                    <a:pt x="52" y="55"/>
                  </a:lnTo>
                  <a:lnTo>
                    <a:pt x="56" y="51"/>
                  </a:lnTo>
                  <a:lnTo>
                    <a:pt x="60" y="50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137" y="49"/>
                  </a:lnTo>
                  <a:lnTo>
                    <a:pt x="200" y="49"/>
                  </a:lnTo>
                  <a:lnTo>
                    <a:pt x="326" y="51"/>
                  </a:lnTo>
                  <a:lnTo>
                    <a:pt x="326" y="51"/>
                  </a:lnTo>
                  <a:lnTo>
                    <a:pt x="331" y="54"/>
                  </a:lnTo>
                  <a:lnTo>
                    <a:pt x="336" y="55"/>
                  </a:lnTo>
                  <a:lnTo>
                    <a:pt x="336" y="55"/>
                  </a:lnTo>
                  <a:lnTo>
                    <a:pt x="356" y="54"/>
                  </a:lnTo>
                  <a:lnTo>
                    <a:pt x="365" y="54"/>
                  </a:lnTo>
                  <a:lnTo>
                    <a:pt x="370" y="55"/>
                  </a:lnTo>
                  <a:lnTo>
                    <a:pt x="373" y="58"/>
                  </a:lnTo>
                  <a:lnTo>
                    <a:pt x="373" y="58"/>
                  </a:lnTo>
                  <a:lnTo>
                    <a:pt x="379" y="64"/>
                  </a:lnTo>
                  <a:lnTo>
                    <a:pt x="384" y="71"/>
                  </a:lnTo>
                  <a:lnTo>
                    <a:pt x="387" y="80"/>
                  </a:lnTo>
                  <a:lnTo>
                    <a:pt x="388" y="88"/>
                  </a:lnTo>
                  <a:lnTo>
                    <a:pt x="388" y="88"/>
                  </a:lnTo>
                  <a:lnTo>
                    <a:pt x="388" y="96"/>
                  </a:lnTo>
                  <a:lnTo>
                    <a:pt x="386" y="105"/>
                  </a:lnTo>
                  <a:lnTo>
                    <a:pt x="382" y="111"/>
                  </a:lnTo>
                  <a:lnTo>
                    <a:pt x="378" y="118"/>
                  </a:lnTo>
                  <a:lnTo>
                    <a:pt x="378" y="11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1126"/>
            <p:cNvSpPr/>
            <p:nvPr/>
          </p:nvSpPr>
          <p:spPr bwMode="auto">
            <a:xfrm>
              <a:off x="4570413" y="4238625"/>
              <a:ext cx="163513" cy="174625"/>
            </a:xfrm>
            <a:custGeom>
              <a:avLst/>
              <a:gdLst/>
              <a:ahLst/>
              <a:cxnLst>
                <a:cxn ang="0">
                  <a:pos x="386" y="25"/>
                </a:cxn>
                <a:cxn ang="0">
                  <a:pos x="373" y="13"/>
                </a:cxn>
                <a:cxn ang="0">
                  <a:pos x="357" y="6"/>
                </a:cxn>
                <a:cxn ang="0">
                  <a:pos x="323" y="0"/>
                </a:cxn>
                <a:cxn ang="0">
                  <a:pos x="314" y="0"/>
                </a:cxn>
                <a:cxn ang="0">
                  <a:pos x="297" y="5"/>
                </a:cxn>
                <a:cxn ang="0">
                  <a:pos x="283" y="14"/>
                </a:cxn>
                <a:cxn ang="0">
                  <a:pos x="263" y="34"/>
                </a:cxn>
                <a:cxn ang="0">
                  <a:pos x="259" y="36"/>
                </a:cxn>
                <a:cxn ang="0">
                  <a:pos x="254" y="40"/>
                </a:cxn>
                <a:cxn ang="0">
                  <a:pos x="59" y="248"/>
                </a:cxn>
                <a:cxn ang="0">
                  <a:pos x="6" y="308"/>
                </a:cxn>
                <a:cxn ang="0">
                  <a:pos x="0" y="311"/>
                </a:cxn>
                <a:cxn ang="0">
                  <a:pos x="29" y="312"/>
                </a:cxn>
                <a:cxn ang="0">
                  <a:pos x="57" y="319"/>
                </a:cxn>
                <a:cxn ang="0">
                  <a:pos x="113" y="257"/>
                </a:cxn>
                <a:cxn ang="0">
                  <a:pos x="282" y="77"/>
                </a:cxn>
                <a:cxn ang="0">
                  <a:pos x="287" y="74"/>
                </a:cxn>
                <a:cxn ang="0">
                  <a:pos x="292" y="70"/>
                </a:cxn>
                <a:cxn ang="0">
                  <a:pos x="312" y="48"/>
                </a:cxn>
                <a:cxn ang="0">
                  <a:pos x="320" y="46"/>
                </a:cxn>
                <a:cxn ang="0">
                  <a:pos x="327" y="44"/>
                </a:cxn>
                <a:cxn ang="0">
                  <a:pos x="344" y="50"/>
                </a:cxn>
                <a:cxn ang="0">
                  <a:pos x="352" y="55"/>
                </a:cxn>
                <a:cxn ang="0">
                  <a:pos x="361" y="68"/>
                </a:cxn>
                <a:cxn ang="0">
                  <a:pos x="367" y="84"/>
                </a:cxn>
                <a:cxn ang="0">
                  <a:pos x="367" y="87"/>
                </a:cxn>
                <a:cxn ang="0">
                  <a:pos x="356" y="101"/>
                </a:cxn>
                <a:cxn ang="0">
                  <a:pos x="340" y="115"/>
                </a:cxn>
                <a:cxn ang="0">
                  <a:pos x="335" y="125"/>
                </a:cxn>
                <a:cxn ang="0">
                  <a:pos x="223" y="244"/>
                </a:cxn>
                <a:cxn ang="0">
                  <a:pos x="101" y="371"/>
                </a:cxn>
                <a:cxn ang="0">
                  <a:pos x="101" y="379"/>
                </a:cxn>
                <a:cxn ang="0">
                  <a:pos x="102" y="392"/>
                </a:cxn>
                <a:cxn ang="0">
                  <a:pos x="100" y="422"/>
                </a:cxn>
                <a:cxn ang="0">
                  <a:pos x="96" y="438"/>
                </a:cxn>
                <a:cxn ang="0">
                  <a:pos x="104" y="431"/>
                </a:cxn>
                <a:cxn ang="0">
                  <a:pos x="109" y="429"/>
                </a:cxn>
                <a:cxn ang="0">
                  <a:pos x="245" y="288"/>
                </a:cxn>
                <a:cxn ang="0">
                  <a:pos x="378" y="145"/>
                </a:cxn>
                <a:cxn ang="0">
                  <a:pos x="381" y="141"/>
                </a:cxn>
                <a:cxn ang="0">
                  <a:pos x="384" y="136"/>
                </a:cxn>
                <a:cxn ang="0">
                  <a:pos x="402" y="114"/>
                </a:cxn>
                <a:cxn ang="0">
                  <a:pos x="409" y="102"/>
                </a:cxn>
                <a:cxn ang="0">
                  <a:pos x="412" y="87"/>
                </a:cxn>
                <a:cxn ang="0">
                  <a:pos x="412" y="78"/>
                </a:cxn>
                <a:cxn ang="0">
                  <a:pos x="409" y="61"/>
                </a:cxn>
                <a:cxn ang="0">
                  <a:pos x="402" y="46"/>
                </a:cxn>
                <a:cxn ang="0">
                  <a:pos x="386" y="25"/>
                </a:cxn>
              </a:cxnLst>
              <a:rect l="0" t="0" r="r" b="b"/>
              <a:pathLst>
                <a:path w="412" h="438">
                  <a:moveTo>
                    <a:pt x="386" y="25"/>
                  </a:moveTo>
                  <a:lnTo>
                    <a:pt x="386" y="25"/>
                  </a:lnTo>
                  <a:lnTo>
                    <a:pt x="380" y="18"/>
                  </a:lnTo>
                  <a:lnTo>
                    <a:pt x="373" y="13"/>
                  </a:lnTo>
                  <a:lnTo>
                    <a:pt x="365" y="9"/>
                  </a:lnTo>
                  <a:lnTo>
                    <a:pt x="357" y="6"/>
                  </a:lnTo>
                  <a:lnTo>
                    <a:pt x="342" y="1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4" y="0"/>
                  </a:lnTo>
                  <a:lnTo>
                    <a:pt x="305" y="1"/>
                  </a:lnTo>
                  <a:lnTo>
                    <a:pt x="297" y="5"/>
                  </a:lnTo>
                  <a:lnTo>
                    <a:pt x="289" y="9"/>
                  </a:lnTo>
                  <a:lnTo>
                    <a:pt x="283" y="14"/>
                  </a:lnTo>
                  <a:lnTo>
                    <a:pt x="276" y="21"/>
                  </a:lnTo>
                  <a:lnTo>
                    <a:pt x="263" y="34"/>
                  </a:lnTo>
                  <a:lnTo>
                    <a:pt x="263" y="34"/>
                  </a:lnTo>
                  <a:lnTo>
                    <a:pt x="259" y="36"/>
                  </a:lnTo>
                  <a:lnTo>
                    <a:pt x="254" y="40"/>
                  </a:lnTo>
                  <a:lnTo>
                    <a:pt x="254" y="40"/>
                  </a:lnTo>
                  <a:lnTo>
                    <a:pt x="130" y="174"/>
                  </a:lnTo>
                  <a:lnTo>
                    <a:pt x="59" y="248"/>
                  </a:lnTo>
                  <a:lnTo>
                    <a:pt x="6" y="308"/>
                  </a:lnTo>
                  <a:lnTo>
                    <a:pt x="6" y="308"/>
                  </a:lnTo>
                  <a:lnTo>
                    <a:pt x="0" y="311"/>
                  </a:lnTo>
                  <a:lnTo>
                    <a:pt x="0" y="311"/>
                  </a:lnTo>
                  <a:lnTo>
                    <a:pt x="15" y="311"/>
                  </a:lnTo>
                  <a:lnTo>
                    <a:pt x="29" y="312"/>
                  </a:lnTo>
                  <a:lnTo>
                    <a:pt x="44" y="315"/>
                  </a:lnTo>
                  <a:lnTo>
                    <a:pt x="57" y="319"/>
                  </a:lnTo>
                  <a:lnTo>
                    <a:pt x="57" y="319"/>
                  </a:lnTo>
                  <a:lnTo>
                    <a:pt x="113" y="257"/>
                  </a:lnTo>
                  <a:lnTo>
                    <a:pt x="176" y="191"/>
                  </a:lnTo>
                  <a:lnTo>
                    <a:pt x="282" y="77"/>
                  </a:lnTo>
                  <a:lnTo>
                    <a:pt x="282" y="77"/>
                  </a:lnTo>
                  <a:lnTo>
                    <a:pt x="287" y="74"/>
                  </a:lnTo>
                  <a:lnTo>
                    <a:pt x="292" y="70"/>
                  </a:lnTo>
                  <a:lnTo>
                    <a:pt x="292" y="70"/>
                  </a:lnTo>
                  <a:lnTo>
                    <a:pt x="304" y="56"/>
                  </a:lnTo>
                  <a:lnTo>
                    <a:pt x="312" y="48"/>
                  </a:lnTo>
                  <a:lnTo>
                    <a:pt x="316" y="47"/>
                  </a:lnTo>
                  <a:lnTo>
                    <a:pt x="320" y="46"/>
                  </a:lnTo>
                  <a:lnTo>
                    <a:pt x="320" y="46"/>
                  </a:lnTo>
                  <a:lnTo>
                    <a:pt x="327" y="44"/>
                  </a:lnTo>
                  <a:lnTo>
                    <a:pt x="337" y="47"/>
                  </a:lnTo>
                  <a:lnTo>
                    <a:pt x="344" y="50"/>
                  </a:lnTo>
                  <a:lnTo>
                    <a:pt x="352" y="55"/>
                  </a:lnTo>
                  <a:lnTo>
                    <a:pt x="352" y="55"/>
                  </a:lnTo>
                  <a:lnTo>
                    <a:pt x="357" y="60"/>
                  </a:lnTo>
                  <a:lnTo>
                    <a:pt x="361" y="68"/>
                  </a:lnTo>
                  <a:lnTo>
                    <a:pt x="365" y="76"/>
                  </a:lnTo>
                  <a:lnTo>
                    <a:pt x="367" y="84"/>
                  </a:lnTo>
                  <a:lnTo>
                    <a:pt x="367" y="84"/>
                  </a:lnTo>
                  <a:lnTo>
                    <a:pt x="367" y="87"/>
                  </a:lnTo>
                  <a:lnTo>
                    <a:pt x="364" y="91"/>
                  </a:lnTo>
                  <a:lnTo>
                    <a:pt x="356" y="101"/>
                  </a:lnTo>
                  <a:lnTo>
                    <a:pt x="340" y="115"/>
                  </a:lnTo>
                  <a:lnTo>
                    <a:pt x="340" y="115"/>
                  </a:lnTo>
                  <a:lnTo>
                    <a:pt x="337" y="120"/>
                  </a:lnTo>
                  <a:lnTo>
                    <a:pt x="335" y="125"/>
                  </a:lnTo>
                  <a:lnTo>
                    <a:pt x="335" y="125"/>
                  </a:lnTo>
                  <a:lnTo>
                    <a:pt x="223" y="244"/>
                  </a:lnTo>
                  <a:lnTo>
                    <a:pt x="156" y="314"/>
                  </a:lnTo>
                  <a:lnTo>
                    <a:pt x="101" y="371"/>
                  </a:lnTo>
                  <a:lnTo>
                    <a:pt x="101" y="371"/>
                  </a:lnTo>
                  <a:lnTo>
                    <a:pt x="101" y="379"/>
                  </a:lnTo>
                  <a:lnTo>
                    <a:pt x="101" y="379"/>
                  </a:lnTo>
                  <a:lnTo>
                    <a:pt x="102" y="392"/>
                  </a:lnTo>
                  <a:lnTo>
                    <a:pt x="101" y="408"/>
                  </a:lnTo>
                  <a:lnTo>
                    <a:pt x="100" y="422"/>
                  </a:lnTo>
                  <a:lnTo>
                    <a:pt x="96" y="438"/>
                  </a:lnTo>
                  <a:lnTo>
                    <a:pt x="96" y="438"/>
                  </a:lnTo>
                  <a:lnTo>
                    <a:pt x="104" y="431"/>
                  </a:lnTo>
                  <a:lnTo>
                    <a:pt x="104" y="431"/>
                  </a:lnTo>
                  <a:lnTo>
                    <a:pt x="109" y="429"/>
                  </a:lnTo>
                  <a:lnTo>
                    <a:pt x="109" y="429"/>
                  </a:lnTo>
                  <a:lnTo>
                    <a:pt x="169" y="367"/>
                  </a:lnTo>
                  <a:lnTo>
                    <a:pt x="245" y="288"/>
                  </a:lnTo>
                  <a:lnTo>
                    <a:pt x="320" y="209"/>
                  </a:lnTo>
                  <a:lnTo>
                    <a:pt x="378" y="145"/>
                  </a:lnTo>
                  <a:lnTo>
                    <a:pt x="378" y="145"/>
                  </a:lnTo>
                  <a:lnTo>
                    <a:pt x="381" y="141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94" y="125"/>
                  </a:lnTo>
                  <a:lnTo>
                    <a:pt x="402" y="114"/>
                  </a:lnTo>
                  <a:lnTo>
                    <a:pt x="406" y="108"/>
                  </a:lnTo>
                  <a:lnTo>
                    <a:pt x="409" y="102"/>
                  </a:lnTo>
                  <a:lnTo>
                    <a:pt x="411" y="94"/>
                  </a:lnTo>
                  <a:lnTo>
                    <a:pt x="412" y="87"/>
                  </a:lnTo>
                  <a:lnTo>
                    <a:pt x="412" y="87"/>
                  </a:lnTo>
                  <a:lnTo>
                    <a:pt x="412" y="78"/>
                  </a:lnTo>
                  <a:lnTo>
                    <a:pt x="411" y="70"/>
                  </a:lnTo>
                  <a:lnTo>
                    <a:pt x="409" y="61"/>
                  </a:lnTo>
                  <a:lnTo>
                    <a:pt x="406" y="53"/>
                  </a:lnTo>
                  <a:lnTo>
                    <a:pt x="402" y="46"/>
                  </a:lnTo>
                  <a:lnTo>
                    <a:pt x="398" y="38"/>
                  </a:lnTo>
                  <a:lnTo>
                    <a:pt x="386" y="25"/>
                  </a:lnTo>
                  <a:lnTo>
                    <a:pt x="386" y="2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1127"/>
            <p:cNvSpPr/>
            <p:nvPr/>
          </p:nvSpPr>
          <p:spPr bwMode="auto">
            <a:xfrm>
              <a:off x="4305301" y="4733925"/>
              <a:ext cx="90488" cy="55563"/>
            </a:xfrm>
            <a:custGeom>
              <a:avLst/>
              <a:gdLst/>
              <a:ahLst/>
              <a:cxnLst>
                <a:cxn ang="0">
                  <a:pos x="228" y="29"/>
                </a:cxn>
                <a:cxn ang="0">
                  <a:pos x="226" y="18"/>
                </a:cxn>
                <a:cxn ang="0">
                  <a:pos x="221" y="12"/>
                </a:cxn>
                <a:cxn ang="0">
                  <a:pos x="213" y="8"/>
                </a:cxn>
                <a:cxn ang="0">
                  <a:pos x="196" y="8"/>
                </a:cxn>
                <a:cxn ang="0">
                  <a:pos x="190" y="12"/>
                </a:cxn>
                <a:cxn ang="0">
                  <a:pos x="184" y="18"/>
                </a:cxn>
                <a:cxn ang="0">
                  <a:pos x="182" y="29"/>
                </a:cxn>
                <a:cxn ang="0">
                  <a:pos x="183" y="45"/>
                </a:cxn>
                <a:cxn ang="0">
                  <a:pos x="179" y="67"/>
                </a:cxn>
                <a:cxn ang="0">
                  <a:pos x="173" y="81"/>
                </a:cxn>
                <a:cxn ang="0">
                  <a:pos x="166" y="86"/>
                </a:cxn>
                <a:cxn ang="0">
                  <a:pos x="153" y="92"/>
                </a:cxn>
                <a:cxn ang="0">
                  <a:pos x="126" y="94"/>
                </a:cxn>
                <a:cxn ang="0">
                  <a:pos x="112" y="94"/>
                </a:cxn>
                <a:cxn ang="0">
                  <a:pos x="82" y="89"/>
                </a:cxn>
                <a:cxn ang="0">
                  <a:pos x="61" y="75"/>
                </a:cxn>
                <a:cxn ang="0">
                  <a:pos x="50" y="52"/>
                </a:cxn>
                <a:cxn ang="0">
                  <a:pos x="46" y="22"/>
                </a:cxn>
                <a:cxn ang="0">
                  <a:pos x="44" y="17"/>
                </a:cxn>
                <a:cxn ang="0">
                  <a:pos x="41" y="9"/>
                </a:cxn>
                <a:cxn ang="0">
                  <a:pos x="35" y="4"/>
                </a:cxn>
                <a:cxn ang="0">
                  <a:pos x="22" y="0"/>
                </a:cxn>
                <a:cxn ang="0">
                  <a:pos x="10" y="4"/>
                </a:cxn>
                <a:cxn ang="0">
                  <a:pos x="4" y="9"/>
                </a:cxn>
                <a:cxn ang="0">
                  <a:pos x="0" y="17"/>
                </a:cxn>
                <a:cxn ang="0">
                  <a:pos x="0" y="22"/>
                </a:cxn>
                <a:cxn ang="0">
                  <a:pos x="1" y="46"/>
                </a:cxn>
                <a:cxn ang="0">
                  <a:pos x="6" y="67"/>
                </a:cxn>
                <a:cxn ang="0">
                  <a:pos x="14" y="86"/>
                </a:cxn>
                <a:cxn ang="0">
                  <a:pos x="26" y="103"/>
                </a:cxn>
                <a:cxn ang="0">
                  <a:pos x="41" y="119"/>
                </a:cxn>
                <a:cxn ang="0">
                  <a:pos x="58" y="130"/>
                </a:cxn>
                <a:cxn ang="0">
                  <a:pos x="78" y="137"/>
                </a:cxn>
                <a:cxn ang="0">
                  <a:pos x="102" y="140"/>
                </a:cxn>
                <a:cxn ang="0">
                  <a:pos x="127" y="140"/>
                </a:cxn>
                <a:cxn ang="0">
                  <a:pos x="152" y="137"/>
                </a:cxn>
                <a:cxn ang="0">
                  <a:pos x="174" y="132"/>
                </a:cxn>
                <a:cxn ang="0">
                  <a:pos x="196" y="120"/>
                </a:cxn>
                <a:cxn ang="0">
                  <a:pos x="207" y="111"/>
                </a:cxn>
                <a:cxn ang="0">
                  <a:pos x="220" y="90"/>
                </a:cxn>
                <a:cxn ang="0">
                  <a:pos x="226" y="67"/>
                </a:cxn>
                <a:cxn ang="0">
                  <a:pos x="228" y="29"/>
                </a:cxn>
              </a:cxnLst>
              <a:rect l="0" t="0" r="r" b="b"/>
              <a:pathLst>
                <a:path w="228" h="140">
                  <a:moveTo>
                    <a:pt x="228" y="29"/>
                  </a:moveTo>
                  <a:lnTo>
                    <a:pt x="228" y="29"/>
                  </a:lnTo>
                  <a:lnTo>
                    <a:pt x="228" y="24"/>
                  </a:lnTo>
                  <a:lnTo>
                    <a:pt x="226" y="18"/>
                  </a:lnTo>
                  <a:lnTo>
                    <a:pt x="224" y="15"/>
                  </a:lnTo>
                  <a:lnTo>
                    <a:pt x="221" y="12"/>
                  </a:lnTo>
                  <a:lnTo>
                    <a:pt x="217" y="9"/>
                  </a:lnTo>
                  <a:lnTo>
                    <a:pt x="213" y="8"/>
                  </a:lnTo>
                  <a:lnTo>
                    <a:pt x="205" y="7"/>
                  </a:lnTo>
                  <a:lnTo>
                    <a:pt x="196" y="8"/>
                  </a:lnTo>
                  <a:lnTo>
                    <a:pt x="192" y="9"/>
                  </a:lnTo>
                  <a:lnTo>
                    <a:pt x="190" y="12"/>
                  </a:lnTo>
                  <a:lnTo>
                    <a:pt x="187" y="15"/>
                  </a:lnTo>
                  <a:lnTo>
                    <a:pt x="184" y="18"/>
                  </a:lnTo>
                  <a:lnTo>
                    <a:pt x="183" y="24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3" y="45"/>
                  </a:lnTo>
                  <a:lnTo>
                    <a:pt x="182" y="60"/>
                  </a:lnTo>
                  <a:lnTo>
                    <a:pt x="179" y="67"/>
                  </a:lnTo>
                  <a:lnTo>
                    <a:pt x="177" y="75"/>
                  </a:lnTo>
                  <a:lnTo>
                    <a:pt x="173" y="81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0" y="90"/>
                  </a:lnTo>
                  <a:lnTo>
                    <a:pt x="153" y="92"/>
                  </a:lnTo>
                  <a:lnTo>
                    <a:pt x="140" y="94"/>
                  </a:lnTo>
                  <a:lnTo>
                    <a:pt x="126" y="94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97" y="93"/>
                  </a:lnTo>
                  <a:lnTo>
                    <a:pt x="82" y="89"/>
                  </a:lnTo>
                  <a:lnTo>
                    <a:pt x="71" y="83"/>
                  </a:lnTo>
                  <a:lnTo>
                    <a:pt x="61" y="75"/>
                  </a:lnTo>
                  <a:lnTo>
                    <a:pt x="55" y="64"/>
                  </a:lnTo>
                  <a:lnTo>
                    <a:pt x="50" y="52"/>
                  </a:lnTo>
                  <a:lnTo>
                    <a:pt x="46" y="38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1" y="9"/>
                  </a:lnTo>
                  <a:lnTo>
                    <a:pt x="38" y="7"/>
                  </a:lnTo>
                  <a:lnTo>
                    <a:pt x="35" y="4"/>
                  </a:lnTo>
                  <a:lnTo>
                    <a:pt x="31" y="3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6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" y="46"/>
                  </a:lnTo>
                  <a:lnTo>
                    <a:pt x="4" y="56"/>
                  </a:lnTo>
                  <a:lnTo>
                    <a:pt x="6" y="67"/>
                  </a:lnTo>
                  <a:lnTo>
                    <a:pt x="10" y="77"/>
                  </a:lnTo>
                  <a:lnTo>
                    <a:pt x="14" y="86"/>
                  </a:lnTo>
                  <a:lnTo>
                    <a:pt x="20" y="96"/>
                  </a:lnTo>
                  <a:lnTo>
                    <a:pt x="26" y="103"/>
                  </a:lnTo>
                  <a:lnTo>
                    <a:pt x="33" y="111"/>
                  </a:lnTo>
                  <a:lnTo>
                    <a:pt x="41" y="119"/>
                  </a:lnTo>
                  <a:lnTo>
                    <a:pt x="48" y="124"/>
                  </a:lnTo>
                  <a:lnTo>
                    <a:pt x="58" y="130"/>
                  </a:lnTo>
                  <a:lnTo>
                    <a:pt x="68" y="134"/>
                  </a:lnTo>
                  <a:lnTo>
                    <a:pt x="78" y="137"/>
                  </a:lnTo>
                  <a:lnTo>
                    <a:pt x="90" y="139"/>
                  </a:lnTo>
                  <a:lnTo>
                    <a:pt x="102" y="140"/>
                  </a:lnTo>
                  <a:lnTo>
                    <a:pt x="102" y="140"/>
                  </a:lnTo>
                  <a:lnTo>
                    <a:pt x="127" y="140"/>
                  </a:lnTo>
                  <a:lnTo>
                    <a:pt x="139" y="139"/>
                  </a:lnTo>
                  <a:lnTo>
                    <a:pt x="152" y="137"/>
                  </a:lnTo>
                  <a:lnTo>
                    <a:pt x="163" y="136"/>
                  </a:lnTo>
                  <a:lnTo>
                    <a:pt x="174" y="132"/>
                  </a:lnTo>
                  <a:lnTo>
                    <a:pt x="186" y="127"/>
                  </a:lnTo>
                  <a:lnTo>
                    <a:pt x="196" y="120"/>
                  </a:lnTo>
                  <a:lnTo>
                    <a:pt x="196" y="120"/>
                  </a:lnTo>
                  <a:lnTo>
                    <a:pt x="207" y="111"/>
                  </a:lnTo>
                  <a:lnTo>
                    <a:pt x="213" y="102"/>
                  </a:lnTo>
                  <a:lnTo>
                    <a:pt x="220" y="90"/>
                  </a:lnTo>
                  <a:lnTo>
                    <a:pt x="224" y="79"/>
                  </a:lnTo>
                  <a:lnTo>
                    <a:pt x="226" y="67"/>
                  </a:lnTo>
                  <a:lnTo>
                    <a:pt x="228" y="54"/>
                  </a:lnTo>
                  <a:lnTo>
                    <a:pt x="228" y="29"/>
                  </a:lnTo>
                  <a:lnTo>
                    <a:pt x="228" y="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128"/>
            <p:cNvSpPr/>
            <p:nvPr/>
          </p:nvSpPr>
          <p:spPr bwMode="auto">
            <a:xfrm>
              <a:off x="4418013" y="4641850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29"/>
            <p:cNvSpPr/>
            <p:nvPr/>
          </p:nvSpPr>
          <p:spPr bwMode="auto">
            <a:xfrm>
              <a:off x="4316413" y="4500563"/>
              <a:ext cx="153988" cy="254000"/>
            </a:xfrm>
            <a:custGeom>
              <a:avLst/>
              <a:gdLst/>
              <a:ahLst/>
              <a:cxnLst>
                <a:cxn ang="0">
                  <a:pos x="126" y="175"/>
                </a:cxn>
                <a:cxn ang="0">
                  <a:pos x="173" y="200"/>
                </a:cxn>
                <a:cxn ang="0">
                  <a:pos x="180" y="218"/>
                </a:cxn>
                <a:cxn ang="0">
                  <a:pos x="199" y="244"/>
                </a:cxn>
                <a:cxn ang="0">
                  <a:pos x="246" y="265"/>
                </a:cxn>
                <a:cxn ang="0">
                  <a:pos x="334" y="264"/>
                </a:cxn>
                <a:cxn ang="0">
                  <a:pos x="378" y="235"/>
                </a:cxn>
                <a:cxn ang="0">
                  <a:pos x="389" y="184"/>
                </a:cxn>
                <a:cxn ang="0">
                  <a:pos x="369" y="91"/>
                </a:cxn>
                <a:cxn ang="0">
                  <a:pos x="327" y="43"/>
                </a:cxn>
                <a:cxn ang="0">
                  <a:pos x="233" y="8"/>
                </a:cxn>
                <a:cxn ang="0">
                  <a:pos x="156" y="1"/>
                </a:cxn>
                <a:cxn ang="0">
                  <a:pos x="140" y="14"/>
                </a:cxn>
                <a:cxn ang="0">
                  <a:pos x="148" y="42"/>
                </a:cxn>
                <a:cxn ang="0">
                  <a:pos x="185" y="47"/>
                </a:cxn>
                <a:cxn ang="0">
                  <a:pos x="286" y="73"/>
                </a:cxn>
                <a:cxn ang="0">
                  <a:pos x="335" y="117"/>
                </a:cxn>
                <a:cxn ang="0">
                  <a:pos x="344" y="175"/>
                </a:cxn>
                <a:cxn ang="0">
                  <a:pos x="337" y="206"/>
                </a:cxn>
                <a:cxn ang="0">
                  <a:pos x="282" y="222"/>
                </a:cxn>
                <a:cxn ang="0">
                  <a:pos x="232" y="214"/>
                </a:cxn>
                <a:cxn ang="0">
                  <a:pos x="223" y="204"/>
                </a:cxn>
                <a:cxn ang="0">
                  <a:pos x="216" y="184"/>
                </a:cxn>
                <a:cxn ang="0">
                  <a:pos x="181" y="146"/>
                </a:cxn>
                <a:cxn ang="0">
                  <a:pos x="122" y="129"/>
                </a:cxn>
                <a:cxn ang="0">
                  <a:pos x="61" y="134"/>
                </a:cxn>
                <a:cxn ang="0">
                  <a:pos x="17" y="164"/>
                </a:cxn>
                <a:cxn ang="0">
                  <a:pos x="2" y="209"/>
                </a:cxn>
                <a:cxn ang="0">
                  <a:pos x="11" y="244"/>
                </a:cxn>
                <a:cxn ang="0">
                  <a:pos x="83" y="287"/>
                </a:cxn>
                <a:cxn ang="0">
                  <a:pos x="216" y="337"/>
                </a:cxn>
                <a:cxn ang="0">
                  <a:pos x="257" y="355"/>
                </a:cxn>
                <a:cxn ang="0">
                  <a:pos x="267" y="357"/>
                </a:cxn>
                <a:cxn ang="0">
                  <a:pos x="286" y="375"/>
                </a:cxn>
                <a:cxn ang="0">
                  <a:pos x="327" y="418"/>
                </a:cxn>
                <a:cxn ang="0">
                  <a:pos x="338" y="472"/>
                </a:cxn>
                <a:cxn ang="0">
                  <a:pos x="325" y="525"/>
                </a:cxn>
                <a:cxn ang="0">
                  <a:pos x="295" y="561"/>
                </a:cxn>
                <a:cxn ang="0">
                  <a:pos x="223" y="589"/>
                </a:cxn>
                <a:cxn ang="0">
                  <a:pos x="182" y="592"/>
                </a:cxn>
                <a:cxn ang="0">
                  <a:pos x="161" y="608"/>
                </a:cxn>
                <a:cxn ang="0">
                  <a:pos x="163" y="625"/>
                </a:cxn>
                <a:cxn ang="0">
                  <a:pos x="180" y="639"/>
                </a:cxn>
                <a:cxn ang="0">
                  <a:pos x="244" y="633"/>
                </a:cxn>
                <a:cxn ang="0">
                  <a:pos x="330" y="589"/>
                </a:cxn>
                <a:cxn ang="0">
                  <a:pos x="381" y="512"/>
                </a:cxn>
                <a:cxn ang="0">
                  <a:pos x="380" y="436"/>
                </a:cxn>
                <a:cxn ang="0">
                  <a:pos x="354" y="376"/>
                </a:cxn>
                <a:cxn ang="0">
                  <a:pos x="301" y="328"/>
                </a:cxn>
                <a:cxn ang="0">
                  <a:pos x="221" y="290"/>
                </a:cxn>
                <a:cxn ang="0">
                  <a:pos x="108" y="248"/>
                </a:cxn>
                <a:cxn ang="0">
                  <a:pos x="58" y="222"/>
                </a:cxn>
                <a:cxn ang="0">
                  <a:pos x="54" y="198"/>
                </a:cxn>
                <a:cxn ang="0">
                  <a:pos x="72" y="180"/>
                </a:cxn>
              </a:cxnLst>
              <a:rect l="0" t="0" r="r" b="b"/>
              <a:pathLst>
                <a:path w="389" h="639">
                  <a:moveTo>
                    <a:pt x="92" y="174"/>
                  </a:moveTo>
                  <a:lnTo>
                    <a:pt x="92" y="174"/>
                  </a:lnTo>
                  <a:lnTo>
                    <a:pt x="102" y="174"/>
                  </a:lnTo>
                  <a:lnTo>
                    <a:pt x="114" y="174"/>
                  </a:lnTo>
                  <a:lnTo>
                    <a:pt x="126" y="175"/>
                  </a:lnTo>
                  <a:lnTo>
                    <a:pt x="139" y="179"/>
                  </a:lnTo>
                  <a:lnTo>
                    <a:pt x="151" y="183"/>
                  </a:lnTo>
                  <a:lnTo>
                    <a:pt x="161" y="188"/>
                  </a:lnTo>
                  <a:lnTo>
                    <a:pt x="169" y="196"/>
                  </a:lnTo>
                  <a:lnTo>
                    <a:pt x="173" y="200"/>
                  </a:lnTo>
                  <a:lnTo>
                    <a:pt x="176" y="204"/>
                  </a:lnTo>
                  <a:lnTo>
                    <a:pt x="176" y="204"/>
                  </a:lnTo>
                  <a:lnTo>
                    <a:pt x="177" y="212"/>
                  </a:lnTo>
                  <a:lnTo>
                    <a:pt x="180" y="218"/>
                  </a:lnTo>
                  <a:lnTo>
                    <a:pt x="180" y="218"/>
                  </a:lnTo>
                  <a:lnTo>
                    <a:pt x="182" y="225"/>
                  </a:lnTo>
                  <a:lnTo>
                    <a:pt x="187" y="231"/>
                  </a:lnTo>
                  <a:lnTo>
                    <a:pt x="187" y="231"/>
                  </a:lnTo>
                  <a:lnTo>
                    <a:pt x="193" y="238"/>
                  </a:lnTo>
                  <a:lnTo>
                    <a:pt x="199" y="244"/>
                  </a:lnTo>
                  <a:lnTo>
                    <a:pt x="206" y="249"/>
                  </a:lnTo>
                  <a:lnTo>
                    <a:pt x="214" y="253"/>
                  </a:lnTo>
                  <a:lnTo>
                    <a:pt x="229" y="260"/>
                  </a:lnTo>
                  <a:lnTo>
                    <a:pt x="246" y="265"/>
                  </a:lnTo>
                  <a:lnTo>
                    <a:pt x="246" y="265"/>
                  </a:lnTo>
                  <a:lnTo>
                    <a:pt x="266" y="268"/>
                  </a:lnTo>
                  <a:lnTo>
                    <a:pt x="288" y="269"/>
                  </a:lnTo>
                  <a:lnTo>
                    <a:pt x="312" y="268"/>
                  </a:lnTo>
                  <a:lnTo>
                    <a:pt x="322" y="266"/>
                  </a:lnTo>
                  <a:lnTo>
                    <a:pt x="334" y="264"/>
                  </a:lnTo>
                  <a:lnTo>
                    <a:pt x="344" y="260"/>
                  </a:lnTo>
                  <a:lnTo>
                    <a:pt x="355" y="255"/>
                  </a:lnTo>
                  <a:lnTo>
                    <a:pt x="364" y="249"/>
                  </a:lnTo>
                  <a:lnTo>
                    <a:pt x="372" y="243"/>
                  </a:lnTo>
                  <a:lnTo>
                    <a:pt x="378" y="235"/>
                  </a:lnTo>
                  <a:lnTo>
                    <a:pt x="384" y="226"/>
                  </a:lnTo>
                  <a:lnTo>
                    <a:pt x="388" y="215"/>
                  </a:lnTo>
                  <a:lnTo>
                    <a:pt x="389" y="204"/>
                  </a:lnTo>
                  <a:lnTo>
                    <a:pt x="389" y="204"/>
                  </a:lnTo>
                  <a:lnTo>
                    <a:pt x="389" y="184"/>
                  </a:lnTo>
                  <a:lnTo>
                    <a:pt x="388" y="163"/>
                  </a:lnTo>
                  <a:lnTo>
                    <a:pt x="386" y="145"/>
                  </a:lnTo>
                  <a:lnTo>
                    <a:pt x="382" y="127"/>
                  </a:lnTo>
                  <a:lnTo>
                    <a:pt x="377" y="108"/>
                  </a:lnTo>
                  <a:lnTo>
                    <a:pt x="369" y="91"/>
                  </a:lnTo>
                  <a:lnTo>
                    <a:pt x="359" y="74"/>
                  </a:lnTo>
                  <a:lnTo>
                    <a:pt x="344" y="59"/>
                  </a:lnTo>
                  <a:lnTo>
                    <a:pt x="344" y="59"/>
                  </a:lnTo>
                  <a:lnTo>
                    <a:pt x="337" y="51"/>
                  </a:lnTo>
                  <a:lnTo>
                    <a:pt x="327" y="43"/>
                  </a:lnTo>
                  <a:lnTo>
                    <a:pt x="317" y="36"/>
                  </a:lnTo>
                  <a:lnTo>
                    <a:pt x="307" y="31"/>
                  </a:lnTo>
                  <a:lnTo>
                    <a:pt x="283" y="21"/>
                  </a:lnTo>
                  <a:lnTo>
                    <a:pt x="259" y="13"/>
                  </a:lnTo>
                  <a:lnTo>
                    <a:pt x="233" y="8"/>
                  </a:lnTo>
                  <a:lnTo>
                    <a:pt x="208" y="4"/>
                  </a:lnTo>
                  <a:lnTo>
                    <a:pt x="184" y="1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6" y="1"/>
                  </a:lnTo>
                  <a:lnTo>
                    <a:pt x="151" y="2"/>
                  </a:lnTo>
                  <a:lnTo>
                    <a:pt x="148" y="5"/>
                  </a:lnTo>
                  <a:lnTo>
                    <a:pt x="144" y="8"/>
                  </a:lnTo>
                  <a:lnTo>
                    <a:pt x="142" y="10"/>
                  </a:lnTo>
                  <a:lnTo>
                    <a:pt x="140" y="14"/>
                  </a:lnTo>
                  <a:lnTo>
                    <a:pt x="139" y="23"/>
                  </a:lnTo>
                  <a:lnTo>
                    <a:pt x="140" y="31"/>
                  </a:lnTo>
                  <a:lnTo>
                    <a:pt x="142" y="35"/>
                  </a:lnTo>
                  <a:lnTo>
                    <a:pt x="144" y="39"/>
                  </a:lnTo>
                  <a:lnTo>
                    <a:pt x="148" y="42"/>
                  </a:lnTo>
                  <a:lnTo>
                    <a:pt x="151" y="44"/>
                  </a:lnTo>
                  <a:lnTo>
                    <a:pt x="156" y="45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85" y="47"/>
                  </a:lnTo>
                  <a:lnTo>
                    <a:pt x="214" y="51"/>
                  </a:lnTo>
                  <a:lnTo>
                    <a:pt x="242" y="57"/>
                  </a:lnTo>
                  <a:lnTo>
                    <a:pt x="257" y="61"/>
                  </a:lnTo>
                  <a:lnTo>
                    <a:pt x="271" y="66"/>
                  </a:lnTo>
                  <a:lnTo>
                    <a:pt x="286" y="73"/>
                  </a:lnTo>
                  <a:lnTo>
                    <a:pt x="299" y="79"/>
                  </a:lnTo>
                  <a:lnTo>
                    <a:pt x="310" y="87"/>
                  </a:lnTo>
                  <a:lnTo>
                    <a:pt x="320" y="96"/>
                  </a:lnTo>
                  <a:lnTo>
                    <a:pt x="329" y="107"/>
                  </a:lnTo>
                  <a:lnTo>
                    <a:pt x="335" y="117"/>
                  </a:lnTo>
                  <a:lnTo>
                    <a:pt x="339" y="130"/>
                  </a:lnTo>
                  <a:lnTo>
                    <a:pt x="342" y="145"/>
                  </a:lnTo>
                  <a:lnTo>
                    <a:pt x="342" y="145"/>
                  </a:lnTo>
                  <a:lnTo>
                    <a:pt x="343" y="164"/>
                  </a:lnTo>
                  <a:lnTo>
                    <a:pt x="344" y="175"/>
                  </a:lnTo>
                  <a:lnTo>
                    <a:pt x="343" y="185"/>
                  </a:lnTo>
                  <a:lnTo>
                    <a:pt x="343" y="185"/>
                  </a:lnTo>
                  <a:lnTo>
                    <a:pt x="343" y="192"/>
                  </a:lnTo>
                  <a:lnTo>
                    <a:pt x="342" y="197"/>
                  </a:lnTo>
                  <a:lnTo>
                    <a:pt x="337" y="206"/>
                  </a:lnTo>
                  <a:lnTo>
                    <a:pt x="330" y="212"/>
                  </a:lnTo>
                  <a:lnTo>
                    <a:pt x="321" y="217"/>
                  </a:lnTo>
                  <a:lnTo>
                    <a:pt x="312" y="219"/>
                  </a:lnTo>
                  <a:lnTo>
                    <a:pt x="303" y="221"/>
                  </a:lnTo>
                  <a:lnTo>
                    <a:pt x="282" y="222"/>
                  </a:lnTo>
                  <a:lnTo>
                    <a:pt x="282" y="222"/>
                  </a:lnTo>
                  <a:lnTo>
                    <a:pt x="270" y="221"/>
                  </a:lnTo>
                  <a:lnTo>
                    <a:pt x="250" y="219"/>
                  </a:lnTo>
                  <a:lnTo>
                    <a:pt x="241" y="217"/>
                  </a:lnTo>
                  <a:lnTo>
                    <a:pt x="232" y="214"/>
                  </a:lnTo>
                  <a:lnTo>
                    <a:pt x="227" y="212"/>
                  </a:lnTo>
                  <a:lnTo>
                    <a:pt x="224" y="210"/>
                  </a:lnTo>
                  <a:lnTo>
                    <a:pt x="224" y="209"/>
                  </a:lnTo>
                  <a:lnTo>
                    <a:pt x="224" y="209"/>
                  </a:lnTo>
                  <a:lnTo>
                    <a:pt x="223" y="204"/>
                  </a:lnTo>
                  <a:lnTo>
                    <a:pt x="221" y="200"/>
                  </a:lnTo>
                  <a:lnTo>
                    <a:pt x="221" y="200"/>
                  </a:lnTo>
                  <a:lnTo>
                    <a:pt x="220" y="193"/>
                  </a:lnTo>
                  <a:lnTo>
                    <a:pt x="220" y="193"/>
                  </a:lnTo>
                  <a:lnTo>
                    <a:pt x="216" y="184"/>
                  </a:lnTo>
                  <a:lnTo>
                    <a:pt x="211" y="175"/>
                  </a:lnTo>
                  <a:lnTo>
                    <a:pt x="204" y="166"/>
                  </a:lnTo>
                  <a:lnTo>
                    <a:pt x="198" y="159"/>
                  </a:lnTo>
                  <a:lnTo>
                    <a:pt x="190" y="153"/>
                  </a:lnTo>
                  <a:lnTo>
                    <a:pt x="181" y="146"/>
                  </a:lnTo>
                  <a:lnTo>
                    <a:pt x="173" y="142"/>
                  </a:lnTo>
                  <a:lnTo>
                    <a:pt x="163" y="138"/>
                  </a:lnTo>
                  <a:lnTo>
                    <a:pt x="153" y="134"/>
                  </a:lnTo>
                  <a:lnTo>
                    <a:pt x="143" y="132"/>
                  </a:lnTo>
                  <a:lnTo>
                    <a:pt x="122" y="129"/>
                  </a:lnTo>
                  <a:lnTo>
                    <a:pt x="100" y="129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71" y="132"/>
                  </a:lnTo>
                  <a:lnTo>
                    <a:pt x="61" y="134"/>
                  </a:lnTo>
                  <a:lnTo>
                    <a:pt x="51" y="140"/>
                  </a:lnTo>
                  <a:lnTo>
                    <a:pt x="41" y="145"/>
                  </a:lnTo>
                  <a:lnTo>
                    <a:pt x="33" y="150"/>
                  </a:lnTo>
                  <a:lnTo>
                    <a:pt x="25" y="157"/>
                  </a:lnTo>
                  <a:lnTo>
                    <a:pt x="17" y="164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6" y="189"/>
                  </a:lnTo>
                  <a:lnTo>
                    <a:pt x="3" y="198"/>
                  </a:lnTo>
                  <a:lnTo>
                    <a:pt x="2" y="209"/>
                  </a:lnTo>
                  <a:lnTo>
                    <a:pt x="0" y="219"/>
                  </a:lnTo>
                  <a:lnTo>
                    <a:pt x="2" y="229"/>
                  </a:lnTo>
                  <a:lnTo>
                    <a:pt x="4" y="238"/>
                  </a:lnTo>
                  <a:lnTo>
                    <a:pt x="7" y="242"/>
                  </a:lnTo>
                  <a:lnTo>
                    <a:pt x="11" y="244"/>
                  </a:lnTo>
                  <a:lnTo>
                    <a:pt x="11" y="244"/>
                  </a:lnTo>
                  <a:lnTo>
                    <a:pt x="21" y="253"/>
                  </a:lnTo>
                  <a:lnTo>
                    <a:pt x="33" y="261"/>
                  </a:lnTo>
                  <a:lnTo>
                    <a:pt x="58" y="276"/>
                  </a:lnTo>
                  <a:lnTo>
                    <a:pt x="83" y="287"/>
                  </a:lnTo>
                  <a:lnTo>
                    <a:pt x="110" y="298"/>
                  </a:lnTo>
                  <a:lnTo>
                    <a:pt x="164" y="316"/>
                  </a:lnTo>
                  <a:lnTo>
                    <a:pt x="190" y="327"/>
                  </a:lnTo>
                  <a:lnTo>
                    <a:pt x="216" y="337"/>
                  </a:lnTo>
                  <a:lnTo>
                    <a:pt x="216" y="337"/>
                  </a:lnTo>
                  <a:lnTo>
                    <a:pt x="220" y="341"/>
                  </a:lnTo>
                  <a:lnTo>
                    <a:pt x="227" y="345"/>
                  </a:lnTo>
                  <a:lnTo>
                    <a:pt x="227" y="345"/>
                  </a:lnTo>
                  <a:lnTo>
                    <a:pt x="241" y="350"/>
                  </a:lnTo>
                  <a:lnTo>
                    <a:pt x="257" y="355"/>
                  </a:lnTo>
                  <a:lnTo>
                    <a:pt x="257" y="355"/>
                  </a:lnTo>
                  <a:lnTo>
                    <a:pt x="261" y="355"/>
                  </a:lnTo>
                  <a:lnTo>
                    <a:pt x="261" y="355"/>
                  </a:lnTo>
                  <a:lnTo>
                    <a:pt x="267" y="357"/>
                  </a:lnTo>
                  <a:lnTo>
                    <a:pt x="267" y="357"/>
                  </a:lnTo>
                  <a:lnTo>
                    <a:pt x="263" y="357"/>
                  </a:lnTo>
                  <a:lnTo>
                    <a:pt x="263" y="357"/>
                  </a:lnTo>
                  <a:lnTo>
                    <a:pt x="267" y="359"/>
                  </a:lnTo>
                  <a:lnTo>
                    <a:pt x="267" y="359"/>
                  </a:lnTo>
                  <a:lnTo>
                    <a:pt x="286" y="375"/>
                  </a:lnTo>
                  <a:lnTo>
                    <a:pt x="308" y="393"/>
                  </a:lnTo>
                  <a:lnTo>
                    <a:pt x="308" y="393"/>
                  </a:lnTo>
                  <a:lnTo>
                    <a:pt x="316" y="401"/>
                  </a:lnTo>
                  <a:lnTo>
                    <a:pt x="322" y="409"/>
                  </a:lnTo>
                  <a:lnTo>
                    <a:pt x="327" y="418"/>
                  </a:lnTo>
                  <a:lnTo>
                    <a:pt x="333" y="429"/>
                  </a:lnTo>
                  <a:lnTo>
                    <a:pt x="335" y="439"/>
                  </a:lnTo>
                  <a:lnTo>
                    <a:pt x="338" y="450"/>
                  </a:lnTo>
                  <a:lnTo>
                    <a:pt x="339" y="461"/>
                  </a:lnTo>
                  <a:lnTo>
                    <a:pt x="338" y="472"/>
                  </a:lnTo>
                  <a:lnTo>
                    <a:pt x="338" y="484"/>
                  </a:lnTo>
                  <a:lnTo>
                    <a:pt x="335" y="494"/>
                  </a:lnTo>
                  <a:lnTo>
                    <a:pt x="333" y="506"/>
                  </a:lnTo>
                  <a:lnTo>
                    <a:pt x="329" y="516"/>
                  </a:lnTo>
                  <a:lnTo>
                    <a:pt x="325" y="525"/>
                  </a:lnTo>
                  <a:lnTo>
                    <a:pt x="320" y="535"/>
                  </a:lnTo>
                  <a:lnTo>
                    <a:pt x="313" y="544"/>
                  </a:lnTo>
                  <a:lnTo>
                    <a:pt x="307" y="552"/>
                  </a:lnTo>
                  <a:lnTo>
                    <a:pt x="307" y="552"/>
                  </a:lnTo>
                  <a:lnTo>
                    <a:pt x="295" y="561"/>
                  </a:lnTo>
                  <a:lnTo>
                    <a:pt x="283" y="569"/>
                  </a:lnTo>
                  <a:lnTo>
                    <a:pt x="269" y="575"/>
                  </a:lnTo>
                  <a:lnTo>
                    <a:pt x="254" y="582"/>
                  </a:lnTo>
                  <a:lnTo>
                    <a:pt x="238" y="586"/>
                  </a:lnTo>
                  <a:lnTo>
                    <a:pt x="223" y="589"/>
                  </a:lnTo>
                  <a:lnTo>
                    <a:pt x="208" y="592"/>
                  </a:lnTo>
                  <a:lnTo>
                    <a:pt x="193" y="593"/>
                  </a:lnTo>
                  <a:lnTo>
                    <a:pt x="193" y="593"/>
                  </a:lnTo>
                  <a:lnTo>
                    <a:pt x="187" y="592"/>
                  </a:lnTo>
                  <a:lnTo>
                    <a:pt x="182" y="592"/>
                  </a:lnTo>
                  <a:lnTo>
                    <a:pt x="177" y="592"/>
                  </a:lnTo>
                  <a:lnTo>
                    <a:pt x="172" y="595"/>
                  </a:lnTo>
                  <a:lnTo>
                    <a:pt x="168" y="597"/>
                  </a:lnTo>
                  <a:lnTo>
                    <a:pt x="164" y="601"/>
                  </a:lnTo>
                  <a:lnTo>
                    <a:pt x="161" y="608"/>
                  </a:lnTo>
                  <a:lnTo>
                    <a:pt x="161" y="614"/>
                  </a:lnTo>
                  <a:lnTo>
                    <a:pt x="161" y="617"/>
                  </a:lnTo>
                  <a:lnTo>
                    <a:pt x="161" y="617"/>
                  </a:lnTo>
                  <a:lnTo>
                    <a:pt x="161" y="621"/>
                  </a:lnTo>
                  <a:lnTo>
                    <a:pt x="163" y="625"/>
                  </a:lnTo>
                  <a:lnTo>
                    <a:pt x="165" y="629"/>
                  </a:lnTo>
                  <a:lnTo>
                    <a:pt x="168" y="633"/>
                  </a:lnTo>
                  <a:lnTo>
                    <a:pt x="172" y="635"/>
                  </a:lnTo>
                  <a:lnTo>
                    <a:pt x="176" y="638"/>
                  </a:lnTo>
                  <a:lnTo>
                    <a:pt x="180" y="639"/>
                  </a:lnTo>
                  <a:lnTo>
                    <a:pt x="184" y="639"/>
                  </a:lnTo>
                  <a:lnTo>
                    <a:pt x="184" y="639"/>
                  </a:lnTo>
                  <a:lnTo>
                    <a:pt x="204" y="639"/>
                  </a:lnTo>
                  <a:lnTo>
                    <a:pt x="224" y="637"/>
                  </a:lnTo>
                  <a:lnTo>
                    <a:pt x="244" y="633"/>
                  </a:lnTo>
                  <a:lnTo>
                    <a:pt x="262" y="626"/>
                  </a:lnTo>
                  <a:lnTo>
                    <a:pt x="282" y="620"/>
                  </a:lnTo>
                  <a:lnTo>
                    <a:pt x="299" y="610"/>
                  </a:lnTo>
                  <a:lnTo>
                    <a:pt x="316" y="601"/>
                  </a:lnTo>
                  <a:lnTo>
                    <a:pt x="330" y="589"/>
                  </a:lnTo>
                  <a:lnTo>
                    <a:pt x="344" y="576"/>
                  </a:lnTo>
                  <a:lnTo>
                    <a:pt x="356" y="562"/>
                  </a:lnTo>
                  <a:lnTo>
                    <a:pt x="367" y="546"/>
                  </a:lnTo>
                  <a:lnTo>
                    <a:pt x="375" y="529"/>
                  </a:lnTo>
                  <a:lnTo>
                    <a:pt x="381" y="512"/>
                  </a:lnTo>
                  <a:lnTo>
                    <a:pt x="385" y="493"/>
                  </a:lnTo>
                  <a:lnTo>
                    <a:pt x="385" y="472"/>
                  </a:lnTo>
                  <a:lnTo>
                    <a:pt x="382" y="451"/>
                  </a:lnTo>
                  <a:lnTo>
                    <a:pt x="382" y="451"/>
                  </a:lnTo>
                  <a:lnTo>
                    <a:pt x="380" y="436"/>
                  </a:lnTo>
                  <a:lnTo>
                    <a:pt x="376" y="422"/>
                  </a:lnTo>
                  <a:lnTo>
                    <a:pt x="372" y="409"/>
                  </a:lnTo>
                  <a:lnTo>
                    <a:pt x="367" y="397"/>
                  </a:lnTo>
                  <a:lnTo>
                    <a:pt x="360" y="387"/>
                  </a:lnTo>
                  <a:lnTo>
                    <a:pt x="354" y="376"/>
                  </a:lnTo>
                  <a:lnTo>
                    <a:pt x="346" y="366"/>
                  </a:lnTo>
                  <a:lnTo>
                    <a:pt x="338" y="358"/>
                  </a:lnTo>
                  <a:lnTo>
                    <a:pt x="330" y="349"/>
                  </a:lnTo>
                  <a:lnTo>
                    <a:pt x="321" y="342"/>
                  </a:lnTo>
                  <a:lnTo>
                    <a:pt x="301" y="328"/>
                  </a:lnTo>
                  <a:lnTo>
                    <a:pt x="279" y="317"/>
                  </a:lnTo>
                  <a:lnTo>
                    <a:pt x="257" y="307"/>
                  </a:lnTo>
                  <a:lnTo>
                    <a:pt x="257" y="307"/>
                  </a:lnTo>
                  <a:lnTo>
                    <a:pt x="233" y="295"/>
                  </a:lnTo>
                  <a:lnTo>
                    <a:pt x="221" y="290"/>
                  </a:lnTo>
                  <a:lnTo>
                    <a:pt x="210" y="286"/>
                  </a:lnTo>
                  <a:lnTo>
                    <a:pt x="210" y="286"/>
                  </a:lnTo>
                  <a:lnTo>
                    <a:pt x="176" y="276"/>
                  </a:lnTo>
                  <a:lnTo>
                    <a:pt x="142" y="263"/>
                  </a:lnTo>
                  <a:lnTo>
                    <a:pt x="108" y="248"/>
                  </a:lnTo>
                  <a:lnTo>
                    <a:pt x="75" y="234"/>
                  </a:lnTo>
                  <a:lnTo>
                    <a:pt x="75" y="234"/>
                  </a:lnTo>
                  <a:lnTo>
                    <a:pt x="68" y="230"/>
                  </a:lnTo>
                  <a:lnTo>
                    <a:pt x="63" y="226"/>
                  </a:lnTo>
                  <a:lnTo>
                    <a:pt x="58" y="222"/>
                  </a:lnTo>
                  <a:lnTo>
                    <a:pt x="55" y="218"/>
                  </a:lnTo>
                  <a:lnTo>
                    <a:pt x="54" y="213"/>
                  </a:lnTo>
                  <a:lnTo>
                    <a:pt x="53" y="208"/>
                  </a:lnTo>
                  <a:lnTo>
                    <a:pt x="53" y="204"/>
                  </a:lnTo>
                  <a:lnTo>
                    <a:pt x="54" y="198"/>
                  </a:lnTo>
                  <a:lnTo>
                    <a:pt x="55" y="195"/>
                  </a:lnTo>
                  <a:lnTo>
                    <a:pt x="59" y="191"/>
                  </a:lnTo>
                  <a:lnTo>
                    <a:pt x="63" y="187"/>
                  </a:lnTo>
                  <a:lnTo>
                    <a:pt x="67" y="183"/>
                  </a:lnTo>
                  <a:lnTo>
                    <a:pt x="72" y="180"/>
                  </a:lnTo>
                  <a:lnTo>
                    <a:pt x="79" y="178"/>
                  </a:lnTo>
                  <a:lnTo>
                    <a:pt x="85" y="175"/>
                  </a:lnTo>
                  <a:lnTo>
                    <a:pt x="92" y="174"/>
                  </a:lnTo>
                  <a:lnTo>
                    <a:pt x="92" y="17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130"/>
            <p:cNvSpPr/>
            <p:nvPr/>
          </p:nvSpPr>
          <p:spPr bwMode="auto">
            <a:xfrm>
              <a:off x="4273551" y="4613275"/>
              <a:ext cx="3175" cy="1588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7" h="2">
                  <a:moveTo>
                    <a:pt x="5" y="2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131"/>
            <p:cNvSpPr/>
            <p:nvPr/>
          </p:nvSpPr>
          <p:spPr bwMode="auto">
            <a:xfrm>
              <a:off x="4224338" y="4500563"/>
              <a:ext cx="153988" cy="254000"/>
            </a:xfrm>
            <a:custGeom>
              <a:avLst/>
              <a:gdLst/>
              <a:ahLst/>
              <a:cxnLst>
                <a:cxn ang="0">
                  <a:pos x="261" y="464"/>
                </a:cxn>
                <a:cxn ang="0">
                  <a:pos x="214" y="440"/>
                </a:cxn>
                <a:cxn ang="0">
                  <a:pos x="209" y="422"/>
                </a:cxn>
                <a:cxn ang="0">
                  <a:pos x="189" y="396"/>
                </a:cxn>
                <a:cxn ang="0">
                  <a:pos x="141" y="375"/>
                </a:cxn>
                <a:cxn ang="0">
                  <a:pos x="53" y="376"/>
                </a:cxn>
                <a:cxn ang="0">
                  <a:pos x="9" y="404"/>
                </a:cxn>
                <a:cxn ang="0">
                  <a:pos x="0" y="456"/>
                </a:cxn>
                <a:cxn ang="0">
                  <a:pos x="18" y="548"/>
                </a:cxn>
                <a:cxn ang="0">
                  <a:pos x="61" y="596"/>
                </a:cxn>
                <a:cxn ang="0">
                  <a:pos x="154" y="633"/>
                </a:cxn>
                <a:cxn ang="0">
                  <a:pos x="232" y="639"/>
                </a:cxn>
                <a:cxn ang="0">
                  <a:pos x="247" y="625"/>
                </a:cxn>
                <a:cxn ang="0">
                  <a:pos x="240" y="599"/>
                </a:cxn>
                <a:cxn ang="0">
                  <a:pos x="202" y="592"/>
                </a:cxn>
                <a:cxn ang="0">
                  <a:pos x="103" y="567"/>
                </a:cxn>
                <a:cxn ang="0">
                  <a:pos x="53" y="521"/>
                </a:cxn>
                <a:cxn ang="0">
                  <a:pos x="44" y="465"/>
                </a:cxn>
                <a:cxn ang="0">
                  <a:pos x="52" y="434"/>
                </a:cxn>
                <a:cxn ang="0">
                  <a:pos x="106" y="418"/>
                </a:cxn>
                <a:cxn ang="0">
                  <a:pos x="155" y="425"/>
                </a:cxn>
                <a:cxn ang="0">
                  <a:pos x="164" y="435"/>
                </a:cxn>
                <a:cxn ang="0">
                  <a:pos x="172" y="456"/>
                </a:cxn>
                <a:cxn ang="0">
                  <a:pos x="206" y="493"/>
                </a:cxn>
                <a:cxn ang="0">
                  <a:pos x="266" y="510"/>
                </a:cxn>
                <a:cxn ang="0">
                  <a:pos x="327" y="504"/>
                </a:cxn>
                <a:cxn ang="0">
                  <a:pos x="370" y="474"/>
                </a:cxn>
                <a:cxn ang="0">
                  <a:pos x="387" y="430"/>
                </a:cxn>
                <a:cxn ang="0">
                  <a:pos x="378" y="395"/>
                </a:cxn>
                <a:cxn ang="0">
                  <a:pos x="304" y="351"/>
                </a:cxn>
                <a:cxn ang="0">
                  <a:pos x="172" y="302"/>
                </a:cxn>
                <a:cxn ang="0">
                  <a:pos x="130" y="285"/>
                </a:cxn>
                <a:cxn ang="0">
                  <a:pos x="121" y="282"/>
                </a:cxn>
                <a:cxn ang="0">
                  <a:pos x="102" y="264"/>
                </a:cxn>
                <a:cxn ang="0">
                  <a:pos x="60" y="221"/>
                </a:cxn>
                <a:cxn ang="0">
                  <a:pos x="49" y="167"/>
                </a:cxn>
                <a:cxn ang="0">
                  <a:pos x="64" y="113"/>
                </a:cxn>
                <a:cxn ang="0">
                  <a:pos x="92" y="79"/>
                </a:cxn>
                <a:cxn ang="0">
                  <a:pos x="164" y="49"/>
                </a:cxn>
                <a:cxn ang="0">
                  <a:pos x="205" y="48"/>
                </a:cxn>
                <a:cxn ang="0">
                  <a:pos x="226" y="32"/>
                </a:cxn>
                <a:cxn ang="0">
                  <a:pos x="225" y="14"/>
                </a:cxn>
                <a:cxn ang="0">
                  <a:pos x="209" y="1"/>
                </a:cxn>
                <a:cxn ang="0">
                  <a:pos x="145" y="8"/>
                </a:cxn>
                <a:cxn ang="0">
                  <a:pos x="57" y="51"/>
                </a:cxn>
                <a:cxn ang="0">
                  <a:pos x="7" y="128"/>
                </a:cxn>
                <a:cxn ang="0">
                  <a:pos x="7" y="204"/>
                </a:cxn>
                <a:cxn ang="0">
                  <a:pos x="35" y="264"/>
                </a:cxn>
                <a:cxn ang="0">
                  <a:pos x="87" y="311"/>
                </a:cxn>
                <a:cxn ang="0">
                  <a:pos x="166" y="349"/>
                </a:cxn>
                <a:cxn ang="0">
                  <a:pos x="280" y="391"/>
                </a:cxn>
                <a:cxn ang="0">
                  <a:pos x="329" y="418"/>
                </a:cxn>
                <a:cxn ang="0">
                  <a:pos x="334" y="440"/>
                </a:cxn>
                <a:cxn ang="0">
                  <a:pos x="315" y="460"/>
                </a:cxn>
              </a:cxnLst>
              <a:rect l="0" t="0" r="r" b="b"/>
              <a:pathLst>
                <a:path w="387" h="639">
                  <a:moveTo>
                    <a:pt x="295" y="465"/>
                  </a:moveTo>
                  <a:lnTo>
                    <a:pt x="295" y="465"/>
                  </a:lnTo>
                  <a:lnTo>
                    <a:pt x="286" y="465"/>
                  </a:lnTo>
                  <a:lnTo>
                    <a:pt x="274" y="465"/>
                  </a:lnTo>
                  <a:lnTo>
                    <a:pt x="261" y="464"/>
                  </a:lnTo>
                  <a:lnTo>
                    <a:pt x="249" y="461"/>
                  </a:lnTo>
                  <a:lnTo>
                    <a:pt x="238" y="457"/>
                  </a:lnTo>
                  <a:lnTo>
                    <a:pt x="226" y="451"/>
                  </a:lnTo>
                  <a:lnTo>
                    <a:pt x="218" y="444"/>
                  </a:lnTo>
                  <a:lnTo>
                    <a:pt x="214" y="440"/>
                  </a:lnTo>
                  <a:lnTo>
                    <a:pt x="213" y="435"/>
                  </a:lnTo>
                  <a:lnTo>
                    <a:pt x="213" y="435"/>
                  </a:lnTo>
                  <a:lnTo>
                    <a:pt x="211" y="427"/>
                  </a:lnTo>
                  <a:lnTo>
                    <a:pt x="209" y="422"/>
                  </a:lnTo>
                  <a:lnTo>
                    <a:pt x="209" y="422"/>
                  </a:lnTo>
                  <a:lnTo>
                    <a:pt x="205" y="414"/>
                  </a:lnTo>
                  <a:lnTo>
                    <a:pt x="201" y="408"/>
                  </a:lnTo>
                  <a:lnTo>
                    <a:pt x="201" y="408"/>
                  </a:lnTo>
                  <a:lnTo>
                    <a:pt x="196" y="401"/>
                  </a:lnTo>
                  <a:lnTo>
                    <a:pt x="189" y="396"/>
                  </a:lnTo>
                  <a:lnTo>
                    <a:pt x="181" y="391"/>
                  </a:lnTo>
                  <a:lnTo>
                    <a:pt x="175" y="387"/>
                  </a:lnTo>
                  <a:lnTo>
                    <a:pt x="158" y="379"/>
                  </a:lnTo>
                  <a:lnTo>
                    <a:pt x="141" y="375"/>
                  </a:lnTo>
                  <a:lnTo>
                    <a:pt x="141" y="375"/>
                  </a:lnTo>
                  <a:lnTo>
                    <a:pt x="123" y="371"/>
                  </a:lnTo>
                  <a:lnTo>
                    <a:pt x="100" y="370"/>
                  </a:lnTo>
                  <a:lnTo>
                    <a:pt x="77" y="371"/>
                  </a:lnTo>
                  <a:lnTo>
                    <a:pt x="65" y="374"/>
                  </a:lnTo>
                  <a:lnTo>
                    <a:pt x="53" y="376"/>
                  </a:lnTo>
                  <a:lnTo>
                    <a:pt x="43" y="380"/>
                  </a:lnTo>
                  <a:lnTo>
                    <a:pt x="32" y="384"/>
                  </a:lnTo>
                  <a:lnTo>
                    <a:pt x="23" y="389"/>
                  </a:lnTo>
                  <a:lnTo>
                    <a:pt x="15" y="396"/>
                  </a:lnTo>
                  <a:lnTo>
                    <a:pt x="9" y="404"/>
                  </a:lnTo>
                  <a:lnTo>
                    <a:pt x="4" y="413"/>
                  </a:lnTo>
                  <a:lnTo>
                    <a:pt x="1" y="423"/>
                  </a:lnTo>
                  <a:lnTo>
                    <a:pt x="0" y="435"/>
                  </a:lnTo>
                  <a:lnTo>
                    <a:pt x="0" y="435"/>
                  </a:lnTo>
                  <a:lnTo>
                    <a:pt x="0" y="456"/>
                  </a:lnTo>
                  <a:lnTo>
                    <a:pt x="0" y="476"/>
                  </a:lnTo>
                  <a:lnTo>
                    <a:pt x="2" y="495"/>
                  </a:lnTo>
                  <a:lnTo>
                    <a:pt x="5" y="514"/>
                  </a:lnTo>
                  <a:lnTo>
                    <a:pt x="10" y="531"/>
                  </a:lnTo>
                  <a:lnTo>
                    <a:pt x="18" y="548"/>
                  </a:lnTo>
                  <a:lnTo>
                    <a:pt x="30" y="565"/>
                  </a:lnTo>
                  <a:lnTo>
                    <a:pt x="43" y="582"/>
                  </a:lnTo>
                  <a:lnTo>
                    <a:pt x="43" y="582"/>
                  </a:lnTo>
                  <a:lnTo>
                    <a:pt x="52" y="589"/>
                  </a:lnTo>
                  <a:lnTo>
                    <a:pt x="61" y="596"/>
                  </a:lnTo>
                  <a:lnTo>
                    <a:pt x="70" y="603"/>
                  </a:lnTo>
                  <a:lnTo>
                    <a:pt x="82" y="609"/>
                  </a:lnTo>
                  <a:lnTo>
                    <a:pt x="104" y="620"/>
                  </a:lnTo>
                  <a:lnTo>
                    <a:pt x="129" y="627"/>
                  </a:lnTo>
                  <a:lnTo>
                    <a:pt x="154" y="633"/>
                  </a:lnTo>
                  <a:lnTo>
                    <a:pt x="179" y="637"/>
                  </a:lnTo>
                  <a:lnTo>
                    <a:pt x="204" y="639"/>
                  </a:lnTo>
                  <a:lnTo>
                    <a:pt x="227" y="639"/>
                  </a:lnTo>
                  <a:lnTo>
                    <a:pt x="227" y="639"/>
                  </a:lnTo>
                  <a:lnTo>
                    <a:pt x="232" y="639"/>
                  </a:lnTo>
                  <a:lnTo>
                    <a:pt x="236" y="638"/>
                  </a:lnTo>
                  <a:lnTo>
                    <a:pt x="240" y="635"/>
                  </a:lnTo>
                  <a:lnTo>
                    <a:pt x="243" y="633"/>
                  </a:lnTo>
                  <a:lnTo>
                    <a:pt x="246" y="629"/>
                  </a:lnTo>
                  <a:lnTo>
                    <a:pt x="247" y="625"/>
                  </a:lnTo>
                  <a:lnTo>
                    <a:pt x="249" y="617"/>
                  </a:lnTo>
                  <a:lnTo>
                    <a:pt x="247" y="608"/>
                  </a:lnTo>
                  <a:lnTo>
                    <a:pt x="246" y="604"/>
                  </a:lnTo>
                  <a:lnTo>
                    <a:pt x="243" y="601"/>
                  </a:lnTo>
                  <a:lnTo>
                    <a:pt x="240" y="599"/>
                  </a:lnTo>
                  <a:lnTo>
                    <a:pt x="236" y="596"/>
                  </a:lnTo>
                  <a:lnTo>
                    <a:pt x="232" y="595"/>
                  </a:lnTo>
                  <a:lnTo>
                    <a:pt x="227" y="593"/>
                  </a:lnTo>
                  <a:lnTo>
                    <a:pt x="227" y="593"/>
                  </a:lnTo>
                  <a:lnTo>
                    <a:pt x="202" y="592"/>
                  </a:lnTo>
                  <a:lnTo>
                    <a:pt x="175" y="589"/>
                  </a:lnTo>
                  <a:lnTo>
                    <a:pt x="145" y="583"/>
                  </a:lnTo>
                  <a:lnTo>
                    <a:pt x="130" y="579"/>
                  </a:lnTo>
                  <a:lnTo>
                    <a:pt x="116" y="574"/>
                  </a:lnTo>
                  <a:lnTo>
                    <a:pt x="103" y="567"/>
                  </a:lnTo>
                  <a:lnTo>
                    <a:pt x="90" y="561"/>
                  </a:lnTo>
                  <a:lnTo>
                    <a:pt x="78" y="552"/>
                  </a:lnTo>
                  <a:lnTo>
                    <a:pt x="68" y="542"/>
                  </a:lnTo>
                  <a:lnTo>
                    <a:pt x="60" y="533"/>
                  </a:lnTo>
                  <a:lnTo>
                    <a:pt x="53" y="521"/>
                  </a:lnTo>
                  <a:lnTo>
                    <a:pt x="48" y="508"/>
                  </a:lnTo>
                  <a:lnTo>
                    <a:pt x="47" y="495"/>
                  </a:lnTo>
                  <a:lnTo>
                    <a:pt x="47" y="495"/>
                  </a:lnTo>
                  <a:lnTo>
                    <a:pt x="44" y="474"/>
                  </a:lnTo>
                  <a:lnTo>
                    <a:pt x="44" y="465"/>
                  </a:lnTo>
                  <a:lnTo>
                    <a:pt x="44" y="453"/>
                  </a:lnTo>
                  <a:lnTo>
                    <a:pt x="44" y="453"/>
                  </a:lnTo>
                  <a:lnTo>
                    <a:pt x="45" y="448"/>
                  </a:lnTo>
                  <a:lnTo>
                    <a:pt x="47" y="443"/>
                  </a:lnTo>
                  <a:lnTo>
                    <a:pt x="52" y="434"/>
                  </a:lnTo>
                  <a:lnTo>
                    <a:pt x="58" y="427"/>
                  </a:lnTo>
                  <a:lnTo>
                    <a:pt x="66" y="423"/>
                  </a:lnTo>
                  <a:lnTo>
                    <a:pt x="75" y="419"/>
                  </a:lnTo>
                  <a:lnTo>
                    <a:pt x="86" y="418"/>
                  </a:lnTo>
                  <a:lnTo>
                    <a:pt x="106" y="418"/>
                  </a:lnTo>
                  <a:lnTo>
                    <a:pt x="106" y="418"/>
                  </a:lnTo>
                  <a:lnTo>
                    <a:pt x="117" y="418"/>
                  </a:lnTo>
                  <a:lnTo>
                    <a:pt x="137" y="421"/>
                  </a:lnTo>
                  <a:lnTo>
                    <a:pt x="147" y="422"/>
                  </a:lnTo>
                  <a:lnTo>
                    <a:pt x="155" y="425"/>
                  </a:lnTo>
                  <a:lnTo>
                    <a:pt x="162" y="427"/>
                  </a:lnTo>
                  <a:lnTo>
                    <a:pt x="163" y="429"/>
                  </a:lnTo>
                  <a:lnTo>
                    <a:pt x="164" y="431"/>
                  </a:lnTo>
                  <a:lnTo>
                    <a:pt x="164" y="431"/>
                  </a:lnTo>
                  <a:lnTo>
                    <a:pt x="164" y="435"/>
                  </a:lnTo>
                  <a:lnTo>
                    <a:pt x="167" y="440"/>
                  </a:lnTo>
                  <a:lnTo>
                    <a:pt x="167" y="440"/>
                  </a:lnTo>
                  <a:lnTo>
                    <a:pt x="167" y="446"/>
                  </a:lnTo>
                  <a:lnTo>
                    <a:pt x="167" y="446"/>
                  </a:lnTo>
                  <a:lnTo>
                    <a:pt x="172" y="456"/>
                  </a:lnTo>
                  <a:lnTo>
                    <a:pt x="177" y="465"/>
                  </a:lnTo>
                  <a:lnTo>
                    <a:pt x="183" y="473"/>
                  </a:lnTo>
                  <a:lnTo>
                    <a:pt x="191" y="481"/>
                  </a:lnTo>
                  <a:lnTo>
                    <a:pt x="198" y="487"/>
                  </a:lnTo>
                  <a:lnTo>
                    <a:pt x="206" y="493"/>
                  </a:lnTo>
                  <a:lnTo>
                    <a:pt x="215" y="498"/>
                  </a:lnTo>
                  <a:lnTo>
                    <a:pt x="225" y="502"/>
                  </a:lnTo>
                  <a:lnTo>
                    <a:pt x="235" y="504"/>
                  </a:lnTo>
                  <a:lnTo>
                    <a:pt x="246" y="507"/>
                  </a:lnTo>
                  <a:lnTo>
                    <a:pt x="266" y="510"/>
                  </a:lnTo>
                  <a:lnTo>
                    <a:pt x="287" y="511"/>
                  </a:lnTo>
                  <a:lnTo>
                    <a:pt x="308" y="510"/>
                  </a:lnTo>
                  <a:lnTo>
                    <a:pt x="308" y="510"/>
                  </a:lnTo>
                  <a:lnTo>
                    <a:pt x="317" y="507"/>
                  </a:lnTo>
                  <a:lnTo>
                    <a:pt x="327" y="504"/>
                  </a:lnTo>
                  <a:lnTo>
                    <a:pt x="337" y="501"/>
                  </a:lnTo>
                  <a:lnTo>
                    <a:pt x="346" y="495"/>
                  </a:lnTo>
                  <a:lnTo>
                    <a:pt x="355" y="489"/>
                  </a:lnTo>
                  <a:lnTo>
                    <a:pt x="363" y="482"/>
                  </a:lnTo>
                  <a:lnTo>
                    <a:pt x="370" y="474"/>
                  </a:lnTo>
                  <a:lnTo>
                    <a:pt x="375" y="467"/>
                  </a:lnTo>
                  <a:lnTo>
                    <a:pt x="375" y="467"/>
                  </a:lnTo>
                  <a:lnTo>
                    <a:pt x="382" y="450"/>
                  </a:lnTo>
                  <a:lnTo>
                    <a:pt x="384" y="440"/>
                  </a:lnTo>
                  <a:lnTo>
                    <a:pt x="387" y="430"/>
                  </a:lnTo>
                  <a:lnTo>
                    <a:pt x="387" y="421"/>
                  </a:lnTo>
                  <a:lnTo>
                    <a:pt x="387" y="410"/>
                  </a:lnTo>
                  <a:lnTo>
                    <a:pt x="383" y="402"/>
                  </a:lnTo>
                  <a:lnTo>
                    <a:pt x="380" y="399"/>
                  </a:lnTo>
                  <a:lnTo>
                    <a:pt x="378" y="395"/>
                  </a:lnTo>
                  <a:lnTo>
                    <a:pt x="378" y="395"/>
                  </a:lnTo>
                  <a:lnTo>
                    <a:pt x="366" y="385"/>
                  </a:lnTo>
                  <a:lnTo>
                    <a:pt x="354" y="378"/>
                  </a:lnTo>
                  <a:lnTo>
                    <a:pt x="329" y="363"/>
                  </a:lnTo>
                  <a:lnTo>
                    <a:pt x="304" y="351"/>
                  </a:lnTo>
                  <a:lnTo>
                    <a:pt x="278" y="342"/>
                  </a:lnTo>
                  <a:lnTo>
                    <a:pt x="225" y="323"/>
                  </a:lnTo>
                  <a:lnTo>
                    <a:pt x="198" y="314"/>
                  </a:lnTo>
                  <a:lnTo>
                    <a:pt x="172" y="302"/>
                  </a:lnTo>
                  <a:lnTo>
                    <a:pt x="172" y="302"/>
                  </a:lnTo>
                  <a:lnTo>
                    <a:pt x="167" y="298"/>
                  </a:lnTo>
                  <a:lnTo>
                    <a:pt x="162" y="295"/>
                  </a:lnTo>
                  <a:lnTo>
                    <a:pt x="162" y="295"/>
                  </a:lnTo>
                  <a:lnTo>
                    <a:pt x="146" y="290"/>
                  </a:lnTo>
                  <a:lnTo>
                    <a:pt x="130" y="285"/>
                  </a:lnTo>
                  <a:lnTo>
                    <a:pt x="130" y="285"/>
                  </a:lnTo>
                  <a:lnTo>
                    <a:pt x="126" y="283"/>
                  </a:lnTo>
                  <a:lnTo>
                    <a:pt x="126" y="283"/>
                  </a:lnTo>
                  <a:lnTo>
                    <a:pt x="121" y="282"/>
                  </a:lnTo>
                  <a:lnTo>
                    <a:pt x="121" y="282"/>
                  </a:lnTo>
                  <a:lnTo>
                    <a:pt x="125" y="283"/>
                  </a:lnTo>
                  <a:lnTo>
                    <a:pt x="125" y="283"/>
                  </a:lnTo>
                  <a:lnTo>
                    <a:pt x="120" y="281"/>
                  </a:lnTo>
                  <a:lnTo>
                    <a:pt x="120" y="281"/>
                  </a:lnTo>
                  <a:lnTo>
                    <a:pt x="102" y="264"/>
                  </a:lnTo>
                  <a:lnTo>
                    <a:pt x="81" y="246"/>
                  </a:lnTo>
                  <a:lnTo>
                    <a:pt x="81" y="246"/>
                  </a:lnTo>
                  <a:lnTo>
                    <a:pt x="73" y="239"/>
                  </a:lnTo>
                  <a:lnTo>
                    <a:pt x="65" y="230"/>
                  </a:lnTo>
                  <a:lnTo>
                    <a:pt x="60" y="221"/>
                  </a:lnTo>
                  <a:lnTo>
                    <a:pt x="56" y="210"/>
                  </a:lnTo>
                  <a:lnTo>
                    <a:pt x="52" y="201"/>
                  </a:lnTo>
                  <a:lnTo>
                    <a:pt x="51" y="189"/>
                  </a:lnTo>
                  <a:lnTo>
                    <a:pt x="49" y="179"/>
                  </a:lnTo>
                  <a:lnTo>
                    <a:pt x="49" y="167"/>
                  </a:lnTo>
                  <a:lnTo>
                    <a:pt x="51" y="157"/>
                  </a:lnTo>
                  <a:lnTo>
                    <a:pt x="52" y="145"/>
                  </a:lnTo>
                  <a:lnTo>
                    <a:pt x="55" y="134"/>
                  </a:lnTo>
                  <a:lnTo>
                    <a:pt x="58" y="124"/>
                  </a:lnTo>
                  <a:lnTo>
                    <a:pt x="64" y="113"/>
                  </a:lnTo>
                  <a:lnTo>
                    <a:pt x="69" y="104"/>
                  </a:lnTo>
                  <a:lnTo>
                    <a:pt x="75" y="96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92" y="79"/>
                  </a:lnTo>
                  <a:lnTo>
                    <a:pt x="106" y="70"/>
                  </a:lnTo>
                  <a:lnTo>
                    <a:pt x="119" y="64"/>
                  </a:lnTo>
                  <a:lnTo>
                    <a:pt x="133" y="59"/>
                  </a:lnTo>
                  <a:lnTo>
                    <a:pt x="149" y="53"/>
                  </a:lnTo>
                  <a:lnTo>
                    <a:pt x="164" y="49"/>
                  </a:lnTo>
                  <a:lnTo>
                    <a:pt x="180" y="48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200" y="48"/>
                  </a:lnTo>
                  <a:lnTo>
                    <a:pt x="205" y="48"/>
                  </a:lnTo>
                  <a:lnTo>
                    <a:pt x="210" y="47"/>
                  </a:lnTo>
                  <a:lnTo>
                    <a:pt x="215" y="45"/>
                  </a:lnTo>
                  <a:lnTo>
                    <a:pt x="221" y="42"/>
                  </a:lnTo>
                  <a:lnTo>
                    <a:pt x="223" y="38"/>
                  </a:lnTo>
                  <a:lnTo>
                    <a:pt x="226" y="32"/>
                  </a:lnTo>
                  <a:lnTo>
                    <a:pt x="227" y="26"/>
                  </a:lnTo>
                  <a:lnTo>
                    <a:pt x="227" y="23"/>
                  </a:lnTo>
                  <a:lnTo>
                    <a:pt x="227" y="23"/>
                  </a:lnTo>
                  <a:lnTo>
                    <a:pt x="226" y="18"/>
                  </a:lnTo>
                  <a:lnTo>
                    <a:pt x="225" y="14"/>
                  </a:lnTo>
                  <a:lnTo>
                    <a:pt x="223" y="10"/>
                  </a:lnTo>
                  <a:lnTo>
                    <a:pt x="219" y="6"/>
                  </a:lnTo>
                  <a:lnTo>
                    <a:pt x="217" y="4"/>
                  </a:lnTo>
                  <a:lnTo>
                    <a:pt x="213" y="2"/>
                  </a:lnTo>
                  <a:lnTo>
                    <a:pt x="209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184" y="1"/>
                  </a:lnTo>
                  <a:lnTo>
                    <a:pt x="164" y="4"/>
                  </a:lnTo>
                  <a:lnTo>
                    <a:pt x="145" y="8"/>
                  </a:lnTo>
                  <a:lnTo>
                    <a:pt x="125" y="13"/>
                  </a:lnTo>
                  <a:lnTo>
                    <a:pt x="107" y="21"/>
                  </a:lnTo>
                  <a:lnTo>
                    <a:pt x="89" y="28"/>
                  </a:lnTo>
                  <a:lnTo>
                    <a:pt x="73" y="39"/>
                  </a:lnTo>
                  <a:lnTo>
                    <a:pt x="57" y="51"/>
                  </a:lnTo>
                  <a:lnTo>
                    <a:pt x="43" y="62"/>
                  </a:lnTo>
                  <a:lnTo>
                    <a:pt x="31" y="77"/>
                  </a:lnTo>
                  <a:lnTo>
                    <a:pt x="21" y="93"/>
                  </a:lnTo>
                  <a:lnTo>
                    <a:pt x="13" y="110"/>
                  </a:lnTo>
                  <a:lnTo>
                    <a:pt x="7" y="128"/>
                  </a:lnTo>
                  <a:lnTo>
                    <a:pt x="4" y="147"/>
                  </a:lnTo>
                  <a:lnTo>
                    <a:pt x="2" y="167"/>
                  </a:lnTo>
                  <a:lnTo>
                    <a:pt x="5" y="189"/>
                  </a:lnTo>
                  <a:lnTo>
                    <a:pt x="5" y="189"/>
                  </a:lnTo>
                  <a:lnTo>
                    <a:pt x="7" y="204"/>
                  </a:lnTo>
                  <a:lnTo>
                    <a:pt x="11" y="217"/>
                  </a:lnTo>
                  <a:lnTo>
                    <a:pt x="17" y="230"/>
                  </a:lnTo>
                  <a:lnTo>
                    <a:pt x="22" y="242"/>
                  </a:lnTo>
                  <a:lnTo>
                    <a:pt x="27" y="253"/>
                  </a:lnTo>
                  <a:lnTo>
                    <a:pt x="35" y="264"/>
                  </a:lnTo>
                  <a:lnTo>
                    <a:pt x="41" y="273"/>
                  </a:lnTo>
                  <a:lnTo>
                    <a:pt x="49" y="282"/>
                  </a:lnTo>
                  <a:lnTo>
                    <a:pt x="58" y="290"/>
                  </a:lnTo>
                  <a:lnTo>
                    <a:pt x="68" y="298"/>
                  </a:lnTo>
                  <a:lnTo>
                    <a:pt x="87" y="311"/>
                  </a:lnTo>
                  <a:lnTo>
                    <a:pt x="108" y="323"/>
                  </a:lnTo>
                  <a:lnTo>
                    <a:pt x="132" y="332"/>
                  </a:lnTo>
                  <a:lnTo>
                    <a:pt x="132" y="332"/>
                  </a:lnTo>
                  <a:lnTo>
                    <a:pt x="154" y="345"/>
                  </a:lnTo>
                  <a:lnTo>
                    <a:pt x="166" y="349"/>
                  </a:lnTo>
                  <a:lnTo>
                    <a:pt x="177" y="353"/>
                  </a:lnTo>
                  <a:lnTo>
                    <a:pt x="177" y="353"/>
                  </a:lnTo>
                  <a:lnTo>
                    <a:pt x="213" y="365"/>
                  </a:lnTo>
                  <a:lnTo>
                    <a:pt x="247" y="378"/>
                  </a:lnTo>
                  <a:lnTo>
                    <a:pt x="280" y="391"/>
                  </a:lnTo>
                  <a:lnTo>
                    <a:pt x="314" y="406"/>
                  </a:lnTo>
                  <a:lnTo>
                    <a:pt x="314" y="406"/>
                  </a:lnTo>
                  <a:lnTo>
                    <a:pt x="320" y="409"/>
                  </a:lnTo>
                  <a:lnTo>
                    <a:pt x="325" y="413"/>
                  </a:lnTo>
                  <a:lnTo>
                    <a:pt x="329" y="418"/>
                  </a:lnTo>
                  <a:lnTo>
                    <a:pt x="332" y="422"/>
                  </a:lnTo>
                  <a:lnTo>
                    <a:pt x="334" y="426"/>
                  </a:lnTo>
                  <a:lnTo>
                    <a:pt x="336" y="431"/>
                  </a:lnTo>
                  <a:lnTo>
                    <a:pt x="334" y="436"/>
                  </a:lnTo>
                  <a:lnTo>
                    <a:pt x="334" y="440"/>
                  </a:lnTo>
                  <a:lnTo>
                    <a:pt x="332" y="444"/>
                  </a:lnTo>
                  <a:lnTo>
                    <a:pt x="329" y="450"/>
                  </a:lnTo>
                  <a:lnTo>
                    <a:pt x="325" y="453"/>
                  </a:lnTo>
                  <a:lnTo>
                    <a:pt x="320" y="456"/>
                  </a:lnTo>
                  <a:lnTo>
                    <a:pt x="315" y="460"/>
                  </a:lnTo>
                  <a:lnTo>
                    <a:pt x="310" y="463"/>
                  </a:lnTo>
                  <a:lnTo>
                    <a:pt x="303" y="464"/>
                  </a:lnTo>
                  <a:lnTo>
                    <a:pt x="295" y="465"/>
                  </a:lnTo>
                  <a:lnTo>
                    <a:pt x="295" y="46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1" name="Freeform 1132"/>
            <p:cNvSpPr/>
            <p:nvPr/>
          </p:nvSpPr>
          <p:spPr bwMode="auto">
            <a:xfrm>
              <a:off x="4295776" y="4462463"/>
              <a:ext cx="95250" cy="55563"/>
            </a:xfrm>
            <a:custGeom>
              <a:avLst/>
              <a:gdLst/>
              <a:ahLst/>
              <a:cxnLst>
                <a:cxn ang="0">
                  <a:pos x="242" y="113"/>
                </a:cxn>
                <a:cxn ang="0">
                  <a:pos x="238" y="69"/>
                </a:cxn>
                <a:cxn ang="0">
                  <a:pos x="231" y="49"/>
                </a:cxn>
                <a:cxn ang="0">
                  <a:pos x="218" y="31"/>
                </a:cxn>
                <a:cxn ang="0">
                  <a:pos x="208" y="22"/>
                </a:cxn>
                <a:cxn ang="0">
                  <a:pos x="186" y="10"/>
                </a:cxn>
                <a:cxn ang="0">
                  <a:pos x="159" y="3"/>
                </a:cxn>
                <a:cxn ang="0">
                  <a:pos x="133" y="1"/>
                </a:cxn>
                <a:cxn ang="0">
                  <a:pos x="120" y="0"/>
                </a:cxn>
                <a:cxn ang="0">
                  <a:pos x="82" y="3"/>
                </a:cxn>
                <a:cxn ang="0">
                  <a:pos x="56" y="10"/>
                </a:cxn>
                <a:cxn ang="0">
                  <a:pos x="32" y="20"/>
                </a:cxn>
                <a:cxn ang="0">
                  <a:pos x="22" y="28"/>
                </a:cxn>
                <a:cxn ang="0">
                  <a:pos x="10" y="47"/>
                </a:cxn>
                <a:cxn ang="0">
                  <a:pos x="4" y="69"/>
                </a:cxn>
                <a:cxn ang="0">
                  <a:pos x="1" y="94"/>
                </a:cxn>
                <a:cxn ang="0">
                  <a:pos x="0" y="116"/>
                </a:cxn>
                <a:cxn ang="0">
                  <a:pos x="2" y="125"/>
                </a:cxn>
                <a:cxn ang="0">
                  <a:pos x="8" y="132"/>
                </a:cxn>
                <a:cxn ang="0">
                  <a:pos x="14" y="137"/>
                </a:cxn>
                <a:cxn ang="0">
                  <a:pos x="31" y="137"/>
                </a:cxn>
                <a:cxn ang="0">
                  <a:pos x="39" y="132"/>
                </a:cxn>
                <a:cxn ang="0">
                  <a:pos x="44" y="125"/>
                </a:cxn>
                <a:cxn ang="0">
                  <a:pos x="46" y="116"/>
                </a:cxn>
                <a:cxn ang="0">
                  <a:pos x="47" y="99"/>
                </a:cxn>
                <a:cxn ang="0">
                  <a:pos x="53" y="74"/>
                </a:cxn>
                <a:cxn ang="0">
                  <a:pos x="68" y="57"/>
                </a:cxn>
                <a:cxn ang="0">
                  <a:pos x="93" y="48"/>
                </a:cxn>
                <a:cxn ang="0">
                  <a:pos x="110" y="47"/>
                </a:cxn>
                <a:cxn ang="0">
                  <a:pos x="152" y="48"/>
                </a:cxn>
                <a:cxn ang="0">
                  <a:pos x="167" y="52"/>
                </a:cxn>
                <a:cxn ang="0">
                  <a:pos x="183" y="62"/>
                </a:cxn>
                <a:cxn ang="0">
                  <a:pos x="191" y="77"/>
                </a:cxn>
                <a:cxn ang="0">
                  <a:pos x="195" y="94"/>
                </a:cxn>
                <a:cxn ang="0">
                  <a:pos x="196" y="113"/>
                </a:cxn>
                <a:cxn ang="0">
                  <a:pos x="199" y="122"/>
                </a:cxn>
                <a:cxn ang="0">
                  <a:pos x="204" y="129"/>
                </a:cxn>
                <a:cxn ang="0">
                  <a:pos x="221" y="134"/>
                </a:cxn>
                <a:cxn ang="0">
                  <a:pos x="233" y="132"/>
                </a:cxn>
                <a:cxn ang="0">
                  <a:pos x="238" y="126"/>
                </a:cxn>
                <a:cxn ang="0">
                  <a:pos x="242" y="117"/>
                </a:cxn>
                <a:cxn ang="0">
                  <a:pos x="242" y="113"/>
                </a:cxn>
              </a:cxnLst>
              <a:rect l="0" t="0" r="r" b="b"/>
              <a:pathLst>
                <a:path w="242" h="138">
                  <a:moveTo>
                    <a:pt x="242" y="113"/>
                  </a:moveTo>
                  <a:lnTo>
                    <a:pt x="242" y="113"/>
                  </a:lnTo>
                  <a:lnTo>
                    <a:pt x="239" y="91"/>
                  </a:lnTo>
                  <a:lnTo>
                    <a:pt x="238" y="69"/>
                  </a:lnTo>
                  <a:lnTo>
                    <a:pt x="235" y="58"/>
                  </a:lnTo>
                  <a:lnTo>
                    <a:pt x="231" y="49"/>
                  </a:lnTo>
                  <a:lnTo>
                    <a:pt x="226" y="40"/>
                  </a:lnTo>
                  <a:lnTo>
                    <a:pt x="218" y="31"/>
                  </a:lnTo>
                  <a:lnTo>
                    <a:pt x="218" y="31"/>
                  </a:lnTo>
                  <a:lnTo>
                    <a:pt x="208" y="22"/>
                  </a:lnTo>
                  <a:lnTo>
                    <a:pt x="197" y="15"/>
                  </a:lnTo>
                  <a:lnTo>
                    <a:pt x="186" y="10"/>
                  </a:lnTo>
                  <a:lnTo>
                    <a:pt x="172" y="6"/>
                  </a:lnTo>
                  <a:lnTo>
                    <a:pt x="159" y="3"/>
                  </a:lnTo>
                  <a:lnTo>
                    <a:pt x="146" y="1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95" y="2"/>
                  </a:lnTo>
                  <a:lnTo>
                    <a:pt x="82" y="3"/>
                  </a:lnTo>
                  <a:lnTo>
                    <a:pt x="69" y="6"/>
                  </a:lnTo>
                  <a:lnTo>
                    <a:pt x="56" y="10"/>
                  </a:lnTo>
                  <a:lnTo>
                    <a:pt x="43" y="14"/>
                  </a:lnTo>
                  <a:lnTo>
                    <a:pt x="32" y="20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15" y="36"/>
                  </a:lnTo>
                  <a:lnTo>
                    <a:pt x="10" y="47"/>
                  </a:lnTo>
                  <a:lnTo>
                    <a:pt x="6" y="57"/>
                  </a:lnTo>
                  <a:lnTo>
                    <a:pt x="4" y="69"/>
                  </a:lnTo>
                  <a:lnTo>
                    <a:pt x="1" y="81"/>
                  </a:lnTo>
                  <a:lnTo>
                    <a:pt x="1" y="94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21"/>
                  </a:lnTo>
                  <a:lnTo>
                    <a:pt x="2" y="125"/>
                  </a:lnTo>
                  <a:lnTo>
                    <a:pt x="4" y="129"/>
                  </a:lnTo>
                  <a:lnTo>
                    <a:pt x="8" y="132"/>
                  </a:lnTo>
                  <a:lnTo>
                    <a:pt x="10" y="134"/>
                  </a:lnTo>
                  <a:lnTo>
                    <a:pt x="14" y="137"/>
                  </a:lnTo>
                  <a:lnTo>
                    <a:pt x="23" y="138"/>
                  </a:lnTo>
                  <a:lnTo>
                    <a:pt x="31" y="137"/>
                  </a:lnTo>
                  <a:lnTo>
                    <a:pt x="35" y="134"/>
                  </a:lnTo>
                  <a:lnTo>
                    <a:pt x="39" y="132"/>
                  </a:lnTo>
                  <a:lnTo>
                    <a:pt x="42" y="129"/>
                  </a:lnTo>
                  <a:lnTo>
                    <a:pt x="44" y="125"/>
                  </a:lnTo>
                  <a:lnTo>
                    <a:pt x="46" y="121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99"/>
                  </a:lnTo>
                  <a:lnTo>
                    <a:pt x="49" y="86"/>
                  </a:lnTo>
                  <a:lnTo>
                    <a:pt x="53" y="74"/>
                  </a:lnTo>
                  <a:lnTo>
                    <a:pt x="60" y="65"/>
                  </a:lnTo>
                  <a:lnTo>
                    <a:pt x="68" y="57"/>
                  </a:lnTo>
                  <a:lnTo>
                    <a:pt x="80" y="52"/>
                  </a:lnTo>
                  <a:lnTo>
                    <a:pt x="93" y="48"/>
                  </a:lnTo>
                  <a:lnTo>
                    <a:pt x="110" y="47"/>
                  </a:lnTo>
                  <a:lnTo>
                    <a:pt x="110" y="47"/>
                  </a:lnTo>
                  <a:lnTo>
                    <a:pt x="138" y="47"/>
                  </a:lnTo>
                  <a:lnTo>
                    <a:pt x="152" y="48"/>
                  </a:lnTo>
                  <a:lnTo>
                    <a:pt x="167" y="52"/>
                  </a:lnTo>
                  <a:lnTo>
                    <a:pt x="167" y="52"/>
                  </a:lnTo>
                  <a:lnTo>
                    <a:pt x="176" y="56"/>
                  </a:lnTo>
                  <a:lnTo>
                    <a:pt x="183" y="62"/>
                  </a:lnTo>
                  <a:lnTo>
                    <a:pt x="188" y="69"/>
                  </a:lnTo>
                  <a:lnTo>
                    <a:pt x="191" y="77"/>
                  </a:lnTo>
                  <a:lnTo>
                    <a:pt x="193" y="85"/>
                  </a:lnTo>
                  <a:lnTo>
                    <a:pt x="195" y="94"/>
                  </a:lnTo>
                  <a:lnTo>
                    <a:pt x="196" y="113"/>
                  </a:lnTo>
                  <a:lnTo>
                    <a:pt x="196" y="113"/>
                  </a:lnTo>
                  <a:lnTo>
                    <a:pt x="196" y="117"/>
                  </a:lnTo>
                  <a:lnTo>
                    <a:pt x="199" y="122"/>
                  </a:lnTo>
                  <a:lnTo>
                    <a:pt x="201" y="126"/>
                  </a:lnTo>
                  <a:lnTo>
                    <a:pt x="204" y="129"/>
                  </a:lnTo>
                  <a:lnTo>
                    <a:pt x="212" y="133"/>
                  </a:lnTo>
                  <a:lnTo>
                    <a:pt x="221" y="134"/>
                  </a:lnTo>
                  <a:lnTo>
                    <a:pt x="229" y="133"/>
                  </a:lnTo>
                  <a:lnTo>
                    <a:pt x="233" y="132"/>
                  </a:lnTo>
                  <a:lnTo>
                    <a:pt x="235" y="129"/>
                  </a:lnTo>
                  <a:lnTo>
                    <a:pt x="238" y="126"/>
                  </a:lnTo>
                  <a:lnTo>
                    <a:pt x="240" y="122"/>
                  </a:lnTo>
                  <a:lnTo>
                    <a:pt x="242" y="117"/>
                  </a:lnTo>
                  <a:lnTo>
                    <a:pt x="242" y="113"/>
                  </a:lnTo>
                  <a:lnTo>
                    <a:pt x="242" y="1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2" name="Freeform 1133"/>
            <p:cNvSpPr>
              <a:spLocks noEditPoints="1"/>
            </p:cNvSpPr>
            <p:nvPr/>
          </p:nvSpPr>
          <p:spPr bwMode="auto">
            <a:xfrm>
              <a:off x="4151313" y="4432300"/>
              <a:ext cx="385763" cy="382588"/>
            </a:xfrm>
            <a:custGeom>
              <a:avLst/>
              <a:gdLst/>
              <a:ahLst/>
              <a:cxnLst>
                <a:cxn ang="0">
                  <a:pos x="822" y="97"/>
                </a:cxn>
                <a:cxn ang="0">
                  <a:pos x="713" y="47"/>
                </a:cxn>
                <a:cxn ang="0">
                  <a:pos x="508" y="2"/>
                </a:cxn>
                <a:cxn ang="0">
                  <a:pos x="410" y="7"/>
                </a:cxn>
                <a:cxn ang="0">
                  <a:pos x="266" y="28"/>
                </a:cxn>
                <a:cxn ang="0">
                  <a:pos x="160" y="78"/>
                </a:cxn>
                <a:cxn ang="0">
                  <a:pos x="92" y="148"/>
                </a:cxn>
                <a:cxn ang="0">
                  <a:pos x="34" y="259"/>
                </a:cxn>
                <a:cxn ang="0">
                  <a:pos x="7" y="381"/>
                </a:cxn>
                <a:cxn ang="0">
                  <a:pos x="0" y="531"/>
                </a:cxn>
                <a:cxn ang="0">
                  <a:pos x="28" y="650"/>
                </a:cxn>
                <a:cxn ang="0">
                  <a:pos x="88" y="760"/>
                </a:cxn>
                <a:cxn ang="0">
                  <a:pos x="173" y="846"/>
                </a:cxn>
                <a:cxn ang="0">
                  <a:pos x="293" y="918"/>
                </a:cxn>
                <a:cxn ang="0">
                  <a:pos x="389" y="950"/>
                </a:cxn>
                <a:cxn ang="0">
                  <a:pos x="551" y="964"/>
                </a:cxn>
                <a:cxn ang="0">
                  <a:pos x="620" y="955"/>
                </a:cxn>
                <a:cxn ang="0">
                  <a:pos x="731" y="925"/>
                </a:cxn>
                <a:cxn ang="0">
                  <a:pos x="836" y="875"/>
                </a:cxn>
                <a:cxn ang="0">
                  <a:pos x="896" y="807"/>
                </a:cxn>
                <a:cxn ang="0">
                  <a:pos x="938" y="696"/>
                </a:cxn>
                <a:cxn ang="0">
                  <a:pos x="972" y="462"/>
                </a:cxn>
                <a:cxn ang="0">
                  <a:pos x="975" y="377"/>
                </a:cxn>
                <a:cxn ang="0">
                  <a:pos x="955" y="270"/>
                </a:cxn>
                <a:cxn ang="0">
                  <a:pos x="908" y="173"/>
                </a:cxn>
                <a:cxn ang="0">
                  <a:pos x="922" y="475"/>
                </a:cxn>
                <a:cxn ang="0">
                  <a:pos x="914" y="555"/>
                </a:cxn>
                <a:cxn ang="0">
                  <a:pos x="890" y="695"/>
                </a:cxn>
                <a:cxn ang="0">
                  <a:pos x="835" y="810"/>
                </a:cxn>
                <a:cxn ang="0">
                  <a:pos x="754" y="869"/>
                </a:cxn>
                <a:cxn ang="0">
                  <a:pos x="633" y="903"/>
                </a:cxn>
                <a:cxn ang="0">
                  <a:pos x="555" y="920"/>
                </a:cxn>
                <a:cxn ang="0">
                  <a:pos x="428" y="912"/>
                </a:cxn>
                <a:cxn ang="0">
                  <a:pos x="311" y="875"/>
                </a:cxn>
                <a:cxn ang="0">
                  <a:pos x="211" y="811"/>
                </a:cxn>
                <a:cxn ang="0">
                  <a:pos x="126" y="731"/>
                </a:cxn>
                <a:cxn ang="0">
                  <a:pos x="73" y="641"/>
                </a:cxn>
                <a:cxn ang="0">
                  <a:pos x="46" y="540"/>
                </a:cxn>
                <a:cxn ang="0">
                  <a:pos x="50" y="372"/>
                </a:cxn>
                <a:cxn ang="0">
                  <a:pos x="81" y="254"/>
                </a:cxn>
                <a:cxn ang="0">
                  <a:pos x="130" y="174"/>
                </a:cxn>
                <a:cxn ang="0">
                  <a:pos x="219" y="101"/>
                </a:cxn>
                <a:cxn ang="0">
                  <a:pos x="319" y="63"/>
                </a:cxn>
                <a:cxn ang="0">
                  <a:pos x="455" y="51"/>
                </a:cxn>
                <a:cxn ang="0">
                  <a:pos x="475" y="50"/>
                </a:cxn>
                <a:cxn ang="0">
                  <a:pos x="527" y="49"/>
                </a:cxn>
                <a:cxn ang="0">
                  <a:pos x="637" y="70"/>
                </a:cxn>
                <a:cxn ang="0">
                  <a:pos x="768" y="118"/>
                </a:cxn>
                <a:cxn ang="0">
                  <a:pos x="863" y="193"/>
                </a:cxn>
                <a:cxn ang="0">
                  <a:pos x="907" y="271"/>
                </a:cxn>
                <a:cxn ang="0">
                  <a:pos x="930" y="393"/>
                </a:cxn>
                <a:cxn ang="0">
                  <a:pos x="922" y="475"/>
                </a:cxn>
              </a:cxnLst>
              <a:rect l="0" t="0" r="r" b="b"/>
              <a:pathLst>
                <a:path w="975" h="964">
                  <a:moveTo>
                    <a:pt x="879" y="142"/>
                  </a:moveTo>
                  <a:lnTo>
                    <a:pt x="879" y="142"/>
                  </a:lnTo>
                  <a:lnTo>
                    <a:pt x="861" y="125"/>
                  </a:lnTo>
                  <a:lnTo>
                    <a:pt x="843" y="110"/>
                  </a:lnTo>
                  <a:lnTo>
                    <a:pt x="822" y="97"/>
                  </a:lnTo>
                  <a:lnTo>
                    <a:pt x="801" y="84"/>
                  </a:lnTo>
                  <a:lnTo>
                    <a:pt x="780" y="74"/>
                  </a:lnTo>
                  <a:lnTo>
                    <a:pt x="758" y="64"/>
                  </a:lnTo>
                  <a:lnTo>
                    <a:pt x="735" y="55"/>
                  </a:lnTo>
                  <a:lnTo>
                    <a:pt x="713" y="47"/>
                  </a:lnTo>
                  <a:lnTo>
                    <a:pt x="667" y="34"/>
                  </a:lnTo>
                  <a:lnTo>
                    <a:pt x="619" y="23"/>
                  </a:lnTo>
                  <a:lnTo>
                    <a:pt x="525" y="4"/>
                  </a:lnTo>
                  <a:lnTo>
                    <a:pt x="525" y="4"/>
                  </a:lnTo>
                  <a:lnTo>
                    <a:pt x="508" y="2"/>
                  </a:lnTo>
                  <a:lnTo>
                    <a:pt x="491" y="0"/>
                  </a:lnTo>
                  <a:lnTo>
                    <a:pt x="474" y="2"/>
                  </a:lnTo>
                  <a:lnTo>
                    <a:pt x="457" y="6"/>
                  </a:lnTo>
                  <a:lnTo>
                    <a:pt x="457" y="6"/>
                  </a:lnTo>
                  <a:lnTo>
                    <a:pt x="410" y="7"/>
                  </a:lnTo>
                  <a:lnTo>
                    <a:pt x="361" y="10"/>
                  </a:lnTo>
                  <a:lnTo>
                    <a:pt x="336" y="13"/>
                  </a:lnTo>
                  <a:lnTo>
                    <a:pt x="313" y="17"/>
                  </a:lnTo>
                  <a:lnTo>
                    <a:pt x="289" y="21"/>
                  </a:lnTo>
                  <a:lnTo>
                    <a:pt x="266" y="28"/>
                  </a:lnTo>
                  <a:lnTo>
                    <a:pt x="243" y="34"/>
                  </a:lnTo>
                  <a:lnTo>
                    <a:pt x="221" y="44"/>
                  </a:lnTo>
                  <a:lnTo>
                    <a:pt x="200" y="53"/>
                  </a:lnTo>
                  <a:lnTo>
                    <a:pt x="179" y="64"/>
                  </a:lnTo>
                  <a:lnTo>
                    <a:pt x="160" y="78"/>
                  </a:lnTo>
                  <a:lnTo>
                    <a:pt x="140" y="92"/>
                  </a:lnTo>
                  <a:lnTo>
                    <a:pt x="123" y="109"/>
                  </a:lnTo>
                  <a:lnTo>
                    <a:pt x="107" y="127"/>
                  </a:lnTo>
                  <a:lnTo>
                    <a:pt x="107" y="127"/>
                  </a:lnTo>
                  <a:lnTo>
                    <a:pt x="92" y="148"/>
                  </a:lnTo>
                  <a:lnTo>
                    <a:pt x="77" y="169"/>
                  </a:lnTo>
                  <a:lnTo>
                    <a:pt x="64" y="191"/>
                  </a:lnTo>
                  <a:lnTo>
                    <a:pt x="52" y="214"/>
                  </a:lnTo>
                  <a:lnTo>
                    <a:pt x="43" y="237"/>
                  </a:lnTo>
                  <a:lnTo>
                    <a:pt x="34" y="259"/>
                  </a:lnTo>
                  <a:lnTo>
                    <a:pt x="26" y="283"/>
                  </a:lnTo>
                  <a:lnTo>
                    <a:pt x="20" y="306"/>
                  </a:lnTo>
                  <a:lnTo>
                    <a:pt x="15" y="331"/>
                  </a:lnTo>
                  <a:lnTo>
                    <a:pt x="11" y="356"/>
                  </a:lnTo>
                  <a:lnTo>
                    <a:pt x="7" y="381"/>
                  </a:lnTo>
                  <a:lnTo>
                    <a:pt x="4" y="406"/>
                  </a:lnTo>
                  <a:lnTo>
                    <a:pt x="0" y="455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0" y="531"/>
                  </a:lnTo>
                  <a:lnTo>
                    <a:pt x="3" y="555"/>
                  </a:lnTo>
                  <a:lnTo>
                    <a:pt x="7" y="578"/>
                  </a:lnTo>
                  <a:lnTo>
                    <a:pt x="12" y="602"/>
                  </a:lnTo>
                  <a:lnTo>
                    <a:pt x="20" y="627"/>
                  </a:lnTo>
                  <a:lnTo>
                    <a:pt x="28" y="650"/>
                  </a:lnTo>
                  <a:lnTo>
                    <a:pt x="37" y="674"/>
                  </a:lnTo>
                  <a:lnTo>
                    <a:pt x="49" y="696"/>
                  </a:lnTo>
                  <a:lnTo>
                    <a:pt x="60" y="718"/>
                  </a:lnTo>
                  <a:lnTo>
                    <a:pt x="73" y="741"/>
                  </a:lnTo>
                  <a:lnTo>
                    <a:pt x="88" y="760"/>
                  </a:lnTo>
                  <a:lnTo>
                    <a:pt x="103" y="781"/>
                  </a:lnTo>
                  <a:lnTo>
                    <a:pt x="119" y="799"/>
                  </a:lnTo>
                  <a:lnTo>
                    <a:pt x="136" y="816"/>
                  </a:lnTo>
                  <a:lnTo>
                    <a:pt x="154" y="832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211" y="873"/>
                  </a:lnTo>
                  <a:lnTo>
                    <a:pt x="251" y="896"/>
                  </a:lnTo>
                  <a:lnTo>
                    <a:pt x="272" y="908"/>
                  </a:lnTo>
                  <a:lnTo>
                    <a:pt x="293" y="918"/>
                  </a:lnTo>
                  <a:lnTo>
                    <a:pt x="315" y="928"/>
                  </a:lnTo>
                  <a:lnTo>
                    <a:pt x="336" y="935"/>
                  </a:lnTo>
                  <a:lnTo>
                    <a:pt x="336" y="935"/>
                  </a:lnTo>
                  <a:lnTo>
                    <a:pt x="362" y="945"/>
                  </a:lnTo>
                  <a:lnTo>
                    <a:pt x="389" y="950"/>
                  </a:lnTo>
                  <a:lnTo>
                    <a:pt x="416" y="955"/>
                  </a:lnTo>
                  <a:lnTo>
                    <a:pt x="442" y="958"/>
                  </a:lnTo>
                  <a:lnTo>
                    <a:pt x="470" y="960"/>
                  </a:lnTo>
                  <a:lnTo>
                    <a:pt x="497" y="962"/>
                  </a:lnTo>
                  <a:lnTo>
                    <a:pt x="551" y="964"/>
                  </a:lnTo>
                  <a:lnTo>
                    <a:pt x="551" y="964"/>
                  </a:lnTo>
                  <a:lnTo>
                    <a:pt x="564" y="964"/>
                  </a:lnTo>
                  <a:lnTo>
                    <a:pt x="574" y="964"/>
                  </a:lnTo>
                  <a:lnTo>
                    <a:pt x="598" y="960"/>
                  </a:lnTo>
                  <a:lnTo>
                    <a:pt x="620" y="955"/>
                  </a:lnTo>
                  <a:lnTo>
                    <a:pt x="642" y="948"/>
                  </a:lnTo>
                  <a:lnTo>
                    <a:pt x="687" y="934"/>
                  </a:lnTo>
                  <a:lnTo>
                    <a:pt x="709" y="929"/>
                  </a:lnTo>
                  <a:lnTo>
                    <a:pt x="731" y="925"/>
                  </a:lnTo>
                  <a:lnTo>
                    <a:pt x="731" y="925"/>
                  </a:lnTo>
                  <a:lnTo>
                    <a:pt x="752" y="920"/>
                  </a:lnTo>
                  <a:lnTo>
                    <a:pt x="773" y="912"/>
                  </a:lnTo>
                  <a:lnTo>
                    <a:pt x="795" y="903"/>
                  </a:lnTo>
                  <a:lnTo>
                    <a:pt x="816" y="890"/>
                  </a:lnTo>
                  <a:lnTo>
                    <a:pt x="836" y="875"/>
                  </a:lnTo>
                  <a:lnTo>
                    <a:pt x="854" y="861"/>
                  </a:lnTo>
                  <a:lnTo>
                    <a:pt x="870" y="844"/>
                  </a:lnTo>
                  <a:lnTo>
                    <a:pt x="883" y="827"/>
                  </a:lnTo>
                  <a:lnTo>
                    <a:pt x="883" y="827"/>
                  </a:lnTo>
                  <a:lnTo>
                    <a:pt x="896" y="807"/>
                  </a:lnTo>
                  <a:lnTo>
                    <a:pt x="907" y="785"/>
                  </a:lnTo>
                  <a:lnTo>
                    <a:pt x="916" y="764"/>
                  </a:lnTo>
                  <a:lnTo>
                    <a:pt x="925" y="742"/>
                  </a:lnTo>
                  <a:lnTo>
                    <a:pt x="931" y="720"/>
                  </a:lnTo>
                  <a:lnTo>
                    <a:pt x="938" y="696"/>
                  </a:lnTo>
                  <a:lnTo>
                    <a:pt x="943" y="674"/>
                  </a:lnTo>
                  <a:lnTo>
                    <a:pt x="949" y="650"/>
                  </a:lnTo>
                  <a:lnTo>
                    <a:pt x="956" y="603"/>
                  </a:lnTo>
                  <a:lnTo>
                    <a:pt x="962" y="556"/>
                  </a:lnTo>
                  <a:lnTo>
                    <a:pt x="972" y="462"/>
                  </a:lnTo>
                  <a:lnTo>
                    <a:pt x="972" y="462"/>
                  </a:lnTo>
                  <a:lnTo>
                    <a:pt x="973" y="441"/>
                  </a:lnTo>
                  <a:lnTo>
                    <a:pt x="975" y="420"/>
                  </a:lnTo>
                  <a:lnTo>
                    <a:pt x="975" y="399"/>
                  </a:lnTo>
                  <a:lnTo>
                    <a:pt x="975" y="377"/>
                  </a:lnTo>
                  <a:lnTo>
                    <a:pt x="972" y="355"/>
                  </a:lnTo>
                  <a:lnTo>
                    <a:pt x="969" y="334"/>
                  </a:lnTo>
                  <a:lnTo>
                    <a:pt x="966" y="312"/>
                  </a:lnTo>
                  <a:lnTo>
                    <a:pt x="962" y="291"/>
                  </a:lnTo>
                  <a:lnTo>
                    <a:pt x="955" y="270"/>
                  </a:lnTo>
                  <a:lnTo>
                    <a:pt x="949" y="249"/>
                  </a:lnTo>
                  <a:lnTo>
                    <a:pt x="939" y="229"/>
                  </a:lnTo>
                  <a:lnTo>
                    <a:pt x="930" y="210"/>
                  </a:lnTo>
                  <a:lnTo>
                    <a:pt x="920" y="191"/>
                  </a:lnTo>
                  <a:lnTo>
                    <a:pt x="908" y="173"/>
                  </a:lnTo>
                  <a:lnTo>
                    <a:pt x="895" y="157"/>
                  </a:lnTo>
                  <a:lnTo>
                    <a:pt x="879" y="142"/>
                  </a:lnTo>
                  <a:lnTo>
                    <a:pt x="879" y="142"/>
                  </a:lnTo>
                  <a:close/>
                  <a:moveTo>
                    <a:pt x="922" y="475"/>
                  </a:moveTo>
                  <a:lnTo>
                    <a:pt x="922" y="475"/>
                  </a:lnTo>
                  <a:lnTo>
                    <a:pt x="920" y="486"/>
                  </a:lnTo>
                  <a:lnTo>
                    <a:pt x="918" y="495"/>
                  </a:lnTo>
                  <a:lnTo>
                    <a:pt x="918" y="514"/>
                  </a:lnTo>
                  <a:lnTo>
                    <a:pt x="917" y="534"/>
                  </a:lnTo>
                  <a:lnTo>
                    <a:pt x="914" y="555"/>
                  </a:lnTo>
                  <a:lnTo>
                    <a:pt x="914" y="555"/>
                  </a:lnTo>
                  <a:lnTo>
                    <a:pt x="904" y="624"/>
                  </a:lnTo>
                  <a:lnTo>
                    <a:pt x="897" y="659"/>
                  </a:lnTo>
                  <a:lnTo>
                    <a:pt x="890" y="695"/>
                  </a:lnTo>
                  <a:lnTo>
                    <a:pt x="890" y="695"/>
                  </a:lnTo>
                  <a:lnTo>
                    <a:pt x="882" y="721"/>
                  </a:lnTo>
                  <a:lnTo>
                    <a:pt x="873" y="746"/>
                  </a:lnTo>
                  <a:lnTo>
                    <a:pt x="862" y="769"/>
                  </a:lnTo>
                  <a:lnTo>
                    <a:pt x="849" y="790"/>
                  </a:lnTo>
                  <a:lnTo>
                    <a:pt x="835" y="810"/>
                  </a:lnTo>
                  <a:lnTo>
                    <a:pt x="816" y="828"/>
                  </a:lnTo>
                  <a:lnTo>
                    <a:pt x="797" y="845"/>
                  </a:lnTo>
                  <a:lnTo>
                    <a:pt x="772" y="860"/>
                  </a:lnTo>
                  <a:lnTo>
                    <a:pt x="772" y="860"/>
                  </a:lnTo>
                  <a:lnTo>
                    <a:pt x="754" y="869"/>
                  </a:lnTo>
                  <a:lnTo>
                    <a:pt x="735" y="877"/>
                  </a:lnTo>
                  <a:lnTo>
                    <a:pt x="714" y="883"/>
                  </a:lnTo>
                  <a:lnTo>
                    <a:pt x="695" y="888"/>
                  </a:lnTo>
                  <a:lnTo>
                    <a:pt x="654" y="897"/>
                  </a:lnTo>
                  <a:lnTo>
                    <a:pt x="633" y="903"/>
                  </a:lnTo>
                  <a:lnTo>
                    <a:pt x="614" y="909"/>
                  </a:lnTo>
                  <a:lnTo>
                    <a:pt x="614" y="909"/>
                  </a:lnTo>
                  <a:lnTo>
                    <a:pt x="595" y="916"/>
                  </a:lnTo>
                  <a:lnTo>
                    <a:pt x="576" y="918"/>
                  </a:lnTo>
                  <a:lnTo>
                    <a:pt x="555" y="920"/>
                  </a:lnTo>
                  <a:lnTo>
                    <a:pt x="534" y="920"/>
                  </a:lnTo>
                  <a:lnTo>
                    <a:pt x="493" y="917"/>
                  </a:lnTo>
                  <a:lnTo>
                    <a:pt x="453" y="913"/>
                  </a:lnTo>
                  <a:lnTo>
                    <a:pt x="453" y="913"/>
                  </a:lnTo>
                  <a:lnTo>
                    <a:pt x="428" y="912"/>
                  </a:lnTo>
                  <a:lnTo>
                    <a:pt x="404" y="908"/>
                  </a:lnTo>
                  <a:lnTo>
                    <a:pt x="379" y="901"/>
                  </a:lnTo>
                  <a:lnTo>
                    <a:pt x="356" y="895"/>
                  </a:lnTo>
                  <a:lnTo>
                    <a:pt x="334" y="886"/>
                  </a:lnTo>
                  <a:lnTo>
                    <a:pt x="311" y="875"/>
                  </a:lnTo>
                  <a:lnTo>
                    <a:pt x="291" y="863"/>
                  </a:lnTo>
                  <a:lnTo>
                    <a:pt x="268" y="850"/>
                  </a:lnTo>
                  <a:lnTo>
                    <a:pt x="268" y="850"/>
                  </a:lnTo>
                  <a:lnTo>
                    <a:pt x="229" y="824"/>
                  </a:lnTo>
                  <a:lnTo>
                    <a:pt x="211" y="811"/>
                  </a:lnTo>
                  <a:lnTo>
                    <a:pt x="192" y="798"/>
                  </a:lnTo>
                  <a:lnTo>
                    <a:pt x="174" y="784"/>
                  </a:lnTo>
                  <a:lnTo>
                    <a:pt x="157" y="768"/>
                  </a:lnTo>
                  <a:lnTo>
                    <a:pt x="141" y="751"/>
                  </a:lnTo>
                  <a:lnTo>
                    <a:pt x="126" y="731"/>
                  </a:lnTo>
                  <a:lnTo>
                    <a:pt x="126" y="731"/>
                  </a:lnTo>
                  <a:lnTo>
                    <a:pt x="111" y="712"/>
                  </a:lnTo>
                  <a:lnTo>
                    <a:pt x="98" y="690"/>
                  </a:lnTo>
                  <a:lnTo>
                    <a:pt x="85" y="666"/>
                  </a:lnTo>
                  <a:lnTo>
                    <a:pt x="73" y="641"/>
                  </a:lnTo>
                  <a:lnTo>
                    <a:pt x="63" y="615"/>
                  </a:lnTo>
                  <a:lnTo>
                    <a:pt x="55" y="590"/>
                  </a:lnTo>
                  <a:lnTo>
                    <a:pt x="49" y="564"/>
                  </a:lnTo>
                  <a:lnTo>
                    <a:pt x="46" y="540"/>
                  </a:lnTo>
                  <a:lnTo>
                    <a:pt x="46" y="540"/>
                  </a:lnTo>
                  <a:lnTo>
                    <a:pt x="43" y="495"/>
                  </a:lnTo>
                  <a:lnTo>
                    <a:pt x="45" y="446"/>
                  </a:lnTo>
                  <a:lnTo>
                    <a:pt x="46" y="421"/>
                  </a:lnTo>
                  <a:lnTo>
                    <a:pt x="47" y="397"/>
                  </a:lnTo>
                  <a:lnTo>
                    <a:pt x="50" y="372"/>
                  </a:lnTo>
                  <a:lnTo>
                    <a:pt x="55" y="348"/>
                  </a:lnTo>
                  <a:lnTo>
                    <a:pt x="59" y="323"/>
                  </a:lnTo>
                  <a:lnTo>
                    <a:pt x="66" y="300"/>
                  </a:lnTo>
                  <a:lnTo>
                    <a:pt x="73" y="276"/>
                  </a:lnTo>
                  <a:lnTo>
                    <a:pt x="81" y="254"/>
                  </a:lnTo>
                  <a:lnTo>
                    <a:pt x="92" y="232"/>
                  </a:lnTo>
                  <a:lnTo>
                    <a:pt x="103" y="211"/>
                  </a:lnTo>
                  <a:lnTo>
                    <a:pt x="115" y="191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47" y="156"/>
                  </a:lnTo>
                  <a:lnTo>
                    <a:pt x="164" y="139"/>
                  </a:lnTo>
                  <a:lnTo>
                    <a:pt x="182" y="125"/>
                  </a:lnTo>
                  <a:lnTo>
                    <a:pt x="199" y="112"/>
                  </a:lnTo>
                  <a:lnTo>
                    <a:pt x="219" y="101"/>
                  </a:lnTo>
                  <a:lnTo>
                    <a:pt x="238" y="91"/>
                  </a:lnTo>
                  <a:lnTo>
                    <a:pt x="258" y="81"/>
                  </a:lnTo>
                  <a:lnTo>
                    <a:pt x="277" y="75"/>
                  </a:lnTo>
                  <a:lnTo>
                    <a:pt x="298" y="68"/>
                  </a:lnTo>
                  <a:lnTo>
                    <a:pt x="319" y="63"/>
                  </a:lnTo>
                  <a:lnTo>
                    <a:pt x="342" y="59"/>
                  </a:lnTo>
                  <a:lnTo>
                    <a:pt x="362" y="57"/>
                  </a:lnTo>
                  <a:lnTo>
                    <a:pt x="408" y="53"/>
                  </a:lnTo>
                  <a:lnTo>
                    <a:pt x="455" y="51"/>
                  </a:lnTo>
                  <a:lnTo>
                    <a:pt x="455" y="51"/>
                  </a:lnTo>
                  <a:lnTo>
                    <a:pt x="462" y="51"/>
                  </a:lnTo>
                  <a:lnTo>
                    <a:pt x="462" y="51"/>
                  </a:lnTo>
                  <a:lnTo>
                    <a:pt x="467" y="51"/>
                  </a:lnTo>
                  <a:lnTo>
                    <a:pt x="467" y="51"/>
                  </a:lnTo>
                  <a:lnTo>
                    <a:pt x="475" y="50"/>
                  </a:lnTo>
                  <a:lnTo>
                    <a:pt x="480" y="47"/>
                  </a:lnTo>
                  <a:lnTo>
                    <a:pt x="480" y="47"/>
                  </a:lnTo>
                  <a:lnTo>
                    <a:pt x="492" y="46"/>
                  </a:lnTo>
                  <a:lnTo>
                    <a:pt x="504" y="46"/>
                  </a:lnTo>
                  <a:lnTo>
                    <a:pt x="527" y="49"/>
                  </a:lnTo>
                  <a:lnTo>
                    <a:pt x="572" y="55"/>
                  </a:lnTo>
                  <a:lnTo>
                    <a:pt x="572" y="55"/>
                  </a:lnTo>
                  <a:lnTo>
                    <a:pt x="594" y="58"/>
                  </a:lnTo>
                  <a:lnTo>
                    <a:pt x="615" y="63"/>
                  </a:lnTo>
                  <a:lnTo>
                    <a:pt x="637" y="70"/>
                  </a:lnTo>
                  <a:lnTo>
                    <a:pt x="661" y="76"/>
                  </a:lnTo>
                  <a:lnTo>
                    <a:pt x="704" y="91"/>
                  </a:lnTo>
                  <a:lnTo>
                    <a:pt x="746" y="108"/>
                  </a:lnTo>
                  <a:lnTo>
                    <a:pt x="746" y="108"/>
                  </a:lnTo>
                  <a:lnTo>
                    <a:pt x="768" y="118"/>
                  </a:lnTo>
                  <a:lnTo>
                    <a:pt x="789" y="130"/>
                  </a:lnTo>
                  <a:lnTo>
                    <a:pt x="810" y="143"/>
                  </a:lnTo>
                  <a:lnTo>
                    <a:pt x="829" y="159"/>
                  </a:lnTo>
                  <a:lnTo>
                    <a:pt x="848" y="174"/>
                  </a:lnTo>
                  <a:lnTo>
                    <a:pt x="863" y="193"/>
                  </a:lnTo>
                  <a:lnTo>
                    <a:pt x="879" y="212"/>
                  </a:lnTo>
                  <a:lnTo>
                    <a:pt x="891" y="233"/>
                  </a:lnTo>
                  <a:lnTo>
                    <a:pt x="891" y="233"/>
                  </a:lnTo>
                  <a:lnTo>
                    <a:pt x="900" y="251"/>
                  </a:lnTo>
                  <a:lnTo>
                    <a:pt x="907" y="271"/>
                  </a:lnTo>
                  <a:lnTo>
                    <a:pt x="913" y="291"/>
                  </a:lnTo>
                  <a:lnTo>
                    <a:pt x="918" y="312"/>
                  </a:lnTo>
                  <a:lnTo>
                    <a:pt x="922" y="333"/>
                  </a:lnTo>
                  <a:lnTo>
                    <a:pt x="925" y="352"/>
                  </a:lnTo>
                  <a:lnTo>
                    <a:pt x="930" y="393"/>
                  </a:lnTo>
                  <a:lnTo>
                    <a:pt x="930" y="393"/>
                  </a:lnTo>
                  <a:lnTo>
                    <a:pt x="930" y="414"/>
                  </a:lnTo>
                  <a:lnTo>
                    <a:pt x="929" y="435"/>
                  </a:lnTo>
                  <a:lnTo>
                    <a:pt x="926" y="455"/>
                  </a:lnTo>
                  <a:lnTo>
                    <a:pt x="922" y="475"/>
                  </a:lnTo>
                  <a:lnTo>
                    <a:pt x="922" y="47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143" name="组合 1017"/>
          <p:cNvGrpSpPr/>
          <p:nvPr/>
        </p:nvGrpSpPr>
        <p:grpSpPr>
          <a:xfrm>
            <a:off x="10340980" y="2337751"/>
            <a:ext cx="1030817" cy="999067"/>
            <a:chOff x="4140201" y="4081463"/>
            <a:chExt cx="773113" cy="749300"/>
          </a:xfrm>
          <a:solidFill>
            <a:schemeClr val="tx1"/>
          </a:solidFill>
        </p:grpSpPr>
        <p:sp>
          <p:nvSpPr>
            <p:cNvPr id="144" name="Freeform 58"/>
            <p:cNvSpPr/>
            <p:nvPr/>
          </p:nvSpPr>
          <p:spPr bwMode="auto">
            <a:xfrm>
              <a:off x="4154488" y="4110038"/>
              <a:ext cx="300038" cy="355600"/>
            </a:xfrm>
            <a:custGeom>
              <a:avLst/>
              <a:gdLst/>
              <a:ahLst/>
              <a:cxnLst>
                <a:cxn ang="0">
                  <a:pos x="559" y="1"/>
                </a:cxn>
                <a:cxn ang="0">
                  <a:pos x="442" y="117"/>
                </a:cxn>
                <a:cxn ang="0">
                  <a:pos x="403" y="157"/>
                </a:cxn>
                <a:cxn ang="0">
                  <a:pos x="292" y="277"/>
                </a:cxn>
                <a:cxn ang="0">
                  <a:pos x="256" y="318"/>
                </a:cxn>
                <a:cxn ang="0">
                  <a:pos x="239" y="340"/>
                </a:cxn>
                <a:cxn ang="0">
                  <a:pos x="183" y="402"/>
                </a:cxn>
                <a:cxn ang="0">
                  <a:pos x="146" y="445"/>
                </a:cxn>
                <a:cxn ang="0">
                  <a:pos x="113" y="490"/>
                </a:cxn>
                <a:cxn ang="0">
                  <a:pos x="99" y="511"/>
                </a:cxn>
                <a:cxn ang="0">
                  <a:pos x="71" y="558"/>
                </a:cxn>
                <a:cxn ang="0">
                  <a:pos x="60" y="582"/>
                </a:cxn>
                <a:cxn ang="0">
                  <a:pos x="55" y="594"/>
                </a:cxn>
                <a:cxn ang="0">
                  <a:pos x="43" y="616"/>
                </a:cxn>
                <a:cxn ang="0">
                  <a:pos x="28" y="636"/>
                </a:cxn>
                <a:cxn ang="0">
                  <a:pos x="2" y="663"/>
                </a:cxn>
                <a:cxn ang="0">
                  <a:pos x="1" y="665"/>
                </a:cxn>
                <a:cxn ang="0">
                  <a:pos x="1" y="668"/>
                </a:cxn>
                <a:cxn ang="0">
                  <a:pos x="3" y="670"/>
                </a:cxn>
                <a:cxn ang="0">
                  <a:pos x="8" y="671"/>
                </a:cxn>
                <a:cxn ang="0">
                  <a:pos x="9" y="669"/>
                </a:cxn>
                <a:cxn ang="0">
                  <a:pos x="36" y="642"/>
                </a:cxn>
                <a:cxn ang="0">
                  <a:pos x="53" y="620"/>
                </a:cxn>
                <a:cxn ang="0">
                  <a:pos x="57" y="612"/>
                </a:cxn>
                <a:cxn ang="0">
                  <a:pos x="67" y="591"/>
                </a:cxn>
                <a:cxn ang="0">
                  <a:pos x="76" y="570"/>
                </a:cxn>
                <a:cxn ang="0">
                  <a:pos x="108" y="517"/>
                </a:cxn>
                <a:cxn ang="0">
                  <a:pos x="124" y="492"/>
                </a:cxn>
                <a:cxn ang="0">
                  <a:pos x="160" y="445"/>
                </a:cxn>
                <a:cxn ang="0">
                  <a:pos x="219" y="378"/>
                </a:cxn>
                <a:cxn ang="0">
                  <a:pos x="257" y="333"/>
                </a:cxn>
                <a:cxn ang="0">
                  <a:pos x="293" y="288"/>
                </a:cxn>
                <a:cxn ang="0">
                  <a:pos x="331" y="245"/>
                </a:cxn>
                <a:cxn ang="0">
                  <a:pos x="368" y="209"/>
                </a:cxn>
                <a:cxn ang="0">
                  <a:pos x="405" y="170"/>
                </a:cxn>
                <a:cxn ang="0">
                  <a:pos x="444" y="128"/>
                </a:cxn>
                <a:cxn ang="0">
                  <a:pos x="525" y="47"/>
                </a:cxn>
                <a:cxn ang="0">
                  <a:pos x="565" y="8"/>
                </a:cxn>
                <a:cxn ang="0">
                  <a:pos x="567" y="4"/>
                </a:cxn>
                <a:cxn ang="0">
                  <a:pos x="565" y="1"/>
                </a:cxn>
                <a:cxn ang="0">
                  <a:pos x="562" y="0"/>
                </a:cxn>
                <a:cxn ang="0">
                  <a:pos x="559" y="1"/>
                </a:cxn>
              </a:cxnLst>
              <a:rect l="0" t="0" r="r" b="b"/>
              <a:pathLst>
                <a:path w="567" h="671">
                  <a:moveTo>
                    <a:pt x="559" y="1"/>
                  </a:moveTo>
                  <a:lnTo>
                    <a:pt x="559" y="1"/>
                  </a:lnTo>
                  <a:lnTo>
                    <a:pt x="480" y="78"/>
                  </a:lnTo>
                  <a:lnTo>
                    <a:pt x="442" y="117"/>
                  </a:lnTo>
                  <a:lnTo>
                    <a:pt x="403" y="157"/>
                  </a:lnTo>
                  <a:lnTo>
                    <a:pt x="403" y="157"/>
                  </a:lnTo>
                  <a:lnTo>
                    <a:pt x="329" y="237"/>
                  </a:lnTo>
                  <a:lnTo>
                    <a:pt x="292" y="277"/>
                  </a:lnTo>
                  <a:lnTo>
                    <a:pt x="274" y="298"/>
                  </a:lnTo>
                  <a:lnTo>
                    <a:pt x="256" y="318"/>
                  </a:lnTo>
                  <a:lnTo>
                    <a:pt x="256" y="318"/>
                  </a:lnTo>
                  <a:lnTo>
                    <a:pt x="239" y="340"/>
                  </a:lnTo>
                  <a:lnTo>
                    <a:pt x="220" y="361"/>
                  </a:lnTo>
                  <a:lnTo>
                    <a:pt x="183" y="402"/>
                  </a:lnTo>
                  <a:lnTo>
                    <a:pt x="164" y="423"/>
                  </a:lnTo>
                  <a:lnTo>
                    <a:pt x="146" y="445"/>
                  </a:lnTo>
                  <a:lnTo>
                    <a:pt x="130" y="467"/>
                  </a:lnTo>
                  <a:lnTo>
                    <a:pt x="113" y="490"/>
                  </a:lnTo>
                  <a:lnTo>
                    <a:pt x="113" y="490"/>
                  </a:lnTo>
                  <a:lnTo>
                    <a:pt x="99" y="511"/>
                  </a:lnTo>
                  <a:lnTo>
                    <a:pt x="84" y="534"/>
                  </a:lnTo>
                  <a:lnTo>
                    <a:pt x="71" y="558"/>
                  </a:lnTo>
                  <a:lnTo>
                    <a:pt x="65" y="570"/>
                  </a:lnTo>
                  <a:lnTo>
                    <a:pt x="60" y="582"/>
                  </a:lnTo>
                  <a:lnTo>
                    <a:pt x="60" y="582"/>
                  </a:lnTo>
                  <a:lnTo>
                    <a:pt x="55" y="594"/>
                  </a:lnTo>
                  <a:lnTo>
                    <a:pt x="50" y="606"/>
                  </a:lnTo>
                  <a:lnTo>
                    <a:pt x="43" y="616"/>
                  </a:lnTo>
                  <a:lnTo>
                    <a:pt x="37" y="625"/>
                  </a:lnTo>
                  <a:lnTo>
                    <a:pt x="28" y="636"/>
                  </a:lnTo>
                  <a:lnTo>
                    <a:pt x="20" y="644"/>
                  </a:lnTo>
                  <a:lnTo>
                    <a:pt x="2" y="663"/>
                  </a:lnTo>
                  <a:lnTo>
                    <a:pt x="2" y="663"/>
                  </a:lnTo>
                  <a:lnTo>
                    <a:pt x="1" y="665"/>
                  </a:lnTo>
                  <a:lnTo>
                    <a:pt x="0" y="666"/>
                  </a:lnTo>
                  <a:lnTo>
                    <a:pt x="1" y="668"/>
                  </a:lnTo>
                  <a:lnTo>
                    <a:pt x="2" y="669"/>
                  </a:lnTo>
                  <a:lnTo>
                    <a:pt x="3" y="670"/>
                  </a:lnTo>
                  <a:lnTo>
                    <a:pt x="6" y="671"/>
                  </a:lnTo>
                  <a:lnTo>
                    <a:pt x="8" y="671"/>
                  </a:lnTo>
                  <a:lnTo>
                    <a:pt x="9" y="669"/>
                  </a:lnTo>
                  <a:lnTo>
                    <a:pt x="9" y="669"/>
                  </a:lnTo>
                  <a:lnTo>
                    <a:pt x="22" y="656"/>
                  </a:lnTo>
                  <a:lnTo>
                    <a:pt x="36" y="642"/>
                  </a:lnTo>
                  <a:lnTo>
                    <a:pt x="47" y="627"/>
                  </a:lnTo>
                  <a:lnTo>
                    <a:pt x="53" y="620"/>
                  </a:lnTo>
                  <a:lnTo>
                    <a:pt x="57" y="612"/>
                  </a:lnTo>
                  <a:lnTo>
                    <a:pt x="57" y="612"/>
                  </a:lnTo>
                  <a:lnTo>
                    <a:pt x="63" y="601"/>
                  </a:lnTo>
                  <a:lnTo>
                    <a:pt x="67" y="591"/>
                  </a:lnTo>
                  <a:lnTo>
                    <a:pt x="71" y="581"/>
                  </a:lnTo>
                  <a:lnTo>
                    <a:pt x="76" y="570"/>
                  </a:lnTo>
                  <a:lnTo>
                    <a:pt x="76" y="570"/>
                  </a:lnTo>
                  <a:lnTo>
                    <a:pt x="108" y="517"/>
                  </a:lnTo>
                  <a:lnTo>
                    <a:pt x="108" y="517"/>
                  </a:lnTo>
                  <a:lnTo>
                    <a:pt x="124" y="492"/>
                  </a:lnTo>
                  <a:lnTo>
                    <a:pt x="141" y="468"/>
                  </a:lnTo>
                  <a:lnTo>
                    <a:pt x="160" y="445"/>
                  </a:lnTo>
                  <a:lnTo>
                    <a:pt x="180" y="422"/>
                  </a:lnTo>
                  <a:lnTo>
                    <a:pt x="219" y="378"/>
                  </a:lnTo>
                  <a:lnTo>
                    <a:pt x="238" y="356"/>
                  </a:lnTo>
                  <a:lnTo>
                    <a:pt x="257" y="333"/>
                  </a:lnTo>
                  <a:lnTo>
                    <a:pt x="257" y="333"/>
                  </a:lnTo>
                  <a:lnTo>
                    <a:pt x="293" y="288"/>
                  </a:lnTo>
                  <a:lnTo>
                    <a:pt x="311" y="267"/>
                  </a:lnTo>
                  <a:lnTo>
                    <a:pt x="331" y="245"/>
                  </a:lnTo>
                  <a:lnTo>
                    <a:pt x="331" y="245"/>
                  </a:lnTo>
                  <a:lnTo>
                    <a:pt x="368" y="209"/>
                  </a:lnTo>
                  <a:lnTo>
                    <a:pt x="387" y="189"/>
                  </a:lnTo>
                  <a:lnTo>
                    <a:pt x="405" y="170"/>
                  </a:lnTo>
                  <a:lnTo>
                    <a:pt x="405" y="170"/>
                  </a:lnTo>
                  <a:lnTo>
                    <a:pt x="444" y="128"/>
                  </a:lnTo>
                  <a:lnTo>
                    <a:pt x="483" y="87"/>
                  </a:lnTo>
                  <a:lnTo>
                    <a:pt x="525" y="47"/>
                  </a:lnTo>
                  <a:lnTo>
                    <a:pt x="565" y="8"/>
                  </a:lnTo>
                  <a:lnTo>
                    <a:pt x="565" y="8"/>
                  </a:lnTo>
                  <a:lnTo>
                    <a:pt x="566" y="7"/>
                  </a:lnTo>
                  <a:lnTo>
                    <a:pt x="567" y="4"/>
                  </a:lnTo>
                  <a:lnTo>
                    <a:pt x="566" y="3"/>
                  </a:lnTo>
                  <a:lnTo>
                    <a:pt x="565" y="1"/>
                  </a:lnTo>
                  <a:lnTo>
                    <a:pt x="564" y="0"/>
                  </a:lnTo>
                  <a:lnTo>
                    <a:pt x="562" y="0"/>
                  </a:lnTo>
                  <a:lnTo>
                    <a:pt x="561" y="0"/>
                  </a:lnTo>
                  <a:lnTo>
                    <a:pt x="559" y="1"/>
                  </a:lnTo>
                  <a:lnTo>
                    <a:pt x="5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5" name="Freeform 59"/>
            <p:cNvSpPr/>
            <p:nvPr/>
          </p:nvSpPr>
          <p:spPr bwMode="auto">
            <a:xfrm>
              <a:off x="4165600" y="4100513"/>
              <a:ext cx="334963" cy="400050"/>
            </a:xfrm>
            <a:custGeom>
              <a:avLst/>
              <a:gdLst/>
              <a:ahLst/>
              <a:cxnLst>
                <a:cxn ang="0">
                  <a:pos x="625" y="1"/>
                </a:cxn>
                <a:cxn ang="0">
                  <a:pos x="614" y="10"/>
                </a:cxn>
                <a:cxn ang="0">
                  <a:pos x="603" y="22"/>
                </a:cxn>
                <a:cxn ang="0">
                  <a:pos x="593" y="36"/>
                </a:cxn>
                <a:cxn ang="0">
                  <a:pos x="558" y="72"/>
                </a:cxn>
                <a:cxn ang="0">
                  <a:pos x="509" y="122"/>
                </a:cxn>
                <a:cxn ang="0">
                  <a:pos x="461" y="173"/>
                </a:cxn>
                <a:cxn ang="0">
                  <a:pos x="418" y="220"/>
                </a:cxn>
                <a:cxn ang="0">
                  <a:pos x="330" y="315"/>
                </a:cxn>
                <a:cxn ang="0">
                  <a:pos x="287" y="362"/>
                </a:cxn>
                <a:cxn ang="0">
                  <a:pos x="247" y="412"/>
                </a:cxn>
                <a:cxn ang="0">
                  <a:pos x="169" y="514"/>
                </a:cxn>
                <a:cxn ang="0">
                  <a:pos x="132" y="566"/>
                </a:cxn>
                <a:cxn ang="0">
                  <a:pos x="69" y="654"/>
                </a:cxn>
                <a:cxn ang="0">
                  <a:pos x="48" y="682"/>
                </a:cxn>
                <a:cxn ang="0">
                  <a:pos x="20" y="719"/>
                </a:cxn>
                <a:cxn ang="0">
                  <a:pos x="8" y="733"/>
                </a:cxn>
                <a:cxn ang="0">
                  <a:pos x="1" y="746"/>
                </a:cxn>
                <a:cxn ang="0">
                  <a:pos x="0" y="750"/>
                </a:cxn>
                <a:cxn ang="0">
                  <a:pos x="1" y="754"/>
                </a:cxn>
                <a:cxn ang="0">
                  <a:pos x="5" y="756"/>
                </a:cxn>
                <a:cxn ang="0">
                  <a:pos x="8" y="755"/>
                </a:cxn>
                <a:cxn ang="0">
                  <a:pos x="9" y="753"/>
                </a:cxn>
                <a:cxn ang="0">
                  <a:pos x="12" y="744"/>
                </a:cxn>
                <a:cxn ang="0">
                  <a:pos x="30" y="719"/>
                </a:cxn>
                <a:cxn ang="0">
                  <a:pos x="40" y="706"/>
                </a:cxn>
                <a:cxn ang="0">
                  <a:pos x="72" y="667"/>
                </a:cxn>
                <a:cxn ang="0">
                  <a:pos x="89" y="643"/>
                </a:cxn>
                <a:cxn ang="0">
                  <a:pos x="140" y="571"/>
                </a:cxn>
                <a:cxn ang="0">
                  <a:pos x="178" y="517"/>
                </a:cxn>
                <a:cxn ang="0">
                  <a:pos x="258" y="413"/>
                </a:cxn>
                <a:cxn ang="0">
                  <a:pos x="300" y="362"/>
                </a:cxn>
                <a:cxn ang="0">
                  <a:pos x="340" y="318"/>
                </a:cxn>
                <a:cxn ang="0">
                  <a:pos x="422" y="231"/>
                </a:cxn>
                <a:cxn ang="0">
                  <a:pos x="462" y="186"/>
                </a:cxn>
                <a:cxn ang="0">
                  <a:pos x="506" y="138"/>
                </a:cxn>
                <a:cxn ang="0">
                  <a:pos x="551" y="93"/>
                </a:cxn>
                <a:cxn ang="0">
                  <a:pos x="598" y="46"/>
                </a:cxn>
                <a:cxn ang="0">
                  <a:pos x="610" y="30"/>
                </a:cxn>
                <a:cxn ang="0">
                  <a:pos x="623" y="14"/>
                </a:cxn>
                <a:cxn ang="0">
                  <a:pos x="625" y="14"/>
                </a:cxn>
                <a:cxn ang="0">
                  <a:pos x="631" y="8"/>
                </a:cxn>
                <a:cxn ang="0">
                  <a:pos x="632" y="7"/>
                </a:cxn>
                <a:cxn ang="0">
                  <a:pos x="631" y="2"/>
                </a:cxn>
                <a:cxn ang="0">
                  <a:pos x="627" y="0"/>
                </a:cxn>
                <a:cxn ang="0">
                  <a:pos x="625" y="1"/>
                </a:cxn>
              </a:cxnLst>
              <a:rect l="0" t="0" r="r" b="b"/>
              <a:pathLst>
                <a:path w="632" h="756">
                  <a:moveTo>
                    <a:pt x="625" y="1"/>
                  </a:moveTo>
                  <a:lnTo>
                    <a:pt x="625" y="1"/>
                  </a:lnTo>
                  <a:lnTo>
                    <a:pt x="619" y="5"/>
                  </a:lnTo>
                  <a:lnTo>
                    <a:pt x="614" y="10"/>
                  </a:lnTo>
                  <a:lnTo>
                    <a:pt x="608" y="16"/>
                  </a:lnTo>
                  <a:lnTo>
                    <a:pt x="603" y="22"/>
                  </a:lnTo>
                  <a:lnTo>
                    <a:pt x="603" y="22"/>
                  </a:lnTo>
                  <a:lnTo>
                    <a:pt x="593" y="36"/>
                  </a:lnTo>
                  <a:lnTo>
                    <a:pt x="581" y="48"/>
                  </a:lnTo>
                  <a:lnTo>
                    <a:pt x="558" y="72"/>
                  </a:lnTo>
                  <a:lnTo>
                    <a:pt x="558" y="72"/>
                  </a:lnTo>
                  <a:lnTo>
                    <a:pt x="509" y="122"/>
                  </a:lnTo>
                  <a:lnTo>
                    <a:pt x="485" y="147"/>
                  </a:lnTo>
                  <a:lnTo>
                    <a:pt x="461" y="173"/>
                  </a:lnTo>
                  <a:lnTo>
                    <a:pt x="461" y="173"/>
                  </a:lnTo>
                  <a:lnTo>
                    <a:pt x="418" y="220"/>
                  </a:lnTo>
                  <a:lnTo>
                    <a:pt x="374" y="267"/>
                  </a:lnTo>
                  <a:lnTo>
                    <a:pt x="330" y="315"/>
                  </a:lnTo>
                  <a:lnTo>
                    <a:pt x="309" y="339"/>
                  </a:lnTo>
                  <a:lnTo>
                    <a:pt x="287" y="362"/>
                  </a:lnTo>
                  <a:lnTo>
                    <a:pt x="287" y="362"/>
                  </a:lnTo>
                  <a:lnTo>
                    <a:pt x="247" y="412"/>
                  </a:lnTo>
                  <a:lnTo>
                    <a:pt x="207" y="462"/>
                  </a:lnTo>
                  <a:lnTo>
                    <a:pt x="169" y="514"/>
                  </a:lnTo>
                  <a:lnTo>
                    <a:pt x="132" y="566"/>
                  </a:lnTo>
                  <a:lnTo>
                    <a:pt x="132" y="566"/>
                  </a:lnTo>
                  <a:lnTo>
                    <a:pt x="91" y="625"/>
                  </a:lnTo>
                  <a:lnTo>
                    <a:pt x="69" y="654"/>
                  </a:lnTo>
                  <a:lnTo>
                    <a:pt x="48" y="682"/>
                  </a:lnTo>
                  <a:lnTo>
                    <a:pt x="48" y="682"/>
                  </a:lnTo>
                  <a:lnTo>
                    <a:pt x="33" y="700"/>
                  </a:lnTo>
                  <a:lnTo>
                    <a:pt x="20" y="719"/>
                  </a:lnTo>
                  <a:lnTo>
                    <a:pt x="20" y="719"/>
                  </a:lnTo>
                  <a:lnTo>
                    <a:pt x="8" y="733"/>
                  </a:lnTo>
                  <a:lnTo>
                    <a:pt x="3" y="742"/>
                  </a:lnTo>
                  <a:lnTo>
                    <a:pt x="1" y="746"/>
                  </a:lnTo>
                  <a:lnTo>
                    <a:pt x="0" y="750"/>
                  </a:lnTo>
                  <a:lnTo>
                    <a:pt x="0" y="750"/>
                  </a:lnTo>
                  <a:lnTo>
                    <a:pt x="0" y="752"/>
                  </a:lnTo>
                  <a:lnTo>
                    <a:pt x="1" y="754"/>
                  </a:lnTo>
                  <a:lnTo>
                    <a:pt x="4" y="756"/>
                  </a:lnTo>
                  <a:lnTo>
                    <a:pt x="5" y="756"/>
                  </a:lnTo>
                  <a:lnTo>
                    <a:pt x="7" y="756"/>
                  </a:lnTo>
                  <a:lnTo>
                    <a:pt x="8" y="755"/>
                  </a:lnTo>
                  <a:lnTo>
                    <a:pt x="9" y="753"/>
                  </a:lnTo>
                  <a:lnTo>
                    <a:pt x="9" y="753"/>
                  </a:lnTo>
                  <a:lnTo>
                    <a:pt x="10" y="748"/>
                  </a:lnTo>
                  <a:lnTo>
                    <a:pt x="12" y="744"/>
                  </a:lnTo>
                  <a:lnTo>
                    <a:pt x="18" y="735"/>
                  </a:lnTo>
                  <a:lnTo>
                    <a:pt x="30" y="719"/>
                  </a:lnTo>
                  <a:lnTo>
                    <a:pt x="30" y="719"/>
                  </a:lnTo>
                  <a:lnTo>
                    <a:pt x="40" y="706"/>
                  </a:lnTo>
                  <a:lnTo>
                    <a:pt x="51" y="693"/>
                  </a:lnTo>
                  <a:lnTo>
                    <a:pt x="72" y="667"/>
                  </a:lnTo>
                  <a:lnTo>
                    <a:pt x="72" y="667"/>
                  </a:lnTo>
                  <a:lnTo>
                    <a:pt x="89" y="643"/>
                  </a:lnTo>
                  <a:lnTo>
                    <a:pt x="107" y="619"/>
                  </a:lnTo>
                  <a:lnTo>
                    <a:pt x="140" y="571"/>
                  </a:lnTo>
                  <a:lnTo>
                    <a:pt x="140" y="571"/>
                  </a:lnTo>
                  <a:lnTo>
                    <a:pt x="178" y="517"/>
                  </a:lnTo>
                  <a:lnTo>
                    <a:pt x="218" y="464"/>
                  </a:lnTo>
                  <a:lnTo>
                    <a:pt x="258" y="413"/>
                  </a:lnTo>
                  <a:lnTo>
                    <a:pt x="300" y="362"/>
                  </a:lnTo>
                  <a:lnTo>
                    <a:pt x="300" y="362"/>
                  </a:lnTo>
                  <a:lnTo>
                    <a:pt x="319" y="340"/>
                  </a:lnTo>
                  <a:lnTo>
                    <a:pt x="340" y="318"/>
                  </a:lnTo>
                  <a:lnTo>
                    <a:pt x="380" y="274"/>
                  </a:lnTo>
                  <a:lnTo>
                    <a:pt x="422" y="231"/>
                  </a:lnTo>
                  <a:lnTo>
                    <a:pt x="462" y="186"/>
                  </a:lnTo>
                  <a:lnTo>
                    <a:pt x="462" y="186"/>
                  </a:lnTo>
                  <a:lnTo>
                    <a:pt x="484" y="162"/>
                  </a:lnTo>
                  <a:lnTo>
                    <a:pt x="506" y="138"/>
                  </a:lnTo>
                  <a:lnTo>
                    <a:pt x="551" y="93"/>
                  </a:lnTo>
                  <a:lnTo>
                    <a:pt x="551" y="93"/>
                  </a:lnTo>
                  <a:lnTo>
                    <a:pt x="598" y="46"/>
                  </a:lnTo>
                  <a:lnTo>
                    <a:pt x="598" y="46"/>
                  </a:lnTo>
                  <a:lnTo>
                    <a:pt x="604" y="38"/>
                  </a:lnTo>
                  <a:lnTo>
                    <a:pt x="610" y="30"/>
                  </a:lnTo>
                  <a:lnTo>
                    <a:pt x="616" y="21"/>
                  </a:lnTo>
                  <a:lnTo>
                    <a:pt x="623" y="14"/>
                  </a:lnTo>
                  <a:lnTo>
                    <a:pt x="623" y="14"/>
                  </a:lnTo>
                  <a:lnTo>
                    <a:pt x="625" y="14"/>
                  </a:lnTo>
                  <a:lnTo>
                    <a:pt x="626" y="13"/>
                  </a:lnTo>
                  <a:lnTo>
                    <a:pt x="631" y="8"/>
                  </a:lnTo>
                  <a:lnTo>
                    <a:pt x="631" y="8"/>
                  </a:lnTo>
                  <a:lnTo>
                    <a:pt x="632" y="7"/>
                  </a:lnTo>
                  <a:lnTo>
                    <a:pt x="632" y="5"/>
                  </a:lnTo>
                  <a:lnTo>
                    <a:pt x="631" y="2"/>
                  </a:lnTo>
                  <a:lnTo>
                    <a:pt x="629" y="1"/>
                  </a:lnTo>
                  <a:lnTo>
                    <a:pt x="627" y="0"/>
                  </a:lnTo>
                  <a:lnTo>
                    <a:pt x="625" y="1"/>
                  </a:lnTo>
                  <a:lnTo>
                    <a:pt x="62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6" name="Freeform 60"/>
            <p:cNvSpPr/>
            <p:nvPr/>
          </p:nvSpPr>
          <p:spPr bwMode="auto">
            <a:xfrm>
              <a:off x="4167188" y="4375150"/>
              <a:ext cx="128588" cy="163513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225" y="4"/>
                </a:cxn>
                <a:cxn ang="0">
                  <a:pos x="215" y="12"/>
                </a:cxn>
                <a:cxn ang="0">
                  <a:pos x="197" y="34"/>
                </a:cxn>
                <a:cxn ang="0">
                  <a:pos x="188" y="45"/>
                </a:cxn>
                <a:cxn ang="0">
                  <a:pos x="163" y="82"/>
                </a:cxn>
                <a:cxn ang="0">
                  <a:pos x="139" y="118"/>
                </a:cxn>
                <a:cxn ang="0">
                  <a:pos x="131" y="129"/>
                </a:cxn>
                <a:cxn ang="0">
                  <a:pos x="98" y="173"/>
                </a:cxn>
                <a:cxn ang="0">
                  <a:pos x="65" y="218"/>
                </a:cxn>
                <a:cxn ang="0">
                  <a:pos x="32" y="259"/>
                </a:cxn>
                <a:cxn ang="0">
                  <a:pos x="1" y="301"/>
                </a:cxn>
                <a:cxn ang="0">
                  <a:pos x="0" y="304"/>
                </a:cxn>
                <a:cxn ang="0">
                  <a:pos x="1" y="307"/>
                </a:cxn>
                <a:cxn ang="0">
                  <a:pos x="4" y="309"/>
                </a:cxn>
                <a:cxn ang="0">
                  <a:pos x="8" y="308"/>
                </a:cxn>
                <a:cxn ang="0">
                  <a:pos x="9" y="307"/>
                </a:cxn>
                <a:cxn ang="0">
                  <a:pos x="33" y="276"/>
                </a:cxn>
                <a:cxn ang="0">
                  <a:pos x="57" y="244"/>
                </a:cxn>
                <a:cxn ang="0">
                  <a:pos x="86" y="204"/>
                </a:cxn>
                <a:cxn ang="0">
                  <a:pos x="116" y="165"/>
                </a:cxn>
                <a:cxn ang="0">
                  <a:pos x="160" y="106"/>
                </a:cxn>
                <a:cxn ang="0">
                  <a:pos x="173" y="86"/>
                </a:cxn>
                <a:cxn ang="0">
                  <a:pos x="198" y="49"/>
                </a:cxn>
                <a:cxn ang="0">
                  <a:pos x="206" y="37"/>
                </a:cxn>
                <a:cxn ang="0">
                  <a:pos x="220" y="20"/>
                </a:cxn>
                <a:cxn ang="0">
                  <a:pos x="228" y="12"/>
                </a:cxn>
                <a:cxn ang="0">
                  <a:pos x="239" y="9"/>
                </a:cxn>
                <a:cxn ang="0">
                  <a:pos x="241" y="8"/>
                </a:cxn>
                <a:cxn ang="0">
                  <a:pos x="243" y="4"/>
                </a:cxn>
                <a:cxn ang="0">
                  <a:pos x="242" y="1"/>
                </a:cxn>
                <a:cxn ang="0">
                  <a:pos x="239" y="0"/>
                </a:cxn>
              </a:cxnLst>
              <a:rect l="0" t="0" r="r" b="b"/>
              <a:pathLst>
                <a:path w="243" h="309">
                  <a:moveTo>
                    <a:pt x="239" y="0"/>
                  </a:moveTo>
                  <a:lnTo>
                    <a:pt x="239" y="0"/>
                  </a:lnTo>
                  <a:lnTo>
                    <a:pt x="231" y="1"/>
                  </a:lnTo>
                  <a:lnTo>
                    <a:pt x="225" y="4"/>
                  </a:lnTo>
                  <a:lnTo>
                    <a:pt x="220" y="8"/>
                  </a:lnTo>
                  <a:lnTo>
                    <a:pt x="215" y="12"/>
                  </a:lnTo>
                  <a:lnTo>
                    <a:pt x="206" y="23"/>
                  </a:lnTo>
                  <a:lnTo>
                    <a:pt x="197" y="34"/>
                  </a:lnTo>
                  <a:lnTo>
                    <a:pt x="197" y="34"/>
                  </a:lnTo>
                  <a:lnTo>
                    <a:pt x="188" y="45"/>
                  </a:lnTo>
                  <a:lnTo>
                    <a:pt x="179" y="57"/>
                  </a:lnTo>
                  <a:lnTo>
                    <a:pt x="163" y="82"/>
                  </a:lnTo>
                  <a:lnTo>
                    <a:pt x="147" y="106"/>
                  </a:lnTo>
                  <a:lnTo>
                    <a:pt x="139" y="118"/>
                  </a:lnTo>
                  <a:lnTo>
                    <a:pt x="131" y="129"/>
                  </a:lnTo>
                  <a:lnTo>
                    <a:pt x="131" y="129"/>
                  </a:lnTo>
                  <a:lnTo>
                    <a:pt x="114" y="151"/>
                  </a:lnTo>
                  <a:lnTo>
                    <a:pt x="98" y="173"/>
                  </a:lnTo>
                  <a:lnTo>
                    <a:pt x="65" y="218"/>
                  </a:lnTo>
                  <a:lnTo>
                    <a:pt x="65" y="218"/>
                  </a:lnTo>
                  <a:lnTo>
                    <a:pt x="49" y="238"/>
                  </a:lnTo>
                  <a:lnTo>
                    <a:pt x="32" y="259"/>
                  </a:lnTo>
                  <a:lnTo>
                    <a:pt x="17" y="280"/>
                  </a:lnTo>
                  <a:lnTo>
                    <a:pt x="1" y="301"/>
                  </a:lnTo>
                  <a:lnTo>
                    <a:pt x="1" y="301"/>
                  </a:lnTo>
                  <a:lnTo>
                    <a:pt x="0" y="304"/>
                  </a:lnTo>
                  <a:lnTo>
                    <a:pt x="0" y="306"/>
                  </a:lnTo>
                  <a:lnTo>
                    <a:pt x="1" y="307"/>
                  </a:lnTo>
                  <a:lnTo>
                    <a:pt x="3" y="308"/>
                  </a:lnTo>
                  <a:lnTo>
                    <a:pt x="4" y="309"/>
                  </a:lnTo>
                  <a:lnTo>
                    <a:pt x="6" y="309"/>
                  </a:lnTo>
                  <a:lnTo>
                    <a:pt x="8" y="308"/>
                  </a:lnTo>
                  <a:lnTo>
                    <a:pt x="9" y="307"/>
                  </a:lnTo>
                  <a:lnTo>
                    <a:pt x="9" y="307"/>
                  </a:lnTo>
                  <a:lnTo>
                    <a:pt x="21" y="290"/>
                  </a:lnTo>
                  <a:lnTo>
                    <a:pt x="33" y="276"/>
                  </a:lnTo>
                  <a:lnTo>
                    <a:pt x="46" y="260"/>
                  </a:lnTo>
                  <a:lnTo>
                    <a:pt x="57" y="244"/>
                  </a:lnTo>
                  <a:lnTo>
                    <a:pt x="57" y="244"/>
                  </a:lnTo>
                  <a:lnTo>
                    <a:pt x="86" y="204"/>
                  </a:lnTo>
                  <a:lnTo>
                    <a:pt x="116" y="165"/>
                  </a:lnTo>
                  <a:lnTo>
                    <a:pt x="116" y="165"/>
                  </a:lnTo>
                  <a:lnTo>
                    <a:pt x="145" y="125"/>
                  </a:lnTo>
                  <a:lnTo>
                    <a:pt x="160" y="106"/>
                  </a:lnTo>
                  <a:lnTo>
                    <a:pt x="173" y="86"/>
                  </a:lnTo>
                  <a:lnTo>
                    <a:pt x="173" y="86"/>
                  </a:lnTo>
                  <a:lnTo>
                    <a:pt x="190" y="61"/>
                  </a:lnTo>
                  <a:lnTo>
                    <a:pt x="198" y="49"/>
                  </a:lnTo>
                  <a:lnTo>
                    <a:pt x="206" y="37"/>
                  </a:lnTo>
                  <a:lnTo>
                    <a:pt x="206" y="37"/>
                  </a:lnTo>
                  <a:lnTo>
                    <a:pt x="214" y="29"/>
                  </a:lnTo>
                  <a:lnTo>
                    <a:pt x="220" y="20"/>
                  </a:lnTo>
                  <a:lnTo>
                    <a:pt x="223" y="16"/>
                  </a:lnTo>
                  <a:lnTo>
                    <a:pt x="228" y="12"/>
                  </a:lnTo>
                  <a:lnTo>
                    <a:pt x="232" y="10"/>
                  </a:lnTo>
                  <a:lnTo>
                    <a:pt x="239" y="9"/>
                  </a:lnTo>
                  <a:lnTo>
                    <a:pt x="239" y="9"/>
                  </a:lnTo>
                  <a:lnTo>
                    <a:pt x="241" y="8"/>
                  </a:lnTo>
                  <a:lnTo>
                    <a:pt x="242" y="7"/>
                  </a:lnTo>
                  <a:lnTo>
                    <a:pt x="243" y="4"/>
                  </a:lnTo>
                  <a:lnTo>
                    <a:pt x="243" y="2"/>
                  </a:lnTo>
                  <a:lnTo>
                    <a:pt x="242" y="1"/>
                  </a:lnTo>
                  <a:lnTo>
                    <a:pt x="241" y="0"/>
                  </a:lnTo>
                  <a:lnTo>
                    <a:pt x="239" y="0"/>
                  </a:lnTo>
                  <a:lnTo>
                    <a:pt x="239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7" name="Freeform 61"/>
            <p:cNvSpPr/>
            <p:nvPr/>
          </p:nvSpPr>
          <p:spPr bwMode="auto">
            <a:xfrm>
              <a:off x="4183063" y="4457700"/>
              <a:ext cx="88900" cy="112713"/>
            </a:xfrm>
            <a:custGeom>
              <a:avLst/>
              <a:gdLst/>
              <a:ahLst/>
              <a:cxnLst>
                <a:cxn ang="0">
                  <a:pos x="159" y="1"/>
                </a:cxn>
                <a:cxn ang="0">
                  <a:pos x="159" y="1"/>
                </a:cxn>
                <a:cxn ang="0">
                  <a:pos x="139" y="22"/>
                </a:cxn>
                <a:cxn ang="0">
                  <a:pos x="119" y="42"/>
                </a:cxn>
                <a:cxn ang="0">
                  <a:pos x="119" y="42"/>
                </a:cxn>
                <a:cxn ang="0">
                  <a:pos x="108" y="55"/>
                </a:cxn>
                <a:cxn ang="0">
                  <a:pos x="98" y="70"/>
                </a:cxn>
                <a:cxn ang="0">
                  <a:pos x="87" y="83"/>
                </a:cxn>
                <a:cxn ang="0">
                  <a:pos x="77" y="97"/>
                </a:cxn>
                <a:cxn ang="0">
                  <a:pos x="77" y="97"/>
                </a:cxn>
                <a:cxn ang="0">
                  <a:pos x="57" y="120"/>
                </a:cxn>
                <a:cxn ang="0">
                  <a:pos x="39" y="143"/>
                </a:cxn>
                <a:cxn ang="0">
                  <a:pos x="39" y="143"/>
                </a:cxn>
                <a:cxn ang="0">
                  <a:pos x="29" y="159"/>
                </a:cxn>
                <a:cxn ang="0">
                  <a:pos x="20" y="176"/>
                </a:cxn>
                <a:cxn ang="0">
                  <a:pos x="11" y="191"/>
                </a:cxn>
                <a:cxn ang="0">
                  <a:pos x="1" y="208"/>
                </a:cxn>
                <a:cxn ang="0">
                  <a:pos x="1" y="208"/>
                </a:cxn>
                <a:cxn ang="0">
                  <a:pos x="0" y="209"/>
                </a:cxn>
                <a:cxn ang="0">
                  <a:pos x="0" y="211"/>
                </a:cxn>
                <a:cxn ang="0">
                  <a:pos x="1" y="213"/>
                </a:cxn>
                <a:cxn ang="0">
                  <a:pos x="2" y="214"/>
                </a:cxn>
                <a:cxn ang="0">
                  <a:pos x="5" y="214"/>
                </a:cxn>
                <a:cxn ang="0">
                  <a:pos x="7" y="214"/>
                </a:cxn>
                <a:cxn ang="0">
                  <a:pos x="10" y="212"/>
                </a:cxn>
                <a:cxn ang="0">
                  <a:pos x="10" y="212"/>
                </a:cxn>
                <a:cxn ang="0">
                  <a:pos x="18" y="198"/>
                </a:cxn>
                <a:cxn ang="0">
                  <a:pos x="27" y="184"/>
                </a:cxn>
                <a:cxn ang="0">
                  <a:pos x="43" y="155"/>
                </a:cxn>
                <a:cxn ang="0">
                  <a:pos x="43" y="155"/>
                </a:cxn>
                <a:cxn ang="0">
                  <a:pos x="47" y="148"/>
                </a:cxn>
                <a:cxn ang="0">
                  <a:pos x="52" y="139"/>
                </a:cxn>
                <a:cxn ang="0">
                  <a:pos x="63" y="125"/>
                </a:cxn>
                <a:cxn ang="0">
                  <a:pos x="88" y="98"/>
                </a:cxn>
                <a:cxn ang="0">
                  <a:pos x="88" y="98"/>
                </a:cxn>
                <a:cxn ang="0">
                  <a:pos x="98" y="85"/>
                </a:cxn>
                <a:cxn ang="0">
                  <a:pos x="107" y="73"/>
                </a:cxn>
                <a:cxn ang="0">
                  <a:pos x="116" y="60"/>
                </a:cxn>
                <a:cxn ang="0">
                  <a:pos x="126" y="49"/>
                </a:cxn>
                <a:cxn ang="0">
                  <a:pos x="126" y="49"/>
                </a:cxn>
                <a:cxn ang="0">
                  <a:pos x="145" y="28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6" y="7"/>
                </a:cxn>
                <a:cxn ang="0">
                  <a:pos x="167" y="6"/>
                </a:cxn>
                <a:cxn ang="0">
                  <a:pos x="166" y="3"/>
                </a:cxn>
                <a:cxn ang="0">
                  <a:pos x="165" y="2"/>
                </a:cxn>
                <a:cxn ang="0">
                  <a:pos x="164" y="1"/>
                </a:cxn>
                <a:cxn ang="0">
                  <a:pos x="162" y="0"/>
                </a:cxn>
                <a:cxn ang="0">
                  <a:pos x="160" y="0"/>
                </a:cxn>
                <a:cxn ang="0">
                  <a:pos x="159" y="1"/>
                </a:cxn>
                <a:cxn ang="0">
                  <a:pos x="159" y="1"/>
                </a:cxn>
              </a:cxnLst>
              <a:rect l="0" t="0" r="r" b="b"/>
              <a:pathLst>
                <a:path w="167" h="214">
                  <a:moveTo>
                    <a:pt x="159" y="1"/>
                  </a:moveTo>
                  <a:lnTo>
                    <a:pt x="159" y="1"/>
                  </a:lnTo>
                  <a:lnTo>
                    <a:pt x="139" y="22"/>
                  </a:lnTo>
                  <a:lnTo>
                    <a:pt x="119" y="42"/>
                  </a:lnTo>
                  <a:lnTo>
                    <a:pt x="119" y="42"/>
                  </a:lnTo>
                  <a:lnTo>
                    <a:pt x="108" y="55"/>
                  </a:lnTo>
                  <a:lnTo>
                    <a:pt x="98" y="70"/>
                  </a:lnTo>
                  <a:lnTo>
                    <a:pt x="87" y="83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57" y="120"/>
                  </a:lnTo>
                  <a:lnTo>
                    <a:pt x="39" y="143"/>
                  </a:lnTo>
                  <a:lnTo>
                    <a:pt x="39" y="143"/>
                  </a:lnTo>
                  <a:lnTo>
                    <a:pt x="29" y="159"/>
                  </a:lnTo>
                  <a:lnTo>
                    <a:pt x="20" y="176"/>
                  </a:lnTo>
                  <a:lnTo>
                    <a:pt x="11" y="191"/>
                  </a:lnTo>
                  <a:lnTo>
                    <a:pt x="1" y="208"/>
                  </a:lnTo>
                  <a:lnTo>
                    <a:pt x="1" y="208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1" y="213"/>
                  </a:lnTo>
                  <a:lnTo>
                    <a:pt x="2" y="214"/>
                  </a:lnTo>
                  <a:lnTo>
                    <a:pt x="5" y="214"/>
                  </a:lnTo>
                  <a:lnTo>
                    <a:pt x="7" y="214"/>
                  </a:lnTo>
                  <a:lnTo>
                    <a:pt x="10" y="212"/>
                  </a:lnTo>
                  <a:lnTo>
                    <a:pt x="10" y="212"/>
                  </a:lnTo>
                  <a:lnTo>
                    <a:pt x="18" y="198"/>
                  </a:lnTo>
                  <a:lnTo>
                    <a:pt x="27" y="184"/>
                  </a:lnTo>
                  <a:lnTo>
                    <a:pt x="43" y="155"/>
                  </a:lnTo>
                  <a:lnTo>
                    <a:pt x="43" y="155"/>
                  </a:lnTo>
                  <a:lnTo>
                    <a:pt x="47" y="148"/>
                  </a:lnTo>
                  <a:lnTo>
                    <a:pt x="52" y="139"/>
                  </a:lnTo>
                  <a:lnTo>
                    <a:pt x="63" y="125"/>
                  </a:lnTo>
                  <a:lnTo>
                    <a:pt x="88" y="98"/>
                  </a:lnTo>
                  <a:lnTo>
                    <a:pt x="88" y="98"/>
                  </a:lnTo>
                  <a:lnTo>
                    <a:pt x="98" y="85"/>
                  </a:lnTo>
                  <a:lnTo>
                    <a:pt x="107" y="73"/>
                  </a:lnTo>
                  <a:lnTo>
                    <a:pt x="116" y="60"/>
                  </a:lnTo>
                  <a:lnTo>
                    <a:pt x="126" y="49"/>
                  </a:lnTo>
                  <a:lnTo>
                    <a:pt x="126" y="49"/>
                  </a:lnTo>
                  <a:lnTo>
                    <a:pt x="145" y="28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6" y="7"/>
                  </a:lnTo>
                  <a:lnTo>
                    <a:pt x="167" y="6"/>
                  </a:lnTo>
                  <a:lnTo>
                    <a:pt x="166" y="3"/>
                  </a:lnTo>
                  <a:lnTo>
                    <a:pt x="165" y="2"/>
                  </a:lnTo>
                  <a:lnTo>
                    <a:pt x="164" y="1"/>
                  </a:lnTo>
                  <a:lnTo>
                    <a:pt x="162" y="0"/>
                  </a:lnTo>
                  <a:lnTo>
                    <a:pt x="160" y="0"/>
                  </a:lnTo>
                  <a:lnTo>
                    <a:pt x="159" y="1"/>
                  </a:lnTo>
                  <a:lnTo>
                    <a:pt x="1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8" name="Freeform 62"/>
            <p:cNvSpPr/>
            <p:nvPr/>
          </p:nvSpPr>
          <p:spPr bwMode="auto">
            <a:xfrm>
              <a:off x="4197350" y="4487863"/>
              <a:ext cx="88900" cy="120650"/>
            </a:xfrm>
            <a:custGeom>
              <a:avLst/>
              <a:gdLst/>
              <a:ahLst/>
              <a:cxnLst>
                <a:cxn ang="0">
                  <a:pos x="159" y="1"/>
                </a:cxn>
                <a:cxn ang="0">
                  <a:pos x="159" y="1"/>
                </a:cxn>
                <a:cxn ang="0">
                  <a:pos x="147" y="15"/>
                </a:cxn>
                <a:cxn ang="0">
                  <a:pos x="136" y="28"/>
                </a:cxn>
                <a:cxn ang="0">
                  <a:pos x="116" y="57"/>
                </a:cxn>
                <a:cxn ang="0">
                  <a:pos x="96" y="86"/>
                </a:cxn>
                <a:cxn ang="0">
                  <a:pos x="75" y="115"/>
                </a:cxn>
                <a:cxn ang="0">
                  <a:pos x="75" y="115"/>
                </a:cxn>
                <a:cxn ang="0">
                  <a:pos x="54" y="140"/>
                </a:cxn>
                <a:cxn ang="0">
                  <a:pos x="33" y="166"/>
                </a:cxn>
                <a:cxn ang="0">
                  <a:pos x="24" y="180"/>
                </a:cxn>
                <a:cxn ang="0">
                  <a:pos x="15" y="193"/>
                </a:cxn>
                <a:cxn ang="0">
                  <a:pos x="7" y="208"/>
                </a:cxn>
                <a:cxn ang="0">
                  <a:pos x="1" y="223"/>
                </a:cxn>
                <a:cxn ang="0">
                  <a:pos x="1" y="223"/>
                </a:cxn>
                <a:cxn ang="0">
                  <a:pos x="0" y="225"/>
                </a:cxn>
                <a:cxn ang="0">
                  <a:pos x="1" y="226"/>
                </a:cxn>
                <a:cxn ang="0">
                  <a:pos x="2" y="227"/>
                </a:cxn>
                <a:cxn ang="0">
                  <a:pos x="4" y="228"/>
                </a:cxn>
                <a:cxn ang="0">
                  <a:pos x="7" y="228"/>
                </a:cxn>
                <a:cxn ang="0">
                  <a:pos x="8" y="227"/>
                </a:cxn>
                <a:cxn ang="0">
                  <a:pos x="11" y="225"/>
                </a:cxn>
                <a:cxn ang="0">
                  <a:pos x="11" y="225"/>
                </a:cxn>
                <a:cxn ang="0">
                  <a:pos x="17" y="210"/>
                </a:cxn>
                <a:cxn ang="0">
                  <a:pos x="25" y="195"/>
                </a:cxn>
                <a:cxn ang="0">
                  <a:pos x="34" y="182"/>
                </a:cxn>
                <a:cxn ang="0">
                  <a:pos x="45" y="167"/>
                </a:cxn>
                <a:cxn ang="0">
                  <a:pos x="66" y="140"/>
                </a:cxn>
                <a:cxn ang="0">
                  <a:pos x="87" y="114"/>
                </a:cxn>
                <a:cxn ang="0">
                  <a:pos x="87" y="114"/>
                </a:cxn>
                <a:cxn ang="0">
                  <a:pos x="107" y="88"/>
                </a:cxn>
                <a:cxn ang="0">
                  <a:pos x="126" y="60"/>
                </a:cxn>
                <a:cxn ang="0">
                  <a:pos x="144" y="34"/>
                </a:cxn>
                <a:cxn ang="0">
                  <a:pos x="155" y="21"/>
                </a:cxn>
                <a:cxn ang="0">
                  <a:pos x="166" y="9"/>
                </a:cxn>
                <a:cxn ang="0">
                  <a:pos x="166" y="9"/>
                </a:cxn>
                <a:cxn ang="0">
                  <a:pos x="167" y="7"/>
                </a:cxn>
                <a:cxn ang="0">
                  <a:pos x="167" y="6"/>
                </a:cxn>
                <a:cxn ang="0">
                  <a:pos x="167" y="3"/>
                </a:cxn>
                <a:cxn ang="0">
                  <a:pos x="166" y="2"/>
                </a:cxn>
                <a:cxn ang="0">
                  <a:pos x="164" y="1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9" y="1"/>
                </a:cxn>
                <a:cxn ang="0">
                  <a:pos x="159" y="1"/>
                </a:cxn>
              </a:cxnLst>
              <a:rect l="0" t="0" r="r" b="b"/>
              <a:pathLst>
                <a:path w="167" h="228">
                  <a:moveTo>
                    <a:pt x="159" y="1"/>
                  </a:moveTo>
                  <a:lnTo>
                    <a:pt x="159" y="1"/>
                  </a:lnTo>
                  <a:lnTo>
                    <a:pt x="147" y="15"/>
                  </a:lnTo>
                  <a:lnTo>
                    <a:pt x="136" y="28"/>
                  </a:lnTo>
                  <a:lnTo>
                    <a:pt x="116" y="57"/>
                  </a:lnTo>
                  <a:lnTo>
                    <a:pt x="96" y="86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54" y="140"/>
                  </a:lnTo>
                  <a:lnTo>
                    <a:pt x="33" y="166"/>
                  </a:lnTo>
                  <a:lnTo>
                    <a:pt x="24" y="180"/>
                  </a:lnTo>
                  <a:lnTo>
                    <a:pt x="15" y="193"/>
                  </a:lnTo>
                  <a:lnTo>
                    <a:pt x="7" y="208"/>
                  </a:lnTo>
                  <a:lnTo>
                    <a:pt x="1" y="223"/>
                  </a:lnTo>
                  <a:lnTo>
                    <a:pt x="1" y="223"/>
                  </a:lnTo>
                  <a:lnTo>
                    <a:pt x="0" y="225"/>
                  </a:lnTo>
                  <a:lnTo>
                    <a:pt x="1" y="226"/>
                  </a:lnTo>
                  <a:lnTo>
                    <a:pt x="2" y="227"/>
                  </a:lnTo>
                  <a:lnTo>
                    <a:pt x="4" y="228"/>
                  </a:lnTo>
                  <a:lnTo>
                    <a:pt x="7" y="228"/>
                  </a:lnTo>
                  <a:lnTo>
                    <a:pt x="8" y="227"/>
                  </a:lnTo>
                  <a:lnTo>
                    <a:pt x="11" y="225"/>
                  </a:lnTo>
                  <a:lnTo>
                    <a:pt x="11" y="225"/>
                  </a:lnTo>
                  <a:lnTo>
                    <a:pt x="17" y="210"/>
                  </a:lnTo>
                  <a:lnTo>
                    <a:pt x="25" y="195"/>
                  </a:lnTo>
                  <a:lnTo>
                    <a:pt x="34" y="182"/>
                  </a:lnTo>
                  <a:lnTo>
                    <a:pt x="45" y="167"/>
                  </a:lnTo>
                  <a:lnTo>
                    <a:pt x="66" y="140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107" y="88"/>
                  </a:lnTo>
                  <a:lnTo>
                    <a:pt x="126" y="60"/>
                  </a:lnTo>
                  <a:lnTo>
                    <a:pt x="144" y="34"/>
                  </a:lnTo>
                  <a:lnTo>
                    <a:pt x="155" y="21"/>
                  </a:lnTo>
                  <a:lnTo>
                    <a:pt x="166" y="9"/>
                  </a:lnTo>
                  <a:lnTo>
                    <a:pt x="166" y="9"/>
                  </a:lnTo>
                  <a:lnTo>
                    <a:pt x="167" y="7"/>
                  </a:lnTo>
                  <a:lnTo>
                    <a:pt x="167" y="6"/>
                  </a:lnTo>
                  <a:lnTo>
                    <a:pt x="167" y="3"/>
                  </a:lnTo>
                  <a:lnTo>
                    <a:pt x="166" y="2"/>
                  </a:lnTo>
                  <a:lnTo>
                    <a:pt x="164" y="1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9" y="1"/>
                  </a:lnTo>
                  <a:lnTo>
                    <a:pt x="1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9" name="Freeform 63"/>
            <p:cNvSpPr/>
            <p:nvPr/>
          </p:nvSpPr>
          <p:spPr bwMode="auto">
            <a:xfrm>
              <a:off x="4217988" y="4532313"/>
              <a:ext cx="88900" cy="123825"/>
            </a:xfrm>
            <a:custGeom>
              <a:avLst/>
              <a:gdLst/>
              <a:ahLst/>
              <a:cxnLst>
                <a:cxn ang="0">
                  <a:pos x="158" y="1"/>
                </a:cxn>
                <a:cxn ang="0">
                  <a:pos x="158" y="1"/>
                </a:cxn>
                <a:cxn ang="0">
                  <a:pos x="147" y="12"/>
                </a:cxn>
                <a:cxn ang="0">
                  <a:pos x="136" y="24"/>
                </a:cxn>
                <a:cxn ang="0">
                  <a:pos x="127" y="38"/>
                </a:cxn>
                <a:cxn ang="0">
                  <a:pos x="118" y="51"/>
                </a:cxn>
                <a:cxn ang="0">
                  <a:pos x="101" y="81"/>
                </a:cxn>
                <a:cxn ang="0">
                  <a:pos x="86" y="109"/>
                </a:cxn>
                <a:cxn ang="0">
                  <a:pos x="86" y="109"/>
                </a:cxn>
                <a:cxn ang="0">
                  <a:pos x="76" y="125"/>
                </a:cxn>
                <a:cxn ang="0">
                  <a:pos x="65" y="140"/>
                </a:cxn>
                <a:cxn ang="0">
                  <a:pos x="41" y="170"/>
                </a:cxn>
                <a:cxn ang="0">
                  <a:pos x="41" y="170"/>
                </a:cxn>
                <a:cxn ang="0">
                  <a:pos x="20" y="197"/>
                </a:cxn>
                <a:cxn ang="0">
                  <a:pos x="1" y="226"/>
                </a:cxn>
                <a:cxn ang="0">
                  <a:pos x="1" y="226"/>
                </a:cxn>
                <a:cxn ang="0">
                  <a:pos x="0" y="228"/>
                </a:cxn>
                <a:cxn ang="0">
                  <a:pos x="0" y="229"/>
                </a:cxn>
                <a:cxn ang="0">
                  <a:pos x="1" y="232"/>
                </a:cxn>
                <a:cxn ang="0">
                  <a:pos x="2" y="233"/>
                </a:cxn>
                <a:cxn ang="0">
                  <a:pos x="4" y="233"/>
                </a:cxn>
                <a:cxn ang="0">
                  <a:pos x="6" y="233"/>
                </a:cxn>
                <a:cxn ang="0">
                  <a:pos x="7" y="233"/>
                </a:cxn>
                <a:cxn ang="0">
                  <a:pos x="9" y="231"/>
                </a:cxn>
                <a:cxn ang="0">
                  <a:pos x="9" y="231"/>
                </a:cxn>
                <a:cxn ang="0">
                  <a:pos x="18" y="217"/>
                </a:cxn>
                <a:cxn ang="0">
                  <a:pos x="29" y="204"/>
                </a:cxn>
                <a:cxn ang="0">
                  <a:pos x="49" y="177"/>
                </a:cxn>
                <a:cxn ang="0">
                  <a:pos x="71" y="150"/>
                </a:cxn>
                <a:cxn ang="0">
                  <a:pos x="80" y="136"/>
                </a:cxn>
                <a:cxn ang="0">
                  <a:pos x="90" y="122"/>
                </a:cxn>
                <a:cxn ang="0">
                  <a:pos x="90" y="122"/>
                </a:cxn>
                <a:cxn ang="0">
                  <a:pos x="128" y="58"/>
                </a:cxn>
                <a:cxn ang="0">
                  <a:pos x="128" y="58"/>
                </a:cxn>
                <a:cxn ang="0">
                  <a:pos x="135" y="45"/>
                </a:cxn>
                <a:cxn ang="0">
                  <a:pos x="144" y="32"/>
                </a:cxn>
                <a:cxn ang="0">
                  <a:pos x="154" y="19"/>
                </a:cxn>
                <a:cxn ang="0">
                  <a:pos x="159" y="14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6" y="7"/>
                </a:cxn>
                <a:cxn ang="0">
                  <a:pos x="166" y="6"/>
                </a:cxn>
                <a:cxn ang="0">
                  <a:pos x="166" y="4"/>
                </a:cxn>
                <a:cxn ang="0">
                  <a:pos x="165" y="2"/>
                </a:cxn>
                <a:cxn ang="0">
                  <a:pos x="162" y="0"/>
                </a:cxn>
                <a:cxn ang="0">
                  <a:pos x="160" y="0"/>
                </a:cxn>
                <a:cxn ang="0">
                  <a:pos x="158" y="1"/>
                </a:cxn>
                <a:cxn ang="0">
                  <a:pos x="158" y="1"/>
                </a:cxn>
              </a:cxnLst>
              <a:rect l="0" t="0" r="r" b="b"/>
              <a:pathLst>
                <a:path w="166" h="233">
                  <a:moveTo>
                    <a:pt x="158" y="1"/>
                  </a:moveTo>
                  <a:lnTo>
                    <a:pt x="158" y="1"/>
                  </a:lnTo>
                  <a:lnTo>
                    <a:pt x="147" y="12"/>
                  </a:lnTo>
                  <a:lnTo>
                    <a:pt x="136" y="24"/>
                  </a:lnTo>
                  <a:lnTo>
                    <a:pt x="127" y="38"/>
                  </a:lnTo>
                  <a:lnTo>
                    <a:pt x="118" y="51"/>
                  </a:lnTo>
                  <a:lnTo>
                    <a:pt x="101" y="81"/>
                  </a:lnTo>
                  <a:lnTo>
                    <a:pt x="86" y="109"/>
                  </a:lnTo>
                  <a:lnTo>
                    <a:pt x="86" y="109"/>
                  </a:lnTo>
                  <a:lnTo>
                    <a:pt x="76" y="125"/>
                  </a:lnTo>
                  <a:lnTo>
                    <a:pt x="65" y="140"/>
                  </a:lnTo>
                  <a:lnTo>
                    <a:pt x="41" y="170"/>
                  </a:lnTo>
                  <a:lnTo>
                    <a:pt x="41" y="170"/>
                  </a:lnTo>
                  <a:lnTo>
                    <a:pt x="20" y="197"/>
                  </a:lnTo>
                  <a:lnTo>
                    <a:pt x="1" y="226"/>
                  </a:lnTo>
                  <a:lnTo>
                    <a:pt x="1" y="226"/>
                  </a:lnTo>
                  <a:lnTo>
                    <a:pt x="0" y="228"/>
                  </a:lnTo>
                  <a:lnTo>
                    <a:pt x="0" y="229"/>
                  </a:lnTo>
                  <a:lnTo>
                    <a:pt x="1" y="232"/>
                  </a:lnTo>
                  <a:lnTo>
                    <a:pt x="2" y="233"/>
                  </a:lnTo>
                  <a:lnTo>
                    <a:pt x="4" y="233"/>
                  </a:lnTo>
                  <a:lnTo>
                    <a:pt x="6" y="233"/>
                  </a:lnTo>
                  <a:lnTo>
                    <a:pt x="7" y="233"/>
                  </a:lnTo>
                  <a:lnTo>
                    <a:pt x="9" y="231"/>
                  </a:lnTo>
                  <a:lnTo>
                    <a:pt x="9" y="231"/>
                  </a:lnTo>
                  <a:lnTo>
                    <a:pt x="18" y="217"/>
                  </a:lnTo>
                  <a:lnTo>
                    <a:pt x="29" y="204"/>
                  </a:lnTo>
                  <a:lnTo>
                    <a:pt x="49" y="177"/>
                  </a:lnTo>
                  <a:lnTo>
                    <a:pt x="71" y="150"/>
                  </a:lnTo>
                  <a:lnTo>
                    <a:pt x="80" y="136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35" y="45"/>
                  </a:lnTo>
                  <a:lnTo>
                    <a:pt x="144" y="32"/>
                  </a:lnTo>
                  <a:lnTo>
                    <a:pt x="154" y="19"/>
                  </a:lnTo>
                  <a:lnTo>
                    <a:pt x="159" y="14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6" y="7"/>
                  </a:lnTo>
                  <a:lnTo>
                    <a:pt x="166" y="6"/>
                  </a:lnTo>
                  <a:lnTo>
                    <a:pt x="166" y="4"/>
                  </a:lnTo>
                  <a:lnTo>
                    <a:pt x="165" y="2"/>
                  </a:lnTo>
                  <a:lnTo>
                    <a:pt x="162" y="0"/>
                  </a:lnTo>
                  <a:lnTo>
                    <a:pt x="160" y="0"/>
                  </a:lnTo>
                  <a:lnTo>
                    <a:pt x="158" y="1"/>
                  </a:lnTo>
                  <a:lnTo>
                    <a:pt x="15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0" name="Freeform 64"/>
            <p:cNvSpPr/>
            <p:nvPr/>
          </p:nvSpPr>
          <p:spPr bwMode="auto">
            <a:xfrm>
              <a:off x="4248150" y="4562475"/>
              <a:ext cx="85725" cy="115888"/>
            </a:xfrm>
            <a:custGeom>
              <a:avLst/>
              <a:gdLst/>
              <a:ahLst/>
              <a:cxnLst>
                <a:cxn ang="0">
                  <a:pos x="154" y="1"/>
                </a:cxn>
                <a:cxn ang="0">
                  <a:pos x="154" y="1"/>
                </a:cxn>
                <a:cxn ang="0">
                  <a:pos x="143" y="13"/>
                </a:cxn>
                <a:cxn ang="0">
                  <a:pos x="133" y="24"/>
                </a:cxn>
                <a:cxn ang="0">
                  <a:pos x="124" y="38"/>
                </a:cxn>
                <a:cxn ang="0">
                  <a:pos x="117" y="50"/>
                </a:cxn>
                <a:cxn ang="0">
                  <a:pos x="102" y="78"/>
                </a:cxn>
                <a:cxn ang="0">
                  <a:pos x="94" y="92"/>
                </a:cxn>
                <a:cxn ang="0">
                  <a:pos x="87" y="105"/>
                </a:cxn>
                <a:cxn ang="0">
                  <a:pos x="87" y="105"/>
                </a:cxn>
                <a:cxn ang="0">
                  <a:pos x="75" y="122"/>
                </a:cxn>
                <a:cxn ang="0">
                  <a:pos x="64" y="137"/>
                </a:cxn>
                <a:cxn ang="0">
                  <a:pos x="39" y="168"/>
                </a:cxn>
                <a:cxn ang="0">
                  <a:pos x="39" y="168"/>
                </a:cxn>
                <a:cxn ang="0">
                  <a:pos x="30" y="180"/>
                </a:cxn>
                <a:cxn ang="0">
                  <a:pos x="19" y="190"/>
                </a:cxn>
                <a:cxn ang="0">
                  <a:pos x="10" y="200"/>
                </a:cxn>
                <a:cxn ang="0">
                  <a:pos x="1" y="212"/>
                </a:cxn>
                <a:cxn ang="0">
                  <a:pos x="1" y="212"/>
                </a:cxn>
                <a:cxn ang="0">
                  <a:pos x="0" y="214"/>
                </a:cxn>
                <a:cxn ang="0">
                  <a:pos x="0" y="215"/>
                </a:cxn>
                <a:cxn ang="0">
                  <a:pos x="1" y="217"/>
                </a:cxn>
                <a:cxn ang="0">
                  <a:pos x="2" y="218"/>
                </a:cxn>
                <a:cxn ang="0">
                  <a:pos x="6" y="219"/>
                </a:cxn>
                <a:cxn ang="0">
                  <a:pos x="7" y="218"/>
                </a:cxn>
                <a:cxn ang="0">
                  <a:pos x="9" y="217"/>
                </a:cxn>
                <a:cxn ang="0">
                  <a:pos x="9" y="217"/>
                </a:cxn>
                <a:cxn ang="0">
                  <a:pos x="19" y="205"/>
                </a:cxn>
                <a:cxn ang="0">
                  <a:pos x="30" y="192"/>
                </a:cxn>
                <a:cxn ang="0">
                  <a:pos x="41" y="180"/>
                </a:cxn>
                <a:cxn ang="0">
                  <a:pos x="51" y="167"/>
                </a:cxn>
                <a:cxn ang="0">
                  <a:pos x="51" y="167"/>
                </a:cxn>
                <a:cxn ang="0">
                  <a:pos x="71" y="142"/>
                </a:cxn>
                <a:cxn ang="0">
                  <a:pos x="90" y="117"/>
                </a:cxn>
                <a:cxn ang="0">
                  <a:pos x="90" y="117"/>
                </a:cxn>
                <a:cxn ang="0">
                  <a:pos x="99" y="103"/>
                </a:cxn>
                <a:cxn ang="0">
                  <a:pos x="106" y="89"/>
                </a:cxn>
                <a:cxn ang="0">
                  <a:pos x="122" y="61"/>
                </a:cxn>
                <a:cxn ang="0">
                  <a:pos x="130" y="46"/>
                </a:cxn>
                <a:cxn ang="0">
                  <a:pos x="138" y="33"/>
                </a:cxn>
                <a:cxn ang="0">
                  <a:pos x="149" y="20"/>
                </a:cxn>
                <a:cxn ang="0">
                  <a:pos x="160" y="9"/>
                </a:cxn>
                <a:cxn ang="0">
                  <a:pos x="160" y="9"/>
                </a:cxn>
                <a:cxn ang="0">
                  <a:pos x="161" y="7"/>
                </a:cxn>
                <a:cxn ang="0">
                  <a:pos x="161" y="5"/>
                </a:cxn>
                <a:cxn ang="0">
                  <a:pos x="161" y="4"/>
                </a:cxn>
                <a:cxn ang="0">
                  <a:pos x="160" y="1"/>
                </a:cxn>
                <a:cxn ang="0">
                  <a:pos x="159" y="0"/>
                </a:cxn>
                <a:cxn ang="0">
                  <a:pos x="157" y="0"/>
                </a:cxn>
                <a:cxn ang="0">
                  <a:pos x="155" y="0"/>
                </a:cxn>
                <a:cxn ang="0">
                  <a:pos x="154" y="1"/>
                </a:cxn>
                <a:cxn ang="0">
                  <a:pos x="154" y="1"/>
                </a:cxn>
              </a:cxnLst>
              <a:rect l="0" t="0" r="r" b="b"/>
              <a:pathLst>
                <a:path w="161" h="219">
                  <a:moveTo>
                    <a:pt x="154" y="1"/>
                  </a:moveTo>
                  <a:lnTo>
                    <a:pt x="154" y="1"/>
                  </a:lnTo>
                  <a:lnTo>
                    <a:pt x="143" y="13"/>
                  </a:lnTo>
                  <a:lnTo>
                    <a:pt x="133" y="24"/>
                  </a:lnTo>
                  <a:lnTo>
                    <a:pt x="124" y="38"/>
                  </a:lnTo>
                  <a:lnTo>
                    <a:pt x="117" y="50"/>
                  </a:lnTo>
                  <a:lnTo>
                    <a:pt x="102" y="78"/>
                  </a:lnTo>
                  <a:lnTo>
                    <a:pt x="94" y="92"/>
                  </a:lnTo>
                  <a:lnTo>
                    <a:pt x="87" y="105"/>
                  </a:lnTo>
                  <a:lnTo>
                    <a:pt x="87" y="105"/>
                  </a:lnTo>
                  <a:lnTo>
                    <a:pt x="75" y="122"/>
                  </a:lnTo>
                  <a:lnTo>
                    <a:pt x="64" y="137"/>
                  </a:lnTo>
                  <a:lnTo>
                    <a:pt x="39" y="168"/>
                  </a:lnTo>
                  <a:lnTo>
                    <a:pt x="39" y="168"/>
                  </a:lnTo>
                  <a:lnTo>
                    <a:pt x="30" y="180"/>
                  </a:lnTo>
                  <a:lnTo>
                    <a:pt x="19" y="190"/>
                  </a:lnTo>
                  <a:lnTo>
                    <a:pt x="10" y="200"/>
                  </a:lnTo>
                  <a:lnTo>
                    <a:pt x="1" y="212"/>
                  </a:lnTo>
                  <a:lnTo>
                    <a:pt x="1" y="212"/>
                  </a:lnTo>
                  <a:lnTo>
                    <a:pt x="0" y="214"/>
                  </a:lnTo>
                  <a:lnTo>
                    <a:pt x="0" y="215"/>
                  </a:lnTo>
                  <a:lnTo>
                    <a:pt x="1" y="217"/>
                  </a:lnTo>
                  <a:lnTo>
                    <a:pt x="2" y="218"/>
                  </a:lnTo>
                  <a:lnTo>
                    <a:pt x="6" y="219"/>
                  </a:lnTo>
                  <a:lnTo>
                    <a:pt x="7" y="218"/>
                  </a:lnTo>
                  <a:lnTo>
                    <a:pt x="9" y="217"/>
                  </a:lnTo>
                  <a:lnTo>
                    <a:pt x="9" y="217"/>
                  </a:lnTo>
                  <a:lnTo>
                    <a:pt x="19" y="205"/>
                  </a:lnTo>
                  <a:lnTo>
                    <a:pt x="30" y="192"/>
                  </a:lnTo>
                  <a:lnTo>
                    <a:pt x="41" y="180"/>
                  </a:lnTo>
                  <a:lnTo>
                    <a:pt x="51" y="167"/>
                  </a:lnTo>
                  <a:lnTo>
                    <a:pt x="51" y="167"/>
                  </a:lnTo>
                  <a:lnTo>
                    <a:pt x="71" y="142"/>
                  </a:lnTo>
                  <a:lnTo>
                    <a:pt x="90" y="117"/>
                  </a:lnTo>
                  <a:lnTo>
                    <a:pt x="90" y="117"/>
                  </a:lnTo>
                  <a:lnTo>
                    <a:pt x="99" y="103"/>
                  </a:lnTo>
                  <a:lnTo>
                    <a:pt x="106" y="89"/>
                  </a:lnTo>
                  <a:lnTo>
                    <a:pt x="122" y="61"/>
                  </a:lnTo>
                  <a:lnTo>
                    <a:pt x="130" y="46"/>
                  </a:lnTo>
                  <a:lnTo>
                    <a:pt x="138" y="33"/>
                  </a:lnTo>
                  <a:lnTo>
                    <a:pt x="149" y="20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1" y="7"/>
                  </a:lnTo>
                  <a:lnTo>
                    <a:pt x="161" y="5"/>
                  </a:lnTo>
                  <a:lnTo>
                    <a:pt x="161" y="4"/>
                  </a:lnTo>
                  <a:lnTo>
                    <a:pt x="160" y="1"/>
                  </a:lnTo>
                  <a:lnTo>
                    <a:pt x="159" y="0"/>
                  </a:lnTo>
                  <a:lnTo>
                    <a:pt x="157" y="0"/>
                  </a:lnTo>
                  <a:lnTo>
                    <a:pt x="155" y="0"/>
                  </a:lnTo>
                  <a:lnTo>
                    <a:pt x="154" y="1"/>
                  </a:lnTo>
                  <a:lnTo>
                    <a:pt x="15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1" name="Freeform 65"/>
            <p:cNvSpPr/>
            <p:nvPr/>
          </p:nvSpPr>
          <p:spPr bwMode="auto">
            <a:xfrm>
              <a:off x="4268788" y="4605338"/>
              <a:ext cx="76200" cy="111125"/>
            </a:xfrm>
            <a:custGeom>
              <a:avLst/>
              <a:gdLst/>
              <a:ahLst/>
              <a:cxnLst>
                <a:cxn ang="0">
                  <a:pos x="135" y="1"/>
                </a:cxn>
                <a:cxn ang="0">
                  <a:pos x="135" y="1"/>
                </a:cxn>
                <a:cxn ang="0">
                  <a:pos x="125" y="12"/>
                </a:cxn>
                <a:cxn ang="0">
                  <a:pos x="117" y="22"/>
                </a:cxn>
                <a:cxn ang="0">
                  <a:pos x="101" y="44"/>
                </a:cxn>
                <a:cxn ang="0">
                  <a:pos x="72" y="88"/>
                </a:cxn>
                <a:cxn ang="0">
                  <a:pos x="72" y="88"/>
                </a:cxn>
                <a:cxn ang="0">
                  <a:pos x="54" y="116"/>
                </a:cxn>
                <a:cxn ang="0">
                  <a:pos x="36" y="145"/>
                </a:cxn>
                <a:cxn ang="0">
                  <a:pos x="1" y="202"/>
                </a:cxn>
                <a:cxn ang="0">
                  <a:pos x="1" y="202"/>
                </a:cxn>
                <a:cxn ang="0">
                  <a:pos x="0" y="204"/>
                </a:cxn>
                <a:cxn ang="0">
                  <a:pos x="0" y="205"/>
                </a:cxn>
                <a:cxn ang="0">
                  <a:pos x="1" y="208"/>
                </a:cxn>
                <a:cxn ang="0">
                  <a:pos x="2" y="209"/>
                </a:cxn>
                <a:cxn ang="0">
                  <a:pos x="4" y="210"/>
                </a:cxn>
                <a:cxn ang="0">
                  <a:pos x="6" y="210"/>
                </a:cxn>
                <a:cxn ang="0">
                  <a:pos x="7" y="209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41" y="158"/>
                </a:cxn>
                <a:cxn ang="0">
                  <a:pos x="57" y="133"/>
                </a:cxn>
                <a:cxn ang="0">
                  <a:pos x="72" y="108"/>
                </a:cxn>
                <a:cxn ang="0">
                  <a:pos x="72" y="108"/>
                </a:cxn>
                <a:cxn ang="0">
                  <a:pos x="87" y="82"/>
                </a:cxn>
                <a:cxn ang="0">
                  <a:pos x="104" y="56"/>
                </a:cxn>
                <a:cxn ang="0">
                  <a:pos x="121" y="31"/>
                </a:cxn>
                <a:cxn ang="0">
                  <a:pos x="131" y="20"/>
                </a:cxn>
                <a:cxn ang="0">
                  <a:pos x="141" y="9"/>
                </a:cxn>
                <a:cxn ang="0">
                  <a:pos x="141" y="9"/>
                </a:cxn>
                <a:cxn ang="0">
                  <a:pos x="142" y="6"/>
                </a:cxn>
                <a:cxn ang="0">
                  <a:pos x="143" y="4"/>
                </a:cxn>
                <a:cxn ang="0">
                  <a:pos x="142" y="3"/>
                </a:cxn>
                <a:cxn ang="0">
                  <a:pos x="141" y="1"/>
                </a:cxn>
                <a:cxn ang="0">
                  <a:pos x="140" y="0"/>
                </a:cxn>
                <a:cxn ang="0">
                  <a:pos x="138" y="0"/>
                </a:cxn>
                <a:cxn ang="0">
                  <a:pos x="137" y="0"/>
                </a:cxn>
                <a:cxn ang="0">
                  <a:pos x="135" y="1"/>
                </a:cxn>
                <a:cxn ang="0">
                  <a:pos x="135" y="1"/>
                </a:cxn>
              </a:cxnLst>
              <a:rect l="0" t="0" r="r" b="b"/>
              <a:pathLst>
                <a:path w="143" h="210">
                  <a:moveTo>
                    <a:pt x="135" y="1"/>
                  </a:moveTo>
                  <a:lnTo>
                    <a:pt x="135" y="1"/>
                  </a:lnTo>
                  <a:lnTo>
                    <a:pt x="125" y="12"/>
                  </a:lnTo>
                  <a:lnTo>
                    <a:pt x="117" y="22"/>
                  </a:lnTo>
                  <a:lnTo>
                    <a:pt x="101" y="44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54" y="116"/>
                  </a:lnTo>
                  <a:lnTo>
                    <a:pt x="36" y="145"/>
                  </a:lnTo>
                  <a:lnTo>
                    <a:pt x="1" y="202"/>
                  </a:lnTo>
                  <a:lnTo>
                    <a:pt x="1" y="202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1" y="208"/>
                  </a:lnTo>
                  <a:lnTo>
                    <a:pt x="2" y="209"/>
                  </a:lnTo>
                  <a:lnTo>
                    <a:pt x="4" y="210"/>
                  </a:lnTo>
                  <a:lnTo>
                    <a:pt x="6" y="210"/>
                  </a:lnTo>
                  <a:lnTo>
                    <a:pt x="7" y="209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41" y="158"/>
                  </a:lnTo>
                  <a:lnTo>
                    <a:pt x="57" y="133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7" y="82"/>
                  </a:lnTo>
                  <a:lnTo>
                    <a:pt x="104" y="56"/>
                  </a:lnTo>
                  <a:lnTo>
                    <a:pt x="121" y="31"/>
                  </a:lnTo>
                  <a:lnTo>
                    <a:pt x="131" y="20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42" y="6"/>
                  </a:lnTo>
                  <a:lnTo>
                    <a:pt x="143" y="4"/>
                  </a:lnTo>
                  <a:lnTo>
                    <a:pt x="142" y="3"/>
                  </a:lnTo>
                  <a:lnTo>
                    <a:pt x="141" y="1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7" y="0"/>
                  </a:lnTo>
                  <a:lnTo>
                    <a:pt x="135" y="1"/>
                  </a:lnTo>
                  <a:lnTo>
                    <a:pt x="13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2" name="Freeform 66"/>
            <p:cNvSpPr/>
            <p:nvPr/>
          </p:nvSpPr>
          <p:spPr bwMode="auto">
            <a:xfrm>
              <a:off x="4295775" y="4633913"/>
              <a:ext cx="84138" cy="103188"/>
            </a:xfrm>
            <a:custGeom>
              <a:avLst/>
              <a:gdLst/>
              <a:ahLst/>
              <a:cxnLst>
                <a:cxn ang="0">
                  <a:pos x="149" y="2"/>
                </a:cxn>
                <a:cxn ang="0">
                  <a:pos x="149" y="2"/>
                </a:cxn>
                <a:cxn ang="0">
                  <a:pos x="127" y="24"/>
                </a:cxn>
                <a:cxn ang="0">
                  <a:pos x="105" y="47"/>
                </a:cxn>
                <a:cxn ang="0">
                  <a:pos x="86" y="71"/>
                </a:cxn>
                <a:cxn ang="0">
                  <a:pos x="76" y="83"/>
                </a:cxn>
                <a:cxn ang="0">
                  <a:pos x="68" y="95"/>
                </a:cxn>
                <a:cxn ang="0">
                  <a:pos x="68" y="95"/>
                </a:cxn>
                <a:cxn ang="0">
                  <a:pos x="60" y="107"/>
                </a:cxn>
                <a:cxn ang="0">
                  <a:pos x="50" y="119"/>
                </a:cxn>
                <a:cxn ang="0">
                  <a:pos x="32" y="141"/>
                </a:cxn>
                <a:cxn ang="0">
                  <a:pos x="22" y="152"/>
                </a:cxn>
                <a:cxn ang="0">
                  <a:pos x="14" y="164"/>
                </a:cxn>
                <a:cxn ang="0">
                  <a:pos x="7" y="176"/>
                </a:cxn>
                <a:cxn ang="0">
                  <a:pos x="1" y="190"/>
                </a:cxn>
                <a:cxn ang="0">
                  <a:pos x="1" y="190"/>
                </a:cxn>
                <a:cxn ang="0">
                  <a:pos x="0" y="192"/>
                </a:cxn>
                <a:cxn ang="0">
                  <a:pos x="1" y="193"/>
                </a:cxn>
                <a:cxn ang="0">
                  <a:pos x="2" y="194"/>
                </a:cxn>
                <a:cxn ang="0">
                  <a:pos x="3" y="195"/>
                </a:cxn>
                <a:cxn ang="0">
                  <a:pos x="7" y="195"/>
                </a:cxn>
                <a:cxn ang="0">
                  <a:pos x="8" y="194"/>
                </a:cxn>
                <a:cxn ang="0">
                  <a:pos x="10" y="192"/>
                </a:cxn>
                <a:cxn ang="0">
                  <a:pos x="10" y="192"/>
                </a:cxn>
                <a:cxn ang="0">
                  <a:pos x="15" y="180"/>
                </a:cxn>
                <a:cxn ang="0">
                  <a:pos x="22" y="169"/>
                </a:cxn>
                <a:cxn ang="0">
                  <a:pos x="30" y="159"/>
                </a:cxn>
                <a:cxn ang="0">
                  <a:pos x="38" y="148"/>
                </a:cxn>
                <a:cxn ang="0">
                  <a:pos x="55" y="128"/>
                </a:cxn>
                <a:cxn ang="0">
                  <a:pos x="71" y="107"/>
                </a:cxn>
                <a:cxn ang="0">
                  <a:pos x="71" y="107"/>
                </a:cxn>
                <a:cxn ang="0">
                  <a:pos x="91" y="81"/>
                </a:cxn>
                <a:cxn ang="0">
                  <a:pos x="112" y="56"/>
                </a:cxn>
                <a:cxn ang="0">
                  <a:pos x="133" y="32"/>
                </a:cxn>
                <a:cxn ang="0">
                  <a:pos x="156" y="8"/>
                </a:cxn>
                <a:cxn ang="0">
                  <a:pos x="156" y="8"/>
                </a:cxn>
                <a:cxn ang="0">
                  <a:pos x="157" y="7"/>
                </a:cxn>
                <a:cxn ang="0">
                  <a:pos x="157" y="5"/>
                </a:cxn>
                <a:cxn ang="0">
                  <a:pos x="157" y="3"/>
                </a:cxn>
                <a:cxn ang="0">
                  <a:pos x="156" y="2"/>
                </a:cxn>
                <a:cxn ang="0">
                  <a:pos x="154" y="1"/>
                </a:cxn>
                <a:cxn ang="0">
                  <a:pos x="153" y="0"/>
                </a:cxn>
                <a:cxn ang="0">
                  <a:pos x="151" y="1"/>
                </a:cxn>
                <a:cxn ang="0">
                  <a:pos x="149" y="2"/>
                </a:cxn>
                <a:cxn ang="0">
                  <a:pos x="149" y="2"/>
                </a:cxn>
              </a:cxnLst>
              <a:rect l="0" t="0" r="r" b="b"/>
              <a:pathLst>
                <a:path w="157" h="195">
                  <a:moveTo>
                    <a:pt x="149" y="2"/>
                  </a:moveTo>
                  <a:lnTo>
                    <a:pt x="149" y="2"/>
                  </a:lnTo>
                  <a:lnTo>
                    <a:pt x="127" y="24"/>
                  </a:lnTo>
                  <a:lnTo>
                    <a:pt x="105" y="47"/>
                  </a:lnTo>
                  <a:lnTo>
                    <a:pt x="86" y="71"/>
                  </a:lnTo>
                  <a:lnTo>
                    <a:pt x="76" y="83"/>
                  </a:lnTo>
                  <a:lnTo>
                    <a:pt x="68" y="95"/>
                  </a:lnTo>
                  <a:lnTo>
                    <a:pt x="68" y="95"/>
                  </a:lnTo>
                  <a:lnTo>
                    <a:pt x="60" y="107"/>
                  </a:lnTo>
                  <a:lnTo>
                    <a:pt x="50" y="119"/>
                  </a:lnTo>
                  <a:lnTo>
                    <a:pt x="32" y="141"/>
                  </a:lnTo>
                  <a:lnTo>
                    <a:pt x="22" y="152"/>
                  </a:lnTo>
                  <a:lnTo>
                    <a:pt x="14" y="164"/>
                  </a:lnTo>
                  <a:lnTo>
                    <a:pt x="7" y="176"/>
                  </a:lnTo>
                  <a:lnTo>
                    <a:pt x="1" y="190"/>
                  </a:lnTo>
                  <a:lnTo>
                    <a:pt x="1" y="190"/>
                  </a:lnTo>
                  <a:lnTo>
                    <a:pt x="0" y="192"/>
                  </a:lnTo>
                  <a:lnTo>
                    <a:pt x="1" y="193"/>
                  </a:lnTo>
                  <a:lnTo>
                    <a:pt x="2" y="194"/>
                  </a:lnTo>
                  <a:lnTo>
                    <a:pt x="3" y="195"/>
                  </a:lnTo>
                  <a:lnTo>
                    <a:pt x="7" y="195"/>
                  </a:lnTo>
                  <a:lnTo>
                    <a:pt x="8" y="194"/>
                  </a:lnTo>
                  <a:lnTo>
                    <a:pt x="10" y="192"/>
                  </a:lnTo>
                  <a:lnTo>
                    <a:pt x="10" y="192"/>
                  </a:lnTo>
                  <a:lnTo>
                    <a:pt x="15" y="180"/>
                  </a:lnTo>
                  <a:lnTo>
                    <a:pt x="22" y="169"/>
                  </a:lnTo>
                  <a:lnTo>
                    <a:pt x="30" y="159"/>
                  </a:lnTo>
                  <a:lnTo>
                    <a:pt x="38" y="148"/>
                  </a:lnTo>
                  <a:lnTo>
                    <a:pt x="55" y="12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91" y="81"/>
                  </a:lnTo>
                  <a:lnTo>
                    <a:pt x="112" y="56"/>
                  </a:lnTo>
                  <a:lnTo>
                    <a:pt x="133" y="32"/>
                  </a:lnTo>
                  <a:lnTo>
                    <a:pt x="156" y="8"/>
                  </a:lnTo>
                  <a:lnTo>
                    <a:pt x="156" y="8"/>
                  </a:lnTo>
                  <a:lnTo>
                    <a:pt x="157" y="7"/>
                  </a:lnTo>
                  <a:lnTo>
                    <a:pt x="157" y="5"/>
                  </a:lnTo>
                  <a:lnTo>
                    <a:pt x="157" y="3"/>
                  </a:lnTo>
                  <a:lnTo>
                    <a:pt x="156" y="2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51" y="1"/>
                  </a:lnTo>
                  <a:lnTo>
                    <a:pt x="149" y="2"/>
                  </a:lnTo>
                  <a:lnTo>
                    <a:pt x="14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3" name="Freeform 67"/>
            <p:cNvSpPr/>
            <p:nvPr/>
          </p:nvSpPr>
          <p:spPr bwMode="auto">
            <a:xfrm>
              <a:off x="4333875" y="4656138"/>
              <a:ext cx="80963" cy="103188"/>
            </a:xfrm>
            <a:custGeom>
              <a:avLst/>
              <a:gdLst/>
              <a:ahLst/>
              <a:cxnLst>
                <a:cxn ang="0">
                  <a:pos x="144" y="1"/>
                </a:cxn>
                <a:cxn ang="0">
                  <a:pos x="144" y="1"/>
                </a:cxn>
                <a:cxn ang="0">
                  <a:pos x="125" y="24"/>
                </a:cxn>
                <a:cxn ang="0">
                  <a:pos x="105" y="48"/>
                </a:cxn>
                <a:cxn ang="0">
                  <a:pos x="86" y="73"/>
                </a:cxn>
                <a:cxn ang="0">
                  <a:pos x="68" y="99"/>
                </a:cxn>
                <a:cxn ang="0">
                  <a:pos x="68" y="99"/>
                </a:cxn>
                <a:cxn ang="0">
                  <a:pos x="52" y="122"/>
                </a:cxn>
                <a:cxn ang="0">
                  <a:pos x="35" y="145"/>
                </a:cxn>
                <a:cxn ang="0">
                  <a:pos x="35" y="145"/>
                </a:cxn>
                <a:cxn ang="0">
                  <a:pos x="27" y="155"/>
                </a:cxn>
                <a:cxn ang="0">
                  <a:pos x="18" y="165"/>
                </a:cxn>
                <a:cxn ang="0">
                  <a:pos x="10" y="176"/>
                </a:cxn>
                <a:cxn ang="0">
                  <a:pos x="1" y="187"/>
                </a:cxn>
                <a:cxn ang="0">
                  <a:pos x="1" y="187"/>
                </a:cxn>
                <a:cxn ang="0">
                  <a:pos x="0" y="189"/>
                </a:cxn>
                <a:cxn ang="0">
                  <a:pos x="0" y="190"/>
                </a:cxn>
                <a:cxn ang="0">
                  <a:pos x="1" y="192"/>
                </a:cxn>
                <a:cxn ang="0">
                  <a:pos x="3" y="193"/>
                </a:cxn>
                <a:cxn ang="0">
                  <a:pos x="4" y="194"/>
                </a:cxn>
                <a:cxn ang="0">
                  <a:pos x="6" y="194"/>
                </a:cxn>
                <a:cxn ang="0">
                  <a:pos x="8" y="193"/>
                </a:cxn>
                <a:cxn ang="0">
                  <a:pos x="10" y="192"/>
                </a:cxn>
                <a:cxn ang="0">
                  <a:pos x="10" y="192"/>
                </a:cxn>
                <a:cxn ang="0">
                  <a:pos x="16" y="183"/>
                </a:cxn>
                <a:cxn ang="0">
                  <a:pos x="24" y="174"/>
                </a:cxn>
                <a:cxn ang="0">
                  <a:pos x="31" y="165"/>
                </a:cxn>
                <a:cxn ang="0">
                  <a:pos x="39" y="156"/>
                </a:cxn>
                <a:cxn ang="0">
                  <a:pos x="39" y="156"/>
                </a:cxn>
                <a:cxn ang="0">
                  <a:pos x="55" y="134"/>
                </a:cxn>
                <a:cxn ang="0">
                  <a:pos x="72" y="112"/>
                </a:cxn>
                <a:cxn ang="0">
                  <a:pos x="72" y="112"/>
                </a:cxn>
                <a:cxn ang="0">
                  <a:pos x="90" y="85"/>
                </a:cxn>
                <a:cxn ang="0">
                  <a:pos x="110" y="58"/>
                </a:cxn>
                <a:cxn ang="0">
                  <a:pos x="131" y="33"/>
                </a:cxn>
                <a:cxn ang="0">
                  <a:pos x="152" y="8"/>
                </a:cxn>
                <a:cxn ang="0">
                  <a:pos x="152" y="8"/>
                </a:cxn>
                <a:cxn ang="0">
                  <a:pos x="153" y="6"/>
                </a:cxn>
                <a:cxn ang="0">
                  <a:pos x="153" y="4"/>
                </a:cxn>
                <a:cxn ang="0">
                  <a:pos x="152" y="1"/>
                </a:cxn>
                <a:cxn ang="0">
                  <a:pos x="149" y="0"/>
                </a:cxn>
                <a:cxn ang="0">
                  <a:pos x="148" y="0"/>
                </a:cxn>
                <a:cxn ang="0">
                  <a:pos x="146" y="0"/>
                </a:cxn>
                <a:cxn ang="0">
                  <a:pos x="144" y="1"/>
                </a:cxn>
                <a:cxn ang="0">
                  <a:pos x="144" y="1"/>
                </a:cxn>
              </a:cxnLst>
              <a:rect l="0" t="0" r="r" b="b"/>
              <a:pathLst>
                <a:path w="153" h="194">
                  <a:moveTo>
                    <a:pt x="144" y="1"/>
                  </a:moveTo>
                  <a:lnTo>
                    <a:pt x="144" y="1"/>
                  </a:lnTo>
                  <a:lnTo>
                    <a:pt x="125" y="24"/>
                  </a:lnTo>
                  <a:lnTo>
                    <a:pt x="105" y="48"/>
                  </a:lnTo>
                  <a:lnTo>
                    <a:pt x="86" y="73"/>
                  </a:lnTo>
                  <a:lnTo>
                    <a:pt x="68" y="99"/>
                  </a:lnTo>
                  <a:lnTo>
                    <a:pt x="68" y="99"/>
                  </a:lnTo>
                  <a:lnTo>
                    <a:pt x="52" y="122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27" y="155"/>
                  </a:lnTo>
                  <a:lnTo>
                    <a:pt x="18" y="165"/>
                  </a:lnTo>
                  <a:lnTo>
                    <a:pt x="10" y="176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2"/>
                  </a:lnTo>
                  <a:lnTo>
                    <a:pt x="3" y="193"/>
                  </a:lnTo>
                  <a:lnTo>
                    <a:pt x="4" y="194"/>
                  </a:lnTo>
                  <a:lnTo>
                    <a:pt x="6" y="194"/>
                  </a:lnTo>
                  <a:lnTo>
                    <a:pt x="8" y="193"/>
                  </a:lnTo>
                  <a:lnTo>
                    <a:pt x="10" y="192"/>
                  </a:lnTo>
                  <a:lnTo>
                    <a:pt x="10" y="192"/>
                  </a:lnTo>
                  <a:lnTo>
                    <a:pt x="16" y="183"/>
                  </a:lnTo>
                  <a:lnTo>
                    <a:pt x="24" y="174"/>
                  </a:lnTo>
                  <a:lnTo>
                    <a:pt x="31" y="165"/>
                  </a:lnTo>
                  <a:lnTo>
                    <a:pt x="39" y="156"/>
                  </a:lnTo>
                  <a:lnTo>
                    <a:pt x="39" y="156"/>
                  </a:lnTo>
                  <a:lnTo>
                    <a:pt x="55" y="134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90" y="85"/>
                  </a:lnTo>
                  <a:lnTo>
                    <a:pt x="110" y="58"/>
                  </a:lnTo>
                  <a:lnTo>
                    <a:pt x="131" y="33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3" y="6"/>
                  </a:lnTo>
                  <a:lnTo>
                    <a:pt x="153" y="4"/>
                  </a:lnTo>
                  <a:lnTo>
                    <a:pt x="152" y="1"/>
                  </a:lnTo>
                  <a:lnTo>
                    <a:pt x="149" y="0"/>
                  </a:lnTo>
                  <a:lnTo>
                    <a:pt x="148" y="0"/>
                  </a:lnTo>
                  <a:lnTo>
                    <a:pt x="146" y="0"/>
                  </a:lnTo>
                  <a:lnTo>
                    <a:pt x="144" y="1"/>
                  </a:lnTo>
                  <a:lnTo>
                    <a:pt x="14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4" name="Freeform 68"/>
            <p:cNvSpPr/>
            <p:nvPr/>
          </p:nvSpPr>
          <p:spPr bwMode="auto">
            <a:xfrm>
              <a:off x="4379913" y="4668838"/>
              <a:ext cx="77788" cy="107950"/>
            </a:xfrm>
            <a:custGeom>
              <a:avLst/>
              <a:gdLst/>
              <a:ahLst/>
              <a:cxnLst>
                <a:cxn ang="0">
                  <a:pos x="139" y="1"/>
                </a:cxn>
                <a:cxn ang="0">
                  <a:pos x="139" y="1"/>
                </a:cxn>
                <a:cxn ang="0">
                  <a:pos x="121" y="22"/>
                </a:cxn>
                <a:cxn ang="0">
                  <a:pos x="105" y="45"/>
                </a:cxn>
                <a:cxn ang="0">
                  <a:pos x="88" y="68"/>
                </a:cxn>
                <a:cxn ang="0">
                  <a:pos x="72" y="91"/>
                </a:cxn>
                <a:cxn ang="0">
                  <a:pos x="72" y="91"/>
                </a:cxn>
                <a:cxn ang="0">
                  <a:pos x="53" y="117"/>
                </a:cxn>
                <a:cxn ang="0">
                  <a:pos x="34" y="142"/>
                </a:cxn>
                <a:cxn ang="0">
                  <a:pos x="18" y="170"/>
                </a:cxn>
                <a:cxn ang="0">
                  <a:pos x="1" y="197"/>
                </a:cxn>
                <a:cxn ang="0">
                  <a:pos x="1" y="197"/>
                </a:cxn>
                <a:cxn ang="0">
                  <a:pos x="0" y="199"/>
                </a:cxn>
                <a:cxn ang="0">
                  <a:pos x="0" y="202"/>
                </a:cxn>
                <a:cxn ang="0">
                  <a:pos x="1" y="203"/>
                </a:cxn>
                <a:cxn ang="0">
                  <a:pos x="2" y="204"/>
                </a:cxn>
                <a:cxn ang="0">
                  <a:pos x="4" y="205"/>
                </a:cxn>
                <a:cxn ang="0">
                  <a:pos x="6" y="205"/>
                </a:cxn>
                <a:cxn ang="0">
                  <a:pos x="7" y="204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24" y="177"/>
                </a:cxn>
                <a:cxn ang="0">
                  <a:pos x="41" y="151"/>
                </a:cxn>
                <a:cxn ang="0">
                  <a:pos x="58" y="126"/>
                </a:cxn>
                <a:cxn ang="0">
                  <a:pos x="75" y="101"/>
                </a:cxn>
                <a:cxn ang="0">
                  <a:pos x="75" y="101"/>
                </a:cxn>
                <a:cxn ang="0">
                  <a:pos x="110" y="53"/>
                </a:cxn>
                <a:cxn ang="0">
                  <a:pos x="128" y="31"/>
                </a:cxn>
                <a:cxn ang="0">
                  <a:pos x="146" y="8"/>
                </a:cxn>
                <a:cxn ang="0">
                  <a:pos x="146" y="8"/>
                </a:cxn>
                <a:cxn ang="0">
                  <a:pos x="147" y="7"/>
                </a:cxn>
                <a:cxn ang="0">
                  <a:pos x="147" y="5"/>
                </a:cxn>
                <a:cxn ang="0">
                  <a:pos x="147" y="3"/>
                </a:cxn>
                <a:cxn ang="0">
                  <a:pos x="146" y="1"/>
                </a:cxn>
                <a:cxn ang="0">
                  <a:pos x="144" y="0"/>
                </a:cxn>
                <a:cxn ang="0">
                  <a:pos x="143" y="0"/>
                </a:cxn>
                <a:cxn ang="0">
                  <a:pos x="141" y="0"/>
                </a:cxn>
                <a:cxn ang="0">
                  <a:pos x="139" y="1"/>
                </a:cxn>
                <a:cxn ang="0">
                  <a:pos x="139" y="1"/>
                </a:cxn>
              </a:cxnLst>
              <a:rect l="0" t="0" r="r" b="b"/>
              <a:pathLst>
                <a:path w="147" h="205">
                  <a:moveTo>
                    <a:pt x="139" y="1"/>
                  </a:moveTo>
                  <a:lnTo>
                    <a:pt x="139" y="1"/>
                  </a:lnTo>
                  <a:lnTo>
                    <a:pt x="121" y="22"/>
                  </a:lnTo>
                  <a:lnTo>
                    <a:pt x="105" y="45"/>
                  </a:lnTo>
                  <a:lnTo>
                    <a:pt x="88" y="68"/>
                  </a:lnTo>
                  <a:lnTo>
                    <a:pt x="72" y="91"/>
                  </a:lnTo>
                  <a:lnTo>
                    <a:pt x="72" y="91"/>
                  </a:lnTo>
                  <a:lnTo>
                    <a:pt x="53" y="117"/>
                  </a:lnTo>
                  <a:lnTo>
                    <a:pt x="34" y="142"/>
                  </a:lnTo>
                  <a:lnTo>
                    <a:pt x="18" y="170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0" y="199"/>
                  </a:lnTo>
                  <a:lnTo>
                    <a:pt x="0" y="202"/>
                  </a:lnTo>
                  <a:lnTo>
                    <a:pt x="1" y="203"/>
                  </a:lnTo>
                  <a:lnTo>
                    <a:pt x="2" y="204"/>
                  </a:lnTo>
                  <a:lnTo>
                    <a:pt x="4" y="205"/>
                  </a:lnTo>
                  <a:lnTo>
                    <a:pt x="6" y="205"/>
                  </a:lnTo>
                  <a:lnTo>
                    <a:pt x="7" y="204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24" y="177"/>
                  </a:lnTo>
                  <a:lnTo>
                    <a:pt x="41" y="151"/>
                  </a:lnTo>
                  <a:lnTo>
                    <a:pt x="58" y="126"/>
                  </a:lnTo>
                  <a:lnTo>
                    <a:pt x="75" y="101"/>
                  </a:lnTo>
                  <a:lnTo>
                    <a:pt x="75" y="101"/>
                  </a:lnTo>
                  <a:lnTo>
                    <a:pt x="110" y="53"/>
                  </a:lnTo>
                  <a:lnTo>
                    <a:pt x="128" y="31"/>
                  </a:lnTo>
                  <a:lnTo>
                    <a:pt x="146" y="8"/>
                  </a:lnTo>
                  <a:lnTo>
                    <a:pt x="146" y="8"/>
                  </a:lnTo>
                  <a:lnTo>
                    <a:pt x="147" y="7"/>
                  </a:lnTo>
                  <a:lnTo>
                    <a:pt x="147" y="5"/>
                  </a:lnTo>
                  <a:lnTo>
                    <a:pt x="147" y="3"/>
                  </a:lnTo>
                  <a:lnTo>
                    <a:pt x="146" y="1"/>
                  </a:lnTo>
                  <a:lnTo>
                    <a:pt x="144" y="0"/>
                  </a:lnTo>
                  <a:lnTo>
                    <a:pt x="143" y="0"/>
                  </a:lnTo>
                  <a:lnTo>
                    <a:pt x="141" y="0"/>
                  </a:ln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5" name="Freeform 69"/>
            <p:cNvSpPr/>
            <p:nvPr/>
          </p:nvSpPr>
          <p:spPr bwMode="auto">
            <a:xfrm>
              <a:off x="4419600" y="4678363"/>
              <a:ext cx="80963" cy="119063"/>
            </a:xfrm>
            <a:custGeom>
              <a:avLst/>
              <a:gdLst/>
              <a:ahLst/>
              <a:cxnLst>
                <a:cxn ang="0">
                  <a:pos x="142" y="3"/>
                </a:cxn>
                <a:cxn ang="0">
                  <a:pos x="142" y="3"/>
                </a:cxn>
                <a:cxn ang="0">
                  <a:pos x="140" y="12"/>
                </a:cxn>
                <a:cxn ang="0">
                  <a:pos x="136" y="19"/>
                </a:cxn>
                <a:cxn ang="0">
                  <a:pos x="127" y="33"/>
                </a:cxn>
                <a:cxn ang="0">
                  <a:pos x="117" y="47"/>
                </a:cxn>
                <a:cxn ang="0">
                  <a:pos x="106" y="58"/>
                </a:cxn>
                <a:cxn ang="0">
                  <a:pos x="106" y="58"/>
                </a:cxn>
                <a:cxn ang="0">
                  <a:pos x="100" y="64"/>
                </a:cxn>
                <a:cxn ang="0">
                  <a:pos x="96" y="71"/>
                </a:cxn>
                <a:cxn ang="0">
                  <a:pos x="87" y="84"/>
                </a:cxn>
                <a:cxn ang="0">
                  <a:pos x="80" y="98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53" y="137"/>
                </a:cxn>
                <a:cxn ang="0">
                  <a:pos x="34" y="163"/>
                </a:cxn>
                <a:cxn ang="0">
                  <a:pos x="25" y="175"/>
                </a:cxn>
                <a:cxn ang="0">
                  <a:pos x="15" y="189"/>
                </a:cxn>
                <a:cxn ang="0">
                  <a:pos x="7" y="202"/>
                </a:cxn>
                <a:cxn ang="0">
                  <a:pos x="0" y="217"/>
                </a:cxn>
                <a:cxn ang="0">
                  <a:pos x="0" y="217"/>
                </a:cxn>
                <a:cxn ang="0">
                  <a:pos x="0" y="219"/>
                </a:cxn>
                <a:cxn ang="0">
                  <a:pos x="0" y="221"/>
                </a:cxn>
                <a:cxn ang="0">
                  <a:pos x="2" y="223"/>
                </a:cxn>
                <a:cxn ang="0">
                  <a:pos x="4" y="224"/>
                </a:cxn>
                <a:cxn ang="0">
                  <a:pos x="5" y="224"/>
                </a:cxn>
                <a:cxn ang="0">
                  <a:pos x="7" y="223"/>
                </a:cxn>
                <a:cxn ang="0">
                  <a:pos x="8" y="221"/>
                </a:cxn>
                <a:cxn ang="0">
                  <a:pos x="8" y="221"/>
                </a:cxn>
                <a:cxn ang="0">
                  <a:pos x="15" y="206"/>
                </a:cxn>
                <a:cxn ang="0">
                  <a:pos x="25" y="192"/>
                </a:cxn>
                <a:cxn ang="0">
                  <a:pos x="34" y="177"/>
                </a:cxn>
                <a:cxn ang="0">
                  <a:pos x="44" y="164"/>
                </a:cxn>
                <a:cxn ang="0">
                  <a:pos x="65" y="136"/>
                </a:cxn>
                <a:cxn ang="0">
                  <a:pos x="84" y="108"/>
                </a:cxn>
                <a:cxn ang="0">
                  <a:pos x="84" y="108"/>
                </a:cxn>
                <a:cxn ang="0">
                  <a:pos x="105" y="79"/>
                </a:cxn>
                <a:cxn ang="0">
                  <a:pos x="115" y="64"/>
                </a:cxn>
                <a:cxn ang="0">
                  <a:pos x="125" y="50"/>
                </a:cxn>
                <a:cxn ang="0">
                  <a:pos x="125" y="50"/>
                </a:cxn>
                <a:cxn ang="0">
                  <a:pos x="134" y="41"/>
                </a:cxn>
                <a:cxn ang="0">
                  <a:pos x="141" y="29"/>
                </a:cxn>
                <a:cxn ang="0">
                  <a:pos x="147" y="18"/>
                </a:cxn>
                <a:cxn ang="0">
                  <a:pos x="151" y="6"/>
                </a:cxn>
                <a:cxn ang="0">
                  <a:pos x="151" y="6"/>
                </a:cxn>
                <a:cxn ang="0">
                  <a:pos x="151" y="4"/>
                </a:cxn>
                <a:cxn ang="0">
                  <a:pos x="151" y="2"/>
                </a:cxn>
                <a:cxn ang="0">
                  <a:pos x="150" y="1"/>
                </a:cxn>
                <a:cxn ang="0">
                  <a:pos x="148" y="0"/>
                </a:cxn>
                <a:cxn ang="0">
                  <a:pos x="146" y="0"/>
                </a:cxn>
                <a:cxn ang="0">
                  <a:pos x="145" y="1"/>
                </a:cxn>
                <a:cxn ang="0">
                  <a:pos x="143" y="2"/>
                </a:cxn>
                <a:cxn ang="0">
                  <a:pos x="142" y="3"/>
                </a:cxn>
                <a:cxn ang="0">
                  <a:pos x="142" y="3"/>
                </a:cxn>
              </a:cxnLst>
              <a:rect l="0" t="0" r="r" b="b"/>
              <a:pathLst>
                <a:path w="151" h="224">
                  <a:moveTo>
                    <a:pt x="142" y="3"/>
                  </a:moveTo>
                  <a:lnTo>
                    <a:pt x="142" y="3"/>
                  </a:lnTo>
                  <a:lnTo>
                    <a:pt x="140" y="12"/>
                  </a:lnTo>
                  <a:lnTo>
                    <a:pt x="136" y="19"/>
                  </a:lnTo>
                  <a:lnTo>
                    <a:pt x="127" y="33"/>
                  </a:lnTo>
                  <a:lnTo>
                    <a:pt x="117" y="47"/>
                  </a:lnTo>
                  <a:lnTo>
                    <a:pt x="106" y="58"/>
                  </a:lnTo>
                  <a:lnTo>
                    <a:pt x="106" y="58"/>
                  </a:lnTo>
                  <a:lnTo>
                    <a:pt x="100" y="64"/>
                  </a:lnTo>
                  <a:lnTo>
                    <a:pt x="96" y="71"/>
                  </a:lnTo>
                  <a:lnTo>
                    <a:pt x="87" y="84"/>
                  </a:lnTo>
                  <a:lnTo>
                    <a:pt x="80" y="98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53" y="137"/>
                  </a:lnTo>
                  <a:lnTo>
                    <a:pt x="34" y="163"/>
                  </a:lnTo>
                  <a:lnTo>
                    <a:pt x="25" y="175"/>
                  </a:lnTo>
                  <a:lnTo>
                    <a:pt x="15" y="189"/>
                  </a:lnTo>
                  <a:lnTo>
                    <a:pt x="7" y="202"/>
                  </a:lnTo>
                  <a:lnTo>
                    <a:pt x="0" y="217"/>
                  </a:lnTo>
                  <a:lnTo>
                    <a:pt x="0" y="217"/>
                  </a:lnTo>
                  <a:lnTo>
                    <a:pt x="0" y="219"/>
                  </a:lnTo>
                  <a:lnTo>
                    <a:pt x="0" y="221"/>
                  </a:lnTo>
                  <a:lnTo>
                    <a:pt x="2" y="223"/>
                  </a:lnTo>
                  <a:lnTo>
                    <a:pt x="4" y="224"/>
                  </a:lnTo>
                  <a:lnTo>
                    <a:pt x="5" y="224"/>
                  </a:lnTo>
                  <a:lnTo>
                    <a:pt x="7" y="223"/>
                  </a:lnTo>
                  <a:lnTo>
                    <a:pt x="8" y="221"/>
                  </a:lnTo>
                  <a:lnTo>
                    <a:pt x="8" y="221"/>
                  </a:lnTo>
                  <a:lnTo>
                    <a:pt x="15" y="206"/>
                  </a:lnTo>
                  <a:lnTo>
                    <a:pt x="25" y="192"/>
                  </a:lnTo>
                  <a:lnTo>
                    <a:pt x="34" y="177"/>
                  </a:lnTo>
                  <a:lnTo>
                    <a:pt x="44" y="164"/>
                  </a:lnTo>
                  <a:lnTo>
                    <a:pt x="65" y="136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105" y="79"/>
                  </a:lnTo>
                  <a:lnTo>
                    <a:pt x="115" y="64"/>
                  </a:lnTo>
                  <a:lnTo>
                    <a:pt x="125" y="50"/>
                  </a:lnTo>
                  <a:lnTo>
                    <a:pt x="125" y="50"/>
                  </a:lnTo>
                  <a:lnTo>
                    <a:pt x="134" y="41"/>
                  </a:lnTo>
                  <a:lnTo>
                    <a:pt x="141" y="29"/>
                  </a:lnTo>
                  <a:lnTo>
                    <a:pt x="147" y="18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4"/>
                  </a:lnTo>
                  <a:lnTo>
                    <a:pt x="151" y="2"/>
                  </a:lnTo>
                  <a:lnTo>
                    <a:pt x="150" y="1"/>
                  </a:lnTo>
                  <a:lnTo>
                    <a:pt x="148" y="0"/>
                  </a:lnTo>
                  <a:lnTo>
                    <a:pt x="146" y="0"/>
                  </a:lnTo>
                  <a:lnTo>
                    <a:pt x="145" y="1"/>
                  </a:lnTo>
                  <a:lnTo>
                    <a:pt x="143" y="2"/>
                  </a:lnTo>
                  <a:lnTo>
                    <a:pt x="142" y="3"/>
                  </a:lnTo>
                  <a:lnTo>
                    <a:pt x="14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6" name="Freeform 70"/>
            <p:cNvSpPr/>
            <p:nvPr/>
          </p:nvSpPr>
          <p:spPr bwMode="auto">
            <a:xfrm>
              <a:off x="4471988" y="4683125"/>
              <a:ext cx="80963" cy="115888"/>
            </a:xfrm>
            <a:custGeom>
              <a:avLst/>
              <a:gdLst/>
              <a:ahLst/>
              <a:cxnLst>
                <a:cxn ang="0">
                  <a:pos x="143" y="3"/>
                </a:cxn>
                <a:cxn ang="0">
                  <a:pos x="143" y="3"/>
                </a:cxn>
                <a:cxn ang="0">
                  <a:pos x="134" y="16"/>
                </a:cxn>
                <a:cxn ang="0">
                  <a:pos x="125" y="29"/>
                </a:cxn>
                <a:cxn ang="0">
                  <a:pos x="103" y="54"/>
                </a:cxn>
                <a:cxn ang="0">
                  <a:pos x="82" y="79"/>
                </a:cxn>
                <a:cxn ang="0">
                  <a:pos x="72" y="93"/>
                </a:cxn>
                <a:cxn ang="0">
                  <a:pos x="63" y="106"/>
                </a:cxn>
                <a:cxn ang="0">
                  <a:pos x="63" y="106"/>
                </a:cxn>
                <a:cxn ang="0">
                  <a:pos x="45" y="131"/>
                </a:cxn>
                <a:cxn ang="0">
                  <a:pos x="30" y="158"/>
                </a:cxn>
                <a:cxn ang="0">
                  <a:pos x="0" y="212"/>
                </a:cxn>
                <a:cxn ang="0">
                  <a:pos x="0" y="212"/>
                </a:cxn>
                <a:cxn ang="0">
                  <a:pos x="0" y="214"/>
                </a:cxn>
                <a:cxn ang="0">
                  <a:pos x="0" y="216"/>
                </a:cxn>
                <a:cxn ang="0">
                  <a:pos x="1" y="218"/>
                </a:cxn>
                <a:cxn ang="0">
                  <a:pos x="2" y="219"/>
                </a:cxn>
                <a:cxn ang="0">
                  <a:pos x="5" y="219"/>
                </a:cxn>
                <a:cxn ang="0">
                  <a:pos x="7" y="219"/>
                </a:cxn>
                <a:cxn ang="0">
                  <a:pos x="8" y="219"/>
                </a:cxn>
                <a:cxn ang="0">
                  <a:pos x="9" y="217"/>
                </a:cxn>
                <a:cxn ang="0">
                  <a:pos x="9" y="217"/>
                </a:cxn>
                <a:cxn ang="0">
                  <a:pos x="39" y="163"/>
                </a:cxn>
                <a:cxn ang="0">
                  <a:pos x="54" y="136"/>
                </a:cxn>
                <a:cxn ang="0">
                  <a:pos x="71" y="110"/>
                </a:cxn>
                <a:cxn ang="0">
                  <a:pos x="71" y="110"/>
                </a:cxn>
                <a:cxn ang="0">
                  <a:pos x="80" y="97"/>
                </a:cxn>
                <a:cxn ang="0">
                  <a:pos x="90" y="84"/>
                </a:cxn>
                <a:cxn ang="0">
                  <a:pos x="111" y="60"/>
                </a:cxn>
                <a:cxn ang="0">
                  <a:pos x="132" y="35"/>
                </a:cxn>
                <a:cxn ang="0">
                  <a:pos x="142" y="21"/>
                </a:cxn>
                <a:cxn ang="0">
                  <a:pos x="152" y="8"/>
                </a:cxn>
                <a:cxn ang="0">
                  <a:pos x="152" y="8"/>
                </a:cxn>
                <a:cxn ang="0">
                  <a:pos x="153" y="6"/>
                </a:cxn>
                <a:cxn ang="0">
                  <a:pos x="153" y="5"/>
                </a:cxn>
                <a:cxn ang="0">
                  <a:pos x="152" y="3"/>
                </a:cxn>
                <a:cxn ang="0">
                  <a:pos x="151" y="1"/>
                </a:cxn>
                <a:cxn ang="0">
                  <a:pos x="149" y="0"/>
                </a:cxn>
                <a:cxn ang="0">
                  <a:pos x="147" y="0"/>
                </a:cxn>
                <a:cxn ang="0">
                  <a:pos x="146" y="1"/>
                </a:cxn>
                <a:cxn ang="0">
                  <a:pos x="143" y="3"/>
                </a:cxn>
                <a:cxn ang="0">
                  <a:pos x="143" y="3"/>
                </a:cxn>
              </a:cxnLst>
              <a:rect l="0" t="0" r="r" b="b"/>
              <a:pathLst>
                <a:path w="153" h="219">
                  <a:moveTo>
                    <a:pt x="143" y="3"/>
                  </a:moveTo>
                  <a:lnTo>
                    <a:pt x="143" y="3"/>
                  </a:lnTo>
                  <a:lnTo>
                    <a:pt x="134" y="16"/>
                  </a:lnTo>
                  <a:lnTo>
                    <a:pt x="125" y="29"/>
                  </a:lnTo>
                  <a:lnTo>
                    <a:pt x="103" y="54"/>
                  </a:lnTo>
                  <a:lnTo>
                    <a:pt x="82" y="79"/>
                  </a:lnTo>
                  <a:lnTo>
                    <a:pt x="72" y="93"/>
                  </a:lnTo>
                  <a:lnTo>
                    <a:pt x="63" y="106"/>
                  </a:lnTo>
                  <a:lnTo>
                    <a:pt x="63" y="106"/>
                  </a:lnTo>
                  <a:lnTo>
                    <a:pt x="45" y="131"/>
                  </a:lnTo>
                  <a:lnTo>
                    <a:pt x="30" y="158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14"/>
                  </a:lnTo>
                  <a:lnTo>
                    <a:pt x="0" y="216"/>
                  </a:lnTo>
                  <a:lnTo>
                    <a:pt x="1" y="218"/>
                  </a:lnTo>
                  <a:lnTo>
                    <a:pt x="2" y="219"/>
                  </a:lnTo>
                  <a:lnTo>
                    <a:pt x="5" y="219"/>
                  </a:lnTo>
                  <a:lnTo>
                    <a:pt x="7" y="219"/>
                  </a:lnTo>
                  <a:lnTo>
                    <a:pt x="8" y="219"/>
                  </a:lnTo>
                  <a:lnTo>
                    <a:pt x="9" y="217"/>
                  </a:lnTo>
                  <a:lnTo>
                    <a:pt x="9" y="217"/>
                  </a:lnTo>
                  <a:lnTo>
                    <a:pt x="39" y="163"/>
                  </a:lnTo>
                  <a:lnTo>
                    <a:pt x="54" y="136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80" y="97"/>
                  </a:lnTo>
                  <a:lnTo>
                    <a:pt x="90" y="84"/>
                  </a:lnTo>
                  <a:lnTo>
                    <a:pt x="111" y="60"/>
                  </a:lnTo>
                  <a:lnTo>
                    <a:pt x="132" y="35"/>
                  </a:lnTo>
                  <a:lnTo>
                    <a:pt x="142" y="21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3" y="6"/>
                  </a:lnTo>
                  <a:lnTo>
                    <a:pt x="153" y="5"/>
                  </a:lnTo>
                  <a:lnTo>
                    <a:pt x="152" y="3"/>
                  </a:lnTo>
                  <a:lnTo>
                    <a:pt x="151" y="1"/>
                  </a:lnTo>
                  <a:lnTo>
                    <a:pt x="149" y="0"/>
                  </a:lnTo>
                  <a:lnTo>
                    <a:pt x="147" y="0"/>
                  </a:lnTo>
                  <a:lnTo>
                    <a:pt x="146" y="1"/>
                  </a:lnTo>
                  <a:lnTo>
                    <a:pt x="143" y="3"/>
                  </a:lnTo>
                  <a:lnTo>
                    <a:pt x="14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7" name="Freeform 71"/>
            <p:cNvSpPr/>
            <p:nvPr/>
          </p:nvSpPr>
          <p:spPr bwMode="auto">
            <a:xfrm>
              <a:off x="4508500" y="4664075"/>
              <a:ext cx="103188" cy="139700"/>
            </a:xfrm>
            <a:custGeom>
              <a:avLst/>
              <a:gdLst/>
              <a:ahLst/>
              <a:cxnLst>
                <a:cxn ang="0">
                  <a:pos x="186" y="2"/>
                </a:cxn>
                <a:cxn ang="0">
                  <a:pos x="186" y="2"/>
                </a:cxn>
                <a:cxn ang="0">
                  <a:pos x="174" y="19"/>
                </a:cxn>
                <a:cxn ang="0">
                  <a:pos x="161" y="35"/>
                </a:cxn>
                <a:cxn ang="0">
                  <a:pos x="138" y="71"/>
                </a:cxn>
                <a:cxn ang="0">
                  <a:pos x="113" y="105"/>
                </a:cxn>
                <a:cxn ang="0">
                  <a:pos x="100" y="121"/>
                </a:cxn>
                <a:cxn ang="0">
                  <a:pos x="86" y="138"/>
                </a:cxn>
                <a:cxn ang="0">
                  <a:pos x="86" y="138"/>
                </a:cxn>
                <a:cxn ang="0">
                  <a:pos x="61" y="166"/>
                </a:cxn>
                <a:cxn ang="0">
                  <a:pos x="48" y="180"/>
                </a:cxn>
                <a:cxn ang="0">
                  <a:pos x="37" y="195"/>
                </a:cxn>
                <a:cxn ang="0">
                  <a:pos x="26" y="210"/>
                </a:cxn>
                <a:cxn ang="0">
                  <a:pos x="16" y="226"/>
                </a:cxn>
                <a:cxn ang="0">
                  <a:pos x="7" y="244"/>
                </a:cxn>
                <a:cxn ang="0">
                  <a:pos x="0" y="261"/>
                </a:cxn>
                <a:cxn ang="0">
                  <a:pos x="0" y="261"/>
                </a:cxn>
                <a:cxn ang="0">
                  <a:pos x="0" y="263"/>
                </a:cxn>
                <a:cxn ang="0">
                  <a:pos x="1" y="264"/>
                </a:cxn>
                <a:cxn ang="0">
                  <a:pos x="2" y="265"/>
                </a:cxn>
                <a:cxn ang="0">
                  <a:pos x="3" y="266"/>
                </a:cxn>
                <a:cxn ang="0">
                  <a:pos x="7" y="266"/>
                </a:cxn>
                <a:cxn ang="0">
                  <a:pos x="8" y="265"/>
                </a:cxn>
                <a:cxn ang="0">
                  <a:pos x="9" y="263"/>
                </a:cxn>
                <a:cxn ang="0">
                  <a:pos x="9" y="263"/>
                </a:cxn>
                <a:cxn ang="0">
                  <a:pos x="16" y="246"/>
                </a:cxn>
                <a:cxn ang="0">
                  <a:pos x="26" y="228"/>
                </a:cxn>
                <a:cxn ang="0">
                  <a:pos x="36" y="213"/>
                </a:cxn>
                <a:cxn ang="0">
                  <a:pos x="47" y="197"/>
                </a:cxn>
                <a:cxn ang="0">
                  <a:pos x="59" y="181"/>
                </a:cxn>
                <a:cxn ang="0">
                  <a:pos x="72" y="167"/>
                </a:cxn>
                <a:cxn ang="0">
                  <a:pos x="98" y="139"/>
                </a:cxn>
                <a:cxn ang="0">
                  <a:pos x="98" y="139"/>
                </a:cxn>
                <a:cxn ang="0">
                  <a:pos x="112" y="123"/>
                </a:cxn>
                <a:cxn ang="0">
                  <a:pos x="123" y="108"/>
                </a:cxn>
                <a:cxn ang="0">
                  <a:pos x="146" y="75"/>
                </a:cxn>
                <a:cxn ang="0">
                  <a:pos x="169" y="41"/>
                </a:cxn>
                <a:cxn ang="0">
                  <a:pos x="181" y="24"/>
                </a:cxn>
                <a:cxn ang="0">
                  <a:pos x="194" y="8"/>
                </a:cxn>
                <a:cxn ang="0">
                  <a:pos x="194" y="8"/>
                </a:cxn>
                <a:cxn ang="0">
                  <a:pos x="195" y="7"/>
                </a:cxn>
                <a:cxn ang="0">
                  <a:pos x="195" y="5"/>
                </a:cxn>
                <a:cxn ang="0">
                  <a:pos x="195" y="3"/>
                </a:cxn>
                <a:cxn ang="0">
                  <a:pos x="194" y="2"/>
                </a:cxn>
                <a:cxn ang="0">
                  <a:pos x="191" y="1"/>
                </a:cxn>
                <a:cxn ang="0">
                  <a:pos x="190" y="0"/>
                </a:cxn>
                <a:cxn ang="0">
                  <a:pos x="188" y="1"/>
                </a:cxn>
                <a:cxn ang="0">
                  <a:pos x="186" y="2"/>
                </a:cxn>
                <a:cxn ang="0">
                  <a:pos x="186" y="2"/>
                </a:cxn>
              </a:cxnLst>
              <a:rect l="0" t="0" r="r" b="b"/>
              <a:pathLst>
                <a:path w="195" h="266">
                  <a:moveTo>
                    <a:pt x="186" y="2"/>
                  </a:moveTo>
                  <a:lnTo>
                    <a:pt x="186" y="2"/>
                  </a:lnTo>
                  <a:lnTo>
                    <a:pt x="174" y="19"/>
                  </a:lnTo>
                  <a:lnTo>
                    <a:pt x="161" y="35"/>
                  </a:lnTo>
                  <a:lnTo>
                    <a:pt x="138" y="71"/>
                  </a:lnTo>
                  <a:lnTo>
                    <a:pt x="113" y="105"/>
                  </a:lnTo>
                  <a:lnTo>
                    <a:pt x="100" y="121"/>
                  </a:lnTo>
                  <a:lnTo>
                    <a:pt x="86" y="138"/>
                  </a:lnTo>
                  <a:lnTo>
                    <a:pt x="86" y="138"/>
                  </a:lnTo>
                  <a:lnTo>
                    <a:pt x="61" y="166"/>
                  </a:lnTo>
                  <a:lnTo>
                    <a:pt x="48" y="180"/>
                  </a:lnTo>
                  <a:lnTo>
                    <a:pt x="37" y="195"/>
                  </a:lnTo>
                  <a:lnTo>
                    <a:pt x="26" y="210"/>
                  </a:lnTo>
                  <a:lnTo>
                    <a:pt x="16" y="226"/>
                  </a:lnTo>
                  <a:lnTo>
                    <a:pt x="7" y="244"/>
                  </a:lnTo>
                  <a:lnTo>
                    <a:pt x="0" y="261"/>
                  </a:lnTo>
                  <a:lnTo>
                    <a:pt x="0" y="261"/>
                  </a:lnTo>
                  <a:lnTo>
                    <a:pt x="0" y="263"/>
                  </a:lnTo>
                  <a:lnTo>
                    <a:pt x="1" y="264"/>
                  </a:lnTo>
                  <a:lnTo>
                    <a:pt x="2" y="265"/>
                  </a:lnTo>
                  <a:lnTo>
                    <a:pt x="3" y="266"/>
                  </a:lnTo>
                  <a:lnTo>
                    <a:pt x="7" y="266"/>
                  </a:lnTo>
                  <a:lnTo>
                    <a:pt x="8" y="265"/>
                  </a:lnTo>
                  <a:lnTo>
                    <a:pt x="9" y="263"/>
                  </a:lnTo>
                  <a:lnTo>
                    <a:pt x="9" y="263"/>
                  </a:lnTo>
                  <a:lnTo>
                    <a:pt x="16" y="246"/>
                  </a:lnTo>
                  <a:lnTo>
                    <a:pt x="26" y="228"/>
                  </a:lnTo>
                  <a:lnTo>
                    <a:pt x="36" y="213"/>
                  </a:lnTo>
                  <a:lnTo>
                    <a:pt x="47" y="197"/>
                  </a:lnTo>
                  <a:lnTo>
                    <a:pt x="59" y="181"/>
                  </a:lnTo>
                  <a:lnTo>
                    <a:pt x="72" y="167"/>
                  </a:lnTo>
                  <a:lnTo>
                    <a:pt x="98" y="139"/>
                  </a:lnTo>
                  <a:lnTo>
                    <a:pt x="98" y="139"/>
                  </a:lnTo>
                  <a:lnTo>
                    <a:pt x="112" y="123"/>
                  </a:lnTo>
                  <a:lnTo>
                    <a:pt x="123" y="108"/>
                  </a:lnTo>
                  <a:lnTo>
                    <a:pt x="146" y="75"/>
                  </a:lnTo>
                  <a:lnTo>
                    <a:pt x="169" y="41"/>
                  </a:lnTo>
                  <a:lnTo>
                    <a:pt x="181" y="24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5" y="7"/>
                  </a:lnTo>
                  <a:lnTo>
                    <a:pt x="195" y="5"/>
                  </a:lnTo>
                  <a:lnTo>
                    <a:pt x="195" y="3"/>
                  </a:lnTo>
                  <a:lnTo>
                    <a:pt x="194" y="2"/>
                  </a:lnTo>
                  <a:lnTo>
                    <a:pt x="191" y="1"/>
                  </a:lnTo>
                  <a:lnTo>
                    <a:pt x="190" y="0"/>
                  </a:lnTo>
                  <a:lnTo>
                    <a:pt x="188" y="1"/>
                  </a:lnTo>
                  <a:lnTo>
                    <a:pt x="186" y="2"/>
                  </a:lnTo>
                  <a:lnTo>
                    <a:pt x="18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8" name="Freeform 72"/>
            <p:cNvSpPr/>
            <p:nvPr/>
          </p:nvSpPr>
          <p:spPr bwMode="auto">
            <a:xfrm>
              <a:off x="4565650" y="4660900"/>
              <a:ext cx="107950" cy="142875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195" y="1"/>
                </a:cxn>
                <a:cxn ang="0">
                  <a:pos x="182" y="17"/>
                </a:cxn>
                <a:cxn ang="0">
                  <a:pos x="169" y="32"/>
                </a:cxn>
                <a:cxn ang="0">
                  <a:pos x="156" y="49"/>
                </a:cxn>
                <a:cxn ang="0">
                  <a:pos x="144" y="64"/>
                </a:cxn>
                <a:cxn ang="0">
                  <a:pos x="120" y="98"/>
                </a:cxn>
                <a:cxn ang="0">
                  <a:pos x="96" y="131"/>
                </a:cxn>
                <a:cxn ang="0">
                  <a:pos x="96" y="131"/>
                </a:cxn>
                <a:cxn ang="0">
                  <a:pos x="70" y="164"/>
                </a:cxn>
                <a:cxn ang="0">
                  <a:pos x="45" y="196"/>
                </a:cxn>
                <a:cxn ang="0">
                  <a:pos x="21" y="229"/>
                </a:cxn>
                <a:cxn ang="0">
                  <a:pos x="10" y="246"/>
                </a:cxn>
                <a:cxn ang="0">
                  <a:pos x="0" y="264"/>
                </a:cxn>
                <a:cxn ang="0">
                  <a:pos x="0" y="264"/>
                </a:cxn>
                <a:cxn ang="0">
                  <a:pos x="0" y="265"/>
                </a:cxn>
                <a:cxn ang="0">
                  <a:pos x="0" y="267"/>
                </a:cxn>
                <a:cxn ang="0">
                  <a:pos x="1" y="269"/>
                </a:cxn>
                <a:cxn ang="0">
                  <a:pos x="2" y="270"/>
                </a:cxn>
                <a:cxn ang="0">
                  <a:pos x="4" y="270"/>
                </a:cxn>
                <a:cxn ang="0">
                  <a:pos x="5" y="270"/>
                </a:cxn>
                <a:cxn ang="0">
                  <a:pos x="7" y="270"/>
                </a:cxn>
                <a:cxn ang="0">
                  <a:pos x="8" y="268"/>
                </a:cxn>
                <a:cxn ang="0">
                  <a:pos x="8" y="268"/>
                </a:cxn>
                <a:cxn ang="0">
                  <a:pos x="18" y="251"/>
                </a:cxn>
                <a:cxn ang="0">
                  <a:pos x="30" y="234"/>
                </a:cxn>
                <a:cxn ang="0">
                  <a:pos x="52" y="201"/>
                </a:cxn>
                <a:cxn ang="0">
                  <a:pos x="77" y="169"/>
                </a:cxn>
                <a:cxn ang="0">
                  <a:pos x="102" y="138"/>
                </a:cxn>
                <a:cxn ang="0">
                  <a:pos x="102" y="138"/>
                </a:cxn>
                <a:cxn ang="0">
                  <a:pos x="127" y="105"/>
                </a:cxn>
                <a:cxn ang="0">
                  <a:pos x="151" y="71"/>
                </a:cxn>
                <a:cxn ang="0">
                  <a:pos x="162" y="55"/>
                </a:cxn>
                <a:cxn ang="0">
                  <a:pos x="175" y="39"/>
                </a:cxn>
                <a:cxn ang="0">
                  <a:pos x="188" y="23"/>
                </a:cxn>
                <a:cxn ang="0">
                  <a:pos x="203" y="8"/>
                </a:cxn>
                <a:cxn ang="0">
                  <a:pos x="203" y="8"/>
                </a:cxn>
                <a:cxn ang="0">
                  <a:pos x="204" y="6"/>
                </a:cxn>
                <a:cxn ang="0">
                  <a:pos x="204" y="4"/>
                </a:cxn>
                <a:cxn ang="0">
                  <a:pos x="204" y="3"/>
                </a:cxn>
                <a:cxn ang="0">
                  <a:pos x="203" y="1"/>
                </a:cxn>
                <a:cxn ang="0">
                  <a:pos x="201" y="0"/>
                </a:cxn>
                <a:cxn ang="0">
                  <a:pos x="200" y="0"/>
                </a:cxn>
                <a:cxn ang="0">
                  <a:pos x="198" y="0"/>
                </a:cxn>
                <a:cxn ang="0">
                  <a:pos x="195" y="1"/>
                </a:cxn>
                <a:cxn ang="0">
                  <a:pos x="195" y="1"/>
                </a:cxn>
              </a:cxnLst>
              <a:rect l="0" t="0" r="r" b="b"/>
              <a:pathLst>
                <a:path w="204" h="270">
                  <a:moveTo>
                    <a:pt x="195" y="1"/>
                  </a:moveTo>
                  <a:lnTo>
                    <a:pt x="195" y="1"/>
                  </a:lnTo>
                  <a:lnTo>
                    <a:pt x="182" y="17"/>
                  </a:lnTo>
                  <a:lnTo>
                    <a:pt x="169" y="32"/>
                  </a:lnTo>
                  <a:lnTo>
                    <a:pt x="156" y="49"/>
                  </a:lnTo>
                  <a:lnTo>
                    <a:pt x="144" y="64"/>
                  </a:lnTo>
                  <a:lnTo>
                    <a:pt x="120" y="98"/>
                  </a:lnTo>
                  <a:lnTo>
                    <a:pt x="96" y="131"/>
                  </a:lnTo>
                  <a:lnTo>
                    <a:pt x="96" y="131"/>
                  </a:lnTo>
                  <a:lnTo>
                    <a:pt x="70" y="164"/>
                  </a:lnTo>
                  <a:lnTo>
                    <a:pt x="45" y="196"/>
                  </a:lnTo>
                  <a:lnTo>
                    <a:pt x="21" y="229"/>
                  </a:lnTo>
                  <a:lnTo>
                    <a:pt x="10" y="246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0" y="265"/>
                  </a:lnTo>
                  <a:lnTo>
                    <a:pt x="0" y="267"/>
                  </a:lnTo>
                  <a:lnTo>
                    <a:pt x="1" y="269"/>
                  </a:lnTo>
                  <a:lnTo>
                    <a:pt x="2" y="270"/>
                  </a:lnTo>
                  <a:lnTo>
                    <a:pt x="4" y="270"/>
                  </a:lnTo>
                  <a:lnTo>
                    <a:pt x="5" y="270"/>
                  </a:lnTo>
                  <a:lnTo>
                    <a:pt x="7" y="270"/>
                  </a:lnTo>
                  <a:lnTo>
                    <a:pt x="8" y="268"/>
                  </a:lnTo>
                  <a:lnTo>
                    <a:pt x="8" y="268"/>
                  </a:lnTo>
                  <a:lnTo>
                    <a:pt x="18" y="251"/>
                  </a:lnTo>
                  <a:lnTo>
                    <a:pt x="30" y="234"/>
                  </a:lnTo>
                  <a:lnTo>
                    <a:pt x="52" y="201"/>
                  </a:lnTo>
                  <a:lnTo>
                    <a:pt x="77" y="169"/>
                  </a:lnTo>
                  <a:lnTo>
                    <a:pt x="102" y="138"/>
                  </a:lnTo>
                  <a:lnTo>
                    <a:pt x="102" y="138"/>
                  </a:lnTo>
                  <a:lnTo>
                    <a:pt x="127" y="105"/>
                  </a:lnTo>
                  <a:lnTo>
                    <a:pt x="151" y="71"/>
                  </a:lnTo>
                  <a:lnTo>
                    <a:pt x="162" y="55"/>
                  </a:lnTo>
                  <a:lnTo>
                    <a:pt x="175" y="39"/>
                  </a:lnTo>
                  <a:lnTo>
                    <a:pt x="188" y="23"/>
                  </a:lnTo>
                  <a:lnTo>
                    <a:pt x="203" y="8"/>
                  </a:lnTo>
                  <a:lnTo>
                    <a:pt x="203" y="8"/>
                  </a:lnTo>
                  <a:lnTo>
                    <a:pt x="204" y="6"/>
                  </a:lnTo>
                  <a:lnTo>
                    <a:pt x="204" y="4"/>
                  </a:lnTo>
                  <a:lnTo>
                    <a:pt x="204" y="3"/>
                  </a:lnTo>
                  <a:lnTo>
                    <a:pt x="203" y="1"/>
                  </a:lnTo>
                  <a:lnTo>
                    <a:pt x="201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5" y="1"/>
                  </a:lnTo>
                  <a:lnTo>
                    <a:pt x="19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9" name="Freeform 73"/>
            <p:cNvSpPr/>
            <p:nvPr/>
          </p:nvSpPr>
          <p:spPr bwMode="auto">
            <a:xfrm>
              <a:off x="4616450" y="4371975"/>
              <a:ext cx="284163" cy="442913"/>
            </a:xfrm>
            <a:custGeom>
              <a:avLst/>
              <a:gdLst/>
              <a:ahLst/>
              <a:cxnLst>
                <a:cxn ang="0">
                  <a:pos x="521" y="11"/>
                </a:cxn>
                <a:cxn ang="0">
                  <a:pos x="499" y="43"/>
                </a:cxn>
                <a:cxn ang="0">
                  <a:pos x="485" y="69"/>
                </a:cxn>
                <a:cxn ang="0">
                  <a:pos x="466" y="93"/>
                </a:cxn>
                <a:cxn ang="0">
                  <a:pos x="388" y="197"/>
                </a:cxn>
                <a:cxn ang="0">
                  <a:pos x="366" y="224"/>
                </a:cxn>
                <a:cxn ang="0">
                  <a:pos x="344" y="249"/>
                </a:cxn>
                <a:cxn ang="0">
                  <a:pos x="306" y="303"/>
                </a:cxn>
                <a:cxn ang="0">
                  <a:pos x="270" y="357"/>
                </a:cxn>
                <a:cxn ang="0">
                  <a:pos x="250" y="402"/>
                </a:cxn>
                <a:cxn ang="0">
                  <a:pos x="227" y="444"/>
                </a:cxn>
                <a:cxn ang="0">
                  <a:pos x="181" y="532"/>
                </a:cxn>
                <a:cxn ang="0">
                  <a:pos x="149" y="588"/>
                </a:cxn>
                <a:cxn ang="0">
                  <a:pos x="117" y="643"/>
                </a:cxn>
                <a:cxn ang="0">
                  <a:pos x="79" y="701"/>
                </a:cxn>
                <a:cxn ang="0">
                  <a:pos x="62" y="727"/>
                </a:cxn>
                <a:cxn ang="0">
                  <a:pos x="40" y="767"/>
                </a:cxn>
                <a:cxn ang="0">
                  <a:pos x="18" y="799"/>
                </a:cxn>
                <a:cxn ang="0">
                  <a:pos x="11" y="814"/>
                </a:cxn>
                <a:cxn ang="0">
                  <a:pos x="2" y="829"/>
                </a:cxn>
                <a:cxn ang="0">
                  <a:pos x="1" y="834"/>
                </a:cxn>
                <a:cxn ang="0">
                  <a:pos x="5" y="837"/>
                </a:cxn>
                <a:cxn ang="0">
                  <a:pos x="8" y="836"/>
                </a:cxn>
                <a:cxn ang="0">
                  <a:pos x="22" y="822"/>
                </a:cxn>
                <a:cxn ang="0">
                  <a:pos x="27" y="804"/>
                </a:cxn>
                <a:cxn ang="0">
                  <a:pos x="32" y="794"/>
                </a:cxn>
                <a:cxn ang="0">
                  <a:pos x="42" y="782"/>
                </a:cxn>
                <a:cxn ang="0">
                  <a:pos x="72" y="727"/>
                </a:cxn>
                <a:cxn ang="0">
                  <a:pos x="92" y="698"/>
                </a:cxn>
                <a:cxn ang="0">
                  <a:pos x="122" y="657"/>
                </a:cxn>
                <a:cxn ang="0">
                  <a:pos x="146" y="614"/>
                </a:cxn>
                <a:cxn ang="0">
                  <a:pos x="178" y="559"/>
                </a:cxn>
                <a:cxn ang="0">
                  <a:pos x="208" y="499"/>
                </a:cxn>
                <a:cxn ang="0">
                  <a:pos x="245" y="427"/>
                </a:cxn>
                <a:cxn ang="0">
                  <a:pos x="267" y="385"/>
                </a:cxn>
                <a:cxn ang="0">
                  <a:pos x="284" y="352"/>
                </a:cxn>
                <a:cxn ang="0">
                  <a:pos x="304" y="321"/>
                </a:cxn>
                <a:cxn ang="0">
                  <a:pos x="321" y="297"/>
                </a:cxn>
                <a:cxn ang="0">
                  <a:pos x="348" y="259"/>
                </a:cxn>
                <a:cxn ang="0">
                  <a:pos x="384" y="217"/>
                </a:cxn>
                <a:cxn ang="0">
                  <a:pos x="404" y="192"/>
                </a:cxn>
                <a:cxn ang="0">
                  <a:pos x="443" y="135"/>
                </a:cxn>
                <a:cxn ang="0">
                  <a:pos x="476" y="97"/>
                </a:cxn>
                <a:cxn ang="0">
                  <a:pos x="497" y="72"/>
                </a:cxn>
                <a:cxn ang="0">
                  <a:pos x="507" y="52"/>
                </a:cxn>
                <a:cxn ang="0">
                  <a:pos x="537" y="8"/>
                </a:cxn>
                <a:cxn ang="0">
                  <a:pos x="538" y="4"/>
                </a:cxn>
                <a:cxn ang="0">
                  <a:pos x="535" y="0"/>
                </a:cxn>
                <a:cxn ang="0">
                  <a:pos x="530" y="1"/>
                </a:cxn>
              </a:cxnLst>
              <a:rect l="0" t="0" r="r" b="b"/>
              <a:pathLst>
                <a:path w="538" h="837">
                  <a:moveTo>
                    <a:pt x="530" y="1"/>
                  </a:moveTo>
                  <a:lnTo>
                    <a:pt x="530" y="1"/>
                  </a:lnTo>
                  <a:lnTo>
                    <a:pt x="521" y="11"/>
                  </a:lnTo>
                  <a:lnTo>
                    <a:pt x="513" y="21"/>
                  </a:lnTo>
                  <a:lnTo>
                    <a:pt x="507" y="32"/>
                  </a:lnTo>
                  <a:lnTo>
                    <a:pt x="499" y="43"/>
                  </a:lnTo>
                  <a:lnTo>
                    <a:pt x="499" y="43"/>
                  </a:lnTo>
                  <a:lnTo>
                    <a:pt x="492" y="57"/>
                  </a:lnTo>
                  <a:lnTo>
                    <a:pt x="485" y="69"/>
                  </a:lnTo>
                  <a:lnTo>
                    <a:pt x="476" y="82"/>
                  </a:lnTo>
                  <a:lnTo>
                    <a:pt x="466" y="93"/>
                  </a:lnTo>
                  <a:lnTo>
                    <a:pt x="466" y="93"/>
                  </a:lnTo>
                  <a:lnTo>
                    <a:pt x="446" y="118"/>
                  </a:lnTo>
                  <a:lnTo>
                    <a:pt x="426" y="144"/>
                  </a:lnTo>
                  <a:lnTo>
                    <a:pt x="388" y="197"/>
                  </a:lnTo>
                  <a:lnTo>
                    <a:pt x="388" y="197"/>
                  </a:lnTo>
                  <a:lnTo>
                    <a:pt x="377" y="210"/>
                  </a:lnTo>
                  <a:lnTo>
                    <a:pt x="366" y="224"/>
                  </a:lnTo>
                  <a:lnTo>
                    <a:pt x="354" y="236"/>
                  </a:lnTo>
                  <a:lnTo>
                    <a:pt x="344" y="249"/>
                  </a:lnTo>
                  <a:lnTo>
                    <a:pt x="344" y="249"/>
                  </a:lnTo>
                  <a:lnTo>
                    <a:pt x="324" y="276"/>
                  </a:lnTo>
                  <a:lnTo>
                    <a:pt x="306" y="303"/>
                  </a:lnTo>
                  <a:lnTo>
                    <a:pt x="306" y="303"/>
                  </a:lnTo>
                  <a:lnTo>
                    <a:pt x="288" y="330"/>
                  </a:lnTo>
                  <a:lnTo>
                    <a:pt x="270" y="357"/>
                  </a:lnTo>
                  <a:lnTo>
                    <a:pt x="270" y="357"/>
                  </a:lnTo>
                  <a:lnTo>
                    <a:pt x="263" y="372"/>
                  </a:lnTo>
                  <a:lnTo>
                    <a:pt x="257" y="386"/>
                  </a:lnTo>
                  <a:lnTo>
                    <a:pt x="250" y="402"/>
                  </a:lnTo>
                  <a:lnTo>
                    <a:pt x="242" y="415"/>
                  </a:lnTo>
                  <a:lnTo>
                    <a:pt x="242" y="415"/>
                  </a:lnTo>
                  <a:lnTo>
                    <a:pt x="227" y="444"/>
                  </a:lnTo>
                  <a:lnTo>
                    <a:pt x="211" y="474"/>
                  </a:lnTo>
                  <a:lnTo>
                    <a:pt x="197" y="503"/>
                  </a:lnTo>
                  <a:lnTo>
                    <a:pt x="181" y="532"/>
                  </a:lnTo>
                  <a:lnTo>
                    <a:pt x="181" y="532"/>
                  </a:lnTo>
                  <a:lnTo>
                    <a:pt x="166" y="560"/>
                  </a:lnTo>
                  <a:lnTo>
                    <a:pt x="149" y="588"/>
                  </a:lnTo>
                  <a:lnTo>
                    <a:pt x="133" y="615"/>
                  </a:lnTo>
                  <a:lnTo>
                    <a:pt x="117" y="643"/>
                  </a:lnTo>
                  <a:lnTo>
                    <a:pt x="117" y="643"/>
                  </a:lnTo>
                  <a:lnTo>
                    <a:pt x="109" y="659"/>
                  </a:lnTo>
                  <a:lnTo>
                    <a:pt x="99" y="673"/>
                  </a:lnTo>
                  <a:lnTo>
                    <a:pt x="79" y="701"/>
                  </a:lnTo>
                  <a:lnTo>
                    <a:pt x="79" y="701"/>
                  </a:lnTo>
                  <a:lnTo>
                    <a:pt x="69" y="714"/>
                  </a:lnTo>
                  <a:lnTo>
                    <a:pt x="62" y="727"/>
                  </a:lnTo>
                  <a:lnTo>
                    <a:pt x="48" y="755"/>
                  </a:lnTo>
                  <a:lnTo>
                    <a:pt x="48" y="755"/>
                  </a:lnTo>
                  <a:lnTo>
                    <a:pt x="40" y="767"/>
                  </a:lnTo>
                  <a:lnTo>
                    <a:pt x="33" y="777"/>
                  </a:lnTo>
                  <a:lnTo>
                    <a:pt x="25" y="788"/>
                  </a:lnTo>
                  <a:lnTo>
                    <a:pt x="18" y="799"/>
                  </a:lnTo>
                  <a:lnTo>
                    <a:pt x="18" y="799"/>
                  </a:lnTo>
                  <a:lnTo>
                    <a:pt x="14" y="807"/>
                  </a:lnTo>
                  <a:lnTo>
                    <a:pt x="11" y="814"/>
                  </a:lnTo>
                  <a:lnTo>
                    <a:pt x="7" y="822"/>
                  </a:lnTo>
                  <a:lnTo>
                    <a:pt x="2" y="829"/>
                  </a:lnTo>
                  <a:lnTo>
                    <a:pt x="2" y="829"/>
                  </a:lnTo>
                  <a:lnTo>
                    <a:pt x="1" y="831"/>
                  </a:lnTo>
                  <a:lnTo>
                    <a:pt x="0" y="832"/>
                  </a:lnTo>
                  <a:lnTo>
                    <a:pt x="1" y="834"/>
                  </a:lnTo>
                  <a:lnTo>
                    <a:pt x="2" y="835"/>
                  </a:lnTo>
                  <a:lnTo>
                    <a:pt x="3" y="836"/>
                  </a:lnTo>
                  <a:lnTo>
                    <a:pt x="5" y="837"/>
                  </a:lnTo>
                  <a:lnTo>
                    <a:pt x="7" y="837"/>
                  </a:lnTo>
                  <a:lnTo>
                    <a:pt x="8" y="836"/>
                  </a:lnTo>
                  <a:lnTo>
                    <a:pt x="8" y="836"/>
                  </a:lnTo>
                  <a:lnTo>
                    <a:pt x="16" y="829"/>
                  </a:lnTo>
                  <a:lnTo>
                    <a:pt x="20" y="826"/>
                  </a:lnTo>
                  <a:lnTo>
                    <a:pt x="22" y="822"/>
                  </a:lnTo>
                  <a:lnTo>
                    <a:pt x="22" y="822"/>
                  </a:lnTo>
                  <a:lnTo>
                    <a:pt x="25" y="810"/>
                  </a:lnTo>
                  <a:lnTo>
                    <a:pt x="27" y="804"/>
                  </a:lnTo>
                  <a:lnTo>
                    <a:pt x="30" y="798"/>
                  </a:lnTo>
                  <a:lnTo>
                    <a:pt x="30" y="798"/>
                  </a:lnTo>
                  <a:lnTo>
                    <a:pt x="32" y="794"/>
                  </a:lnTo>
                  <a:lnTo>
                    <a:pt x="36" y="791"/>
                  </a:lnTo>
                  <a:lnTo>
                    <a:pt x="39" y="786"/>
                  </a:lnTo>
                  <a:lnTo>
                    <a:pt x="42" y="782"/>
                  </a:lnTo>
                  <a:lnTo>
                    <a:pt x="42" y="782"/>
                  </a:lnTo>
                  <a:lnTo>
                    <a:pt x="58" y="755"/>
                  </a:lnTo>
                  <a:lnTo>
                    <a:pt x="72" y="727"/>
                  </a:lnTo>
                  <a:lnTo>
                    <a:pt x="72" y="727"/>
                  </a:lnTo>
                  <a:lnTo>
                    <a:pt x="82" y="712"/>
                  </a:lnTo>
                  <a:lnTo>
                    <a:pt x="92" y="698"/>
                  </a:lnTo>
                  <a:lnTo>
                    <a:pt x="113" y="670"/>
                  </a:lnTo>
                  <a:lnTo>
                    <a:pt x="113" y="670"/>
                  </a:lnTo>
                  <a:lnTo>
                    <a:pt x="122" y="657"/>
                  </a:lnTo>
                  <a:lnTo>
                    <a:pt x="131" y="642"/>
                  </a:lnTo>
                  <a:lnTo>
                    <a:pt x="138" y="628"/>
                  </a:lnTo>
                  <a:lnTo>
                    <a:pt x="146" y="614"/>
                  </a:lnTo>
                  <a:lnTo>
                    <a:pt x="146" y="614"/>
                  </a:lnTo>
                  <a:lnTo>
                    <a:pt x="163" y="587"/>
                  </a:lnTo>
                  <a:lnTo>
                    <a:pt x="178" y="559"/>
                  </a:lnTo>
                  <a:lnTo>
                    <a:pt x="178" y="559"/>
                  </a:lnTo>
                  <a:lnTo>
                    <a:pt x="194" y="529"/>
                  </a:lnTo>
                  <a:lnTo>
                    <a:pt x="208" y="499"/>
                  </a:lnTo>
                  <a:lnTo>
                    <a:pt x="237" y="440"/>
                  </a:lnTo>
                  <a:lnTo>
                    <a:pt x="237" y="440"/>
                  </a:lnTo>
                  <a:lnTo>
                    <a:pt x="245" y="427"/>
                  </a:lnTo>
                  <a:lnTo>
                    <a:pt x="253" y="413"/>
                  </a:lnTo>
                  <a:lnTo>
                    <a:pt x="261" y="400"/>
                  </a:lnTo>
                  <a:lnTo>
                    <a:pt x="267" y="385"/>
                  </a:lnTo>
                  <a:lnTo>
                    <a:pt x="267" y="385"/>
                  </a:lnTo>
                  <a:lnTo>
                    <a:pt x="275" y="370"/>
                  </a:lnTo>
                  <a:lnTo>
                    <a:pt x="284" y="352"/>
                  </a:lnTo>
                  <a:lnTo>
                    <a:pt x="293" y="336"/>
                  </a:lnTo>
                  <a:lnTo>
                    <a:pt x="298" y="327"/>
                  </a:lnTo>
                  <a:lnTo>
                    <a:pt x="304" y="321"/>
                  </a:lnTo>
                  <a:lnTo>
                    <a:pt x="304" y="321"/>
                  </a:lnTo>
                  <a:lnTo>
                    <a:pt x="313" y="310"/>
                  </a:lnTo>
                  <a:lnTo>
                    <a:pt x="321" y="297"/>
                  </a:lnTo>
                  <a:lnTo>
                    <a:pt x="338" y="273"/>
                  </a:lnTo>
                  <a:lnTo>
                    <a:pt x="338" y="273"/>
                  </a:lnTo>
                  <a:lnTo>
                    <a:pt x="348" y="259"/>
                  </a:lnTo>
                  <a:lnTo>
                    <a:pt x="360" y="244"/>
                  </a:lnTo>
                  <a:lnTo>
                    <a:pt x="372" y="231"/>
                  </a:lnTo>
                  <a:lnTo>
                    <a:pt x="384" y="217"/>
                  </a:lnTo>
                  <a:lnTo>
                    <a:pt x="384" y="217"/>
                  </a:lnTo>
                  <a:lnTo>
                    <a:pt x="395" y="205"/>
                  </a:lnTo>
                  <a:lnTo>
                    <a:pt x="404" y="192"/>
                  </a:lnTo>
                  <a:lnTo>
                    <a:pt x="422" y="167"/>
                  </a:lnTo>
                  <a:lnTo>
                    <a:pt x="422" y="167"/>
                  </a:lnTo>
                  <a:lnTo>
                    <a:pt x="443" y="135"/>
                  </a:lnTo>
                  <a:lnTo>
                    <a:pt x="467" y="106"/>
                  </a:lnTo>
                  <a:lnTo>
                    <a:pt x="467" y="106"/>
                  </a:lnTo>
                  <a:lnTo>
                    <a:pt x="476" y="97"/>
                  </a:lnTo>
                  <a:lnTo>
                    <a:pt x="485" y="88"/>
                  </a:lnTo>
                  <a:lnTo>
                    <a:pt x="493" y="77"/>
                  </a:lnTo>
                  <a:lnTo>
                    <a:pt x="497" y="72"/>
                  </a:lnTo>
                  <a:lnTo>
                    <a:pt x="499" y="67"/>
                  </a:lnTo>
                  <a:lnTo>
                    <a:pt x="499" y="67"/>
                  </a:lnTo>
                  <a:lnTo>
                    <a:pt x="507" y="52"/>
                  </a:lnTo>
                  <a:lnTo>
                    <a:pt x="515" y="36"/>
                  </a:lnTo>
                  <a:lnTo>
                    <a:pt x="525" y="21"/>
                  </a:lnTo>
                  <a:lnTo>
                    <a:pt x="537" y="8"/>
                  </a:lnTo>
                  <a:lnTo>
                    <a:pt x="537" y="8"/>
                  </a:lnTo>
                  <a:lnTo>
                    <a:pt x="538" y="6"/>
                  </a:lnTo>
                  <a:lnTo>
                    <a:pt x="538" y="4"/>
                  </a:lnTo>
                  <a:lnTo>
                    <a:pt x="538" y="3"/>
                  </a:lnTo>
                  <a:lnTo>
                    <a:pt x="537" y="1"/>
                  </a:lnTo>
                  <a:lnTo>
                    <a:pt x="535" y="0"/>
                  </a:lnTo>
                  <a:lnTo>
                    <a:pt x="534" y="0"/>
                  </a:lnTo>
                  <a:lnTo>
                    <a:pt x="532" y="0"/>
                  </a:lnTo>
                  <a:lnTo>
                    <a:pt x="530" y="1"/>
                  </a:lnTo>
                  <a:lnTo>
                    <a:pt x="53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0" name="Freeform 74"/>
            <p:cNvSpPr/>
            <p:nvPr/>
          </p:nvSpPr>
          <p:spPr bwMode="auto">
            <a:xfrm>
              <a:off x="4665663" y="4424363"/>
              <a:ext cx="247650" cy="374650"/>
            </a:xfrm>
            <a:custGeom>
              <a:avLst/>
              <a:gdLst/>
              <a:ahLst/>
              <a:cxnLst>
                <a:cxn ang="0">
                  <a:pos x="454" y="6"/>
                </a:cxn>
                <a:cxn ang="0">
                  <a:pos x="440" y="16"/>
                </a:cxn>
                <a:cxn ang="0">
                  <a:pos x="416" y="47"/>
                </a:cxn>
                <a:cxn ang="0">
                  <a:pos x="401" y="62"/>
                </a:cxn>
                <a:cxn ang="0">
                  <a:pos x="388" y="80"/>
                </a:cxn>
                <a:cxn ang="0">
                  <a:pos x="370" y="115"/>
                </a:cxn>
                <a:cxn ang="0">
                  <a:pos x="348" y="148"/>
                </a:cxn>
                <a:cxn ang="0">
                  <a:pos x="328" y="183"/>
                </a:cxn>
                <a:cxn ang="0">
                  <a:pos x="306" y="216"/>
                </a:cxn>
                <a:cxn ang="0">
                  <a:pos x="290" y="242"/>
                </a:cxn>
                <a:cxn ang="0">
                  <a:pos x="239" y="313"/>
                </a:cxn>
                <a:cxn ang="0">
                  <a:pos x="203" y="363"/>
                </a:cxn>
                <a:cxn ang="0">
                  <a:pos x="171" y="414"/>
                </a:cxn>
                <a:cxn ang="0">
                  <a:pos x="142" y="464"/>
                </a:cxn>
                <a:cxn ang="0">
                  <a:pos x="110" y="511"/>
                </a:cxn>
                <a:cxn ang="0">
                  <a:pos x="65" y="585"/>
                </a:cxn>
                <a:cxn ang="0">
                  <a:pos x="32" y="631"/>
                </a:cxn>
                <a:cxn ang="0">
                  <a:pos x="12" y="665"/>
                </a:cxn>
                <a:cxn ang="0">
                  <a:pos x="0" y="704"/>
                </a:cxn>
                <a:cxn ang="0">
                  <a:pos x="1" y="707"/>
                </a:cxn>
                <a:cxn ang="0">
                  <a:pos x="6" y="708"/>
                </a:cxn>
                <a:cxn ang="0">
                  <a:pos x="10" y="704"/>
                </a:cxn>
                <a:cxn ang="0">
                  <a:pos x="13" y="689"/>
                </a:cxn>
                <a:cxn ang="0">
                  <a:pos x="31" y="649"/>
                </a:cxn>
                <a:cxn ang="0">
                  <a:pos x="67" y="600"/>
                </a:cxn>
                <a:cxn ang="0">
                  <a:pos x="97" y="552"/>
                </a:cxn>
                <a:cxn ang="0">
                  <a:pos x="128" y="503"/>
                </a:cxn>
                <a:cxn ang="0">
                  <a:pos x="173" y="429"/>
                </a:cxn>
                <a:cxn ang="0">
                  <a:pos x="194" y="391"/>
                </a:cxn>
                <a:cxn ang="0">
                  <a:pos x="239" y="329"/>
                </a:cxn>
                <a:cxn ang="0">
                  <a:pos x="273" y="282"/>
                </a:cxn>
                <a:cxn ang="0">
                  <a:pos x="288" y="259"/>
                </a:cxn>
                <a:cxn ang="0">
                  <a:pos x="318" y="215"/>
                </a:cxn>
                <a:cxn ang="0">
                  <a:pos x="375" y="126"/>
                </a:cxn>
                <a:cxn ang="0">
                  <a:pos x="388" y="100"/>
                </a:cxn>
                <a:cxn ang="0">
                  <a:pos x="403" y="75"/>
                </a:cxn>
                <a:cxn ang="0">
                  <a:pos x="419" y="57"/>
                </a:cxn>
                <a:cxn ang="0">
                  <a:pos x="441" y="30"/>
                </a:cxn>
                <a:cxn ang="0">
                  <a:pos x="457" y="15"/>
                </a:cxn>
                <a:cxn ang="0">
                  <a:pos x="465" y="12"/>
                </a:cxn>
                <a:cxn ang="0">
                  <a:pos x="467" y="4"/>
                </a:cxn>
                <a:cxn ang="0">
                  <a:pos x="464" y="0"/>
                </a:cxn>
                <a:cxn ang="0">
                  <a:pos x="459" y="1"/>
                </a:cxn>
                <a:cxn ang="0">
                  <a:pos x="457" y="4"/>
                </a:cxn>
              </a:cxnLst>
              <a:rect l="0" t="0" r="r" b="b"/>
              <a:pathLst>
                <a:path w="467" h="708">
                  <a:moveTo>
                    <a:pt x="457" y="4"/>
                  </a:moveTo>
                  <a:lnTo>
                    <a:pt x="457" y="4"/>
                  </a:lnTo>
                  <a:lnTo>
                    <a:pt x="454" y="6"/>
                  </a:lnTo>
                  <a:lnTo>
                    <a:pt x="449" y="10"/>
                  </a:lnTo>
                  <a:lnTo>
                    <a:pt x="440" y="16"/>
                  </a:lnTo>
                  <a:lnTo>
                    <a:pt x="440" y="16"/>
                  </a:lnTo>
                  <a:lnTo>
                    <a:pt x="433" y="23"/>
                  </a:lnTo>
                  <a:lnTo>
                    <a:pt x="427" y="30"/>
                  </a:lnTo>
                  <a:lnTo>
                    <a:pt x="416" y="47"/>
                  </a:lnTo>
                  <a:lnTo>
                    <a:pt x="416" y="47"/>
                  </a:lnTo>
                  <a:lnTo>
                    <a:pt x="409" y="55"/>
                  </a:lnTo>
                  <a:lnTo>
                    <a:pt x="401" y="62"/>
                  </a:lnTo>
                  <a:lnTo>
                    <a:pt x="394" y="71"/>
                  </a:lnTo>
                  <a:lnTo>
                    <a:pt x="388" y="80"/>
                  </a:lnTo>
                  <a:lnTo>
                    <a:pt x="388" y="80"/>
                  </a:lnTo>
                  <a:lnTo>
                    <a:pt x="382" y="91"/>
                  </a:lnTo>
                  <a:lnTo>
                    <a:pt x="375" y="104"/>
                  </a:lnTo>
                  <a:lnTo>
                    <a:pt x="370" y="115"/>
                  </a:lnTo>
                  <a:lnTo>
                    <a:pt x="363" y="127"/>
                  </a:lnTo>
                  <a:lnTo>
                    <a:pt x="363" y="127"/>
                  </a:lnTo>
                  <a:lnTo>
                    <a:pt x="348" y="148"/>
                  </a:lnTo>
                  <a:lnTo>
                    <a:pt x="335" y="172"/>
                  </a:lnTo>
                  <a:lnTo>
                    <a:pt x="335" y="172"/>
                  </a:lnTo>
                  <a:lnTo>
                    <a:pt x="328" y="183"/>
                  </a:lnTo>
                  <a:lnTo>
                    <a:pt x="319" y="194"/>
                  </a:lnTo>
                  <a:lnTo>
                    <a:pt x="312" y="204"/>
                  </a:lnTo>
                  <a:lnTo>
                    <a:pt x="306" y="216"/>
                  </a:lnTo>
                  <a:lnTo>
                    <a:pt x="306" y="216"/>
                  </a:lnTo>
                  <a:lnTo>
                    <a:pt x="299" y="229"/>
                  </a:lnTo>
                  <a:lnTo>
                    <a:pt x="290" y="242"/>
                  </a:lnTo>
                  <a:lnTo>
                    <a:pt x="274" y="266"/>
                  </a:lnTo>
                  <a:lnTo>
                    <a:pt x="256" y="289"/>
                  </a:lnTo>
                  <a:lnTo>
                    <a:pt x="239" y="313"/>
                  </a:lnTo>
                  <a:lnTo>
                    <a:pt x="239" y="313"/>
                  </a:lnTo>
                  <a:lnTo>
                    <a:pt x="221" y="338"/>
                  </a:lnTo>
                  <a:lnTo>
                    <a:pt x="203" y="363"/>
                  </a:lnTo>
                  <a:lnTo>
                    <a:pt x="187" y="388"/>
                  </a:lnTo>
                  <a:lnTo>
                    <a:pt x="179" y="400"/>
                  </a:lnTo>
                  <a:lnTo>
                    <a:pt x="171" y="414"/>
                  </a:lnTo>
                  <a:lnTo>
                    <a:pt x="171" y="414"/>
                  </a:lnTo>
                  <a:lnTo>
                    <a:pt x="158" y="439"/>
                  </a:lnTo>
                  <a:lnTo>
                    <a:pt x="142" y="464"/>
                  </a:lnTo>
                  <a:lnTo>
                    <a:pt x="127" y="487"/>
                  </a:lnTo>
                  <a:lnTo>
                    <a:pt x="110" y="511"/>
                  </a:lnTo>
                  <a:lnTo>
                    <a:pt x="110" y="511"/>
                  </a:lnTo>
                  <a:lnTo>
                    <a:pt x="95" y="535"/>
                  </a:lnTo>
                  <a:lnTo>
                    <a:pt x="79" y="560"/>
                  </a:lnTo>
                  <a:lnTo>
                    <a:pt x="65" y="585"/>
                  </a:lnTo>
                  <a:lnTo>
                    <a:pt x="49" y="610"/>
                  </a:lnTo>
                  <a:lnTo>
                    <a:pt x="49" y="610"/>
                  </a:lnTo>
                  <a:lnTo>
                    <a:pt x="32" y="631"/>
                  </a:lnTo>
                  <a:lnTo>
                    <a:pt x="25" y="643"/>
                  </a:lnTo>
                  <a:lnTo>
                    <a:pt x="18" y="653"/>
                  </a:lnTo>
                  <a:lnTo>
                    <a:pt x="12" y="665"/>
                  </a:lnTo>
                  <a:lnTo>
                    <a:pt x="6" y="677"/>
                  </a:lnTo>
                  <a:lnTo>
                    <a:pt x="2" y="689"/>
                  </a:lnTo>
                  <a:lnTo>
                    <a:pt x="0" y="704"/>
                  </a:lnTo>
                  <a:lnTo>
                    <a:pt x="0" y="704"/>
                  </a:lnTo>
                  <a:lnTo>
                    <a:pt x="1" y="706"/>
                  </a:lnTo>
                  <a:lnTo>
                    <a:pt x="1" y="707"/>
                  </a:lnTo>
                  <a:lnTo>
                    <a:pt x="3" y="708"/>
                  </a:lnTo>
                  <a:lnTo>
                    <a:pt x="5" y="708"/>
                  </a:lnTo>
                  <a:lnTo>
                    <a:pt x="6" y="708"/>
                  </a:lnTo>
                  <a:lnTo>
                    <a:pt x="9" y="707"/>
                  </a:lnTo>
                  <a:lnTo>
                    <a:pt x="10" y="706"/>
                  </a:lnTo>
                  <a:lnTo>
                    <a:pt x="10" y="704"/>
                  </a:lnTo>
                  <a:lnTo>
                    <a:pt x="10" y="704"/>
                  </a:lnTo>
                  <a:lnTo>
                    <a:pt x="11" y="697"/>
                  </a:lnTo>
                  <a:lnTo>
                    <a:pt x="13" y="689"/>
                  </a:lnTo>
                  <a:lnTo>
                    <a:pt x="17" y="675"/>
                  </a:lnTo>
                  <a:lnTo>
                    <a:pt x="23" y="661"/>
                  </a:lnTo>
                  <a:lnTo>
                    <a:pt x="31" y="649"/>
                  </a:lnTo>
                  <a:lnTo>
                    <a:pt x="40" y="637"/>
                  </a:lnTo>
                  <a:lnTo>
                    <a:pt x="49" y="624"/>
                  </a:lnTo>
                  <a:lnTo>
                    <a:pt x="67" y="600"/>
                  </a:lnTo>
                  <a:lnTo>
                    <a:pt x="67" y="600"/>
                  </a:lnTo>
                  <a:lnTo>
                    <a:pt x="82" y="575"/>
                  </a:lnTo>
                  <a:lnTo>
                    <a:pt x="97" y="552"/>
                  </a:lnTo>
                  <a:lnTo>
                    <a:pt x="112" y="527"/>
                  </a:lnTo>
                  <a:lnTo>
                    <a:pt x="128" y="503"/>
                  </a:lnTo>
                  <a:lnTo>
                    <a:pt x="128" y="503"/>
                  </a:lnTo>
                  <a:lnTo>
                    <a:pt x="143" y="479"/>
                  </a:lnTo>
                  <a:lnTo>
                    <a:pt x="159" y="454"/>
                  </a:lnTo>
                  <a:lnTo>
                    <a:pt x="173" y="429"/>
                  </a:lnTo>
                  <a:lnTo>
                    <a:pt x="187" y="404"/>
                  </a:lnTo>
                  <a:lnTo>
                    <a:pt x="187" y="404"/>
                  </a:lnTo>
                  <a:lnTo>
                    <a:pt x="194" y="391"/>
                  </a:lnTo>
                  <a:lnTo>
                    <a:pt x="202" y="378"/>
                  </a:lnTo>
                  <a:lnTo>
                    <a:pt x="220" y="354"/>
                  </a:lnTo>
                  <a:lnTo>
                    <a:pt x="239" y="329"/>
                  </a:lnTo>
                  <a:lnTo>
                    <a:pt x="256" y="304"/>
                  </a:lnTo>
                  <a:lnTo>
                    <a:pt x="256" y="304"/>
                  </a:lnTo>
                  <a:lnTo>
                    <a:pt x="273" y="282"/>
                  </a:lnTo>
                  <a:lnTo>
                    <a:pt x="281" y="271"/>
                  </a:lnTo>
                  <a:lnTo>
                    <a:pt x="288" y="259"/>
                  </a:lnTo>
                  <a:lnTo>
                    <a:pt x="288" y="259"/>
                  </a:lnTo>
                  <a:lnTo>
                    <a:pt x="303" y="237"/>
                  </a:lnTo>
                  <a:lnTo>
                    <a:pt x="318" y="215"/>
                  </a:lnTo>
                  <a:lnTo>
                    <a:pt x="318" y="215"/>
                  </a:lnTo>
                  <a:lnTo>
                    <a:pt x="334" y="193"/>
                  </a:lnTo>
                  <a:lnTo>
                    <a:pt x="348" y="171"/>
                  </a:lnTo>
                  <a:lnTo>
                    <a:pt x="375" y="126"/>
                  </a:lnTo>
                  <a:lnTo>
                    <a:pt x="375" y="126"/>
                  </a:lnTo>
                  <a:lnTo>
                    <a:pt x="382" y="113"/>
                  </a:lnTo>
                  <a:lnTo>
                    <a:pt x="388" y="100"/>
                  </a:lnTo>
                  <a:lnTo>
                    <a:pt x="394" y="86"/>
                  </a:lnTo>
                  <a:lnTo>
                    <a:pt x="398" y="80"/>
                  </a:lnTo>
                  <a:lnTo>
                    <a:pt x="403" y="75"/>
                  </a:lnTo>
                  <a:lnTo>
                    <a:pt x="403" y="75"/>
                  </a:lnTo>
                  <a:lnTo>
                    <a:pt x="412" y="66"/>
                  </a:lnTo>
                  <a:lnTo>
                    <a:pt x="419" y="57"/>
                  </a:lnTo>
                  <a:lnTo>
                    <a:pt x="435" y="39"/>
                  </a:lnTo>
                  <a:lnTo>
                    <a:pt x="435" y="39"/>
                  </a:lnTo>
                  <a:lnTo>
                    <a:pt x="441" y="30"/>
                  </a:lnTo>
                  <a:lnTo>
                    <a:pt x="446" y="23"/>
                  </a:lnTo>
                  <a:lnTo>
                    <a:pt x="453" y="18"/>
                  </a:lnTo>
                  <a:lnTo>
                    <a:pt x="457" y="15"/>
                  </a:lnTo>
                  <a:lnTo>
                    <a:pt x="461" y="14"/>
                  </a:lnTo>
                  <a:lnTo>
                    <a:pt x="461" y="14"/>
                  </a:lnTo>
                  <a:lnTo>
                    <a:pt x="465" y="12"/>
                  </a:lnTo>
                  <a:lnTo>
                    <a:pt x="466" y="10"/>
                  </a:lnTo>
                  <a:lnTo>
                    <a:pt x="467" y="4"/>
                  </a:lnTo>
                  <a:lnTo>
                    <a:pt x="467" y="4"/>
                  </a:lnTo>
                  <a:lnTo>
                    <a:pt x="467" y="2"/>
                  </a:lnTo>
                  <a:lnTo>
                    <a:pt x="466" y="1"/>
                  </a:lnTo>
                  <a:lnTo>
                    <a:pt x="464" y="0"/>
                  </a:lnTo>
                  <a:lnTo>
                    <a:pt x="463" y="0"/>
                  </a:lnTo>
                  <a:lnTo>
                    <a:pt x="460" y="0"/>
                  </a:lnTo>
                  <a:lnTo>
                    <a:pt x="459" y="1"/>
                  </a:lnTo>
                  <a:lnTo>
                    <a:pt x="457" y="2"/>
                  </a:lnTo>
                  <a:lnTo>
                    <a:pt x="457" y="4"/>
                  </a:lnTo>
                  <a:lnTo>
                    <a:pt x="457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1" name="Freeform 75"/>
            <p:cNvSpPr/>
            <p:nvPr/>
          </p:nvSpPr>
          <p:spPr bwMode="auto">
            <a:xfrm>
              <a:off x="4721225" y="4475163"/>
              <a:ext cx="184150" cy="296863"/>
            </a:xfrm>
            <a:custGeom>
              <a:avLst/>
              <a:gdLst/>
              <a:ahLst/>
              <a:cxnLst>
                <a:cxn ang="0">
                  <a:pos x="339" y="2"/>
                </a:cxn>
                <a:cxn ang="0">
                  <a:pos x="316" y="31"/>
                </a:cxn>
                <a:cxn ang="0">
                  <a:pos x="296" y="63"/>
                </a:cxn>
                <a:cxn ang="0">
                  <a:pos x="268" y="111"/>
                </a:cxn>
                <a:cxn ang="0">
                  <a:pos x="258" y="127"/>
                </a:cxn>
                <a:cxn ang="0">
                  <a:pos x="222" y="181"/>
                </a:cxn>
                <a:cxn ang="0">
                  <a:pos x="209" y="199"/>
                </a:cxn>
                <a:cxn ang="0">
                  <a:pos x="172" y="249"/>
                </a:cxn>
                <a:cxn ang="0">
                  <a:pos x="162" y="268"/>
                </a:cxn>
                <a:cxn ang="0">
                  <a:pos x="121" y="341"/>
                </a:cxn>
                <a:cxn ang="0">
                  <a:pos x="85" y="415"/>
                </a:cxn>
                <a:cxn ang="0">
                  <a:pos x="66" y="449"/>
                </a:cxn>
                <a:cxn ang="0">
                  <a:pos x="47" y="483"/>
                </a:cxn>
                <a:cxn ang="0">
                  <a:pos x="17" y="531"/>
                </a:cxn>
                <a:cxn ang="0">
                  <a:pos x="6" y="547"/>
                </a:cxn>
                <a:cxn ang="0">
                  <a:pos x="2" y="548"/>
                </a:cxn>
                <a:cxn ang="0">
                  <a:pos x="0" y="552"/>
                </a:cxn>
                <a:cxn ang="0">
                  <a:pos x="0" y="556"/>
                </a:cxn>
                <a:cxn ang="0">
                  <a:pos x="3" y="560"/>
                </a:cxn>
                <a:cxn ang="0">
                  <a:pos x="8" y="559"/>
                </a:cxn>
                <a:cxn ang="0">
                  <a:pos x="19" y="546"/>
                </a:cxn>
                <a:cxn ang="0">
                  <a:pos x="47" y="501"/>
                </a:cxn>
                <a:cxn ang="0">
                  <a:pos x="66" y="468"/>
                </a:cxn>
                <a:cxn ang="0">
                  <a:pos x="86" y="435"/>
                </a:cxn>
                <a:cxn ang="0">
                  <a:pos x="124" y="361"/>
                </a:cxn>
                <a:cxn ang="0">
                  <a:pos x="162" y="288"/>
                </a:cxn>
                <a:cxn ang="0">
                  <a:pos x="182" y="250"/>
                </a:cxn>
                <a:cxn ang="0">
                  <a:pos x="206" y="215"/>
                </a:cxn>
                <a:cxn ang="0">
                  <a:pos x="256" y="146"/>
                </a:cxn>
                <a:cxn ang="0">
                  <a:pos x="280" y="111"/>
                </a:cxn>
                <a:cxn ang="0">
                  <a:pos x="302" y="76"/>
                </a:cxn>
                <a:cxn ang="0">
                  <a:pos x="311" y="59"/>
                </a:cxn>
                <a:cxn ang="0">
                  <a:pos x="333" y="23"/>
                </a:cxn>
                <a:cxn ang="0">
                  <a:pos x="346" y="8"/>
                </a:cxn>
                <a:cxn ang="0">
                  <a:pos x="347" y="6"/>
                </a:cxn>
                <a:cxn ang="0">
                  <a:pos x="347" y="3"/>
                </a:cxn>
                <a:cxn ang="0">
                  <a:pos x="344" y="1"/>
                </a:cxn>
                <a:cxn ang="0">
                  <a:pos x="341" y="0"/>
                </a:cxn>
                <a:cxn ang="0">
                  <a:pos x="339" y="2"/>
                </a:cxn>
              </a:cxnLst>
              <a:rect l="0" t="0" r="r" b="b"/>
              <a:pathLst>
                <a:path w="347" h="561">
                  <a:moveTo>
                    <a:pt x="339" y="2"/>
                  </a:moveTo>
                  <a:lnTo>
                    <a:pt x="339" y="2"/>
                  </a:lnTo>
                  <a:lnTo>
                    <a:pt x="327" y="15"/>
                  </a:lnTo>
                  <a:lnTo>
                    <a:pt x="316" y="31"/>
                  </a:lnTo>
                  <a:lnTo>
                    <a:pt x="306" y="46"/>
                  </a:lnTo>
                  <a:lnTo>
                    <a:pt x="296" y="63"/>
                  </a:lnTo>
                  <a:lnTo>
                    <a:pt x="278" y="95"/>
                  </a:lnTo>
                  <a:lnTo>
                    <a:pt x="268" y="111"/>
                  </a:lnTo>
                  <a:lnTo>
                    <a:pt x="258" y="127"/>
                  </a:lnTo>
                  <a:lnTo>
                    <a:pt x="258" y="127"/>
                  </a:lnTo>
                  <a:lnTo>
                    <a:pt x="234" y="163"/>
                  </a:lnTo>
                  <a:lnTo>
                    <a:pt x="222" y="181"/>
                  </a:lnTo>
                  <a:lnTo>
                    <a:pt x="209" y="199"/>
                  </a:lnTo>
                  <a:lnTo>
                    <a:pt x="209" y="199"/>
                  </a:lnTo>
                  <a:lnTo>
                    <a:pt x="184" y="233"/>
                  </a:lnTo>
                  <a:lnTo>
                    <a:pt x="172" y="249"/>
                  </a:lnTo>
                  <a:lnTo>
                    <a:pt x="162" y="268"/>
                  </a:lnTo>
                  <a:lnTo>
                    <a:pt x="162" y="268"/>
                  </a:lnTo>
                  <a:lnTo>
                    <a:pt x="141" y="304"/>
                  </a:lnTo>
                  <a:lnTo>
                    <a:pt x="121" y="341"/>
                  </a:lnTo>
                  <a:lnTo>
                    <a:pt x="85" y="415"/>
                  </a:lnTo>
                  <a:lnTo>
                    <a:pt x="85" y="415"/>
                  </a:lnTo>
                  <a:lnTo>
                    <a:pt x="77" y="433"/>
                  </a:lnTo>
                  <a:lnTo>
                    <a:pt x="66" y="449"/>
                  </a:lnTo>
                  <a:lnTo>
                    <a:pt x="47" y="483"/>
                  </a:lnTo>
                  <a:lnTo>
                    <a:pt x="47" y="483"/>
                  </a:lnTo>
                  <a:lnTo>
                    <a:pt x="27" y="516"/>
                  </a:lnTo>
                  <a:lnTo>
                    <a:pt x="17" y="531"/>
                  </a:lnTo>
                  <a:lnTo>
                    <a:pt x="6" y="547"/>
                  </a:lnTo>
                  <a:lnTo>
                    <a:pt x="6" y="547"/>
                  </a:lnTo>
                  <a:lnTo>
                    <a:pt x="4" y="547"/>
                  </a:lnTo>
                  <a:lnTo>
                    <a:pt x="2" y="548"/>
                  </a:lnTo>
                  <a:lnTo>
                    <a:pt x="1" y="549"/>
                  </a:lnTo>
                  <a:lnTo>
                    <a:pt x="0" y="552"/>
                  </a:lnTo>
                  <a:lnTo>
                    <a:pt x="0" y="556"/>
                  </a:lnTo>
                  <a:lnTo>
                    <a:pt x="0" y="556"/>
                  </a:lnTo>
                  <a:lnTo>
                    <a:pt x="1" y="559"/>
                  </a:lnTo>
                  <a:lnTo>
                    <a:pt x="3" y="560"/>
                  </a:lnTo>
                  <a:lnTo>
                    <a:pt x="6" y="561"/>
                  </a:lnTo>
                  <a:lnTo>
                    <a:pt x="8" y="559"/>
                  </a:lnTo>
                  <a:lnTo>
                    <a:pt x="8" y="559"/>
                  </a:lnTo>
                  <a:lnTo>
                    <a:pt x="19" y="546"/>
                  </a:lnTo>
                  <a:lnTo>
                    <a:pt x="28" y="531"/>
                  </a:lnTo>
                  <a:lnTo>
                    <a:pt x="47" y="501"/>
                  </a:lnTo>
                  <a:lnTo>
                    <a:pt x="47" y="501"/>
                  </a:lnTo>
                  <a:lnTo>
                    <a:pt x="66" y="468"/>
                  </a:lnTo>
                  <a:lnTo>
                    <a:pt x="77" y="451"/>
                  </a:lnTo>
                  <a:lnTo>
                    <a:pt x="86" y="435"/>
                  </a:lnTo>
                  <a:lnTo>
                    <a:pt x="86" y="435"/>
                  </a:lnTo>
                  <a:lnTo>
                    <a:pt x="124" y="361"/>
                  </a:lnTo>
                  <a:lnTo>
                    <a:pt x="162" y="288"/>
                  </a:lnTo>
                  <a:lnTo>
                    <a:pt x="162" y="288"/>
                  </a:lnTo>
                  <a:lnTo>
                    <a:pt x="171" y="269"/>
                  </a:lnTo>
                  <a:lnTo>
                    <a:pt x="182" y="250"/>
                  </a:lnTo>
                  <a:lnTo>
                    <a:pt x="194" y="233"/>
                  </a:lnTo>
                  <a:lnTo>
                    <a:pt x="206" y="215"/>
                  </a:lnTo>
                  <a:lnTo>
                    <a:pt x="232" y="181"/>
                  </a:lnTo>
                  <a:lnTo>
                    <a:pt x="256" y="146"/>
                  </a:lnTo>
                  <a:lnTo>
                    <a:pt x="256" y="146"/>
                  </a:lnTo>
                  <a:lnTo>
                    <a:pt x="280" y="111"/>
                  </a:lnTo>
                  <a:lnTo>
                    <a:pt x="290" y="94"/>
                  </a:lnTo>
                  <a:lnTo>
                    <a:pt x="302" y="76"/>
                  </a:lnTo>
                  <a:lnTo>
                    <a:pt x="302" y="76"/>
                  </a:lnTo>
                  <a:lnTo>
                    <a:pt x="311" y="59"/>
                  </a:lnTo>
                  <a:lnTo>
                    <a:pt x="321" y="41"/>
                  </a:lnTo>
                  <a:lnTo>
                    <a:pt x="333" y="23"/>
                  </a:lnTo>
                  <a:lnTo>
                    <a:pt x="339" y="16"/>
                  </a:lnTo>
                  <a:lnTo>
                    <a:pt x="346" y="8"/>
                  </a:lnTo>
                  <a:lnTo>
                    <a:pt x="346" y="8"/>
                  </a:lnTo>
                  <a:lnTo>
                    <a:pt x="347" y="6"/>
                  </a:lnTo>
                  <a:lnTo>
                    <a:pt x="347" y="5"/>
                  </a:lnTo>
                  <a:lnTo>
                    <a:pt x="347" y="3"/>
                  </a:lnTo>
                  <a:lnTo>
                    <a:pt x="346" y="2"/>
                  </a:lnTo>
                  <a:lnTo>
                    <a:pt x="344" y="1"/>
                  </a:lnTo>
                  <a:lnTo>
                    <a:pt x="343" y="0"/>
                  </a:lnTo>
                  <a:lnTo>
                    <a:pt x="341" y="0"/>
                  </a:lnTo>
                  <a:lnTo>
                    <a:pt x="339" y="2"/>
                  </a:lnTo>
                  <a:lnTo>
                    <a:pt x="33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2" name="Freeform 76"/>
            <p:cNvSpPr/>
            <p:nvPr/>
          </p:nvSpPr>
          <p:spPr bwMode="auto">
            <a:xfrm>
              <a:off x="4767263" y="4535488"/>
              <a:ext cx="120650" cy="196850"/>
            </a:xfrm>
            <a:custGeom>
              <a:avLst/>
              <a:gdLst/>
              <a:ahLst/>
              <a:cxnLst>
                <a:cxn ang="0">
                  <a:pos x="219" y="4"/>
                </a:cxn>
                <a:cxn ang="0">
                  <a:pos x="217" y="14"/>
                </a:cxn>
                <a:cxn ang="0">
                  <a:pos x="204" y="33"/>
                </a:cxn>
                <a:cxn ang="0">
                  <a:pos x="198" y="42"/>
                </a:cxn>
                <a:cxn ang="0">
                  <a:pos x="172" y="85"/>
                </a:cxn>
                <a:cxn ang="0">
                  <a:pos x="157" y="108"/>
                </a:cxn>
                <a:cxn ang="0">
                  <a:pos x="117" y="183"/>
                </a:cxn>
                <a:cxn ang="0">
                  <a:pos x="104" y="207"/>
                </a:cxn>
                <a:cxn ang="0">
                  <a:pos x="77" y="255"/>
                </a:cxn>
                <a:cxn ang="0">
                  <a:pos x="62" y="277"/>
                </a:cxn>
                <a:cxn ang="0">
                  <a:pos x="30" y="319"/>
                </a:cxn>
                <a:cxn ang="0">
                  <a:pos x="7" y="352"/>
                </a:cxn>
                <a:cxn ang="0">
                  <a:pos x="0" y="362"/>
                </a:cxn>
                <a:cxn ang="0">
                  <a:pos x="0" y="367"/>
                </a:cxn>
                <a:cxn ang="0">
                  <a:pos x="2" y="370"/>
                </a:cxn>
                <a:cxn ang="0">
                  <a:pos x="6" y="370"/>
                </a:cxn>
                <a:cxn ang="0">
                  <a:pos x="8" y="368"/>
                </a:cxn>
                <a:cxn ang="0">
                  <a:pos x="16" y="356"/>
                </a:cxn>
                <a:cxn ang="0">
                  <a:pos x="38" y="324"/>
                </a:cxn>
                <a:cxn ang="0">
                  <a:pos x="70" y="282"/>
                </a:cxn>
                <a:cxn ang="0">
                  <a:pos x="86" y="258"/>
                </a:cxn>
                <a:cxn ang="0">
                  <a:pos x="115" y="206"/>
                </a:cxn>
                <a:cxn ang="0">
                  <a:pos x="128" y="180"/>
                </a:cxn>
                <a:cxn ang="0">
                  <a:pos x="159" y="127"/>
                </a:cxn>
                <a:cxn ang="0">
                  <a:pos x="190" y="75"/>
                </a:cxn>
                <a:cxn ang="0">
                  <a:pos x="205" y="49"/>
                </a:cxn>
                <a:cxn ang="0">
                  <a:pos x="222" y="26"/>
                </a:cxn>
                <a:cxn ang="0">
                  <a:pos x="225" y="20"/>
                </a:cxn>
                <a:cxn ang="0">
                  <a:pos x="228" y="10"/>
                </a:cxn>
                <a:cxn ang="0">
                  <a:pos x="228" y="4"/>
                </a:cxn>
                <a:cxn ang="0">
                  <a:pos x="227" y="1"/>
                </a:cxn>
                <a:cxn ang="0">
                  <a:pos x="224" y="0"/>
                </a:cxn>
                <a:cxn ang="0">
                  <a:pos x="220" y="1"/>
                </a:cxn>
                <a:cxn ang="0">
                  <a:pos x="219" y="4"/>
                </a:cxn>
              </a:cxnLst>
              <a:rect l="0" t="0" r="r" b="b"/>
              <a:pathLst>
                <a:path w="228" h="370">
                  <a:moveTo>
                    <a:pt x="219" y="4"/>
                  </a:moveTo>
                  <a:lnTo>
                    <a:pt x="219" y="4"/>
                  </a:lnTo>
                  <a:lnTo>
                    <a:pt x="218" y="9"/>
                  </a:lnTo>
                  <a:lnTo>
                    <a:pt x="217" y="14"/>
                  </a:lnTo>
                  <a:lnTo>
                    <a:pt x="210" y="23"/>
                  </a:lnTo>
                  <a:lnTo>
                    <a:pt x="204" y="33"/>
                  </a:lnTo>
                  <a:lnTo>
                    <a:pt x="198" y="42"/>
                  </a:lnTo>
                  <a:lnTo>
                    <a:pt x="198" y="42"/>
                  </a:lnTo>
                  <a:lnTo>
                    <a:pt x="185" y="63"/>
                  </a:lnTo>
                  <a:lnTo>
                    <a:pt x="172" y="85"/>
                  </a:lnTo>
                  <a:lnTo>
                    <a:pt x="172" y="85"/>
                  </a:lnTo>
                  <a:lnTo>
                    <a:pt x="157" y="108"/>
                  </a:lnTo>
                  <a:lnTo>
                    <a:pt x="144" y="133"/>
                  </a:lnTo>
                  <a:lnTo>
                    <a:pt x="117" y="183"/>
                  </a:lnTo>
                  <a:lnTo>
                    <a:pt x="117" y="183"/>
                  </a:lnTo>
                  <a:lnTo>
                    <a:pt x="104" y="207"/>
                  </a:lnTo>
                  <a:lnTo>
                    <a:pt x="91" y="231"/>
                  </a:lnTo>
                  <a:lnTo>
                    <a:pt x="77" y="255"/>
                  </a:lnTo>
                  <a:lnTo>
                    <a:pt x="62" y="277"/>
                  </a:lnTo>
                  <a:lnTo>
                    <a:pt x="62" y="277"/>
                  </a:lnTo>
                  <a:lnTo>
                    <a:pt x="47" y="298"/>
                  </a:lnTo>
                  <a:lnTo>
                    <a:pt x="30" y="319"/>
                  </a:lnTo>
                  <a:lnTo>
                    <a:pt x="14" y="341"/>
                  </a:lnTo>
                  <a:lnTo>
                    <a:pt x="7" y="352"/>
                  </a:lnTo>
                  <a:lnTo>
                    <a:pt x="0" y="362"/>
                  </a:lnTo>
                  <a:lnTo>
                    <a:pt x="0" y="362"/>
                  </a:lnTo>
                  <a:lnTo>
                    <a:pt x="0" y="364"/>
                  </a:lnTo>
                  <a:lnTo>
                    <a:pt x="0" y="367"/>
                  </a:lnTo>
                  <a:lnTo>
                    <a:pt x="1" y="369"/>
                  </a:lnTo>
                  <a:lnTo>
                    <a:pt x="2" y="370"/>
                  </a:lnTo>
                  <a:lnTo>
                    <a:pt x="4" y="370"/>
                  </a:lnTo>
                  <a:lnTo>
                    <a:pt x="6" y="370"/>
                  </a:lnTo>
                  <a:lnTo>
                    <a:pt x="7" y="370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6" y="356"/>
                  </a:lnTo>
                  <a:lnTo>
                    <a:pt x="23" y="346"/>
                  </a:lnTo>
                  <a:lnTo>
                    <a:pt x="38" y="324"/>
                  </a:lnTo>
                  <a:lnTo>
                    <a:pt x="55" y="303"/>
                  </a:lnTo>
                  <a:lnTo>
                    <a:pt x="70" y="282"/>
                  </a:lnTo>
                  <a:lnTo>
                    <a:pt x="70" y="282"/>
                  </a:lnTo>
                  <a:lnTo>
                    <a:pt x="86" y="258"/>
                  </a:lnTo>
                  <a:lnTo>
                    <a:pt x="102" y="232"/>
                  </a:lnTo>
                  <a:lnTo>
                    <a:pt x="115" y="206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43" y="153"/>
                  </a:lnTo>
                  <a:lnTo>
                    <a:pt x="159" y="127"/>
                  </a:lnTo>
                  <a:lnTo>
                    <a:pt x="174" y="100"/>
                  </a:lnTo>
                  <a:lnTo>
                    <a:pt x="190" y="75"/>
                  </a:lnTo>
                  <a:lnTo>
                    <a:pt x="190" y="75"/>
                  </a:lnTo>
                  <a:lnTo>
                    <a:pt x="205" y="49"/>
                  </a:lnTo>
                  <a:lnTo>
                    <a:pt x="212" y="37"/>
                  </a:lnTo>
                  <a:lnTo>
                    <a:pt x="222" y="26"/>
                  </a:lnTo>
                  <a:lnTo>
                    <a:pt x="222" y="26"/>
                  </a:lnTo>
                  <a:lnTo>
                    <a:pt x="225" y="20"/>
                  </a:lnTo>
                  <a:lnTo>
                    <a:pt x="227" y="15"/>
                  </a:lnTo>
                  <a:lnTo>
                    <a:pt x="228" y="10"/>
                  </a:lnTo>
                  <a:lnTo>
                    <a:pt x="228" y="4"/>
                  </a:lnTo>
                  <a:lnTo>
                    <a:pt x="228" y="4"/>
                  </a:lnTo>
                  <a:lnTo>
                    <a:pt x="228" y="2"/>
                  </a:lnTo>
                  <a:lnTo>
                    <a:pt x="227" y="1"/>
                  </a:lnTo>
                  <a:lnTo>
                    <a:pt x="225" y="0"/>
                  </a:lnTo>
                  <a:lnTo>
                    <a:pt x="224" y="0"/>
                  </a:lnTo>
                  <a:lnTo>
                    <a:pt x="222" y="0"/>
                  </a:lnTo>
                  <a:lnTo>
                    <a:pt x="220" y="1"/>
                  </a:lnTo>
                  <a:lnTo>
                    <a:pt x="219" y="2"/>
                  </a:lnTo>
                  <a:lnTo>
                    <a:pt x="219" y="4"/>
                  </a:lnTo>
                  <a:lnTo>
                    <a:pt x="2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3" name="Freeform 77"/>
            <p:cNvSpPr/>
            <p:nvPr/>
          </p:nvSpPr>
          <p:spPr bwMode="auto">
            <a:xfrm>
              <a:off x="4424363" y="4092575"/>
              <a:ext cx="120650" cy="147638"/>
            </a:xfrm>
            <a:custGeom>
              <a:avLst/>
              <a:gdLst/>
              <a:ahLst/>
              <a:cxnLst>
                <a:cxn ang="0">
                  <a:pos x="219" y="3"/>
                </a:cxn>
                <a:cxn ang="0">
                  <a:pos x="215" y="14"/>
                </a:cxn>
                <a:cxn ang="0">
                  <a:pos x="209" y="23"/>
                </a:cxn>
                <a:cxn ang="0">
                  <a:pos x="192" y="40"/>
                </a:cxn>
                <a:cxn ang="0">
                  <a:pos x="184" y="48"/>
                </a:cxn>
                <a:cxn ang="0">
                  <a:pos x="168" y="67"/>
                </a:cxn>
                <a:cxn ang="0">
                  <a:pos x="161" y="77"/>
                </a:cxn>
                <a:cxn ang="0">
                  <a:pos x="90" y="156"/>
                </a:cxn>
                <a:cxn ang="0">
                  <a:pos x="60" y="192"/>
                </a:cxn>
                <a:cxn ang="0">
                  <a:pos x="32" y="229"/>
                </a:cxn>
                <a:cxn ang="0">
                  <a:pos x="28" y="235"/>
                </a:cxn>
                <a:cxn ang="0">
                  <a:pos x="12" y="250"/>
                </a:cxn>
                <a:cxn ang="0">
                  <a:pos x="3" y="261"/>
                </a:cxn>
                <a:cxn ang="0">
                  <a:pos x="0" y="276"/>
                </a:cxn>
                <a:cxn ang="0">
                  <a:pos x="0" y="278"/>
                </a:cxn>
                <a:cxn ang="0">
                  <a:pos x="2" y="280"/>
                </a:cxn>
                <a:cxn ang="0">
                  <a:pos x="6" y="280"/>
                </a:cxn>
                <a:cxn ang="0">
                  <a:pos x="9" y="278"/>
                </a:cxn>
                <a:cxn ang="0">
                  <a:pos x="10" y="276"/>
                </a:cxn>
                <a:cxn ang="0">
                  <a:pos x="13" y="264"/>
                </a:cxn>
                <a:cxn ang="0">
                  <a:pos x="19" y="255"/>
                </a:cxn>
                <a:cxn ang="0">
                  <a:pos x="37" y="241"/>
                </a:cxn>
                <a:cxn ang="0">
                  <a:pos x="44" y="232"/>
                </a:cxn>
                <a:cxn ang="0">
                  <a:pos x="55" y="214"/>
                </a:cxn>
                <a:cxn ang="0">
                  <a:pos x="61" y="205"/>
                </a:cxn>
                <a:cxn ang="0">
                  <a:pos x="127" y="127"/>
                </a:cxn>
                <a:cxn ang="0">
                  <a:pos x="158" y="92"/>
                </a:cxn>
                <a:cxn ang="0">
                  <a:pos x="189" y="58"/>
                </a:cxn>
                <a:cxn ang="0">
                  <a:pos x="200" y="47"/>
                </a:cxn>
                <a:cxn ang="0">
                  <a:pos x="218" y="28"/>
                </a:cxn>
                <a:cxn ang="0">
                  <a:pos x="226" y="14"/>
                </a:cxn>
                <a:cxn ang="0">
                  <a:pos x="228" y="5"/>
                </a:cxn>
                <a:cxn ang="0">
                  <a:pos x="227" y="2"/>
                </a:cxn>
                <a:cxn ang="0">
                  <a:pos x="222" y="0"/>
                </a:cxn>
                <a:cxn ang="0">
                  <a:pos x="220" y="1"/>
                </a:cxn>
                <a:cxn ang="0">
                  <a:pos x="219" y="3"/>
                </a:cxn>
              </a:cxnLst>
              <a:rect l="0" t="0" r="r" b="b"/>
              <a:pathLst>
                <a:path w="228" h="280">
                  <a:moveTo>
                    <a:pt x="219" y="3"/>
                  </a:moveTo>
                  <a:lnTo>
                    <a:pt x="219" y="3"/>
                  </a:lnTo>
                  <a:lnTo>
                    <a:pt x="218" y="8"/>
                  </a:lnTo>
                  <a:lnTo>
                    <a:pt x="215" y="14"/>
                  </a:lnTo>
                  <a:lnTo>
                    <a:pt x="212" y="19"/>
                  </a:lnTo>
                  <a:lnTo>
                    <a:pt x="209" y="23"/>
                  </a:lnTo>
                  <a:lnTo>
                    <a:pt x="200" y="31"/>
                  </a:lnTo>
                  <a:lnTo>
                    <a:pt x="192" y="40"/>
                  </a:lnTo>
                  <a:lnTo>
                    <a:pt x="192" y="40"/>
                  </a:lnTo>
                  <a:lnTo>
                    <a:pt x="184" y="48"/>
                  </a:lnTo>
                  <a:lnTo>
                    <a:pt x="175" y="57"/>
                  </a:lnTo>
                  <a:lnTo>
                    <a:pt x="168" y="67"/>
                  </a:lnTo>
                  <a:lnTo>
                    <a:pt x="161" y="77"/>
                  </a:lnTo>
                  <a:lnTo>
                    <a:pt x="161" y="77"/>
                  </a:lnTo>
                  <a:lnTo>
                    <a:pt x="125" y="115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60" y="192"/>
                  </a:lnTo>
                  <a:lnTo>
                    <a:pt x="46" y="211"/>
                  </a:lnTo>
                  <a:lnTo>
                    <a:pt x="32" y="229"/>
                  </a:lnTo>
                  <a:lnTo>
                    <a:pt x="32" y="229"/>
                  </a:lnTo>
                  <a:lnTo>
                    <a:pt x="28" y="235"/>
                  </a:lnTo>
                  <a:lnTo>
                    <a:pt x="23" y="241"/>
                  </a:lnTo>
                  <a:lnTo>
                    <a:pt x="12" y="250"/>
                  </a:lnTo>
                  <a:lnTo>
                    <a:pt x="7" y="255"/>
                  </a:lnTo>
                  <a:lnTo>
                    <a:pt x="3" y="261"/>
                  </a:lnTo>
                  <a:lnTo>
                    <a:pt x="1" y="268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8"/>
                  </a:lnTo>
                  <a:lnTo>
                    <a:pt x="1" y="279"/>
                  </a:lnTo>
                  <a:lnTo>
                    <a:pt x="2" y="280"/>
                  </a:lnTo>
                  <a:lnTo>
                    <a:pt x="4" y="280"/>
                  </a:lnTo>
                  <a:lnTo>
                    <a:pt x="6" y="280"/>
                  </a:lnTo>
                  <a:lnTo>
                    <a:pt x="7" y="279"/>
                  </a:lnTo>
                  <a:lnTo>
                    <a:pt x="9" y="278"/>
                  </a:lnTo>
                  <a:lnTo>
                    <a:pt x="10" y="276"/>
                  </a:lnTo>
                  <a:lnTo>
                    <a:pt x="10" y="276"/>
                  </a:lnTo>
                  <a:lnTo>
                    <a:pt x="11" y="270"/>
                  </a:lnTo>
                  <a:lnTo>
                    <a:pt x="13" y="264"/>
                  </a:lnTo>
                  <a:lnTo>
                    <a:pt x="16" y="259"/>
                  </a:lnTo>
                  <a:lnTo>
                    <a:pt x="19" y="255"/>
                  </a:lnTo>
                  <a:lnTo>
                    <a:pt x="28" y="248"/>
                  </a:lnTo>
                  <a:lnTo>
                    <a:pt x="37" y="241"/>
                  </a:lnTo>
                  <a:lnTo>
                    <a:pt x="37" y="241"/>
                  </a:lnTo>
                  <a:lnTo>
                    <a:pt x="44" y="232"/>
                  </a:lnTo>
                  <a:lnTo>
                    <a:pt x="49" y="223"/>
                  </a:lnTo>
                  <a:lnTo>
                    <a:pt x="55" y="214"/>
                  </a:lnTo>
                  <a:lnTo>
                    <a:pt x="61" y="205"/>
                  </a:lnTo>
                  <a:lnTo>
                    <a:pt x="61" y="205"/>
                  </a:lnTo>
                  <a:lnTo>
                    <a:pt x="127" y="127"/>
                  </a:lnTo>
                  <a:lnTo>
                    <a:pt x="127" y="127"/>
                  </a:lnTo>
                  <a:lnTo>
                    <a:pt x="142" y="109"/>
                  </a:lnTo>
                  <a:lnTo>
                    <a:pt x="158" y="92"/>
                  </a:lnTo>
                  <a:lnTo>
                    <a:pt x="173" y="76"/>
                  </a:lnTo>
                  <a:lnTo>
                    <a:pt x="189" y="58"/>
                  </a:lnTo>
                  <a:lnTo>
                    <a:pt x="189" y="58"/>
                  </a:lnTo>
                  <a:lnTo>
                    <a:pt x="200" y="47"/>
                  </a:lnTo>
                  <a:lnTo>
                    <a:pt x="212" y="34"/>
                  </a:lnTo>
                  <a:lnTo>
                    <a:pt x="218" y="28"/>
                  </a:lnTo>
                  <a:lnTo>
                    <a:pt x="222" y="21"/>
                  </a:lnTo>
                  <a:lnTo>
                    <a:pt x="226" y="14"/>
                  </a:lnTo>
                  <a:lnTo>
                    <a:pt x="228" y="5"/>
                  </a:lnTo>
                  <a:lnTo>
                    <a:pt x="228" y="5"/>
                  </a:lnTo>
                  <a:lnTo>
                    <a:pt x="228" y="3"/>
                  </a:lnTo>
                  <a:lnTo>
                    <a:pt x="227" y="2"/>
                  </a:lnTo>
                  <a:lnTo>
                    <a:pt x="224" y="0"/>
                  </a:lnTo>
                  <a:lnTo>
                    <a:pt x="222" y="0"/>
                  </a:lnTo>
                  <a:lnTo>
                    <a:pt x="221" y="0"/>
                  </a:lnTo>
                  <a:lnTo>
                    <a:pt x="220" y="1"/>
                  </a:lnTo>
                  <a:lnTo>
                    <a:pt x="219" y="3"/>
                  </a:lnTo>
                  <a:lnTo>
                    <a:pt x="2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4" name="Freeform 78"/>
            <p:cNvSpPr/>
            <p:nvPr/>
          </p:nvSpPr>
          <p:spPr bwMode="auto">
            <a:xfrm>
              <a:off x="4487863" y="4100513"/>
              <a:ext cx="95250" cy="125413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71" y="4"/>
                </a:cxn>
                <a:cxn ang="0">
                  <a:pos x="169" y="8"/>
                </a:cxn>
                <a:cxn ang="0">
                  <a:pos x="166" y="13"/>
                </a:cxn>
                <a:cxn ang="0">
                  <a:pos x="159" y="21"/>
                </a:cxn>
                <a:cxn ang="0">
                  <a:pos x="150" y="30"/>
                </a:cxn>
                <a:cxn ang="0">
                  <a:pos x="142" y="37"/>
                </a:cxn>
                <a:cxn ang="0">
                  <a:pos x="142" y="37"/>
                </a:cxn>
                <a:cxn ang="0">
                  <a:pos x="129" y="53"/>
                </a:cxn>
                <a:cxn ang="0">
                  <a:pos x="117" y="71"/>
                </a:cxn>
                <a:cxn ang="0">
                  <a:pos x="117" y="71"/>
                </a:cxn>
                <a:cxn ang="0">
                  <a:pos x="82" y="118"/>
                </a:cxn>
                <a:cxn ang="0">
                  <a:pos x="48" y="163"/>
                </a:cxn>
                <a:cxn ang="0">
                  <a:pos x="48" y="163"/>
                </a:cxn>
                <a:cxn ang="0">
                  <a:pos x="37" y="177"/>
                </a:cxn>
                <a:cxn ang="0">
                  <a:pos x="18" y="200"/>
                </a:cxn>
                <a:cxn ang="0">
                  <a:pos x="10" y="212"/>
                </a:cxn>
                <a:cxn ang="0">
                  <a:pos x="4" y="222"/>
                </a:cxn>
                <a:cxn ang="0">
                  <a:pos x="1" y="228"/>
                </a:cxn>
                <a:cxn ang="0">
                  <a:pos x="0" y="231"/>
                </a:cxn>
                <a:cxn ang="0">
                  <a:pos x="0" y="234"/>
                </a:cxn>
                <a:cxn ang="0">
                  <a:pos x="1" y="236"/>
                </a:cxn>
                <a:cxn ang="0">
                  <a:pos x="1" y="236"/>
                </a:cxn>
                <a:cxn ang="0">
                  <a:pos x="3" y="237"/>
                </a:cxn>
                <a:cxn ang="0">
                  <a:pos x="5" y="238"/>
                </a:cxn>
                <a:cxn ang="0">
                  <a:pos x="8" y="236"/>
                </a:cxn>
                <a:cxn ang="0">
                  <a:pos x="9" y="235"/>
                </a:cxn>
                <a:cxn ang="0">
                  <a:pos x="10" y="233"/>
                </a:cxn>
                <a:cxn ang="0">
                  <a:pos x="9" y="231"/>
                </a:cxn>
                <a:cxn ang="0">
                  <a:pos x="8" y="230"/>
                </a:cxn>
                <a:cxn ang="0">
                  <a:pos x="8" y="230"/>
                </a:cxn>
                <a:cxn ang="0">
                  <a:pos x="9" y="231"/>
                </a:cxn>
                <a:cxn ang="0">
                  <a:pos x="10" y="230"/>
                </a:cxn>
                <a:cxn ang="0">
                  <a:pos x="12" y="228"/>
                </a:cxn>
                <a:cxn ang="0">
                  <a:pos x="16" y="220"/>
                </a:cxn>
                <a:cxn ang="0">
                  <a:pos x="16" y="220"/>
                </a:cxn>
                <a:cxn ang="0">
                  <a:pos x="25" y="209"/>
                </a:cxn>
                <a:cxn ang="0">
                  <a:pos x="35" y="197"/>
                </a:cxn>
                <a:cxn ang="0">
                  <a:pos x="35" y="197"/>
                </a:cxn>
                <a:cxn ang="0">
                  <a:pos x="55" y="169"/>
                </a:cxn>
                <a:cxn ang="0">
                  <a:pos x="76" y="141"/>
                </a:cxn>
                <a:cxn ang="0">
                  <a:pos x="76" y="141"/>
                </a:cxn>
                <a:cxn ang="0">
                  <a:pos x="135" y="63"/>
                </a:cxn>
                <a:cxn ang="0">
                  <a:pos x="135" y="63"/>
                </a:cxn>
                <a:cxn ang="0">
                  <a:pos x="150" y="43"/>
                </a:cxn>
                <a:cxn ang="0">
                  <a:pos x="158" y="34"/>
                </a:cxn>
                <a:cxn ang="0">
                  <a:pos x="167" y="26"/>
                </a:cxn>
                <a:cxn ang="0">
                  <a:pos x="167" y="26"/>
                </a:cxn>
                <a:cxn ang="0">
                  <a:pos x="171" y="21"/>
                </a:cxn>
                <a:cxn ang="0">
                  <a:pos x="176" y="17"/>
                </a:cxn>
                <a:cxn ang="0">
                  <a:pos x="179" y="12"/>
                </a:cxn>
                <a:cxn ang="0">
                  <a:pos x="181" y="6"/>
                </a:cxn>
                <a:cxn ang="0">
                  <a:pos x="181" y="6"/>
                </a:cxn>
                <a:cxn ang="0">
                  <a:pos x="181" y="4"/>
                </a:cxn>
                <a:cxn ang="0">
                  <a:pos x="180" y="2"/>
                </a:cxn>
                <a:cxn ang="0">
                  <a:pos x="179" y="1"/>
                </a:cxn>
                <a:cxn ang="0">
                  <a:pos x="177" y="1"/>
                </a:cxn>
                <a:cxn ang="0">
                  <a:pos x="175" y="0"/>
                </a:cxn>
                <a:cxn ang="0">
                  <a:pos x="174" y="1"/>
                </a:cxn>
                <a:cxn ang="0">
                  <a:pos x="172" y="2"/>
                </a:cxn>
                <a:cxn ang="0">
                  <a:pos x="171" y="4"/>
                </a:cxn>
                <a:cxn ang="0">
                  <a:pos x="171" y="4"/>
                </a:cxn>
              </a:cxnLst>
              <a:rect l="0" t="0" r="r" b="b"/>
              <a:pathLst>
                <a:path w="181" h="238">
                  <a:moveTo>
                    <a:pt x="171" y="4"/>
                  </a:moveTo>
                  <a:lnTo>
                    <a:pt x="171" y="4"/>
                  </a:lnTo>
                  <a:lnTo>
                    <a:pt x="169" y="8"/>
                  </a:lnTo>
                  <a:lnTo>
                    <a:pt x="166" y="13"/>
                  </a:lnTo>
                  <a:lnTo>
                    <a:pt x="159" y="21"/>
                  </a:lnTo>
                  <a:lnTo>
                    <a:pt x="150" y="30"/>
                  </a:lnTo>
                  <a:lnTo>
                    <a:pt x="142" y="37"/>
                  </a:lnTo>
                  <a:lnTo>
                    <a:pt x="142" y="37"/>
                  </a:lnTo>
                  <a:lnTo>
                    <a:pt x="129" y="53"/>
                  </a:lnTo>
                  <a:lnTo>
                    <a:pt x="117" y="71"/>
                  </a:lnTo>
                  <a:lnTo>
                    <a:pt x="117" y="71"/>
                  </a:lnTo>
                  <a:lnTo>
                    <a:pt x="82" y="118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37" y="177"/>
                  </a:lnTo>
                  <a:lnTo>
                    <a:pt x="18" y="200"/>
                  </a:lnTo>
                  <a:lnTo>
                    <a:pt x="10" y="212"/>
                  </a:lnTo>
                  <a:lnTo>
                    <a:pt x="4" y="222"/>
                  </a:lnTo>
                  <a:lnTo>
                    <a:pt x="1" y="228"/>
                  </a:lnTo>
                  <a:lnTo>
                    <a:pt x="0" y="231"/>
                  </a:lnTo>
                  <a:lnTo>
                    <a:pt x="0" y="234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3" y="237"/>
                  </a:lnTo>
                  <a:lnTo>
                    <a:pt x="5" y="238"/>
                  </a:lnTo>
                  <a:lnTo>
                    <a:pt x="8" y="236"/>
                  </a:lnTo>
                  <a:lnTo>
                    <a:pt x="9" y="235"/>
                  </a:lnTo>
                  <a:lnTo>
                    <a:pt x="10" y="233"/>
                  </a:lnTo>
                  <a:lnTo>
                    <a:pt x="9" y="231"/>
                  </a:lnTo>
                  <a:lnTo>
                    <a:pt x="8" y="230"/>
                  </a:lnTo>
                  <a:lnTo>
                    <a:pt x="8" y="230"/>
                  </a:lnTo>
                  <a:lnTo>
                    <a:pt x="9" y="231"/>
                  </a:lnTo>
                  <a:lnTo>
                    <a:pt x="10" y="230"/>
                  </a:lnTo>
                  <a:lnTo>
                    <a:pt x="12" y="228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25" y="209"/>
                  </a:lnTo>
                  <a:lnTo>
                    <a:pt x="35" y="197"/>
                  </a:lnTo>
                  <a:lnTo>
                    <a:pt x="35" y="197"/>
                  </a:lnTo>
                  <a:lnTo>
                    <a:pt x="55" y="169"/>
                  </a:lnTo>
                  <a:lnTo>
                    <a:pt x="76" y="141"/>
                  </a:lnTo>
                  <a:lnTo>
                    <a:pt x="76" y="141"/>
                  </a:lnTo>
                  <a:lnTo>
                    <a:pt x="135" y="63"/>
                  </a:lnTo>
                  <a:lnTo>
                    <a:pt x="135" y="63"/>
                  </a:lnTo>
                  <a:lnTo>
                    <a:pt x="150" y="43"/>
                  </a:lnTo>
                  <a:lnTo>
                    <a:pt x="158" y="34"/>
                  </a:lnTo>
                  <a:lnTo>
                    <a:pt x="167" y="26"/>
                  </a:lnTo>
                  <a:lnTo>
                    <a:pt x="167" y="26"/>
                  </a:lnTo>
                  <a:lnTo>
                    <a:pt x="171" y="21"/>
                  </a:lnTo>
                  <a:lnTo>
                    <a:pt x="176" y="17"/>
                  </a:lnTo>
                  <a:lnTo>
                    <a:pt x="179" y="12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81" y="4"/>
                  </a:lnTo>
                  <a:lnTo>
                    <a:pt x="180" y="2"/>
                  </a:lnTo>
                  <a:lnTo>
                    <a:pt x="179" y="1"/>
                  </a:lnTo>
                  <a:lnTo>
                    <a:pt x="177" y="1"/>
                  </a:lnTo>
                  <a:lnTo>
                    <a:pt x="175" y="0"/>
                  </a:lnTo>
                  <a:lnTo>
                    <a:pt x="174" y="1"/>
                  </a:lnTo>
                  <a:lnTo>
                    <a:pt x="172" y="2"/>
                  </a:lnTo>
                  <a:lnTo>
                    <a:pt x="171" y="4"/>
                  </a:lnTo>
                  <a:lnTo>
                    <a:pt x="17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5" name="Freeform 79"/>
            <p:cNvSpPr/>
            <p:nvPr/>
          </p:nvSpPr>
          <p:spPr bwMode="auto">
            <a:xfrm>
              <a:off x="4535488" y="4105275"/>
              <a:ext cx="82550" cy="109538"/>
            </a:xfrm>
            <a:custGeom>
              <a:avLst/>
              <a:gdLst/>
              <a:ahLst/>
              <a:cxnLst>
                <a:cxn ang="0">
                  <a:pos x="148" y="2"/>
                </a:cxn>
                <a:cxn ang="0">
                  <a:pos x="148" y="2"/>
                </a:cxn>
                <a:cxn ang="0">
                  <a:pos x="126" y="28"/>
                </a:cxn>
                <a:cxn ang="0">
                  <a:pos x="104" y="55"/>
                </a:cxn>
                <a:cxn ang="0">
                  <a:pos x="62" y="109"/>
                </a:cxn>
                <a:cxn ang="0">
                  <a:pos x="62" y="109"/>
                </a:cxn>
                <a:cxn ang="0">
                  <a:pos x="39" y="137"/>
                </a:cxn>
                <a:cxn ang="0">
                  <a:pos x="15" y="165"/>
                </a:cxn>
                <a:cxn ang="0">
                  <a:pos x="15" y="165"/>
                </a:cxn>
                <a:cxn ang="0">
                  <a:pos x="8" y="174"/>
                </a:cxn>
                <a:cxn ang="0">
                  <a:pos x="3" y="183"/>
                </a:cxn>
                <a:cxn ang="0">
                  <a:pos x="0" y="194"/>
                </a:cxn>
                <a:cxn ang="0">
                  <a:pos x="0" y="205"/>
                </a:cxn>
                <a:cxn ang="0">
                  <a:pos x="0" y="205"/>
                </a:cxn>
                <a:cxn ang="0">
                  <a:pos x="0" y="207"/>
                </a:cxn>
                <a:cxn ang="0">
                  <a:pos x="1" y="208"/>
                </a:cxn>
                <a:cxn ang="0">
                  <a:pos x="2" y="209"/>
                </a:cxn>
                <a:cxn ang="0">
                  <a:pos x="4" y="209"/>
                </a:cxn>
                <a:cxn ang="0">
                  <a:pos x="6" y="209"/>
                </a:cxn>
                <a:cxn ang="0">
                  <a:pos x="7" y="208"/>
                </a:cxn>
                <a:cxn ang="0">
                  <a:pos x="8" y="207"/>
                </a:cxn>
                <a:cxn ang="0">
                  <a:pos x="9" y="205"/>
                </a:cxn>
                <a:cxn ang="0">
                  <a:pos x="9" y="205"/>
                </a:cxn>
                <a:cxn ang="0">
                  <a:pos x="9" y="197"/>
                </a:cxn>
                <a:cxn ang="0">
                  <a:pos x="11" y="190"/>
                </a:cxn>
                <a:cxn ang="0">
                  <a:pos x="14" y="183"/>
                </a:cxn>
                <a:cxn ang="0">
                  <a:pos x="17" y="177"/>
                </a:cxn>
                <a:cxn ang="0">
                  <a:pos x="27" y="167"/>
                </a:cxn>
                <a:cxn ang="0">
                  <a:pos x="37" y="155"/>
                </a:cxn>
                <a:cxn ang="0">
                  <a:pos x="37" y="155"/>
                </a:cxn>
                <a:cxn ang="0">
                  <a:pos x="45" y="145"/>
                </a:cxn>
                <a:cxn ang="0">
                  <a:pos x="53" y="135"/>
                </a:cxn>
                <a:cxn ang="0">
                  <a:pos x="70" y="114"/>
                </a:cxn>
                <a:cxn ang="0">
                  <a:pos x="70" y="114"/>
                </a:cxn>
                <a:cxn ang="0">
                  <a:pos x="112" y="60"/>
                </a:cxn>
                <a:cxn ang="0">
                  <a:pos x="133" y="34"/>
                </a:cxn>
                <a:cxn ang="0">
                  <a:pos x="155" y="8"/>
                </a:cxn>
                <a:cxn ang="0">
                  <a:pos x="155" y="8"/>
                </a:cxn>
                <a:cxn ang="0">
                  <a:pos x="156" y="7"/>
                </a:cxn>
                <a:cxn ang="0">
                  <a:pos x="156" y="5"/>
                </a:cxn>
                <a:cxn ang="0">
                  <a:pos x="155" y="3"/>
                </a:cxn>
                <a:cxn ang="0">
                  <a:pos x="154" y="2"/>
                </a:cxn>
                <a:cxn ang="0">
                  <a:pos x="153" y="1"/>
                </a:cxn>
                <a:cxn ang="0">
                  <a:pos x="151" y="0"/>
                </a:cxn>
                <a:cxn ang="0">
                  <a:pos x="150" y="1"/>
                </a:cxn>
                <a:cxn ang="0">
                  <a:pos x="148" y="2"/>
                </a:cxn>
                <a:cxn ang="0">
                  <a:pos x="148" y="2"/>
                </a:cxn>
              </a:cxnLst>
              <a:rect l="0" t="0" r="r" b="b"/>
              <a:pathLst>
                <a:path w="156" h="209">
                  <a:moveTo>
                    <a:pt x="148" y="2"/>
                  </a:moveTo>
                  <a:lnTo>
                    <a:pt x="148" y="2"/>
                  </a:lnTo>
                  <a:lnTo>
                    <a:pt x="126" y="28"/>
                  </a:lnTo>
                  <a:lnTo>
                    <a:pt x="104" y="55"/>
                  </a:lnTo>
                  <a:lnTo>
                    <a:pt x="62" y="109"/>
                  </a:lnTo>
                  <a:lnTo>
                    <a:pt x="62" y="109"/>
                  </a:lnTo>
                  <a:lnTo>
                    <a:pt x="39" y="137"/>
                  </a:lnTo>
                  <a:lnTo>
                    <a:pt x="15" y="165"/>
                  </a:lnTo>
                  <a:lnTo>
                    <a:pt x="15" y="165"/>
                  </a:lnTo>
                  <a:lnTo>
                    <a:pt x="8" y="174"/>
                  </a:lnTo>
                  <a:lnTo>
                    <a:pt x="3" y="183"/>
                  </a:lnTo>
                  <a:lnTo>
                    <a:pt x="0" y="194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2" y="209"/>
                  </a:lnTo>
                  <a:lnTo>
                    <a:pt x="4" y="209"/>
                  </a:lnTo>
                  <a:lnTo>
                    <a:pt x="6" y="209"/>
                  </a:lnTo>
                  <a:lnTo>
                    <a:pt x="7" y="208"/>
                  </a:lnTo>
                  <a:lnTo>
                    <a:pt x="8" y="207"/>
                  </a:lnTo>
                  <a:lnTo>
                    <a:pt x="9" y="205"/>
                  </a:lnTo>
                  <a:lnTo>
                    <a:pt x="9" y="205"/>
                  </a:lnTo>
                  <a:lnTo>
                    <a:pt x="9" y="197"/>
                  </a:lnTo>
                  <a:lnTo>
                    <a:pt x="11" y="190"/>
                  </a:lnTo>
                  <a:lnTo>
                    <a:pt x="14" y="183"/>
                  </a:lnTo>
                  <a:lnTo>
                    <a:pt x="17" y="177"/>
                  </a:lnTo>
                  <a:lnTo>
                    <a:pt x="27" y="167"/>
                  </a:lnTo>
                  <a:lnTo>
                    <a:pt x="37" y="155"/>
                  </a:lnTo>
                  <a:lnTo>
                    <a:pt x="37" y="155"/>
                  </a:lnTo>
                  <a:lnTo>
                    <a:pt x="45" y="145"/>
                  </a:lnTo>
                  <a:lnTo>
                    <a:pt x="53" y="13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112" y="60"/>
                  </a:lnTo>
                  <a:lnTo>
                    <a:pt x="133" y="34"/>
                  </a:lnTo>
                  <a:lnTo>
                    <a:pt x="155" y="8"/>
                  </a:lnTo>
                  <a:lnTo>
                    <a:pt x="155" y="8"/>
                  </a:lnTo>
                  <a:lnTo>
                    <a:pt x="156" y="7"/>
                  </a:lnTo>
                  <a:lnTo>
                    <a:pt x="156" y="5"/>
                  </a:lnTo>
                  <a:lnTo>
                    <a:pt x="155" y="3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1" y="0"/>
                  </a:lnTo>
                  <a:lnTo>
                    <a:pt x="150" y="1"/>
                  </a:lnTo>
                  <a:lnTo>
                    <a:pt x="148" y="2"/>
                  </a:lnTo>
                  <a:lnTo>
                    <a:pt x="14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6" name="Freeform 80"/>
            <p:cNvSpPr/>
            <p:nvPr/>
          </p:nvSpPr>
          <p:spPr bwMode="auto">
            <a:xfrm>
              <a:off x="4570413" y="4111625"/>
              <a:ext cx="82550" cy="106363"/>
            </a:xfrm>
            <a:custGeom>
              <a:avLst/>
              <a:gdLst/>
              <a:ahLst/>
              <a:cxnLst>
                <a:cxn ang="0">
                  <a:pos x="148" y="4"/>
                </a:cxn>
                <a:cxn ang="0">
                  <a:pos x="148" y="4"/>
                </a:cxn>
                <a:cxn ang="0">
                  <a:pos x="132" y="28"/>
                </a:cxn>
                <a:cxn ang="0">
                  <a:pos x="114" y="52"/>
                </a:cxn>
                <a:cxn ang="0">
                  <a:pos x="95" y="76"/>
                </a:cxn>
                <a:cxn ang="0">
                  <a:pos x="77" y="100"/>
                </a:cxn>
                <a:cxn ang="0">
                  <a:pos x="37" y="147"/>
                </a:cxn>
                <a:cxn ang="0">
                  <a:pos x="19" y="169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95"/>
                </a:cxn>
                <a:cxn ang="0">
                  <a:pos x="0" y="197"/>
                </a:cxn>
                <a:cxn ang="0">
                  <a:pos x="1" y="198"/>
                </a:cxn>
                <a:cxn ang="0">
                  <a:pos x="2" y="199"/>
                </a:cxn>
                <a:cxn ang="0">
                  <a:pos x="5" y="200"/>
                </a:cxn>
                <a:cxn ang="0">
                  <a:pos x="7" y="199"/>
                </a:cxn>
                <a:cxn ang="0">
                  <a:pos x="8" y="198"/>
                </a:cxn>
                <a:cxn ang="0">
                  <a:pos x="8" y="198"/>
                </a:cxn>
                <a:cxn ang="0">
                  <a:pos x="27" y="175"/>
                </a:cxn>
                <a:cxn ang="0">
                  <a:pos x="46" y="151"/>
                </a:cxn>
                <a:cxn ang="0">
                  <a:pos x="85" y="104"/>
                </a:cxn>
                <a:cxn ang="0">
                  <a:pos x="104" y="81"/>
                </a:cxn>
                <a:cxn ang="0">
                  <a:pos x="122" y="57"/>
                </a:cxn>
                <a:cxn ang="0">
                  <a:pos x="140" y="34"/>
                </a:cxn>
                <a:cxn ang="0">
                  <a:pos x="156" y="8"/>
                </a:cxn>
                <a:cxn ang="0">
                  <a:pos x="156" y="8"/>
                </a:cxn>
                <a:cxn ang="0">
                  <a:pos x="156" y="6"/>
                </a:cxn>
                <a:cxn ang="0">
                  <a:pos x="156" y="5"/>
                </a:cxn>
                <a:cxn ang="0">
                  <a:pos x="155" y="3"/>
                </a:cxn>
                <a:cxn ang="0">
                  <a:pos x="154" y="1"/>
                </a:cxn>
                <a:cxn ang="0">
                  <a:pos x="152" y="0"/>
                </a:cxn>
                <a:cxn ang="0">
                  <a:pos x="151" y="0"/>
                </a:cxn>
                <a:cxn ang="0">
                  <a:pos x="149" y="1"/>
                </a:cxn>
                <a:cxn ang="0">
                  <a:pos x="148" y="4"/>
                </a:cxn>
                <a:cxn ang="0">
                  <a:pos x="148" y="4"/>
                </a:cxn>
              </a:cxnLst>
              <a:rect l="0" t="0" r="r" b="b"/>
              <a:pathLst>
                <a:path w="156" h="200">
                  <a:moveTo>
                    <a:pt x="148" y="4"/>
                  </a:moveTo>
                  <a:lnTo>
                    <a:pt x="148" y="4"/>
                  </a:lnTo>
                  <a:lnTo>
                    <a:pt x="132" y="28"/>
                  </a:lnTo>
                  <a:lnTo>
                    <a:pt x="114" y="52"/>
                  </a:lnTo>
                  <a:lnTo>
                    <a:pt x="95" y="76"/>
                  </a:lnTo>
                  <a:lnTo>
                    <a:pt x="77" y="100"/>
                  </a:lnTo>
                  <a:lnTo>
                    <a:pt x="37" y="147"/>
                  </a:lnTo>
                  <a:lnTo>
                    <a:pt x="19" y="169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95"/>
                  </a:lnTo>
                  <a:lnTo>
                    <a:pt x="0" y="197"/>
                  </a:lnTo>
                  <a:lnTo>
                    <a:pt x="1" y="198"/>
                  </a:lnTo>
                  <a:lnTo>
                    <a:pt x="2" y="199"/>
                  </a:lnTo>
                  <a:lnTo>
                    <a:pt x="5" y="200"/>
                  </a:lnTo>
                  <a:lnTo>
                    <a:pt x="7" y="199"/>
                  </a:lnTo>
                  <a:lnTo>
                    <a:pt x="8" y="198"/>
                  </a:lnTo>
                  <a:lnTo>
                    <a:pt x="8" y="198"/>
                  </a:lnTo>
                  <a:lnTo>
                    <a:pt x="27" y="175"/>
                  </a:lnTo>
                  <a:lnTo>
                    <a:pt x="46" y="151"/>
                  </a:lnTo>
                  <a:lnTo>
                    <a:pt x="85" y="104"/>
                  </a:lnTo>
                  <a:lnTo>
                    <a:pt x="104" y="81"/>
                  </a:lnTo>
                  <a:lnTo>
                    <a:pt x="122" y="57"/>
                  </a:lnTo>
                  <a:lnTo>
                    <a:pt x="140" y="34"/>
                  </a:lnTo>
                  <a:lnTo>
                    <a:pt x="156" y="8"/>
                  </a:lnTo>
                  <a:lnTo>
                    <a:pt x="156" y="8"/>
                  </a:lnTo>
                  <a:lnTo>
                    <a:pt x="156" y="6"/>
                  </a:lnTo>
                  <a:lnTo>
                    <a:pt x="156" y="5"/>
                  </a:lnTo>
                  <a:lnTo>
                    <a:pt x="155" y="3"/>
                  </a:lnTo>
                  <a:lnTo>
                    <a:pt x="154" y="1"/>
                  </a:lnTo>
                  <a:lnTo>
                    <a:pt x="152" y="0"/>
                  </a:lnTo>
                  <a:lnTo>
                    <a:pt x="151" y="0"/>
                  </a:lnTo>
                  <a:lnTo>
                    <a:pt x="149" y="1"/>
                  </a:lnTo>
                  <a:lnTo>
                    <a:pt x="148" y="4"/>
                  </a:lnTo>
                  <a:lnTo>
                    <a:pt x="14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7" name="Freeform 81"/>
            <p:cNvSpPr/>
            <p:nvPr/>
          </p:nvSpPr>
          <p:spPr bwMode="auto">
            <a:xfrm>
              <a:off x="4618038" y="4119563"/>
              <a:ext cx="71438" cy="93663"/>
            </a:xfrm>
            <a:custGeom>
              <a:avLst/>
              <a:gdLst/>
              <a:ahLst/>
              <a:cxnLst>
                <a:cxn ang="0">
                  <a:pos x="126" y="1"/>
                </a:cxn>
                <a:cxn ang="0">
                  <a:pos x="126" y="1"/>
                </a:cxn>
                <a:cxn ang="0">
                  <a:pos x="116" y="10"/>
                </a:cxn>
                <a:cxn ang="0">
                  <a:pos x="108" y="20"/>
                </a:cxn>
                <a:cxn ang="0">
                  <a:pos x="101" y="29"/>
                </a:cxn>
                <a:cxn ang="0">
                  <a:pos x="93" y="39"/>
                </a:cxn>
                <a:cxn ang="0">
                  <a:pos x="81" y="60"/>
                </a:cxn>
                <a:cxn ang="0">
                  <a:pos x="66" y="81"/>
                </a:cxn>
                <a:cxn ang="0">
                  <a:pos x="66" y="81"/>
                </a:cxn>
                <a:cxn ang="0">
                  <a:pos x="49" y="106"/>
                </a:cxn>
                <a:cxn ang="0">
                  <a:pos x="31" y="131"/>
                </a:cxn>
                <a:cxn ang="0">
                  <a:pos x="31" y="131"/>
                </a:cxn>
                <a:cxn ang="0">
                  <a:pos x="18" y="150"/>
                </a:cxn>
                <a:cxn ang="0">
                  <a:pos x="9" y="161"/>
                </a:cxn>
                <a:cxn ang="0">
                  <a:pos x="6" y="165"/>
                </a:cxn>
                <a:cxn ang="0">
                  <a:pos x="2" y="167"/>
                </a:cxn>
                <a:cxn ang="0">
                  <a:pos x="2" y="167"/>
                </a:cxn>
                <a:cxn ang="0">
                  <a:pos x="1" y="168"/>
                </a:cxn>
                <a:cxn ang="0">
                  <a:pos x="0" y="170"/>
                </a:cxn>
                <a:cxn ang="0">
                  <a:pos x="0" y="172"/>
                </a:cxn>
                <a:cxn ang="0">
                  <a:pos x="1" y="173"/>
                </a:cxn>
                <a:cxn ang="0">
                  <a:pos x="3" y="175"/>
                </a:cxn>
                <a:cxn ang="0">
                  <a:pos x="5" y="176"/>
                </a:cxn>
                <a:cxn ang="0">
                  <a:pos x="7" y="175"/>
                </a:cxn>
                <a:cxn ang="0">
                  <a:pos x="7" y="175"/>
                </a:cxn>
                <a:cxn ang="0">
                  <a:pos x="13" y="172"/>
                </a:cxn>
                <a:cxn ang="0">
                  <a:pos x="17" y="167"/>
                </a:cxn>
                <a:cxn ang="0">
                  <a:pos x="23" y="156"/>
                </a:cxn>
                <a:cxn ang="0">
                  <a:pos x="23" y="156"/>
                </a:cxn>
                <a:cxn ang="0">
                  <a:pos x="32" y="144"/>
                </a:cxn>
                <a:cxn ang="0">
                  <a:pos x="41" y="132"/>
                </a:cxn>
                <a:cxn ang="0">
                  <a:pos x="59" y="107"/>
                </a:cxn>
                <a:cxn ang="0">
                  <a:pos x="59" y="107"/>
                </a:cxn>
                <a:cxn ang="0">
                  <a:pos x="76" y="82"/>
                </a:cxn>
                <a:cxn ang="0">
                  <a:pos x="92" y="55"/>
                </a:cxn>
                <a:cxn ang="0">
                  <a:pos x="102" y="42"/>
                </a:cxn>
                <a:cxn ang="0">
                  <a:pos x="111" y="30"/>
                </a:cxn>
                <a:cxn ang="0">
                  <a:pos x="121" y="19"/>
                </a:cxn>
                <a:cxn ang="0">
                  <a:pos x="132" y="8"/>
                </a:cxn>
                <a:cxn ang="0">
                  <a:pos x="132" y="8"/>
                </a:cxn>
                <a:cxn ang="0">
                  <a:pos x="133" y="6"/>
                </a:cxn>
                <a:cxn ang="0">
                  <a:pos x="134" y="5"/>
                </a:cxn>
                <a:cxn ang="0">
                  <a:pos x="133" y="3"/>
                </a:cxn>
                <a:cxn ang="0">
                  <a:pos x="132" y="2"/>
                </a:cxn>
                <a:cxn ang="0">
                  <a:pos x="131" y="1"/>
                </a:cxn>
                <a:cxn ang="0">
                  <a:pos x="129" y="0"/>
                </a:cxn>
                <a:cxn ang="0">
                  <a:pos x="127" y="0"/>
                </a:cxn>
                <a:cxn ang="0">
                  <a:pos x="126" y="1"/>
                </a:cxn>
                <a:cxn ang="0">
                  <a:pos x="126" y="1"/>
                </a:cxn>
              </a:cxnLst>
              <a:rect l="0" t="0" r="r" b="b"/>
              <a:pathLst>
                <a:path w="134" h="176">
                  <a:moveTo>
                    <a:pt x="126" y="1"/>
                  </a:moveTo>
                  <a:lnTo>
                    <a:pt x="126" y="1"/>
                  </a:lnTo>
                  <a:lnTo>
                    <a:pt x="116" y="10"/>
                  </a:lnTo>
                  <a:lnTo>
                    <a:pt x="108" y="20"/>
                  </a:lnTo>
                  <a:lnTo>
                    <a:pt x="101" y="29"/>
                  </a:lnTo>
                  <a:lnTo>
                    <a:pt x="93" y="39"/>
                  </a:lnTo>
                  <a:lnTo>
                    <a:pt x="81" y="60"/>
                  </a:lnTo>
                  <a:lnTo>
                    <a:pt x="66" y="81"/>
                  </a:lnTo>
                  <a:lnTo>
                    <a:pt x="66" y="81"/>
                  </a:lnTo>
                  <a:lnTo>
                    <a:pt x="49" y="106"/>
                  </a:lnTo>
                  <a:lnTo>
                    <a:pt x="31" y="131"/>
                  </a:lnTo>
                  <a:lnTo>
                    <a:pt x="31" y="131"/>
                  </a:lnTo>
                  <a:lnTo>
                    <a:pt x="18" y="150"/>
                  </a:lnTo>
                  <a:lnTo>
                    <a:pt x="9" y="161"/>
                  </a:lnTo>
                  <a:lnTo>
                    <a:pt x="6" y="165"/>
                  </a:lnTo>
                  <a:lnTo>
                    <a:pt x="2" y="167"/>
                  </a:lnTo>
                  <a:lnTo>
                    <a:pt x="2" y="167"/>
                  </a:lnTo>
                  <a:lnTo>
                    <a:pt x="1" y="168"/>
                  </a:lnTo>
                  <a:lnTo>
                    <a:pt x="0" y="170"/>
                  </a:lnTo>
                  <a:lnTo>
                    <a:pt x="0" y="172"/>
                  </a:lnTo>
                  <a:lnTo>
                    <a:pt x="1" y="173"/>
                  </a:lnTo>
                  <a:lnTo>
                    <a:pt x="3" y="175"/>
                  </a:lnTo>
                  <a:lnTo>
                    <a:pt x="5" y="176"/>
                  </a:lnTo>
                  <a:lnTo>
                    <a:pt x="7" y="175"/>
                  </a:lnTo>
                  <a:lnTo>
                    <a:pt x="7" y="175"/>
                  </a:lnTo>
                  <a:lnTo>
                    <a:pt x="13" y="172"/>
                  </a:lnTo>
                  <a:lnTo>
                    <a:pt x="17" y="167"/>
                  </a:lnTo>
                  <a:lnTo>
                    <a:pt x="23" y="156"/>
                  </a:lnTo>
                  <a:lnTo>
                    <a:pt x="23" y="156"/>
                  </a:lnTo>
                  <a:lnTo>
                    <a:pt x="32" y="144"/>
                  </a:lnTo>
                  <a:lnTo>
                    <a:pt x="41" y="132"/>
                  </a:lnTo>
                  <a:lnTo>
                    <a:pt x="59" y="107"/>
                  </a:lnTo>
                  <a:lnTo>
                    <a:pt x="59" y="107"/>
                  </a:lnTo>
                  <a:lnTo>
                    <a:pt x="76" y="82"/>
                  </a:lnTo>
                  <a:lnTo>
                    <a:pt x="92" y="55"/>
                  </a:lnTo>
                  <a:lnTo>
                    <a:pt x="102" y="42"/>
                  </a:lnTo>
                  <a:lnTo>
                    <a:pt x="111" y="30"/>
                  </a:lnTo>
                  <a:lnTo>
                    <a:pt x="121" y="19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3" y="6"/>
                  </a:lnTo>
                  <a:lnTo>
                    <a:pt x="134" y="5"/>
                  </a:lnTo>
                  <a:lnTo>
                    <a:pt x="133" y="3"/>
                  </a:lnTo>
                  <a:lnTo>
                    <a:pt x="132" y="2"/>
                  </a:lnTo>
                  <a:lnTo>
                    <a:pt x="131" y="1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8" name="Freeform 82"/>
            <p:cNvSpPr/>
            <p:nvPr/>
          </p:nvSpPr>
          <p:spPr bwMode="auto">
            <a:xfrm>
              <a:off x="4630738" y="4132263"/>
              <a:ext cx="82550" cy="112713"/>
            </a:xfrm>
            <a:custGeom>
              <a:avLst/>
              <a:gdLst/>
              <a:ahLst/>
              <a:cxnLst>
                <a:cxn ang="0">
                  <a:pos x="149" y="1"/>
                </a:cxn>
                <a:cxn ang="0">
                  <a:pos x="149" y="1"/>
                </a:cxn>
                <a:cxn ang="0">
                  <a:pos x="140" y="13"/>
                </a:cxn>
                <a:cxn ang="0">
                  <a:pos x="131" y="25"/>
                </a:cxn>
                <a:cxn ang="0">
                  <a:pos x="114" y="50"/>
                </a:cxn>
                <a:cxn ang="0">
                  <a:pos x="97" y="75"/>
                </a:cxn>
                <a:cxn ang="0">
                  <a:pos x="80" y="99"/>
                </a:cxn>
                <a:cxn ang="0">
                  <a:pos x="80" y="99"/>
                </a:cxn>
                <a:cxn ang="0">
                  <a:pos x="39" y="152"/>
                </a:cxn>
                <a:cxn ang="0">
                  <a:pos x="1" y="207"/>
                </a:cxn>
                <a:cxn ang="0">
                  <a:pos x="1" y="207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2" y="212"/>
                </a:cxn>
                <a:cxn ang="0">
                  <a:pos x="5" y="213"/>
                </a:cxn>
                <a:cxn ang="0">
                  <a:pos x="6" y="213"/>
                </a:cxn>
                <a:cxn ang="0">
                  <a:pos x="8" y="212"/>
                </a:cxn>
                <a:cxn ang="0">
                  <a:pos x="12" y="208"/>
                </a:cxn>
                <a:cxn ang="0">
                  <a:pos x="12" y="208"/>
                </a:cxn>
                <a:cxn ang="0">
                  <a:pos x="14" y="206"/>
                </a:cxn>
                <a:cxn ang="0">
                  <a:pos x="14" y="204"/>
                </a:cxn>
                <a:cxn ang="0">
                  <a:pos x="14" y="204"/>
                </a:cxn>
                <a:cxn ang="0">
                  <a:pos x="53" y="151"/>
                </a:cxn>
                <a:cxn ang="0">
                  <a:pos x="92" y="99"/>
                </a:cxn>
                <a:cxn ang="0">
                  <a:pos x="92" y="99"/>
                </a:cxn>
                <a:cxn ang="0">
                  <a:pos x="109" y="76"/>
                </a:cxn>
                <a:cxn ang="0">
                  <a:pos x="123" y="54"/>
                </a:cxn>
                <a:cxn ang="0">
                  <a:pos x="139" y="30"/>
                </a:cxn>
                <a:cxn ang="0">
                  <a:pos x="147" y="18"/>
                </a:cxn>
                <a:cxn ang="0">
                  <a:pos x="155" y="8"/>
                </a:cxn>
                <a:cxn ang="0">
                  <a:pos x="155" y="8"/>
                </a:cxn>
                <a:cxn ang="0">
                  <a:pos x="156" y="6"/>
                </a:cxn>
                <a:cxn ang="0">
                  <a:pos x="156" y="4"/>
                </a:cxn>
                <a:cxn ang="0">
                  <a:pos x="155" y="1"/>
                </a:cxn>
                <a:cxn ang="0">
                  <a:pos x="153" y="0"/>
                </a:cxn>
                <a:cxn ang="0">
                  <a:pos x="152" y="0"/>
                </a:cxn>
                <a:cxn ang="0">
                  <a:pos x="150" y="0"/>
                </a:cxn>
                <a:cxn ang="0">
                  <a:pos x="149" y="1"/>
                </a:cxn>
                <a:cxn ang="0">
                  <a:pos x="149" y="1"/>
                </a:cxn>
              </a:cxnLst>
              <a:rect l="0" t="0" r="r" b="b"/>
              <a:pathLst>
                <a:path w="156" h="213">
                  <a:moveTo>
                    <a:pt x="149" y="1"/>
                  </a:moveTo>
                  <a:lnTo>
                    <a:pt x="149" y="1"/>
                  </a:lnTo>
                  <a:lnTo>
                    <a:pt x="140" y="13"/>
                  </a:lnTo>
                  <a:lnTo>
                    <a:pt x="131" y="25"/>
                  </a:lnTo>
                  <a:lnTo>
                    <a:pt x="114" y="50"/>
                  </a:lnTo>
                  <a:lnTo>
                    <a:pt x="97" y="75"/>
                  </a:lnTo>
                  <a:lnTo>
                    <a:pt x="80" y="99"/>
                  </a:lnTo>
                  <a:lnTo>
                    <a:pt x="80" y="99"/>
                  </a:lnTo>
                  <a:lnTo>
                    <a:pt x="39" y="152"/>
                  </a:lnTo>
                  <a:lnTo>
                    <a:pt x="1" y="207"/>
                  </a:lnTo>
                  <a:lnTo>
                    <a:pt x="1" y="207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2" y="212"/>
                  </a:lnTo>
                  <a:lnTo>
                    <a:pt x="5" y="213"/>
                  </a:lnTo>
                  <a:lnTo>
                    <a:pt x="6" y="213"/>
                  </a:lnTo>
                  <a:lnTo>
                    <a:pt x="8" y="212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4" y="206"/>
                  </a:lnTo>
                  <a:lnTo>
                    <a:pt x="14" y="204"/>
                  </a:lnTo>
                  <a:lnTo>
                    <a:pt x="14" y="204"/>
                  </a:lnTo>
                  <a:lnTo>
                    <a:pt x="53" y="151"/>
                  </a:lnTo>
                  <a:lnTo>
                    <a:pt x="92" y="99"/>
                  </a:lnTo>
                  <a:lnTo>
                    <a:pt x="92" y="99"/>
                  </a:lnTo>
                  <a:lnTo>
                    <a:pt x="109" y="76"/>
                  </a:lnTo>
                  <a:lnTo>
                    <a:pt x="123" y="54"/>
                  </a:lnTo>
                  <a:lnTo>
                    <a:pt x="139" y="30"/>
                  </a:lnTo>
                  <a:lnTo>
                    <a:pt x="147" y="18"/>
                  </a:lnTo>
                  <a:lnTo>
                    <a:pt x="155" y="8"/>
                  </a:lnTo>
                  <a:lnTo>
                    <a:pt x="155" y="8"/>
                  </a:lnTo>
                  <a:lnTo>
                    <a:pt x="156" y="6"/>
                  </a:lnTo>
                  <a:lnTo>
                    <a:pt x="156" y="4"/>
                  </a:lnTo>
                  <a:lnTo>
                    <a:pt x="155" y="1"/>
                  </a:lnTo>
                  <a:lnTo>
                    <a:pt x="153" y="0"/>
                  </a:lnTo>
                  <a:lnTo>
                    <a:pt x="152" y="0"/>
                  </a:lnTo>
                  <a:lnTo>
                    <a:pt x="150" y="0"/>
                  </a:lnTo>
                  <a:lnTo>
                    <a:pt x="149" y="1"/>
                  </a:lnTo>
                  <a:lnTo>
                    <a:pt x="14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9" name="Freeform 83"/>
            <p:cNvSpPr/>
            <p:nvPr/>
          </p:nvSpPr>
          <p:spPr bwMode="auto">
            <a:xfrm>
              <a:off x="4664075" y="4144963"/>
              <a:ext cx="85725" cy="111125"/>
            </a:xfrm>
            <a:custGeom>
              <a:avLst/>
              <a:gdLst/>
              <a:ahLst/>
              <a:cxnLst>
                <a:cxn ang="0">
                  <a:pos x="152" y="3"/>
                </a:cxn>
                <a:cxn ang="0">
                  <a:pos x="152" y="3"/>
                </a:cxn>
                <a:cxn ang="0">
                  <a:pos x="150" y="8"/>
                </a:cxn>
                <a:cxn ang="0">
                  <a:pos x="147" y="12"/>
                </a:cxn>
                <a:cxn ang="0">
                  <a:pos x="139" y="22"/>
                </a:cxn>
                <a:cxn ang="0">
                  <a:pos x="131" y="33"/>
                </a:cxn>
                <a:cxn ang="0">
                  <a:pos x="124" y="41"/>
                </a:cxn>
                <a:cxn ang="0">
                  <a:pos x="124" y="41"/>
                </a:cxn>
                <a:cxn ang="0">
                  <a:pos x="86" y="97"/>
                </a:cxn>
                <a:cxn ang="0">
                  <a:pos x="86" y="97"/>
                </a:cxn>
                <a:cxn ang="0">
                  <a:pos x="66" y="124"/>
                </a:cxn>
                <a:cxn ang="0">
                  <a:pos x="45" y="150"/>
                </a:cxn>
                <a:cxn ang="0">
                  <a:pos x="1" y="201"/>
                </a:cxn>
                <a:cxn ang="0">
                  <a:pos x="1" y="201"/>
                </a:cxn>
                <a:cxn ang="0">
                  <a:pos x="0" y="203"/>
                </a:cxn>
                <a:cxn ang="0">
                  <a:pos x="0" y="205"/>
                </a:cxn>
                <a:cxn ang="0">
                  <a:pos x="0" y="206"/>
                </a:cxn>
                <a:cxn ang="0">
                  <a:pos x="1" y="208"/>
                </a:cxn>
                <a:cxn ang="0">
                  <a:pos x="3" y="209"/>
                </a:cxn>
                <a:cxn ang="0">
                  <a:pos x="4" y="209"/>
                </a:cxn>
                <a:cxn ang="0">
                  <a:pos x="6" y="209"/>
                </a:cxn>
                <a:cxn ang="0">
                  <a:pos x="8" y="208"/>
                </a:cxn>
                <a:cxn ang="0">
                  <a:pos x="8" y="208"/>
                </a:cxn>
                <a:cxn ang="0">
                  <a:pos x="52" y="155"/>
                </a:cxn>
                <a:cxn ang="0">
                  <a:pos x="74" y="129"/>
                </a:cxn>
                <a:cxn ang="0">
                  <a:pos x="94" y="101"/>
                </a:cxn>
                <a:cxn ang="0">
                  <a:pos x="94" y="101"/>
                </a:cxn>
                <a:cxn ang="0">
                  <a:pos x="113" y="74"/>
                </a:cxn>
                <a:cxn ang="0">
                  <a:pos x="133" y="46"/>
                </a:cxn>
                <a:cxn ang="0">
                  <a:pos x="133" y="46"/>
                </a:cxn>
                <a:cxn ang="0">
                  <a:pos x="140" y="36"/>
                </a:cxn>
                <a:cxn ang="0">
                  <a:pos x="148" y="27"/>
                </a:cxn>
                <a:cxn ang="0">
                  <a:pos x="156" y="16"/>
                </a:cxn>
                <a:cxn ang="0">
                  <a:pos x="159" y="11"/>
                </a:cxn>
                <a:cxn ang="0">
                  <a:pos x="162" y="6"/>
                </a:cxn>
                <a:cxn ang="0">
                  <a:pos x="162" y="6"/>
                </a:cxn>
                <a:cxn ang="0">
                  <a:pos x="162" y="4"/>
                </a:cxn>
                <a:cxn ang="0">
                  <a:pos x="161" y="2"/>
                </a:cxn>
                <a:cxn ang="0">
                  <a:pos x="160" y="1"/>
                </a:cxn>
                <a:cxn ang="0">
                  <a:pos x="158" y="0"/>
                </a:cxn>
                <a:cxn ang="0">
                  <a:pos x="157" y="0"/>
                </a:cxn>
                <a:cxn ang="0">
                  <a:pos x="155" y="0"/>
                </a:cxn>
                <a:cxn ang="0">
                  <a:pos x="154" y="2"/>
                </a:cxn>
                <a:cxn ang="0">
                  <a:pos x="152" y="3"/>
                </a:cxn>
                <a:cxn ang="0">
                  <a:pos x="152" y="3"/>
                </a:cxn>
              </a:cxnLst>
              <a:rect l="0" t="0" r="r" b="b"/>
              <a:pathLst>
                <a:path w="162" h="209">
                  <a:moveTo>
                    <a:pt x="152" y="3"/>
                  </a:moveTo>
                  <a:lnTo>
                    <a:pt x="152" y="3"/>
                  </a:lnTo>
                  <a:lnTo>
                    <a:pt x="150" y="8"/>
                  </a:lnTo>
                  <a:lnTo>
                    <a:pt x="147" y="12"/>
                  </a:lnTo>
                  <a:lnTo>
                    <a:pt x="139" y="22"/>
                  </a:lnTo>
                  <a:lnTo>
                    <a:pt x="131" y="33"/>
                  </a:lnTo>
                  <a:lnTo>
                    <a:pt x="124" y="41"/>
                  </a:lnTo>
                  <a:lnTo>
                    <a:pt x="124" y="41"/>
                  </a:lnTo>
                  <a:lnTo>
                    <a:pt x="86" y="97"/>
                  </a:lnTo>
                  <a:lnTo>
                    <a:pt x="86" y="97"/>
                  </a:lnTo>
                  <a:lnTo>
                    <a:pt x="66" y="124"/>
                  </a:lnTo>
                  <a:lnTo>
                    <a:pt x="45" y="150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6"/>
                  </a:lnTo>
                  <a:lnTo>
                    <a:pt x="1" y="208"/>
                  </a:lnTo>
                  <a:lnTo>
                    <a:pt x="3" y="209"/>
                  </a:lnTo>
                  <a:lnTo>
                    <a:pt x="4" y="209"/>
                  </a:lnTo>
                  <a:lnTo>
                    <a:pt x="6" y="209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52" y="155"/>
                  </a:lnTo>
                  <a:lnTo>
                    <a:pt x="74" y="129"/>
                  </a:lnTo>
                  <a:lnTo>
                    <a:pt x="94" y="101"/>
                  </a:lnTo>
                  <a:lnTo>
                    <a:pt x="94" y="101"/>
                  </a:lnTo>
                  <a:lnTo>
                    <a:pt x="113" y="74"/>
                  </a:lnTo>
                  <a:lnTo>
                    <a:pt x="133" y="46"/>
                  </a:lnTo>
                  <a:lnTo>
                    <a:pt x="133" y="46"/>
                  </a:lnTo>
                  <a:lnTo>
                    <a:pt x="140" y="36"/>
                  </a:lnTo>
                  <a:lnTo>
                    <a:pt x="148" y="27"/>
                  </a:lnTo>
                  <a:lnTo>
                    <a:pt x="156" y="16"/>
                  </a:lnTo>
                  <a:lnTo>
                    <a:pt x="159" y="11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4"/>
                  </a:lnTo>
                  <a:lnTo>
                    <a:pt x="161" y="2"/>
                  </a:lnTo>
                  <a:lnTo>
                    <a:pt x="160" y="1"/>
                  </a:lnTo>
                  <a:lnTo>
                    <a:pt x="158" y="0"/>
                  </a:lnTo>
                  <a:lnTo>
                    <a:pt x="157" y="0"/>
                  </a:lnTo>
                  <a:lnTo>
                    <a:pt x="155" y="0"/>
                  </a:lnTo>
                  <a:lnTo>
                    <a:pt x="154" y="2"/>
                  </a:lnTo>
                  <a:lnTo>
                    <a:pt x="152" y="3"/>
                  </a:lnTo>
                  <a:lnTo>
                    <a:pt x="15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0" name="Freeform 84"/>
            <p:cNvSpPr/>
            <p:nvPr/>
          </p:nvSpPr>
          <p:spPr bwMode="auto">
            <a:xfrm>
              <a:off x="4706938" y="4162425"/>
              <a:ext cx="74613" cy="112713"/>
            </a:xfrm>
            <a:custGeom>
              <a:avLst/>
              <a:gdLst/>
              <a:ahLst/>
              <a:cxnLst>
                <a:cxn ang="0">
                  <a:pos x="134" y="5"/>
                </a:cxn>
                <a:cxn ang="0">
                  <a:pos x="134" y="5"/>
                </a:cxn>
                <a:cxn ang="0">
                  <a:pos x="133" y="11"/>
                </a:cxn>
                <a:cxn ang="0">
                  <a:pos x="131" y="18"/>
                </a:cxn>
                <a:cxn ang="0">
                  <a:pos x="123" y="32"/>
                </a:cxn>
                <a:cxn ang="0">
                  <a:pos x="115" y="45"/>
                </a:cxn>
                <a:cxn ang="0">
                  <a:pos x="108" y="58"/>
                </a:cxn>
                <a:cxn ang="0">
                  <a:pos x="108" y="58"/>
                </a:cxn>
                <a:cxn ang="0">
                  <a:pos x="93" y="85"/>
                </a:cxn>
                <a:cxn ang="0">
                  <a:pos x="86" y="98"/>
                </a:cxn>
                <a:cxn ang="0">
                  <a:pos x="78" y="112"/>
                </a:cxn>
                <a:cxn ang="0">
                  <a:pos x="78" y="112"/>
                </a:cxn>
                <a:cxn ang="0">
                  <a:pos x="59" y="136"/>
                </a:cxn>
                <a:cxn ang="0">
                  <a:pos x="40" y="159"/>
                </a:cxn>
                <a:cxn ang="0">
                  <a:pos x="21" y="183"/>
                </a:cxn>
                <a:cxn ang="0">
                  <a:pos x="1" y="207"/>
                </a:cxn>
                <a:cxn ang="0">
                  <a:pos x="1" y="207"/>
                </a:cxn>
                <a:cxn ang="0">
                  <a:pos x="0" y="208"/>
                </a:cxn>
                <a:cxn ang="0">
                  <a:pos x="1" y="210"/>
                </a:cxn>
                <a:cxn ang="0">
                  <a:pos x="1" y="211"/>
                </a:cxn>
                <a:cxn ang="0">
                  <a:pos x="3" y="212"/>
                </a:cxn>
                <a:cxn ang="0">
                  <a:pos x="6" y="213"/>
                </a:cxn>
                <a:cxn ang="0">
                  <a:pos x="8" y="213"/>
                </a:cxn>
                <a:cxn ang="0">
                  <a:pos x="9" y="211"/>
                </a:cxn>
                <a:cxn ang="0">
                  <a:pos x="9" y="211"/>
                </a:cxn>
                <a:cxn ang="0">
                  <a:pos x="30" y="186"/>
                </a:cxn>
                <a:cxn ang="0">
                  <a:pos x="51" y="160"/>
                </a:cxn>
                <a:cxn ang="0">
                  <a:pos x="71" y="136"/>
                </a:cxn>
                <a:cxn ang="0">
                  <a:pos x="90" y="110"/>
                </a:cxn>
                <a:cxn ang="0">
                  <a:pos x="90" y="110"/>
                </a:cxn>
                <a:cxn ang="0">
                  <a:pos x="100" y="94"/>
                </a:cxn>
                <a:cxn ang="0">
                  <a:pos x="109" y="79"/>
                </a:cxn>
                <a:cxn ang="0">
                  <a:pos x="124" y="46"/>
                </a:cxn>
                <a:cxn ang="0">
                  <a:pos x="124" y="46"/>
                </a:cxn>
                <a:cxn ang="0">
                  <a:pos x="136" y="27"/>
                </a:cxn>
                <a:cxn ang="0">
                  <a:pos x="141" y="16"/>
                </a:cxn>
                <a:cxn ang="0">
                  <a:pos x="142" y="10"/>
                </a:cxn>
                <a:cxn ang="0">
                  <a:pos x="143" y="5"/>
                </a:cxn>
                <a:cxn ang="0">
                  <a:pos x="143" y="5"/>
                </a:cxn>
                <a:cxn ang="0">
                  <a:pos x="143" y="3"/>
                </a:cxn>
                <a:cxn ang="0">
                  <a:pos x="142" y="1"/>
                </a:cxn>
                <a:cxn ang="0">
                  <a:pos x="141" y="1"/>
                </a:cxn>
                <a:cxn ang="0">
                  <a:pos x="139" y="0"/>
                </a:cxn>
                <a:cxn ang="0">
                  <a:pos x="136" y="1"/>
                </a:cxn>
                <a:cxn ang="0">
                  <a:pos x="135" y="3"/>
                </a:cxn>
                <a:cxn ang="0">
                  <a:pos x="134" y="5"/>
                </a:cxn>
                <a:cxn ang="0">
                  <a:pos x="134" y="5"/>
                </a:cxn>
              </a:cxnLst>
              <a:rect l="0" t="0" r="r" b="b"/>
              <a:pathLst>
                <a:path w="143" h="213">
                  <a:moveTo>
                    <a:pt x="134" y="5"/>
                  </a:moveTo>
                  <a:lnTo>
                    <a:pt x="134" y="5"/>
                  </a:lnTo>
                  <a:lnTo>
                    <a:pt x="133" y="11"/>
                  </a:lnTo>
                  <a:lnTo>
                    <a:pt x="131" y="18"/>
                  </a:lnTo>
                  <a:lnTo>
                    <a:pt x="123" y="32"/>
                  </a:lnTo>
                  <a:lnTo>
                    <a:pt x="115" y="45"/>
                  </a:lnTo>
                  <a:lnTo>
                    <a:pt x="108" y="58"/>
                  </a:lnTo>
                  <a:lnTo>
                    <a:pt x="108" y="58"/>
                  </a:lnTo>
                  <a:lnTo>
                    <a:pt x="93" y="85"/>
                  </a:lnTo>
                  <a:lnTo>
                    <a:pt x="86" y="98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59" y="136"/>
                  </a:lnTo>
                  <a:lnTo>
                    <a:pt x="40" y="159"/>
                  </a:lnTo>
                  <a:lnTo>
                    <a:pt x="21" y="183"/>
                  </a:lnTo>
                  <a:lnTo>
                    <a:pt x="1" y="207"/>
                  </a:lnTo>
                  <a:lnTo>
                    <a:pt x="1" y="207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1" y="211"/>
                  </a:lnTo>
                  <a:lnTo>
                    <a:pt x="3" y="212"/>
                  </a:lnTo>
                  <a:lnTo>
                    <a:pt x="6" y="213"/>
                  </a:lnTo>
                  <a:lnTo>
                    <a:pt x="8" y="213"/>
                  </a:lnTo>
                  <a:lnTo>
                    <a:pt x="9" y="211"/>
                  </a:lnTo>
                  <a:lnTo>
                    <a:pt x="9" y="211"/>
                  </a:lnTo>
                  <a:lnTo>
                    <a:pt x="30" y="186"/>
                  </a:lnTo>
                  <a:lnTo>
                    <a:pt x="51" y="160"/>
                  </a:lnTo>
                  <a:lnTo>
                    <a:pt x="71" y="136"/>
                  </a:lnTo>
                  <a:lnTo>
                    <a:pt x="90" y="110"/>
                  </a:lnTo>
                  <a:lnTo>
                    <a:pt x="90" y="110"/>
                  </a:lnTo>
                  <a:lnTo>
                    <a:pt x="100" y="94"/>
                  </a:lnTo>
                  <a:lnTo>
                    <a:pt x="109" y="79"/>
                  </a:lnTo>
                  <a:lnTo>
                    <a:pt x="124" y="46"/>
                  </a:lnTo>
                  <a:lnTo>
                    <a:pt x="124" y="46"/>
                  </a:lnTo>
                  <a:lnTo>
                    <a:pt x="136" y="27"/>
                  </a:lnTo>
                  <a:lnTo>
                    <a:pt x="141" y="16"/>
                  </a:lnTo>
                  <a:lnTo>
                    <a:pt x="142" y="10"/>
                  </a:lnTo>
                  <a:lnTo>
                    <a:pt x="143" y="5"/>
                  </a:lnTo>
                  <a:lnTo>
                    <a:pt x="143" y="5"/>
                  </a:lnTo>
                  <a:lnTo>
                    <a:pt x="143" y="3"/>
                  </a:lnTo>
                  <a:lnTo>
                    <a:pt x="142" y="1"/>
                  </a:lnTo>
                  <a:lnTo>
                    <a:pt x="141" y="1"/>
                  </a:lnTo>
                  <a:lnTo>
                    <a:pt x="139" y="0"/>
                  </a:lnTo>
                  <a:lnTo>
                    <a:pt x="136" y="1"/>
                  </a:lnTo>
                  <a:lnTo>
                    <a:pt x="135" y="3"/>
                  </a:lnTo>
                  <a:lnTo>
                    <a:pt x="134" y="5"/>
                  </a:lnTo>
                  <a:lnTo>
                    <a:pt x="134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1" name="Freeform 85"/>
            <p:cNvSpPr/>
            <p:nvPr/>
          </p:nvSpPr>
          <p:spPr bwMode="auto">
            <a:xfrm>
              <a:off x="4729163" y="4187825"/>
              <a:ext cx="76200" cy="111125"/>
            </a:xfrm>
            <a:custGeom>
              <a:avLst/>
              <a:gdLst/>
              <a:ahLst/>
              <a:cxnLst>
                <a:cxn ang="0">
                  <a:pos x="134" y="4"/>
                </a:cxn>
                <a:cxn ang="0">
                  <a:pos x="134" y="4"/>
                </a:cxn>
                <a:cxn ang="0">
                  <a:pos x="132" y="10"/>
                </a:cxn>
                <a:cxn ang="0">
                  <a:pos x="130" y="15"/>
                </a:cxn>
                <a:cxn ang="0">
                  <a:pos x="125" y="26"/>
                </a:cxn>
                <a:cxn ang="0">
                  <a:pos x="118" y="37"/>
                </a:cxn>
                <a:cxn ang="0">
                  <a:pos x="110" y="46"/>
                </a:cxn>
                <a:cxn ang="0">
                  <a:pos x="110" y="46"/>
                </a:cxn>
                <a:cxn ang="0">
                  <a:pos x="102" y="60"/>
                </a:cxn>
                <a:cxn ang="0">
                  <a:pos x="94" y="73"/>
                </a:cxn>
                <a:cxn ang="0">
                  <a:pos x="85" y="86"/>
                </a:cxn>
                <a:cxn ang="0">
                  <a:pos x="77" y="100"/>
                </a:cxn>
                <a:cxn ang="0">
                  <a:pos x="77" y="100"/>
                </a:cxn>
                <a:cxn ang="0">
                  <a:pos x="58" y="126"/>
                </a:cxn>
                <a:cxn ang="0">
                  <a:pos x="39" y="151"/>
                </a:cxn>
                <a:cxn ang="0">
                  <a:pos x="19" y="177"/>
                </a:cxn>
                <a:cxn ang="0">
                  <a:pos x="1" y="203"/>
                </a:cxn>
                <a:cxn ang="0">
                  <a:pos x="1" y="203"/>
                </a:cxn>
                <a:cxn ang="0">
                  <a:pos x="0" y="206"/>
                </a:cxn>
                <a:cxn ang="0">
                  <a:pos x="1" y="208"/>
                </a:cxn>
                <a:cxn ang="0">
                  <a:pos x="4" y="210"/>
                </a:cxn>
                <a:cxn ang="0">
                  <a:pos x="7" y="210"/>
                </a:cxn>
                <a:cxn ang="0">
                  <a:pos x="7" y="210"/>
                </a:cxn>
                <a:cxn ang="0">
                  <a:pos x="10" y="209"/>
                </a:cxn>
                <a:cxn ang="0">
                  <a:pos x="12" y="207"/>
                </a:cxn>
                <a:cxn ang="0">
                  <a:pos x="14" y="205"/>
                </a:cxn>
                <a:cxn ang="0">
                  <a:pos x="15" y="202"/>
                </a:cxn>
                <a:cxn ang="0">
                  <a:pos x="15" y="202"/>
                </a:cxn>
                <a:cxn ang="0">
                  <a:pos x="15" y="201"/>
                </a:cxn>
                <a:cxn ang="0">
                  <a:pos x="15" y="201"/>
                </a:cxn>
                <a:cxn ang="0">
                  <a:pos x="33" y="175"/>
                </a:cxn>
                <a:cxn ang="0">
                  <a:pos x="52" y="149"/>
                </a:cxn>
                <a:cxn ang="0">
                  <a:pos x="71" y="124"/>
                </a:cxn>
                <a:cxn ang="0">
                  <a:pos x="90" y="98"/>
                </a:cxn>
                <a:cxn ang="0">
                  <a:pos x="90" y="98"/>
                </a:cxn>
                <a:cxn ang="0">
                  <a:pos x="99" y="84"/>
                </a:cxn>
                <a:cxn ang="0">
                  <a:pos x="106" y="71"/>
                </a:cxn>
                <a:cxn ang="0">
                  <a:pos x="114" y="57"/>
                </a:cxn>
                <a:cxn ang="0">
                  <a:pos x="123" y="45"/>
                </a:cxn>
                <a:cxn ang="0">
                  <a:pos x="123" y="45"/>
                </a:cxn>
                <a:cxn ang="0">
                  <a:pos x="129" y="36"/>
                </a:cxn>
                <a:cxn ang="0">
                  <a:pos x="135" y="26"/>
                </a:cxn>
                <a:cxn ang="0">
                  <a:pos x="140" y="17"/>
                </a:cxn>
                <a:cxn ang="0">
                  <a:pos x="143" y="7"/>
                </a:cxn>
                <a:cxn ang="0">
                  <a:pos x="143" y="7"/>
                </a:cxn>
                <a:cxn ang="0">
                  <a:pos x="143" y="5"/>
                </a:cxn>
                <a:cxn ang="0">
                  <a:pos x="142" y="3"/>
                </a:cxn>
                <a:cxn ang="0">
                  <a:pos x="139" y="0"/>
                </a:cxn>
                <a:cxn ang="0">
                  <a:pos x="137" y="0"/>
                </a:cxn>
                <a:cxn ang="0">
                  <a:pos x="136" y="0"/>
                </a:cxn>
                <a:cxn ang="0">
                  <a:pos x="134" y="2"/>
                </a:cxn>
                <a:cxn ang="0">
                  <a:pos x="134" y="4"/>
                </a:cxn>
                <a:cxn ang="0">
                  <a:pos x="134" y="4"/>
                </a:cxn>
              </a:cxnLst>
              <a:rect l="0" t="0" r="r" b="b"/>
              <a:pathLst>
                <a:path w="143" h="210">
                  <a:moveTo>
                    <a:pt x="134" y="4"/>
                  </a:moveTo>
                  <a:lnTo>
                    <a:pt x="134" y="4"/>
                  </a:lnTo>
                  <a:lnTo>
                    <a:pt x="132" y="10"/>
                  </a:lnTo>
                  <a:lnTo>
                    <a:pt x="130" y="15"/>
                  </a:lnTo>
                  <a:lnTo>
                    <a:pt x="125" y="26"/>
                  </a:lnTo>
                  <a:lnTo>
                    <a:pt x="118" y="37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02" y="60"/>
                  </a:lnTo>
                  <a:lnTo>
                    <a:pt x="94" y="73"/>
                  </a:lnTo>
                  <a:lnTo>
                    <a:pt x="85" y="86"/>
                  </a:lnTo>
                  <a:lnTo>
                    <a:pt x="77" y="100"/>
                  </a:lnTo>
                  <a:lnTo>
                    <a:pt x="77" y="100"/>
                  </a:lnTo>
                  <a:lnTo>
                    <a:pt x="58" y="126"/>
                  </a:lnTo>
                  <a:lnTo>
                    <a:pt x="39" y="151"/>
                  </a:lnTo>
                  <a:lnTo>
                    <a:pt x="19" y="177"/>
                  </a:lnTo>
                  <a:lnTo>
                    <a:pt x="1" y="203"/>
                  </a:lnTo>
                  <a:lnTo>
                    <a:pt x="1" y="203"/>
                  </a:lnTo>
                  <a:lnTo>
                    <a:pt x="0" y="206"/>
                  </a:lnTo>
                  <a:lnTo>
                    <a:pt x="1" y="208"/>
                  </a:lnTo>
                  <a:lnTo>
                    <a:pt x="4" y="210"/>
                  </a:lnTo>
                  <a:lnTo>
                    <a:pt x="7" y="210"/>
                  </a:lnTo>
                  <a:lnTo>
                    <a:pt x="7" y="210"/>
                  </a:lnTo>
                  <a:lnTo>
                    <a:pt x="10" y="209"/>
                  </a:lnTo>
                  <a:lnTo>
                    <a:pt x="12" y="207"/>
                  </a:lnTo>
                  <a:lnTo>
                    <a:pt x="14" y="205"/>
                  </a:lnTo>
                  <a:lnTo>
                    <a:pt x="15" y="202"/>
                  </a:lnTo>
                  <a:lnTo>
                    <a:pt x="15" y="202"/>
                  </a:lnTo>
                  <a:lnTo>
                    <a:pt x="15" y="201"/>
                  </a:lnTo>
                  <a:lnTo>
                    <a:pt x="15" y="201"/>
                  </a:lnTo>
                  <a:lnTo>
                    <a:pt x="33" y="175"/>
                  </a:lnTo>
                  <a:lnTo>
                    <a:pt x="52" y="149"/>
                  </a:lnTo>
                  <a:lnTo>
                    <a:pt x="71" y="124"/>
                  </a:lnTo>
                  <a:lnTo>
                    <a:pt x="90" y="98"/>
                  </a:lnTo>
                  <a:lnTo>
                    <a:pt x="90" y="98"/>
                  </a:lnTo>
                  <a:lnTo>
                    <a:pt x="99" y="84"/>
                  </a:lnTo>
                  <a:lnTo>
                    <a:pt x="106" y="71"/>
                  </a:lnTo>
                  <a:lnTo>
                    <a:pt x="114" y="57"/>
                  </a:lnTo>
                  <a:lnTo>
                    <a:pt x="123" y="45"/>
                  </a:lnTo>
                  <a:lnTo>
                    <a:pt x="123" y="45"/>
                  </a:lnTo>
                  <a:lnTo>
                    <a:pt x="129" y="36"/>
                  </a:lnTo>
                  <a:lnTo>
                    <a:pt x="135" y="26"/>
                  </a:lnTo>
                  <a:lnTo>
                    <a:pt x="140" y="1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5"/>
                  </a:lnTo>
                  <a:lnTo>
                    <a:pt x="142" y="3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136" y="0"/>
                  </a:lnTo>
                  <a:lnTo>
                    <a:pt x="134" y="2"/>
                  </a:lnTo>
                  <a:lnTo>
                    <a:pt x="134" y="4"/>
                  </a:lnTo>
                  <a:lnTo>
                    <a:pt x="13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2" name="Freeform 86"/>
            <p:cNvSpPr/>
            <p:nvPr/>
          </p:nvSpPr>
          <p:spPr bwMode="auto">
            <a:xfrm>
              <a:off x="4757738" y="4208463"/>
              <a:ext cx="71438" cy="107950"/>
            </a:xfrm>
            <a:custGeom>
              <a:avLst/>
              <a:gdLst/>
              <a:ahLst/>
              <a:cxnLst>
                <a:cxn ang="0">
                  <a:pos x="129" y="3"/>
                </a:cxn>
                <a:cxn ang="0">
                  <a:pos x="129" y="3"/>
                </a:cxn>
                <a:cxn ang="0">
                  <a:pos x="126" y="14"/>
                </a:cxn>
                <a:cxn ang="0">
                  <a:pos x="121" y="25"/>
                </a:cxn>
                <a:cxn ang="0">
                  <a:pos x="115" y="35"/>
                </a:cxn>
                <a:cxn ang="0">
                  <a:pos x="109" y="44"/>
                </a:cxn>
                <a:cxn ang="0">
                  <a:pos x="109" y="44"/>
                </a:cxn>
                <a:cxn ang="0">
                  <a:pos x="100" y="57"/>
                </a:cxn>
                <a:cxn ang="0">
                  <a:pos x="93" y="69"/>
                </a:cxn>
                <a:cxn ang="0">
                  <a:pos x="77" y="95"/>
                </a:cxn>
                <a:cxn ang="0">
                  <a:pos x="77" y="95"/>
                </a:cxn>
                <a:cxn ang="0">
                  <a:pos x="59" y="121"/>
                </a:cxn>
                <a:cxn ang="0">
                  <a:pos x="41" y="147"/>
                </a:cxn>
                <a:cxn ang="0">
                  <a:pos x="21" y="172"/>
                </a:cxn>
                <a:cxn ang="0">
                  <a:pos x="1" y="196"/>
                </a:cxn>
                <a:cxn ang="0">
                  <a:pos x="1" y="196"/>
                </a:cxn>
                <a:cxn ang="0">
                  <a:pos x="0" y="198"/>
                </a:cxn>
                <a:cxn ang="0">
                  <a:pos x="0" y="200"/>
                </a:cxn>
                <a:cxn ang="0">
                  <a:pos x="1" y="203"/>
                </a:cxn>
                <a:cxn ang="0">
                  <a:pos x="2" y="204"/>
                </a:cxn>
                <a:cxn ang="0">
                  <a:pos x="4" y="204"/>
                </a:cxn>
                <a:cxn ang="0">
                  <a:pos x="7" y="204"/>
                </a:cxn>
                <a:cxn ang="0">
                  <a:pos x="8" y="203"/>
                </a:cxn>
                <a:cxn ang="0">
                  <a:pos x="13" y="198"/>
                </a:cxn>
                <a:cxn ang="0">
                  <a:pos x="13" y="198"/>
                </a:cxn>
                <a:cxn ang="0">
                  <a:pos x="14" y="196"/>
                </a:cxn>
                <a:cxn ang="0">
                  <a:pos x="14" y="196"/>
                </a:cxn>
                <a:cxn ang="0">
                  <a:pos x="32" y="172"/>
                </a:cxn>
                <a:cxn ang="0">
                  <a:pos x="51" y="149"/>
                </a:cxn>
                <a:cxn ang="0">
                  <a:pos x="68" y="124"/>
                </a:cxn>
                <a:cxn ang="0">
                  <a:pos x="84" y="100"/>
                </a:cxn>
                <a:cxn ang="0">
                  <a:pos x="84" y="100"/>
                </a:cxn>
                <a:cxn ang="0">
                  <a:pos x="101" y="74"/>
                </a:cxn>
                <a:cxn ang="0">
                  <a:pos x="108" y="62"/>
                </a:cxn>
                <a:cxn ang="0">
                  <a:pos x="117" y="50"/>
                </a:cxn>
                <a:cxn ang="0">
                  <a:pos x="117" y="50"/>
                </a:cxn>
                <a:cxn ang="0">
                  <a:pos x="124" y="39"/>
                </a:cxn>
                <a:cxn ang="0">
                  <a:pos x="130" y="29"/>
                </a:cxn>
                <a:cxn ang="0">
                  <a:pos x="134" y="17"/>
                </a:cxn>
                <a:cxn ang="0">
                  <a:pos x="137" y="5"/>
                </a:cxn>
                <a:cxn ang="0">
                  <a:pos x="137" y="5"/>
                </a:cxn>
                <a:cxn ang="0">
                  <a:pos x="137" y="3"/>
                </a:cxn>
                <a:cxn ang="0">
                  <a:pos x="137" y="2"/>
                </a:cxn>
                <a:cxn ang="0">
                  <a:pos x="134" y="0"/>
                </a:cxn>
                <a:cxn ang="0">
                  <a:pos x="132" y="0"/>
                </a:cxn>
                <a:cxn ang="0">
                  <a:pos x="131" y="0"/>
                </a:cxn>
                <a:cxn ang="0">
                  <a:pos x="129" y="1"/>
                </a:cxn>
                <a:cxn ang="0">
                  <a:pos x="129" y="3"/>
                </a:cxn>
                <a:cxn ang="0">
                  <a:pos x="129" y="3"/>
                </a:cxn>
              </a:cxnLst>
              <a:rect l="0" t="0" r="r" b="b"/>
              <a:pathLst>
                <a:path w="137" h="204">
                  <a:moveTo>
                    <a:pt x="129" y="3"/>
                  </a:moveTo>
                  <a:lnTo>
                    <a:pt x="129" y="3"/>
                  </a:lnTo>
                  <a:lnTo>
                    <a:pt x="126" y="14"/>
                  </a:lnTo>
                  <a:lnTo>
                    <a:pt x="121" y="25"/>
                  </a:lnTo>
                  <a:lnTo>
                    <a:pt x="115" y="35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0" y="57"/>
                  </a:lnTo>
                  <a:lnTo>
                    <a:pt x="93" y="69"/>
                  </a:lnTo>
                  <a:lnTo>
                    <a:pt x="77" y="95"/>
                  </a:lnTo>
                  <a:lnTo>
                    <a:pt x="77" y="95"/>
                  </a:lnTo>
                  <a:lnTo>
                    <a:pt x="59" y="121"/>
                  </a:lnTo>
                  <a:lnTo>
                    <a:pt x="41" y="147"/>
                  </a:lnTo>
                  <a:lnTo>
                    <a:pt x="21" y="172"/>
                  </a:lnTo>
                  <a:lnTo>
                    <a:pt x="1" y="196"/>
                  </a:lnTo>
                  <a:lnTo>
                    <a:pt x="1" y="196"/>
                  </a:lnTo>
                  <a:lnTo>
                    <a:pt x="0" y="198"/>
                  </a:lnTo>
                  <a:lnTo>
                    <a:pt x="0" y="200"/>
                  </a:lnTo>
                  <a:lnTo>
                    <a:pt x="1" y="203"/>
                  </a:lnTo>
                  <a:lnTo>
                    <a:pt x="2" y="204"/>
                  </a:lnTo>
                  <a:lnTo>
                    <a:pt x="4" y="204"/>
                  </a:lnTo>
                  <a:lnTo>
                    <a:pt x="7" y="204"/>
                  </a:lnTo>
                  <a:lnTo>
                    <a:pt x="8" y="203"/>
                  </a:lnTo>
                  <a:lnTo>
                    <a:pt x="13" y="198"/>
                  </a:lnTo>
                  <a:lnTo>
                    <a:pt x="13" y="198"/>
                  </a:lnTo>
                  <a:lnTo>
                    <a:pt x="14" y="196"/>
                  </a:lnTo>
                  <a:lnTo>
                    <a:pt x="14" y="196"/>
                  </a:lnTo>
                  <a:lnTo>
                    <a:pt x="32" y="172"/>
                  </a:lnTo>
                  <a:lnTo>
                    <a:pt x="51" y="149"/>
                  </a:lnTo>
                  <a:lnTo>
                    <a:pt x="68" y="124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101" y="74"/>
                  </a:lnTo>
                  <a:lnTo>
                    <a:pt x="108" y="62"/>
                  </a:lnTo>
                  <a:lnTo>
                    <a:pt x="117" y="50"/>
                  </a:lnTo>
                  <a:lnTo>
                    <a:pt x="117" y="50"/>
                  </a:lnTo>
                  <a:lnTo>
                    <a:pt x="124" y="39"/>
                  </a:lnTo>
                  <a:lnTo>
                    <a:pt x="130" y="29"/>
                  </a:lnTo>
                  <a:lnTo>
                    <a:pt x="134" y="17"/>
                  </a:lnTo>
                  <a:lnTo>
                    <a:pt x="137" y="5"/>
                  </a:lnTo>
                  <a:lnTo>
                    <a:pt x="137" y="5"/>
                  </a:lnTo>
                  <a:lnTo>
                    <a:pt x="137" y="3"/>
                  </a:lnTo>
                  <a:lnTo>
                    <a:pt x="137" y="2"/>
                  </a:lnTo>
                  <a:lnTo>
                    <a:pt x="134" y="0"/>
                  </a:lnTo>
                  <a:lnTo>
                    <a:pt x="132" y="0"/>
                  </a:lnTo>
                  <a:lnTo>
                    <a:pt x="131" y="0"/>
                  </a:lnTo>
                  <a:lnTo>
                    <a:pt x="129" y="1"/>
                  </a:lnTo>
                  <a:lnTo>
                    <a:pt x="129" y="3"/>
                  </a:lnTo>
                  <a:lnTo>
                    <a:pt x="12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3" name="Freeform 87"/>
            <p:cNvSpPr/>
            <p:nvPr/>
          </p:nvSpPr>
          <p:spPr bwMode="auto">
            <a:xfrm>
              <a:off x="4767263" y="4238625"/>
              <a:ext cx="82550" cy="119063"/>
            </a:xfrm>
            <a:custGeom>
              <a:avLst/>
              <a:gdLst/>
              <a:ahLst/>
              <a:cxnLst>
                <a:cxn ang="0">
                  <a:pos x="147" y="3"/>
                </a:cxn>
                <a:cxn ang="0">
                  <a:pos x="147" y="3"/>
                </a:cxn>
                <a:cxn ang="0">
                  <a:pos x="146" y="9"/>
                </a:cxn>
                <a:cxn ang="0">
                  <a:pos x="144" y="15"/>
                </a:cxn>
                <a:cxn ang="0">
                  <a:pos x="139" y="27"/>
                </a:cxn>
                <a:cxn ang="0">
                  <a:pos x="125" y="50"/>
                </a:cxn>
                <a:cxn ang="0">
                  <a:pos x="125" y="50"/>
                </a:cxn>
                <a:cxn ang="0">
                  <a:pos x="116" y="64"/>
                </a:cxn>
                <a:cxn ang="0">
                  <a:pos x="107" y="79"/>
                </a:cxn>
                <a:cxn ang="0">
                  <a:pos x="86" y="107"/>
                </a:cxn>
                <a:cxn ang="0">
                  <a:pos x="86" y="107"/>
                </a:cxn>
                <a:cxn ang="0">
                  <a:pos x="66" y="135"/>
                </a:cxn>
                <a:cxn ang="0">
                  <a:pos x="46" y="162"/>
                </a:cxn>
                <a:cxn ang="0">
                  <a:pos x="24" y="188"/>
                </a:cxn>
                <a:cxn ang="0">
                  <a:pos x="1" y="215"/>
                </a:cxn>
                <a:cxn ang="0">
                  <a:pos x="1" y="215"/>
                </a:cxn>
                <a:cxn ang="0">
                  <a:pos x="0" y="216"/>
                </a:cxn>
                <a:cxn ang="0">
                  <a:pos x="0" y="219"/>
                </a:cxn>
                <a:cxn ang="0">
                  <a:pos x="1" y="221"/>
                </a:cxn>
                <a:cxn ang="0">
                  <a:pos x="2" y="222"/>
                </a:cxn>
                <a:cxn ang="0">
                  <a:pos x="3" y="223"/>
                </a:cxn>
                <a:cxn ang="0">
                  <a:pos x="4" y="224"/>
                </a:cxn>
                <a:cxn ang="0">
                  <a:pos x="6" y="223"/>
                </a:cxn>
                <a:cxn ang="0">
                  <a:pos x="8" y="222"/>
                </a:cxn>
                <a:cxn ang="0">
                  <a:pos x="8" y="222"/>
                </a:cxn>
                <a:cxn ang="0">
                  <a:pos x="31" y="195"/>
                </a:cxn>
                <a:cxn ang="0">
                  <a:pos x="53" y="168"/>
                </a:cxn>
                <a:cxn ang="0">
                  <a:pos x="74" y="140"/>
                </a:cxn>
                <a:cxn ang="0">
                  <a:pos x="94" y="112"/>
                </a:cxn>
                <a:cxn ang="0">
                  <a:pos x="94" y="112"/>
                </a:cxn>
                <a:cxn ang="0">
                  <a:pos x="114" y="83"/>
                </a:cxn>
                <a:cxn ang="0">
                  <a:pos x="134" y="55"/>
                </a:cxn>
                <a:cxn ang="0">
                  <a:pos x="134" y="55"/>
                </a:cxn>
                <a:cxn ang="0">
                  <a:pos x="141" y="43"/>
                </a:cxn>
                <a:cxn ang="0">
                  <a:pos x="148" y="31"/>
                </a:cxn>
                <a:cxn ang="0">
                  <a:pos x="153" y="18"/>
                </a:cxn>
                <a:cxn ang="0">
                  <a:pos x="155" y="12"/>
                </a:cxn>
                <a:cxn ang="0">
                  <a:pos x="156" y="6"/>
                </a:cxn>
                <a:cxn ang="0">
                  <a:pos x="156" y="6"/>
                </a:cxn>
                <a:cxn ang="0">
                  <a:pos x="156" y="4"/>
                </a:cxn>
                <a:cxn ang="0">
                  <a:pos x="155" y="2"/>
                </a:cxn>
                <a:cxn ang="0">
                  <a:pos x="152" y="0"/>
                </a:cxn>
                <a:cxn ang="0">
                  <a:pos x="151" y="0"/>
                </a:cxn>
                <a:cxn ang="0">
                  <a:pos x="149" y="0"/>
                </a:cxn>
                <a:cxn ang="0">
                  <a:pos x="148" y="1"/>
                </a:cxn>
                <a:cxn ang="0">
                  <a:pos x="147" y="3"/>
                </a:cxn>
                <a:cxn ang="0">
                  <a:pos x="147" y="3"/>
                </a:cxn>
              </a:cxnLst>
              <a:rect l="0" t="0" r="r" b="b"/>
              <a:pathLst>
                <a:path w="156" h="224">
                  <a:moveTo>
                    <a:pt x="147" y="3"/>
                  </a:moveTo>
                  <a:lnTo>
                    <a:pt x="147" y="3"/>
                  </a:lnTo>
                  <a:lnTo>
                    <a:pt x="146" y="9"/>
                  </a:lnTo>
                  <a:lnTo>
                    <a:pt x="144" y="15"/>
                  </a:lnTo>
                  <a:lnTo>
                    <a:pt x="139" y="27"/>
                  </a:lnTo>
                  <a:lnTo>
                    <a:pt x="125" y="50"/>
                  </a:lnTo>
                  <a:lnTo>
                    <a:pt x="125" y="50"/>
                  </a:lnTo>
                  <a:lnTo>
                    <a:pt x="116" y="64"/>
                  </a:lnTo>
                  <a:lnTo>
                    <a:pt x="107" y="79"/>
                  </a:lnTo>
                  <a:lnTo>
                    <a:pt x="86" y="107"/>
                  </a:lnTo>
                  <a:lnTo>
                    <a:pt x="86" y="107"/>
                  </a:lnTo>
                  <a:lnTo>
                    <a:pt x="66" y="135"/>
                  </a:lnTo>
                  <a:lnTo>
                    <a:pt x="46" y="162"/>
                  </a:lnTo>
                  <a:lnTo>
                    <a:pt x="24" y="188"/>
                  </a:lnTo>
                  <a:lnTo>
                    <a:pt x="1" y="215"/>
                  </a:lnTo>
                  <a:lnTo>
                    <a:pt x="1" y="215"/>
                  </a:lnTo>
                  <a:lnTo>
                    <a:pt x="0" y="216"/>
                  </a:lnTo>
                  <a:lnTo>
                    <a:pt x="0" y="219"/>
                  </a:lnTo>
                  <a:lnTo>
                    <a:pt x="1" y="221"/>
                  </a:lnTo>
                  <a:lnTo>
                    <a:pt x="2" y="222"/>
                  </a:lnTo>
                  <a:lnTo>
                    <a:pt x="3" y="223"/>
                  </a:lnTo>
                  <a:lnTo>
                    <a:pt x="4" y="224"/>
                  </a:lnTo>
                  <a:lnTo>
                    <a:pt x="6" y="223"/>
                  </a:lnTo>
                  <a:lnTo>
                    <a:pt x="8" y="222"/>
                  </a:lnTo>
                  <a:lnTo>
                    <a:pt x="8" y="222"/>
                  </a:lnTo>
                  <a:lnTo>
                    <a:pt x="31" y="195"/>
                  </a:lnTo>
                  <a:lnTo>
                    <a:pt x="53" y="168"/>
                  </a:lnTo>
                  <a:lnTo>
                    <a:pt x="74" y="140"/>
                  </a:lnTo>
                  <a:lnTo>
                    <a:pt x="94" y="112"/>
                  </a:lnTo>
                  <a:lnTo>
                    <a:pt x="94" y="112"/>
                  </a:lnTo>
                  <a:lnTo>
                    <a:pt x="114" y="83"/>
                  </a:lnTo>
                  <a:lnTo>
                    <a:pt x="134" y="55"/>
                  </a:lnTo>
                  <a:lnTo>
                    <a:pt x="134" y="55"/>
                  </a:lnTo>
                  <a:lnTo>
                    <a:pt x="141" y="43"/>
                  </a:lnTo>
                  <a:lnTo>
                    <a:pt x="148" y="31"/>
                  </a:lnTo>
                  <a:lnTo>
                    <a:pt x="153" y="18"/>
                  </a:lnTo>
                  <a:lnTo>
                    <a:pt x="155" y="12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4"/>
                  </a:lnTo>
                  <a:lnTo>
                    <a:pt x="155" y="2"/>
                  </a:lnTo>
                  <a:lnTo>
                    <a:pt x="152" y="0"/>
                  </a:lnTo>
                  <a:lnTo>
                    <a:pt x="151" y="0"/>
                  </a:lnTo>
                  <a:lnTo>
                    <a:pt x="149" y="0"/>
                  </a:lnTo>
                  <a:lnTo>
                    <a:pt x="148" y="1"/>
                  </a:lnTo>
                  <a:lnTo>
                    <a:pt x="147" y="3"/>
                  </a:lnTo>
                  <a:lnTo>
                    <a:pt x="14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4" name="Freeform 88"/>
            <p:cNvSpPr/>
            <p:nvPr/>
          </p:nvSpPr>
          <p:spPr bwMode="auto">
            <a:xfrm>
              <a:off x="4779963" y="4270375"/>
              <a:ext cx="90488" cy="128588"/>
            </a:xfrm>
            <a:custGeom>
              <a:avLst/>
              <a:gdLst/>
              <a:ahLst/>
              <a:cxnLst>
                <a:cxn ang="0">
                  <a:pos x="161" y="4"/>
                </a:cxn>
                <a:cxn ang="0">
                  <a:pos x="161" y="4"/>
                </a:cxn>
                <a:cxn ang="0">
                  <a:pos x="159" y="13"/>
                </a:cxn>
                <a:cxn ang="0">
                  <a:pos x="155" y="22"/>
                </a:cxn>
                <a:cxn ang="0">
                  <a:pos x="150" y="31"/>
                </a:cxn>
                <a:cxn ang="0">
                  <a:pos x="144" y="39"/>
                </a:cxn>
                <a:cxn ang="0">
                  <a:pos x="130" y="56"/>
                </a:cxn>
                <a:cxn ang="0">
                  <a:pos x="118" y="70"/>
                </a:cxn>
                <a:cxn ang="0">
                  <a:pos x="118" y="70"/>
                </a:cxn>
                <a:cxn ang="0">
                  <a:pos x="96" y="98"/>
                </a:cxn>
                <a:cxn ang="0">
                  <a:pos x="74" y="127"/>
                </a:cxn>
                <a:cxn ang="0">
                  <a:pos x="74" y="127"/>
                </a:cxn>
                <a:cxn ang="0">
                  <a:pos x="51" y="160"/>
                </a:cxn>
                <a:cxn ang="0">
                  <a:pos x="26" y="193"/>
                </a:cxn>
                <a:cxn ang="0">
                  <a:pos x="26" y="193"/>
                </a:cxn>
                <a:cxn ang="0">
                  <a:pos x="18" y="202"/>
                </a:cxn>
                <a:cxn ang="0">
                  <a:pos x="10" y="213"/>
                </a:cxn>
                <a:cxn ang="0">
                  <a:pos x="4" y="225"/>
                </a:cxn>
                <a:cxn ang="0">
                  <a:pos x="2" y="231"/>
                </a:cxn>
                <a:cxn ang="0">
                  <a:pos x="0" y="237"/>
                </a:cxn>
                <a:cxn ang="0">
                  <a:pos x="0" y="237"/>
                </a:cxn>
                <a:cxn ang="0">
                  <a:pos x="0" y="239"/>
                </a:cxn>
                <a:cxn ang="0">
                  <a:pos x="1" y="240"/>
                </a:cxn>
                <a:cxn ang="0">
                  <a:pos x="2" y="243"/>
                </a:cxn>
                <a:cxn ang="0">
                  <a:pos x="3" y="243"/>
                </a:cxn>
                <a:cxn ang="0">
                  <a:pos x="5" y="243"/>
                </a:cxn>
                <a:cxn ang="0">
                  <a:pos x="7" y="243"/>
                </a:cxn>
                <a:cxn ang="0">
                  <a:pos x="8" y="241"/>
                </a:cxn>
                <a:cxn ang="0">
                  <a:pos x="9" y="239"/>
                </a:cxn>
                <a:cxn ang="0">
                  <a:pos x="9" y="239"/>
                </a:cxn>
                <a:cxn ang="0">
                  <a:pos x="11" y="232"/>
                </a:cxn>
                <a:cxn ang="0">
                  <a:pos x="15" y="224"/>
                </a:cxn>
                <a:cxn ang="0">
                  <a:pos x="19" y="217"/>
                </a:cxn>
                <a:cxn ang="0">
                  <a:pos x="24" y="209"/>
                </a:cxn>
                <a:cxn ang="0">
                  <a:pos x="35" y="196"/>
                </a:cxn>
                <a:cxn ang="0">
                  <a:pos x="44" y="182"/>
                </a:cxn>
                <a:cxn ang="0">
                  <a:pos x="44" y="182"/>
                </a:cxn>
                <a:cxn ang="0">
                  <a:pos x="69" y="150"/>
                </a:cxn>
                <a:cxn ang="0">
                  <a:pos x="94" y="117"/>
                </a:cxn>
                <a:cxn ang="0">
                  <a:pos x="94" y="117"/>
                </a:cxn>
                <a:cxn ang="0">
                  <a:pos x="117" y="87"/>
                </a:cxn>
                <a:cxn ang="0">
                  <a:pos x="141" y="57"/>
                </a:cxn>
                <a:cxn ang="0">
                  <a:pos x="141" y="57"/>
                </a:cxn>
                <a:cxn ang="0">
                  <a:pos x="150" y="46"/>
                </a:cxn>
                <a:cxn ang="0">
                  <a:pos x="158" y="33"/>
                </a:cxn>
                <a:cxn ang="0">
                  <a:pos x="167" y="20"/>
                </a:cxn>
                <a:cxn ang="0">
                  <a:pos x="169" y="13"/>
                </a:cxn>
                <a:cxn ang="0">
                  <a:pos x="171" y="6"/>
                </a:cxn>
                <a:cxn ang="0">
                  <a:pos x="171" y="6"/>
                </a:cxn>
                <a:cxn ang="0">
                  <a:pos x="171" y="4"/>
                </a:cxn>
                <a:cxn ang="0">
                  <a:pos x="170" y="3"/>
                </a:cxn>
                <a:cxn ang="0">
                  <a:pos x="167" y="1"/>
                </a:cxn>
                <a:cxn ang="0">
                  <a:pos x="166" y="0"/>
                </a:cxn>
                <a:cxn ang="0">
                  <a:pos x="164" y="1"/>
                </a:cxn>
                <a:cxn ang="0">
                  <a:pos x="163" y="2"/>
                </a:cxn>
                <a:cxn ang="0">
                  <a:pos x="161" y="4"/>
                </a:cxn>
                <a:cxn ang="0">
                  <a:pos x="161" y="4"/>
                </a:cxn>
              </a:cxnLst>
              <a:rect l="0" t="0" r="r" b="b"/>
              <a:pathLst>
                <a:path w="171" h="243">
                  <a:moveTo>
                    <a:pt x="161" y="4"/>
                  </a:moveTo>
                  <a:lnTo>
                    <a:pt x="161" y="4"/>
                  </a:lnTo>
                  <a:lnTo>
                    <a:pt x="159" y="13"/>
                  </a:lnTo>
                  <a:lnTo>
                    <a:pt x="155" y="22"/>
                  </a:lnTo>
                  <a:lnTo>
                    <a:pt x="150" y="31"/>
                  </a:lnTo>
                  <a:lnTo>
                    <a:pt x="144" y="39"/>
                  </a:lnTo>
                  <a:lnTo>
                    <a:pt x="130" y="56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96" y="98"/>
                  </a:lnTo>
                  <a:lnTo>
                    <a:pt x="74" y="127"/>
                  </a:lnTo>
                  <a:lnTo>
                    <a:pt x="74" y="127"/>
                  </a:lnTo>
                  <a:lnTo>
                    <a:pt x="51" y="160"/>
                  </a:lnTo>
                  <a:lnTo>
                    <a:pt x="26" y="193"/>
                  </a:lnTo>
                  <a:lnTo>
                    <a:pt x="26" y="193"/>
                  </a:lnTo>
                  <a:lnTo>
                    <a:pt x="18" y="202"/>
                  </a:lnTo>
                  <a:lnTo>
                    <a:pt x="10" y="213"/>
                  </a:lnTo>
                  <a:lnTo>
                    <a:pt x="4" y="225"/>
                  </a:lnTo>
                  <a:lnTo>
                    <a:pt x="2" y="231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0" y="239"/>
                  </a:lnTo>
                  <a:lnTo>
                    <a:pt x="1" y="240"/>
                  </a:lnTo>
                  <a:lnTo>
                    <a:pt x="2" y="243"/>
                  </a:lnTo>
                  <a:lnTo>
                    <a:pt x="3" y="243"/>
                  </a:lnTo>
                  <a:lnTo>
                    <a:pt x="5" y="243"/>
                  </a:lnTo>
                  <a:lnTo>
                    <a:pt x="7" y="243"/>
                  </a:lnTo>
                  <a:lnTo>
                    <a:pt x="8" y="241"/>
                  </a:lnTo>
                  <a:lnTo>
                    <a:pt x="9" y="239"/>
                  </a:lnTo>
                  <a:lnTo>
                    <a:pt x="9" y="239"/>
                  </a:lnTo>
                  <a:lnTo>
                    <a:pt x="11" y="232"/>
                  </a:lnTo>
                  <a:lnTo>
                    <a:pt x="15" y="224"/>
                  </a:lnTo>
                  <a:lnTo>
                    <a:pt x="19" y="217"/>
                  </a:lnTo>
                  <a:lnTo>
                    <a:pt x="24" y="209"/>
                  </a:lnTo>
                  <a:lnTo>
                    <a:pt x="35" y="196"/>
                  </a:lnTo>
                  <a:lnTo>
                    <a:pt x="44" y="182"/>
                  </a:lnTo>
                  <a:lnTo>
                    <a:pt x="44" y="182"/>
                  </a:lnTo>
                  <a:lnTo>
                    <a:pt x="69" y="150"/>
                  </a:lnTo>
                  <a:lnTo>
                    <a:pt x="94" y="117"/>
                  </a:lnTo>
                  <a:lnTo>
                    <a:pt x="94" y="117"/>
                  </a:lnTo>
                  <a:lnTo>
                    <a:pt x="117" y="87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50" y="46"/>
                  </a:lnTo>
                  <a:lnTo>
                    <a:pt x="158" y="33"/>
                  </a:lnTo>
                  <a:lnTo>
                    <a:pt x="167" y="20"/>
                  </a:lnTo>
                  <a:lnTo>
                    <a:pt x="169" y="13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4"/>
                  </a:lnTo>
                  <a:lnTo>
                    <a:pt x="170" y="3"/>
                  </a:lnTo>
                  <a:lnTo>
                    <a:pt x="167" y="1"/>
                  </a:lnTo>
                  <a:lnTo>
                    <a:pt x="166" y="0"/>
                  </a:lnTo>
                  <a:lnTo>
                    <a:pt x="164" y="1"/>
                  </a:lnTo>
                  <a:lnTo>
                    <a:pt x="163" y="2"/>
                  </a:lnTo>
                  <a:lnTo>
                    <a:pt x="161" y="4"/>
                  </a:lnTo>
                  <a:lnTo>
                    <a:pt x="16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5" name="Freeform 89"/>
            <p:cNvSpPr/>
            <p:nvPr/>
          </p:nvSpPr>
          <p:spPr bwMode="auto">
            <a:xfrm>
              <a:off x="4784725" y="4294188"/>
              <a:ext cx="106363" cy="146050"/>
            </a:xfrm>
            <a:custGeom>
              <a:avLst/>
              <a:gdLst/>
              <a:ahLst/>
              <a:cxnLst>
                <a:cxn ang="0">
                  <a:pos x="200" y="3"/>
                </a:cxn>
                <a:cxn ang="0">
                  <a:pos x="198" y="0"/>
                </a:cxn>
                <a:cxn ang="0">
                  <a:pos x="194" y="0"/>
                </a:cxn>
                <a:cxn ang="0">
                  <a:pos x="192" y="2"/>
                </a:cxn>
                <a:cxn ang="0">
                  <a:pos x="191" y="6"/>
                </a:cxn>
                <a:cxn ang="0">
                  <a:pos x="190" y="9"/>
                </a:cxn>
                <a:cxn ang="0">
                  <a:pos x="182" y="23"/>
                </a:cxn>
                <a:cxn ang="0">
                  <a:pos x="168" y="41"/>
                </a:cxn>
                <a:cxn ang="0">
                  <a:pos x="141" y="71"/>
                </a:cxn>
                <a:cxn ang="0">
                  <a:pos x="129" y="87"/>
                </a:cxn>
                <a:cxn ang="0">
                  <a:pos x="94" y="134"/>
                </a:cxn>
                <a:cxn ang="0">
                  <a:pos x="70" y="173"/>
                </a:cxn>
                <a:cxn ang="0">
                  <a:pos x="44" y="211"/>
                </a:cxn>
                <a:cxn ang="0">
                  <a:pos x="23" y="235"/>
                </a:cxn>
                <a:cxn ang="0">
                  <a:pos x="7" y="254"/>
                </a:cxn>
                <a:cxn ang="0">
                  <a:pos x="3" y="262"/>
                </a:cxn>
                <a:cxn ang="0">
                  <a:pos x="0" y="266"/>
                </a:cxn>
                <a:cxn ang="0">
                  <a:pos x="0" y="270"/>
                </a:cxn>
                <a:cxn ang="0">
                  <a:pos x="1" y="273"/>
                </a:cxn>
                <a:cxn ang="0">
                  <a:pos x="7" y="274"/>
                </a:cxn>
                <a:cxn ang="0">
                  <a:pos x="9" y="272"/>
                </a:cxn>
                <a:cxn ang="0">
                  <a:pos x="12" y="267"/>
                </a:cxn>
                <a:cxn ang="0">
                  <a:pos x="22" y="252"/>
                </a:cxn>
                <a:cxn ang="0">
                  <a:pos x="37" y="235"/>
                </a:cxn>
                <a:cxn ang="0">
                  <a:pos x="62" y="201"/>
                </a:cxn>
                <a:cxn ang="0">
                  <a:pos x="90" y="158"/>
                </a:cxn>
                <a:cxn ang="0">
                  <a:pos x="118" y="116"/>
                </a:cxn>
                <a:cxn ang="0">
                  <a:pos x="133" y="97"/>
                </a:cxn>
                <a:cxn ang="0">
                  <a:pos x="179" y="41"/>
                </a:cxn>
                <a:cxn ang="0">
                  <a:pos x="187" y="33"/>
                </a:cxn>
                <a:cxn ang="0">
                  <a:pos x="197" y="19"/>
                </a:cxn>
                <a:cxn ang="0">
                  <a:pos x="200" y="8"/>
                </a:cxn>
                <a:cxn ang="0">
                  <a:pos x="200" y="3"/>
                </a:cxn>
              </a:cxnLst>
              <a:rect l="0" t="0" r="r" b="b"/>
              <a:pathLst>
                <a:path w="200" h="275">
                  <a:moveTo>
                    <a:pt x="200" y="3"/>
                  </a:moveTo>
                  <a:lnTo>
                    <a:pt x="200" y="3"/>
                  </a:lnTo>
                  <a:lnTo>
                    <a:pt x="199" y="1"/>
                  </a:lnTo>
                  <a:lnTo>
                    <a:pt x="198" y="0"/>
                  </a:lnTo>
                  <a:lnTo>
                    <a:pt x="196" y="0"/>
                  </a:lnTo>
                  <a:lnTo>
                    <a:pt x="194" y="0"/>
                  </a:lnTo>
                  <a:lnTo>
                    <a:pt x="193" y="1"/>
                  </a:lnTo>
                  <a:lnTo>
                    <a:pt x="192" y="2"/>
                  </a:lnTo>
                  <a:lnTo>
                    <a:pt x="191" y="4"/>
                  </a:lnTo>
                  <a:lnTo>
                    <a:pt x="191" y="6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4"/>
                  </a:lnTo>
                  <a:lnTo>
                    <a:pt x="182" y="23"/>
                  </a:lnTo>
                  <a:lnTo>
                    <a:pt x="174" y="34"/>
                  </a:lnTo>
                  <a:lnTo>
                    <a:pt x="168" y="41"/>
                  </a:lnTo>
                  <a:lnTo>
                    <a:pt x="168" y="41"/>
                  </a:lnTo>
                  <a:lnTo>
                    <a:pt x="141" y="71"/>
                  </a:lnTo>
                  <a:lnTo>
                    <a:pt x="141" y="71"/>
                  </a:lnTo>
                  <a:lnTo>
                    <a:pt x="129" y="87"/>
                  </a:lnTo>
                  <a:lnTo>
                    <a:pt x="117" y="102"/>
                  </a:lnTo>
                  <a:lnTo>
                    <a:pt x="94" y="134"/>
                  </a:lnTo>
                  <a:lnTo>
                    <a:pt x="94" y="134"/>
                  </a:lnTo>
                  <a:lnTo>
                    <a:pt x="70" y="173"/>
                  </a:lnTo>
                  <a:lnTo>
                    <a:pt x="44" y="211"/>
                  </a:lnTo>
                  <a:lnTo>
                    <a:pt x="44" y="211"/>
                  </a:lnTo>
                  <a:lnTo>
                    <a:pt x="34" y="222"/>
                  </a:lnTo>
                  <a:lnTo>
                    <a:pt x="23" y="235"/>
                  </a:lnTo>
                  <a:lnTo>
                    <a:pt x="12" y="248"/>
                  </a:lnTo>
                  <a:lnTo>
                    <a:pt x="7" y="254"/>
                  </a:lnTo>
                  <a:lnTo>
                    <a:pt x="3" y="262"/>
                  </a:lnTo>
                  <a:lnTo>
                    <a:pt x="3" y="262"/>
                  </a:lnTo>
                  <a:lnTo>
                    <a:pt x="1" y="263"/>
                  </a:lnTo>
                  <a:lnTo>
                    <a:pt x="0" y="266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4" y="275"/>
                  </a:lnTo>
                  <a:lnTo>
                    <a:pt x="7" y="274"/>
                  </a:lnTo>
                  <a:lnTo>
                    <a:pt x="8" y="273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12" y="267"/>
                  </a:lnTo>
                  <a:lnTo>
                    <a:pt x="15" y="262"/>
                  </a:lnTo>
                  <a:lnTo>
                    <a:pt x="22" y="252"/>
                  </a:lnTo>
                  <a:lnTo>
                    <a:pt x="37" y="235"/>
                  </a:lnTo>
                  <a:lnTo>
                    <a:pt x="37" y="235"/>
                  </a:lnTo>
                  <a:lnTo>
                    <a:pt x="50" y="218"/>
                  </a:lnTo>
                  <a:lnTo>
                    <a:pt x="62" y="201"/>
                  </a:lnTo>
                  <a:lnTo>
                    <a:pt x="62" y="201"/>
                  </a:lnTo>
                  <a:lnTo>
                    <a:pt x="90" y="158"/>
                  </a:lnTo>
                  <a:lnTo>
                    <a:pt x="104" y="136"/>
                  </a:lnTo>
                  <a:lnTo>
                    <a:pt x="118" y="116"/>
                  </a:lnTo>
                  <a:lnTo>
                    <a:pt x="118" y="116"/>
                  </a:lnTo>
                  <a:lnTo>
                    <a:pt x="133" y="97"/>
                  </a:lnTo>
                  <a:lnTo>
                    <a:pt x="148" y="78"/>
                  </a:lnTo>
                  <a:lnTo>
                    <a:pt x="179" y="41"/>
                  </a:lnTo>
                  <a:lnTo>
                    <a:pt x="179" y="41"/>
                  </a:lnTo>
                  <a:lnTo>
                    <a:pt x="187" y="33"/>
                  </a:lnTo>
                  <a:lnTo>
                    <a:pt x="194" y="23"/>
                  </a:lnTo>
                  <a:lnTo>
                    <a:pt x="197" y="19"/>
                  </a:lnTo>
                  <a:lnTo>
                    <a:pt x="199" y="14"/>
                  </a:lnTo>
                  <a:lnTo>
                    <a:pt x="200" y="8"/>
                  </a:lnTo>
                  <a:lnTo>
                    <a:pt x="200" y="3"/>
                  </a:lnTo>
                  <a:lnTo>
                    <a:pt x="20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6" name="Freeform 90"/>
            <p:cNvSpPr/>
            <p:nvPr/>
          </p:nvSpPr>
          <p:spPr bwMode="auto">
            <a:xfrm>
              <a:off x="4784725" y="4329113"/>
              <a:ext cx="119063" cy="150813"/>
            </a:xfrm>
            <a:custGeom>
              <a:avLst/>
              <a:gdLst/>
              <a:ahLst/>
              <a:cxnLst>
                <a:cxn ang="0">
                  <a:pos x="216" y="1"/>
                </a:cxn>
                <a:cxn ang="0">
                  <a:pos x="216" y="1"/>
                </a:cxn>
                <a:cxn ang="0">
                  <a:pos x="201" y="16"/>
                </a:cxn>
                <a:cxn ang="0">
                  <a:pos x="187" y="33"/>
                </a:cxn>
                <a:cxn ang="0">
                  <a:pos x="160" y="66"/>
                </a:cxn>
                <a:cxn ang="0">
                  <a:pos x="135" y="100"/>
                </a:cxn>
                <a:cxn ang="0">
                  <a:pos x="110" y="136"/>
                </a:cxn>
                <a:cxn ang="0">
                  <a:pos x="110" y="136"/>
                </a:cxn>
                <a:cxn ang="0">
                  <a:pos x="85" y="173"/>
                </a:cxn>
                <a:cxn ang="0">
                  <a:pos x="60" y="209"/>
                </a:cxn>
                <a:cxn ang="0">
                  <a:pos x="47" y="227"/>
                </a:cxn>
                <a:cxn ang="0">
                  <a:pos x="32" y="244"/>
                </a:cxn>
                <a:cxn ang="0">
                  <a:pos x="18" y="261"/>
                </a:cxn>
                <a:cxn ang="0">
                  <a:pos x="1" y="278"/>
                </a:cxn>
                <a:cxn ang="0">
                  <a:pos x="1" y="278"/>
                </a:cxn>
                <a:cxn ang="0">
                  <a:pos x="0" y="279"/>
                </a:cxn>
                <a:cxn ang="0">
                  <a:pos x="0" y="281"/>
                </a:cxn>
                <a:cxn ang="0">
                  <a:pos x="0" y="282"/>
                </a:cxn>
                <a:cxn ang="0">
                  <a:pos x="1" y="284"/>
                </a:cxn>
                <a:cxn ang="0">
                  <a:pos x="3" y="285"/>
                </a:cxn>
                <a:cxn ang="0">
                  <a:pos x="4" y="285"/>
                </a:cxn>
                <a:cxn ang="0">
                  <a:pos x="6" y="285"/>
                </a:cxn>
                <a:cxn ang="0">
                  <a:pos x="8" y="284"/>
                </a:cxn>
                <a:cxn ang="0">
                  <a:pos x="8" y="284"/>
                </a:cxn>
                <a:cxn ang="0">
                  <a:pos x="24" y="268"/>
                </a:cxn>
                <a:cxn ang="0">
                  <a:pos x="38" y="253"/>
                </a:cxn>
                <a:cxn ang="0">
                  <a:pos x="53" y="236"/>
                </a:cxn>
                <a:cxn ang="0">
                  <a:pos x="66" y="219"/>
                </a:cxn>
                <a:cxn ang="0">
                  <a:pos x="91" y="183"/>
                </a:cxn>
                <a:cxn ang="0">
                  <a:pos x="116" y="147"/>
                </a:cxn>
                <a:cxn ang="0">
                  <a:pos x="141" y="111"/>
                </a:cxn>
                <a:cxn ang="0">
                  <a:pos x="166" y="76"/>
                </a:cxn>
                <a:cxn ang="0">
                  <a:pos x="179" y="58"/>
                </a:cxn>
                <a:cxn ang="0">
                  <a:pos x="193" y="40"/>
                </a:cxn>
                <a:cxn ang="0">
                  <a:pos x="207" y="24"/>
                </a:cxn>
                <a:cxn ang="0">
                  <a:pos x="222" y="8"/>
                </a:cxn>
                <a:cxn ang="0">
                  <a:pos x="222" y="8"/>
                </a:cxn>
                <a:cxn ang="0">
                  <a:pos x="223" y="6"/>
                </a:cxn>
                <a:cxn ang="0">
                  <a:pos x="224" y="4"/>
                </a:cxn>
                <a:cxn ang="0">
                  <a:pos x="223" y="3"/>
                </a:cxn>
                <a:cxn ang="0">
                  <a:pos x="222" y="1"/>
                </a:cxn>
                <a:cxn ang="0">
                  <a:pos x="221" y="0"/>
                </a:cxn>
                <a:cxn ang="0">
                  <a:pos x="219" y="0"/>
                </a:cxn>
                <a:cxn ang="0">
                  <a:pos x="218" y="0"/>
                </a:cxn>
                <a:cxn ang="0">
                  <a:pos x="216" y="1"/>
                </a:cxn>
                <a:cxn ang="0">
                  <a:pos x="216" y="1"/>
                </a:cxn>
              </a:cxnLst>
              <a:rect l="0" t="0" r="r" b="b"/>
              <a:pathLst>
                <a:path w="224" h="285">
                  <a:moveTo>
                    <a:pt x="216" y="1"/>
                  </a:moveTo>
                  <a:lnTo>
                    <a:pt x="216" y="1"/>
                  </a:lnTo>
                  <a:lnTo>
                    <a:pt x="201" y="16"/>
                  </a:lnTo>
                  <a:lnTo>
                    <a:pt x="187" y="33"/>
                  </a:lnTo>
                  <a:lnTo>
                    <a:pt x="160" y="66"/>
                  </a:lnTo>
                  <a:lnTo>
                    <a:pt x="135" y="100"/>
                  </a:lnTo>
                  <a:lnTo>
                    <a:pt x="110" y="136"/>
                  </a:lnTo>
                  <a:lnTo>
                    <a:pt x="110" y="136"/>
                  </a:lnTo>
                  <a:lnTo>
                    <a:pt x="85" y="173"/>
                  </a:lnTo>
                  <a:lnTo>
                    <a:pt x="60" y="209"/>
                  </a:lnTo>
                  <a:lnTo>
                    <a:pt x="47" y="227"/>
                  </a:lnTo>
                  <a:lnTo>
                    <a:pt x="32" y="244"/>
                  </a:lnTo>
                  <a:lnTo>
                    <a:pt x="18" y="261"/>
                  </a:lnTo>
                  <a:lnTo>
                    <a:pt x="1" y="278"/>
                  </a:lnTo>
                  <a:lnTo>
                    <a:pt x="1" y="278"/>
                  </a:lnTo>
                  <a:lnTo>
                    <a:pt x="0" y="279"/>
                  </a:lnTo>
                  <a:lnTo>
                    <a:pt x="0" y="281"/>
                  </a:lnTo>
                  <a:lnTo>
                    <a:pt x="0" y="282"/>
                  </a:lnTo>
                  <a:lnTo>
                    <a:pt x="1" y="284"/>
                  </a:lnTo>
                  <a:lnTo>
                    <a:pt x="3" y="285"/>
                  </a:lnTo>
                  <a:lnTo>
                    <a:pt x="4" y="285"/>
                  </a:lnTo>
                  <a:lnTo>
                    <a:pt x="6" y="285"/>
                  </a:lnTo>
                  <a:lnTo>
                    <a:pt x="8" y="284"/>
                  </a:lnTo>
                  <a:lnTo>
                    <a:pt x="8" y="284"/>
                  </a:lnTo>
                  <a:lnTo>
                    <a:pt x="24" y="268"/>
                  </a:lnTo>
                  <a:lnTo>
                    <a:pt x="38" y="253"/>
                  </a:lnTo>
                  <a:lnTo>
                    <a:pt x="53" y="236"/>
                  </a:lnTo>
                  <a:lnTo>
                    <a:pt x="66" y="219"/>
                  </a:lnTo>
                  <a:lnTo>
                    <a:pt x="91" y="183"/>
                  </a:lnTo>
                  <a:lnTo>
                    <a:pt x="116" y="147"/>
                  </a:lnTo>
                  <a:lnTo>
                    <a:pt x="141" y="111"/>
                  </a:lnTo>
                  <a:lnTo>
                    <a:pt x="166" y="76"/>
                  </a:lnTo>
                  <a:lnTo>
                    <a:pt x="179" y="58"/>
                  </a:lnTo>
                  <a:lnTo>
                    <a:pt x="193" y="40"/>
                  </a:lnTo>
                  <a:lnTo>
                    <a:pt x="207" y="24"/>
                  </a:lnTo>
                  <a:lnTo>
                    <a:pt x="222" y="8"/>
                  </a:lnTo>
                  <a:lnTo>
                    <a:pt x="222" y="8"/>
                  </a:lnTo>
                  <a:lnTo>
                    <a:pt x="223" y="6"/>
                  </a:lnTo>
                  <a:lnTo>
                    <a:pt x="224" y="4"/>
                  </a:lnTo>
                  <a:lnTo>
                    <a:pt x="223" y="3"/>
                  </a:lnTo>
                  <a:lnTo>
                    <a:pt x="222" y="1"/>
                  </a:lnTo>
                  <a:lnTo>
                    <a:pt x="221" y="0"/>
                  </a:lnTo>
                  <a:lnTo>
                    <a:pt x="219" y="0"/>
                  </a:lnTo>
                  <a:lnTo>
                    <a:pt x="218" y="0"/>
                  </a:lnTo>
                  <a:lnTo>
                    <a:pt x="216" y="1"/>
                  </a:lnTo>
                  <a:lnTo>
                    <a:pt x="21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7" name="Freeform 91"/>
            <p:cNvSpPr/>
            <p:nvPr/>
          </p:nvSpPr>
          <p:spPr bwMode="auto">
            <a:xfrm>
              <a:off x="4171950" y="4127500"/>
              <a:ext cx="165100" cy="201613"/>
            </a:xfrm>
            <a:custGeom>
              <a:avLst/>
              <a:gdLst/>
              <a:ahLst/>
              <a:cxnLst>
                <a:cxn ang="0">
                  <a:pos x="306" y="1"/>
                </a:cxn>
                <a:cxn ang="0">
                  <a:pos x="299" y="11"/>
                </a:cxn>
                <a:cxn ang="0">
                  <a:pos x="288" y="32"/>
                </a:cxn>
                <a:cxn ang="0">
                  <a:pos x="281" y="41"/>
                </a:cxn>
                <a:cxn ang="0">
                  <a:pos x="243" y="88"/>
                </a:cxn>
                <a:cxn ang="0">
                  <a:pos x="234" y="98"/>
                </a:cxn>
                <a:cxn ang="0">
                  <a:pos x="205" y="125"/>
                </a:cxn>
                <a:cxn ang="0">
                  <a:pos x="193" y="136"/>
                </a:cxn>
                <a:cxn ang="0">
                  <a:pos x="162" y="176"/>
                </a:cxn>
                <a:cxn ang="0">
                  <a:pos x="123" y="223"/>
                </a:cxn>
                <a:cxn ang="0">
                  <a:pos x="44" y="318"/>
                </a:cxn>
                <a:cxn ang="0">
                  <a:pos x="7" y="366"/>
                </a:cxn>
                <a:cxn ang="0">
                  <a:pos x="6" y="367"/>
                </a:cxn>
                <a:cxn ang="0">
                  <a:pos x="4" y="369"/>
                </a:cxn>
                <a:cxn ang="0">
                  <a:pos x="0" y="376"/>
                </a:cxn>
                <a:cxn ang="0">
                  <a:pos x="0" y="378"/>
                </a:cxn>
                <a:cxn ang="0">
                  <a:pos x="5" y="381"/>
                </a:cxn>
                <a:cxn ang="0">
                  <a:pos x="10" y="379"/>
                </a:cxn>
                <a:cxn ang="0">
                  <a:pos x="27" y="354"/>
                </a:cxn>
                <a:cxn ang="0">
                  <a:pos x="86" y="282"/>
                </a:cxn>
                <a:cxn ang="0">
                  <a:pos x="146" y="212"/>
                </a:cxn>
                <a:cxn ang="0">
                  <a:pos x="164" y="188"/>
                </a:cxn>
                <a:cxn ang="0">
                  <a:pos x="185" y="163"/>
                </a:cxn>
                <a:cxn ang="0">
                  <a:pos x="227" y="118"/>
                </a:cxn>
                <a:cxn ang="0">
                  <a:pos x="249" y="95"/>
                </a:cxn>
                <a:cxn ang="0">
                  <a:pos x="266" y="74"/>
                </a:cxn>
                <a:cxn ang="0">
                  <a:pos x="282" y="53"/>
                </a:cxn>
                <a:cxn ang="0">
                  <a:pos x="291" y="44"/>
                </a:cxn>
                <a:cxn ang="0">
                  <a:pos x="298" y="35"/>
                </a:cxn>
                <a:cxn ang="0">
                  <a:pos x="305" y="21"/>
                </a:cxn>
                <a:cxn ang="0">
                  <a:pos x="313" y="9"/>
                </a:cxn>
                <a:cxn ang="0">
                  <a:pos x="314" y="7"/>
                </a:cxn>
                <a:cxn ang="0">
                  <a:pos x="314" y="4"/>
                </a:cxn>
                <a:cxn ang="0">
                  <a:pos x="311" y="0"/>
                </a:cxn>
                <a:cxn ang="0">
                  <a:pos x="308" y="0"/>
                </a:cxn>
                <a:cxn ang="0">
                  <a:pos x="306" y="1"/>
                </a:cxn>
              </a:cxnLst>
              <a:rect l="0" t="0" r="r" b="b"/>
              <a:pathLst>
                <a:path w="314" h="381">
                  <a:moveTo>
                    <a:pt x="306" y="1"/>
                  </a:moveTo>
                  <a:lnTo>
                    <a:pt x="306" y="1"/>
                  </a:lnTo>
                  <a:lnTo>
                    <a:pt x="303" y="6"/>
                  </a:lnTo>
                  <a:lnTo>
                    <a:pt x="299" y="11"/>
                  </a:lnTo>
                  <a:lnTo>
                    <a:pt x="294" y="21"/>
                  </a:lnTo>
                  <a:lnTo>
                    <a:pt x="288" y="32"/>
                  </a:lnTo>
                  <a:lnTo>
                    <a:pt x="281" y="41"/>
                  </a:lnTo>
                  <a:lnTo>
                    <a:pt x="281" y="41"/>
                  </a:lnTo>
                  <a:lnTo>
                    <a:pt x="262" y="64"/>
                  </a:lnTo>
                  <a:lnTo>
                    <a:pt x="243" y="88"/>
                  </a:lnTo>
                  <a:lnTo>
                    <a:pt x="243" y="88"/>
                  </a:lnTo>
                  <a:lnTo>
                    <a:pt x="234" y="98"/>
                  </a:lnTo>
                  <a:lnTo>
                    <a:pt x="224" y="107"/>
                  </a:lnTo>
                  <a:lnTo>
                    <a:pt x="205" y="125"/>
                  </a:lnTo>
                  <a:lnTo>
                    <a:pt x="205" y="125"/>
                  </a:lnTo>
                  <a:lnTo>
                    <a:pt x="193" y="136"/>
                  </a:lnTo>
                  <a:lnTo>
                    <a:pt x="183" y="150"/>
                  </a:lnTo>
                  <a:lnTo>
                    <a:pt x="162" y="176"/>
                  </a:lnTo>
                  <a:lnTo>
                    <a:pt x="162" y="176"/>
                  </a:lnTo>
                  <a:lnTo>
                    <a:pt x="123" y="223"/>
                  </a:lnTo>
                  <a:lnTo>
                    <a:pt x="83" y="270"/>
                  </a:lnTo>
                  <a:lnTo>
                    <a:pt x="44" y="318"/>
                  </a:lnTo>
                  <a:lnTo>
                    <a:pt x="25" y="342"/>
                  </a:lnTo>
                  <a:lnTo>
                    <a:pt x="7" y="366"/>
                  </a:lnTo>
                  <a:lnTo>
                    <a:pt x="7" y="366"/>
                  </a:lnTo>
                  <a:lnTo>
                    <a:pt x="6" y="367"/>
                  </a:lnTo>
                  <a:lnTo>
                    <a:pt x="6" y="367"/>
                  </a:lnTo>
                  <a:lnTo>
                    <a:pt x="4" y="369"/>
                  </a:lnTo>
                  <a:lnTo>
                    <a:pt x="1" y="370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0" y="378"/>
                  </a:lnTo>
                  <a:lnTo>
                    <a:pt x="1" y="379"/>
                  </a:lnTo>
                  <a:lnTo>
                    <a:pt x="5" y="381"/>
                  </a:lnTo>
                  <a:lnTo>
                    <a:pt x="7" y="380"/>
                  </a:lnTo>
                  <a:lnTo>
                    <a:pt x="10" y="379"/>
                  </a:lnTo>
                  <a:lnTo>
                    <a:pt x="10" y="379"/>
                  </a:lnTo>
                  <a:lnTo>
                    <a:pt x="27" y="354"/>
                  </a:lnTo>
                  <a:lnTo>
                    <a:pt x="47" y="330"/>
                  </a:lnTo>
                  <a:lnTo>
                    <a:pt x="86" y="282"/>
                  </a:lnTo>
                  <a:lnTo>
                    <a:pt x="126" y="236"/>
                  </a:lnTo>
                  <a:lnTo>
                    <a:pt x="146" y="212"/>
                  </a:lnTo>
                  <a:lnTo>
                    <a:pt x="164" y="188"/>
                  </a:lnTo>
                  <a:lnTo>
                    <a:pt x="164" y="188"/>
                  </a:lnTo>
                  <a:lnTo>
                    <a:pt x="175" y="176"/>
                  </a:lnTo>
                  <a:lnTo>
                    <a:pt x="185" y="163"/>
                  </a:lnTo>
                  <a:lnTo>
                    <a:pt x="206" y="140"/>
                  </a:lnTo>
                  <a:lnTo>
                    <a:pt x="227" y="118"/>
                  </a:lnTo>
                  <a:lnTo>
                    <a:pt x="249" y="95"/>
                  </a:lnTo>
                  <a:lnTo>
                    <a:pt x="249" y="95"/>
                  </a:lnTo>
                  <a:lnTo>
                    <a:pt x="257" y="84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91" y="44"/>
                  </a:lnTo>
                  <a:lnTo>
                    <a:pt x="298" y="35"/>
                  </a:lnTo>
                  <a:lnTo>
                    <a:pt x="298" y="35"/>
                  </a:lnTo>
                  <a:lnTo>
                    <a:pt x="302" y="28"/>
                  </a:lnTo>
                  <a:lnTo>
                    <a:pt x="305" y="21"/>
                  </a:lnTo>
                  <a:lnTo>
                    <a:pt x="308" y="14"/>
                  </a:lnTo>
                  <a:lnTo>
                    <a:pt x="313" y="9"/>
                  </a:lnTo>
                  <a:lnTo>
                    <a:pt x="313" y="9"/>
                  </a:lnTo>
                  <a:lnTo>
                    <a:pt x="314" y="7"/>
                  </a:lnTo>
                  <a:lnTo>
                    <a:pt x="314" y="5"/>
                  </a:lnTo>
                  <a:lnTo>
                    <a:pt x="314" y="4"/>
                  </a:lnTo>
                  <a:lnTo>
                    <a:pt x="313" y="1"/>
                  </a:lnTo>
                  <a:lnTo>
                    <a:pt x="311" y="0"/>
                  </a:lnTo>
                  <a:lnTo>
                    <a:pt x="310" y="0"/>
                  </a:lnTo>
                  <a:lnTo>
                    <a:pt x="308" y="0"/>
                  </a:lnTo>
                  <a:lnTo>
                    <a:pt x="306" y="1"/>
                  </a:lnTo>
                  <a:lnTo>
                    <a:pt x="30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8" name="Freeform 92"/>
            <p:cNvSpPr/>
            <p:nvPr/>
          </p:nvSpPr>
          <p:spPr bwMode="auto">
            <a:xfrm>
              <a:off x="4167188" y="4106863"/>
              <a:ext cx="238125" cy="276225"/>
            </a:xfrm>
            <a:custGeom>
              <a:avLst/>
              <a:gdLst/>
              <a:ahLst/>
              <a:cxnLst>
                <a:cxn ang="0">
                  <a:pos x="444" y="1"/>
                </a:cxn>
                <a:cxn ang="0">
                  <a:pos x="417" y="30"/>
                </a:cxn>
                <a:cxn ang="0">
                  <a:pos x="390" y="58"/>
                </a:cxn>
                <a:cxn ang="0">
                  <a:pos x="358" y="89"/>
                </a:cxn>
                <a:cxn ang="0">
                  <a:pos x="326" y="120"/>
                </a:cxn>
                <a:cxn ang="0">
                  <a:pos x="295" y="154"/>
                </a:cxn>
                <a:cxn ang="0">
                  <a:pos x="213" y="258"/>
                </a:cxn>
                <a:cxn ang="0">
                  <a:pos x="185" y="293"/>
                </a:cxn>
                <a:cxn ang="0">
                  <a:pos x="131" y="364"/>
                </a:cxn>
                <a:cxn ang="0">
                  <a:pos x="103" y="398"/>
                </a:cxn>
                <a:cxn ang="0">
                  <a:pos x="74" y="427"/>
                </a:cxn>
                <a:cxn ang="0">
                  <a:pos x="65" y="435"/>
                </a:cxn>
                <a:cxn ang="0">
                  <a:pos x="46" y="450"/>
                </a:cxn>
                <a:cxn ang="0">
                  <a:pos x="37" y="458"/>
                </a:cxn>
                <a:cxn ang="0">
                  <a:pos x="17" y="482"/>
                </a:cxn>
                <a:cxn ang="0">
                  <a:pos x="4" y="504"/>
                </a:cxn>
                <a:cxn ang="0">
                  <a:pos x="2" y="510"/>
                </a:cxn>
                <a:cxn ang="0">
                  <a:pos x="0" y="514"/>
                </a:cxn>
                <a:cxn ang="0">
                  <a:pos x="0" y="516"/>
                </a:cxn>
                <a:cxn ang="0">
                  <a:pos x="1" y="519"/>
                </a:cxn>
                <a:cxn ang="0">
                  <a:pos x="7" y="520"/>
                </a:cxn>
                <a:cxn ang="0">
                  <a:pos x="9" y="517"/>
                </a:cxn>
                <a:cxn ang="0">
                  <a:pos x="10" y="513"/>
                </a:cxn>
                <a:cxn ang="0">
                  <a:pos x="18" y="500"/>
                </a:cxn>
                <a:cxn ang="0">
                  <a:pos x="30" y="483"/>
                </a:cxn>
                <a:cxn ang="0">
                  <a:pos x="45" y="465"/>
                </a:cxn>
                <a:cxn ang="0">
                  <a:pos x="62" y="450"/>
                </a:cxn>
                <a:cxn ang="0">
                  <a:pos x="95" y="420"/>
                </a:cxn>
                <a:cxn ang="0">
                  <a:pos x="124" y="387"/>
                </a:cxn>
                <a:cxn ang="0">
                  <a:pos x="177" y="318"/>
                </a:cxn>
                <a:cxn ang="0">
                  <a:pos x="231" y="251"/>
                </a:cxn>
                <a:cxn ang="0">
                  <a:pos x="257" y="218"/>
                </a:cxn>
                <a:cxn ang="0">
                  <a:pos x="310" y="152"/>
                </a:cxn>
                <a:cxn ang="0">
                  <a:pos x="337" y="121"/>
                </a:cxn>
                <a:cxn ang="0">
                  <a:pos x="367" y="93"/>
                </a:cxn>
                <a:cxn ang="0">
                  <a:pos x="397" y="65"/>
                </a:cxn>
                <a:cxn ang="0">
                  <a:pos x="424" y="36"/>
                </a:cxn>
                <a:cxn ang="0">
                  <a:pos x="451" y="8"/>
                </a:cxn>
                <a:cxn ang="0">
                  <a:pos x="452" y="6"/>
                </a:cxn>
                <a:cxn ang="0">
                  <a:pos x="452" y="3"/>
                </a:cxn>
                <a:cxn ang="0">
                  <a:pos x="449" y="1"/>
                </a:cxn>
                <a:cxn ang="0">
                  <a:pos x="446" y="0"/>
                </a:cxn>
                <a:cxn ang="0">
                  <a:pos x="444" y="1"/>
                </a:cxn>
              </a:cxnLst>
              <a:rect l="0" t="0" r="r" b="b"/>
              <a:pathLst>
                <a:path w="452" h="521">
                  <a:moveTo>
                    <a:pt x="444" y="1"/>
                  </a:moveTo>
                  <a:lnTo>
                    <a:pt x="444" y="1"/>
                  </a:lnTo>
                  <a:lnTo>
                    <a:pt x="430" y="16"/>
                  </a:lnTo>
                  <a:lnTo>
                    <a:pt x="417" y="30"/>
                  </a:lnTo>
                  <a:lnTo>
                    <a:pt x="390" y="58"/>
                  </a:lnTo>
                  <a:lnTo>
                    <a:pt x="390" y="58"/>
                  </a:lnTo>
                  <a:lnTo>
                    <a:pt x="374" y="74"/>
                  </a:lnTo>
                  <a:lnTo>
                    <a:pt x="358" y="89"/>
                  </a:lnTo>
                  <a:lnTo>
                    <a:pt x="341" y="105"/>
                  </a:lnTo>
                  <a:lnTo>
                    <a:pt x="326" y="120"/>
                  </a:lnTo>
                  <a:lnTo>
                    <a:pt x="326" y="120"/>
                  </a:lnTo>
                  <a:lnTo>
                    <a:pt x="295" y="154"/>
                  </a:lnTo>
                  <a:lnTo>
                    <a:pt x="267" y="189"/>
                  </a:lnTo>
                  <a:lnTo>
                    <a:pt x="213" y="258"/>
                  </a:lnTo>
                  <a:lnTo>
                    <a:pt x="213" y="258"/>
                  </a:lnTo>
                  <a:lnTo>
                    <a:pt x="185" y="293"/>
                  </a:lnTo>
                  <a:lnTo>
                    <a:pt x="158" y="329"/>
                  </a:lnTo>
                  <a:lnTo>
                    <a:pt x="131" y="364"/>
                  </a:lnTo>
                  <a:lnTo>
                    <a:pt x="103" y="398"/>
                  </a:lnTo>
                  <a:lnTo>
                    <a:pt x="103" y="398"/>
                  </a:lnTo>
                  <a:lnTo>
                    <a:pt x="88" y="413"/>
                  </a:lnTo>
                  <a:lnTo>
                    <a:pt x="74" y="427"/>
                  </a:lnTo>
                  <a:lnTo>
                    <a:pt x="74" y="427"/>
                  </a:lnTo>
                  <a:lnTo>
                    <a:pt x="65" y="435"/>
                  </a:lnTo>
                  <a:lnTo>
                    <a:pt x="55" y="443"/>
                  </a:lnTo>
                  <a:lnTo>
                    <a:pt x="46" y="450"/>
                  </a:lnTo>
                  <a:lnTo>
                    <a:pt x="37" y="458"/>
                  </a:lnTo>
                  <a:lnTo>
                    <a:pt x="37" y="458"/>
                  </a:lnTo>
                  <a:lnTo>
                    <a:pt x="27" y="470"/>
                  </a:lnTo>
                  <a:lnTo>
                    <a:pt x="17" y="482"/>
                  </a:lnTo>
                  <a:lnTo>
                    <a:pt x="8" y="497"/>
                  </a:lnTo>
                  <a:lnTo>
                    <a:pt x="4" y="504"/>
                  </a:lnTo>
                  <a:lnTo>
                    <a:pt x="2" y="510"/>
                  </a:lnTo>
                  <a:lnTo>
                    <a:pt x="2" y="510"/>
                  </a:lnTo>
                  <a:lnTo>
                    <a:pt x="1" y="512"/>
                  </a:lnTo>
                  <a:lnTo>
                    <a:pt x="0" y="514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0" y="518"/>
                  </a:lnTo>
                  <a:lnTo>
                    <a:pt x="1" y="519"/>
                  </a:lnTo>
                  <a:lnTo>
                    <a:pt x="4" y="521"/>
                  </a:lnTo>
                  <a:lnTo>
                    <a:pt x="7" y="520"/>
                  </a:lnTo>
                  <a:lnTo>
                    <a:pt x="8" y="519"/>
                  </a:lnTo>
                  <a:lnTo>
                    <a:pt x="9" y="517"/>
                  </a:lnTo>
                  <a:lnTo>
                    <a:pt x="9" y="517"/>
                  </a:lnTo>
                  <a:lnTo>
                    <a:pt x="10" y="513"/>
                  </a:lnTo>
                  <a:lnTo>
                    <a:pt x="13" y="509"/>
                  </a:lnTo>
                  <a:lnTo>
                    <a:pt x="18" y="500"/>
                  </a:lnTo>
                  <a:lnTo>
                    <a:pt x="30" y="483"/>
                  </a:lnTo>
                  <a:lnTo>
                    <a:pt x="30" y="483"/>
                  </a:lnTo>
                  <a:lnTo>
                    <a:pt x="36" y="474"/>
                  </a:lnTo>
                  <a:lnTo>
                    <a:pt x="45" y="465"/>
                  </a:lnTo>
                  <a:lnTo>
                    <a:pt x="62" y="450"/>
                  </a:lnTo>
                  <a:lnTo>
                    <a:pt x="62" y="450"/>
                  </a:lnTo>
                  <a:lnTo>
                    <a:pt x="79" y="435"/>
                  </a:lnTo>
                  <a:lnTo>
                    <a:pt x="95" y="420"/>
                  </a:lnTo>
                  <a:lnTo>
                    <a:pt x="110" y="403"/>
                  </a:lnTo>
                  <a:lnTo>
                    <a:pt x="124" y="387"/>
                  </a:lnTo>
                  <a:lnTo>
                    <a:pt x="124" y="387"/>
                  </a:lnTo>
                  <a:lnTo>
                    <a:pt x="177" y="318"/>
                  </a:lnTo>
                  <a:lnTo>
                    <a:pt x="204" y="284"/>
                  </a:lnTo>
                  <a:lnTo>
                    <a:pt x="231" y="251"/>
                  </a:lnTo>
                  <a:lnTo>
                    <a:pt x="231" y="251"/>
                  </a:lnTo>
                  <a:lnTo>
                    <a:pt x="257" y="218"/>
                  </a:lnTo>
                  <a:lnTo>
                    <a:pt x="283" y="186"/>
                  </a:lnTo>
                  <a:lnTo>
                    <a:pt x="310" y="152"/>
                  </a:lnTo>
                  <a:lnTo>
                    <a:pt x="337" y="121"/>
                  </a:lnTo>
                  <a:lnTo>
                    <a:pt x="337" y="121"/>
                  </a:lnTo>
                  <a:lnTo>
                    <a:pt x="351" y="107"/>
                  </a:lnTo>
                  <a:lnTo>
                    <a:pt x="367" y="93"/>
                  </a:lnTo>
                  <a:lnTo>
                    <a:pt x="397" y="65"/>
                  </a:lnTo>
                  <a:lnTo>
                    <a:pt x="397" y="65"/>
                  </a:lnTo>
                  <a:lnTo>
                    <a:pt x="411" y="51"/>
                  </a:lnTo>
                  <a:lnTo>
                    <a:pt x="424" y="36"/>
                  </a:lnTo>
                  <a:lnTo>
                    <a:pt x="436" y="22"/>
                  </a:lnTo>
                  <a:lnTo>
                    <a:pt x="451" y="8"/>
                  </a:lnTo>
                  <a:lnTo>
                    <a:pt x="451" y="8"/>
                  </a:lnTo>
                  <a:lnTo>
                    <a:pt x="452" y="6"/>
                  </a:lnTo>
                  <a:lnTo>
                    <a:pt x="452" y="5"/>
                  </a:lnTo>
                  <a:lnTo>
                    <a:pt x="452" y="3"/>
                  </a:lnTo>
                  <a:lnTo>
                    <a:pt x="451" y="2"/>
                  </a:lnTo>
                  <a:lnTo>
                    <a:pt x="449" y="1"/>
                  </a:lnTo>
                  <a:lnTo>
                    <a:pt x="448" y="0"/>
                  </a:lnTo>
                  <a:lnTo>
                    <a:pt x="446" y="0"/>
                  </a:lnTo>
                  <a:lnTo>
                    <a:pt x="444" y="1"/>
                  </a:lnTo>
                  <a:lnTo>
                    <a:pt x="44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9" name="Freeform 93"/>
            <p:cNvSpPr/>
            <p:nvPr/>
          </p:nvSpPr>
          <p:spPr bwMode="auto">
            <a:xfrm>
              <a:off x="4414838" y="4344988"/>
              <a:ext cx="7938" cy="36513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7" y="20"/>
                </a:cxn>
                <a:cxn ang="0">
                  <a:pos x="5" y="35"/>
                </a:cxn>
                <a:cxn ang="0">
                  <a:pos x="5" y="35"/>
                </a:cxn>
                <a:cxn ang="0">
                  <a:pos x="2" y="50"/>
                </a:cxn>
                <a:cxn ang="0">
                  <a:pos x="0" y="64"/>
                </a:cxn>
                <a:cxn ang="0">
                  <a:pos x="0" y="64"/>
                </a:cxn>
                <a:cxn ang="0">
                  <a:pos x="1" y="66"/>
                </a:cxn>
                <a:cxn ang="0">
                  <a:pos x="1" y="67"/>
                </a:cxn>
                <a:cxn ang="0">
                  <a:pos x="3" y="68"/>
                </a:cxn>
                <a:cxn ang="0">
                  <a:pos x="5" y="68"/>
                </a:cxn>
                <a:cxn ang="0">
                  <a:pos x="6" y="68"/>
                </a:cxn>
                <a:cxn ang="0">
                  <a:pos x="8" y="67"/>
                </a:cxn>
                <a:cxn ang="0">
                  <a:pos x="9" y="6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2" y="49"/>
                </a:cxn>
                <a:cxn ang="0">
                  <a:pos x="15" y="34"/>
                </a:cxn>
                <a:cxn ang="0">
                  <a:pos x="15" y="34"/>
                </a:cxn>
                <a:cxn ang="0">
                  <a:pos x="16" y="27"/>
                </a:cxn>
                <a:cxn ang="0">
                  <a:pos x="16" y="20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5" y="1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8" y="2"/>
                </a:cxn>
                <a:cxn ang="0">
                  <a:pos x="7" y="4"/>
                </a:cxn>
                <a:cxn ang="0">
                  <a:pos x="7" y="4"/>
                </a:cxn>
              </a:cxnLst>
              <a:rect l="0" t="0" r="r" b="b"/>
              <a:pathLst>
                <a:path w="16" h="68">
                  <a:moveTo>
                    <a:pt x="7" y="4"/>
                  </a:moveTo>
                  <a:lnTo>
                    <a:pt x="7" y="4"/>
                  </a:lnTo>
                  <a:lnTo>
                    <a:pt x="7" y="20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2" y="5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1" y="66"/>
                  </a:lnTo>
                  <a:lnTo>
                    <a:pt x="1" y="67"/>
                  </a:lnTo>
                  <a:lnTo>
                    <a:pt x="3" y="68"/>
                  </a:lnTo>
                  <a:lnTo>
                    <a:pt x="5" y="68"/>
                  </a:lnTo>
                  <a:lnTo>
                    <a:pt x="6" y="68"/>
                  </a:lnTo>
                  <a:lnTo>
                    <a:pt x="8" y="67"/>
                  </a:lnTo>
                  <a:lnTo>
                    <a:pt x="9" y="6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2" y="49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27"/>
                  </a:lnTo>
                  <a:lnTo>
                    <a:pt x="16" y="2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0" name="Freeform 94"/>
            <p:cNvSpPr/>
            <p:nvPr/>
          </p:nvSpPr>
          <p:spPr bwMode="auto">
            <a:xfrm>
              <a:off x="4435475" y="4357688"/>
              <a:ext cx="7938" cy="34925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3" y="12"/>
                </a:cxn>
                <a:cxn ang="0">
                  <a:pos x="3" y="19"/>
                </a:cxn>
                <a:cxn ang="0">
                  <a:pos x="3" y="33"/>
                </a:cxn>
                <a:cxn ang="0">
                  <a:pos x="3" y="33"/>
                </a:cxn>
                <a:cxn ang="0">
                  <a:pos x="1" y="48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1" y="65"/>
                </a:cxn>
                <a:cxn ang="0">
                  <a:pos x="2" y="67"/>
                </a:cxn>
                <a:cxn ang="0">
                  <a:pos x="3" y="68"/>
                </a:cxn>
                <a:cxn ang="0">
                  <a:pos x="5" y="68"/>
                </a:cxn>
                <a:cxn ang="0">
                  <a:pos x="6" y="68"/>
                </a:cxn>
                <a:cxn ang="0">
                  <a:pos x="8" y="67"/>
                </a:cxn>
                <a:cxn ang="0">
                  <a:pos x="9" y="65"/>
                </a:cxn>
                <a:cxn ang="0">
                  <a:pos x="9" y="63"/>
                </a:cxn>
                <a:cxn ang="0">
                  <a:pos x="9" y="63"/>
                </a:cxn>
                <a:cxn ang="0">
                  <a:pos x="11" y="48"/>
                </a:cxn>
                <a:cxn ang="0">
                  <a:pos x="13" y="32"/>
                </a:cxn>
                <a:cxn ang="0">
                  <a:pos x="13" y="24"/>
                </a:cxn>
                <a:cxn ang="0">
                  <a:pos x="13" y="16"/>
                </a:cxn>
                <a:cxn ang="0">
                  <a:pos x="11" y="8"/>
                </a:cxn>
                <a:cxn ang="0">
                  <a:pos x="9" y="2"/>
                </a:cxn>
                <a:cxn ang="0">
                  <a:pos x="9" y="2"/>
                </a:cxn>
              </a:cxnLst>
              <a:rect l="0" t="0" r="r" b="b"/>
              <a:pathLst>
                <a:path w="13" h="68">
                  <a:moveTo>
                    <a:pt x="9" y="2"/>
                  </a:moveTo>
                  <a:lnTo>
                    <a:pt x="9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12"/>
                  </a:lnTo>
                  <a:lnTo>
                    <a:pt x="3" y="19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1" y="48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2" y="67"/>
                  </a:lnTo>
                  <a:lnTo>
                    <a:pt x="3" y="68"/>
                  </a:lnTo>
                  <a:lnTo>
                    <a:pt x="5" y="68"/>
                  </a:lnTo>
                  <a:lnTo>
                    <a:pt x="6" y="68"/>
                  </a:lnTo>
                  <a:lnTo>
                    <a:pt x="8" y="67"/>
                  </a:lnTo>
                  <a:lnTo>
                    <a:pt x="9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11" y="48"/>
                  </a:lnTo>
                  <a:lnTo>
                    <a:pt x="13" y="32"/>
                  </a:lnTo>
                  <a:lnTo>
                    <a:pt x="13" y="24"/>
                  </a:lnTo>
                  <a:lnTo>
                    <a:pt x="13" y="16"/>
                  </a:lnTo>
                  <a:lnTo>
                    <a:pt x="11" y="8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1" name="Freeform 95"/>
            <p:cNvSpPr/>
            <p:nvPr/>
          </p:nvSpPr>
          <p:spPr bwMode="auto">
            <a:xfrm>
              <a:off x="4449763" y="4370388"/>
              <a:ext cx="7938" cy="39688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3"/>
                </a:cxn>
                <a:cxn ang="0">
                  <a:pos x="4" y="19"/>
                </a:cxn>
                <a:cxn ang="0">
                  <a:pos x="2" y="36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70"/>
                </a:cxn>
                <a:cxn ang="0">
                  <a:pos x="1" y="72"/>
                </a:cxn>
                <a:cxn ang="0">
                  <a:pos x="2" y="72"/>
                </a:cxn>
                <a:cxn ang="0">
                  <a:pos x="4" y="73"/>
                </a:cxn>
                <a:cxn ang="0">
                  <a:pos x="6" y="72"/>
                </a:cxn>
                <a:cxn ang="0">
                  <a:pos x="7" y="72"/>
                </a:cxn>
                <a:cxn ang="0">
                  <a:pos x="8" y="70"/>
                </a:cxn>
                <a:cxn ang="0">
                  <a:pos x="9" y="68"/>
                </a:cxn>
                <a:cxn ang="0">
                  <a:pos x="9" y="68"/>
                </a:cxn>
                <a:cxn ang="0">
                  <a:pos x="11" y="37"/>
                </a:cxn>
                <a:cxn ang="0">
                  <a:pos x="13" y="21"/>
                </a:cxn>
                <a:cxn ang="0">
                  <a:pos x="15" y="6"/>
                </a:cxn>
                <a:cxn ang="0">
                  <a:pos x="15" y="6"/>
                </a:cxn>
                <a:cxn ang="0">
                  <a:pos x="15" y="4"/>
                </a:cxn>
                <a:cxn ang="0">
                  <a:pos x="15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1"/>
                </a:cxn>
                <a:cxn ang="0">
                  <a:pos x="7" y="3"/>
                </a:cxn>
                <a:cxn ang="0">
                  <a:pos x="7" y="3"/>
                </a:cxn>
              </a:cxnLst>
              <a:rect l="0" t="0" r="r" b="b"/>
              <a:pathLst>
                <a:path w="15" h="73">
                  <a:moveTo>
                    <a:pt x="7" y="3"/>
                  </a:moveTo>
                  <a:lnTo>
                    <a:pt x="7" y="3"/>
                  </a:lnTo>
                  <a:lnTo>
                    <a:pt x="4" y="19"/>
                  </a:lnTo>
                  <a:lnTo>
                    <a:pt x="2" y="3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1" y="72"/>
                  </a:lnTo>
                  <a:lnTo>
                    <a:pt x="2" y="72"/>
                  </a:lnTo>
                  <a:lnTo>
                    <a:pt x="4" y="73"/>
                  </a:lnTo>
                  <a:lnTo>
                    <a:pt x="6" y="72"/>
                  </a:lnTo>
                  <a:lnTo>
                    <a:pt x="7" y="72"/>
                  </a:lnTo>
                  <a:lnTo>
                    <a:pt x="8" y="70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11" y="37"/>
                  </a:lnTo>
                  <a:lnTo>
                    <a:pt x="13" y="21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2" name="Freeform 96"/>
            <p:cNvSpPr/>
            <p:nvPr/>
          </p:nvSpPr>
          <p:spPr bwMode="auto">
            <a:xfrm>
              <a:off x="4460875" y="4387850"/>
              <a:ext cx="9525" cy="36513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4"/>
                </a:cxn>
                <a:cxn ang="0">
                  <a:pos x="8" y="19"/>
                </a:cxn>
                <a:cxn ang="0">
                  <a:pos x="5" y="35"/>
                </a:cxn>
                <a:cxn ang="0">
                  <a:pos x="2" y="50"/>
                </a:cxn>
                <a:cxn ang="0">
                  <a:pos x="0" y="66"/>
                </a:cxn>
                <a:cxn ang="0">
                  <a:pos x="0" y="66"/>
                </a:cxn>
                <a:cxn ang="0">
                  <a:pos x="0" y="68"/>
                </a:cxn>
                <a:cxn ang="0">
                  <a:pos x="1" y="69"/>
                </a:cxn>
                <a:cxn ang="0">
                  <a:pos x="3" y="70"/>
                </a:cxn>
                <a:cxn ang="0">
                  <a:pos x="4" y="70"/>
                </a:cxn>
                <a:cxn ang="0">
                  <a:pos x="6" y="70"/>
                </a:cxn>
                <a:cxn ang="0">
                  <a:pos x="7" y="69"/>
                </a:cxn>
                <a:cxn ang="0">
                  <a:pos x="9" y="68"/>
                </a:cxn>
                <a:cxn ang="0">
                  <a:pos x="9" y="66"/>
                </a:cxn>
                <a:cxn ang="0">
                  <a:pos x="9" y="66"/>
                </a:cxn>
                <a:cxn ang="0">
                  <a:pos x="11" y="50"/>
                </a:cxn>
                <a:cxn ang="0">
                  <a:pos x="14" y="35"/>
                </a:cxn>
                <a:cxn ang="0">
                  <a:pos x="17" y="19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1"/>
                </a:cxn>
                <a:cxn ang="0">
                  <a:pos x="9" y="2"/>
                </a:cxn>
                <a:cxn ang="0">
                  <a:pos x="9" y="4"/>
                </a:cxn>
                <a:cxn ang="0">
                  <a:pos x="9" y="4"/>
                </a:cxn>
              </a:cxnLst>
              <a:rect l="0" t="0" r="r" b="b"/>
              <a:pathLst>
                <a:path w="18" h="70">
                  <a:moveTo>
                    <a:pt x="9" y="4"/>
                  </a:moveTo>
                  <a:lnTo>
                    <a:pt x="9" y="4"/>
                  </a:lnTo>
                  <a:lnTo>
                    <a:pt x="8" y="19"/>
                  </a:lnTo>
                  <a:lnTo>
                    <a:pt x="5" y="35"/>
                  </a:lnTo>
                  <a:lnTo>
                    <a:pt x="2" y="5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1" y="69"/>
                  </a:lnTo>
                  <a:lnTo>
                    <a:pt x="3" y="70"/>
                  </a:lnTo>
                  <a:lnTo>
                    <a:pt x="4" y="70"/>
                  </a:lnTo>
                  <a:lnTo>
                    <a:pt x="6" y="70"/>
                  </a:lnTo>
                  <a:lnTo>
                    <a:pt x="7" y="69"/>
                  </a:lnTo>
                  <a:lnTo>
                    <a:pt x="9" y="68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11" y="50"/>
                  </a:lnTo>
                  <a:lnTo>
                    <a:pt x="14" y="35"/>
                  </a:lnTo>
                  <a:lnTo>
                    <a:pt x="17" y="19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3" name="Freeform 97"/>
            <p:cNvSpPr/>
            <p:nvPr/>
          </p:nvSpPr>
          <p:spPr bwMode="auto">
            <a:xfrm>
              <a:off x="4471988" y="4397375"/>
              <a:ext cx="11113" cy="23813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1" y="5"/>
                </a:cxn>
                <a:cxn ang="0">
                  <a:pos x="8" y="9"/>
                </a:cxn>
                <a:cxn ang="0">
                  <a:pos x="6" y="13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3" y="22"/>
                </a:cxn>
                <a:cxn ang="0">
                  <a:pos x="2" y="28"/>
                </a:cxn>
                <a:cxn ang="0">
                  <a:pos x="0" y="34"/>
                </a:cxn>
                <a:cxn ang="0">
                  <a:pos x="0" y="39"/>
                </a:cxn>
                <a:cxn ang="0">
                  <a:pos x="0" y="39"/>
                </a:cxn>
                <a:cxn ang="0">
                  <a:pos x="0" y="41"/>
                </a:cxn>
                <a:cxn ang="0">
                  <a:pos x="1" y="42"/>
                </a:cxn>
                <a:cxn ang="0">
                  <a:pos x="2" y="43"/>
                </a:cxn>
                <a:cxn ang="0">
                  <a:pos x="4" y="43"/>
                </a:cxn>
                <a:cxn ang="0">
                  <a:pos x="7" y="43"/>
                </a:cxn>
                <a:cxn ang="0">
                  <a:pos x="8" y="42"/>
                </a:cxn>
                <a:cxn ang="0">
                  <a:pos x="9" y="41"/>
                </a:cxn>
                <a:cxn ang="0">
                  <a:pos x="10" y="39"/>
                </a:cxn>
                <a:cxn ang="0">
                  <a:pos x="10" y="39"/>
                </a:cxn>
                <a:cxn ang="0">
                  <a:pos x="11" y="30"/>
                </a:cxn>
                <a:cxn ang="0">
                  <a:pos x="13" y="23"/>
                </a:cxn>
                <a:cxn ang="0">
                  <a:pos x="13" y="23"/>
                </a:cxn>
                <a:cxn ang="0">
                  <a:pos x="15" y="16"/>
                </a:cxn>
                <a:cxn ang="0">
                  <a:pos x="17" y="12"/>
                </a:cxn>
                <a:cxn ang="0">
                  <a:pos x="19" y="10"/>
                </a:cxn>
                <a:cxn ang="0">
                  <a:pos x="19" y="10"/>
                </a:cxn>
                <a:cxn ang="0">
                  <a:pos x="20" y="8"/>
                </a:cxn>
                <a:cxn ang="0">
                  <a:pos x="21" y="7"/>
                </a:cxn>
                <a:cxn ang="0">
                  <a:pos x="21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1"/>
                </a:cxn>
                <a:cxn ang="0">
                  <a:pos x="14" y="1"/>
                </a:cxn>
              </a:cxnLst>
              <a:rect l="0" t="0" r="r" b="b"/>
              <a:pathLst>
                <a:path w="21" h="43">
                  <a:moveTo>
                    <a:pt x="14" y="1"/>
                  </a:moveTo>
                  <a:lnTo>
                    <a:pt x="14" y="1"/>
                  </a:lnTo>
                  <a:lnTo>
                    <a:pt x="11" y="5"/>
                  </a:lnTo>
                  <a:lnTo>
                    <a:pt x="8" y="9"/>
                  </a:lnTo>
                  <a:lnTo>
                    <a:pt x="6" y="1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22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3"/>
                  </a:lnTo>
                  <a:lnTo>
                    <a:pt x="4" y="43"/>
                  </a:lnTo>
                  <a:lnTo>
                    <a:pt x="7" y="43"/>
                  </a:lnTo>
                  <a:lnTo>
                    <a:pt x="8" y="42"/>
                  </a:lnTo>
                  <a:lnTo>
                    <a:pt x="9" y="41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1" y="30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5" y="16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4" name="Freeform 98"/>
            <p:cNvSpPr/>
            <p:nvPr/>
          </p:nvSpPr>
          <p:spPr bwMode="auto">
            <a:xfrm>
              <a:off x="4579938" y="4397375"/>
              <a:ext cx="12700" cy="44450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5"/>
                </a:cxn>
                <a:cxn ang="0">
                  <a:pos x="12" y="24"/>
                </a:cxn>
                <a:cxn ang="0">
                  <a:pos x="9" y="43"/>
                </a:cxn>
                <a:cxn ang="0">
                  <a:pos x="5" y="62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0" y="82"/>
                </a:cxn>
                <a:cxn ang="0">
                  <a:pos x="0" y="83"/>
                </a:cxn>
                <a:cxn ang="0">
                  <a:pos x="2" y="84"/>
                </a:cxn>
                <a:cxn ang="0">
                  <a:pos x="3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14" y="64"/>
                </a:cxn>
                <a:cxn ang="0">
                  <a:pos x="18" y="44"/>
                </a:cxn>
                <a:cxn ang="0">
                  <a:pos x="21" y="25"/>
                </a:cxn>
                <a:cxn ang="0">
                  <a:pos x="23" y="5"/>
                </a:cxn>
                <a:cxn ang="0">
                  <a:pos x="23" y="5"/>
                </a:cxn>
                <a:cxn ang="0">
                  <a:pos x="23" y="3"/>
                </a:cxn>
                <a:cxn ang="0">
                  <a:pos x="22" y="1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3"/>
                </a:cxn>
                <a:cxn ang="0">
                  <a:pos x="14" y="5"/>
                </a:cxn>
                <a:cxn ang="0">
                  <a:pos x="14" y="5"/>
                </a:cxn>
              </a:cxnLst>
              <a:rect l="0" t="0" r="r" b="b"/>
              <a:pathLst>
                <a:path w="23" h="85">
                  <a:moveTo>
                    <a:pt x="14" y="5"/>
                  </a:moveTo>
                  <a:lnTo>
                    <a:pt x="14" y="5"/>
                  </a:lnTo>
                  <a:lnTo>
                    <a:pt x="12" y="24"/>
                  </a:lnTo>
                  <a:lnTo>
                    <a:pt x="9" y="43"/>
                  </a:lnTo>
                  <a:lnTo>
                    <a:pt x="5" y="62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3"/>
                  </a:lnTo>
                  <a:lnTo>
                    <a:pt x="2" y="84"/>
                  </a:lnTo>
                  <a:lnTo>
                    <a:pt x="3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14" y="64"/>
                  </a:lnTo>
                  <a:lnTo>
                    <a:pt x="18" y="44"/>
                  </a:lnTo>
                  <a:lnTo>
                    <a:pt x="21" y="2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22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5" name="Freeform 99"/>
            <p:cNvSpPr/>
            <p:nvPr/>
          </p:nvSpPr>
          <p:spPr bwMode="auto">
            <a:xfrm>
              <a:off x="4600575" y="4379913"/>
              <a:ext cx="14288" cy="50800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6" y="14"/>
                </a:cxn>
                <a:cxn ang="0">
                  <a:pos x="14" y="23"/>
                </a:cxn>
                <a:cxn ang="0">
                  <a:pos x="12" y="33"/>
                </a:cxn>
                <a:cxn ang="0">
                  <a:pos x="10" y="44"/>
                </a:cxn>
                <a:cxn ang="0">
                  <a:pos x="10" y="44"/>
                </a:cxn>
                <a:cxn ang="0">
                  <a:pos x="5" y="67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91"/>
                </a:cxn>
                <a:cxn ang="0">
                  <a:pos x="1" y="92"/>
                </a:cxn>
                <a:cxn ang="0">
                  <a:pos x="3" y="95"/>
                </a:cxn>
                <a:cxn ang="0">
                  <a:pos x="5" y="96"/>
                </a:cxn>
                <a:cxn ang="0">
                  <a:pos x="7" y="95"/>
                </a:cxn>
                <a:cxn ang="0">
                  <a:pos x="8" y="93"/>
                </a:cxn>
                <a:cxn ang="0">
                  <a:pos x="9" y="91"/>
                </a:cxn>
                <a:cxn ang="0">
                  <a:pos x="9" y="91"/>
                </a:cxn>
                <a:cxn ang="0">
                  <a:pos x="13" y="69"/>
                </a:cxn>
                <a:cxn ang="0">
                  <a:pos x="20" y="47"/>
                </a:cxn>
                <a:cxn ang="0">
                  <a:pos x="20" y="47"/>
                </a:cxn>
                <a:cxn ang="0">
                  <a:pos x="22" y="36"/>
                </a:cxn>
                <a:cxn ang="0">
                  <a:pos x="24" y="26"/>
                </a:cxn>
                <a:cxn ang="0">
                  <a:pos x="25" y="16"/>
                </a:cxn>
                <a:cxn ang="0">
                  <a:pos x="28" y="6"/>
                </a:cxn>
                <a:cxn ang="0">
                  <a:pos x="28" y="6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8" h="96">
                  <a:moveTo>
                    <a:pt x="19" y="3"/>
                  </a:moveTo>
                  <a:lnTo>
                    <a:pt x="19" y="3"/>
                  </a:lnTo>
                  <a:lnTo>
                    <a:pt x="16" y="14"/>
                  </a:lnTo>
                  <a:lnTo>
                    <a:pt x="14" y="23"/>
                  </a:lnTo>
                  <a:lnTo>
                    <a:pt x="12" y="33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5" y="67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1"/>
                  </a:lnTo>
                  <a:lnTo>
                    <a:pt x="1" y="92"/>
                  </a:lnTo>
                  <a:lnTo>
                    <a:pt x="3" y="95"/>
                  </a:lnTo>
                  <a:lnTo>
                    <a:pt x="5" y="96"/>
                  </a:lnTo>
                  <a:lnTo>
                    <a:pt x="7" y="95"/>
                  </a:lnTo>
                  <a:lnTo>
                    <a:pt x="8" y="93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13" y="69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2" y="36"/>
                  </a:lnTo>
                  <a:lnTo>
                    <a:pt x="24" y="26"/>
                  </a:lnTo>
                  <a:lnTo>
                    <a:pt x="25" y="1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6" name="Freeform 100"/>
            <p:cNvSpPr/>
            <p:nvPr/>
          </p:nvSpPr>
          <p:spPr bwMode="auto">
            <a:xfrm>
              <a:off x="4619625" y="4370388"/>
              <a:ext cx="11113" cy="49213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3" y="4"/>
                </a:cxn>
                <a:cxn ang="0">
                  <a:pos x="12" y="13"/>
                </a:cxn>
                <a:cxn ang="0">
                  <a:pos x="9" y="21"/>
                </a:cxn>
                <a:cxn ang="0">
                  <a:pos x="8" y="31"/>
                </a:cxn>
                <a:cxn ang="0">
                  <a:pos x="7" y="40"/>
                </a:cxn>
                <a:cxn ang="0">
                  <a:pos x="7" y="40"/>
                </a:cxn>
                <a:cxn ang="0">
                  <a:pos x="7" y="51"/>
                </a:cxn>
                <a:cxn ang="0">
                  <a:pos x="5" y="63"/>
                </a:cxn>
                <a:cxn ang="0">
                  <a:pos x="1" y="86"/>
                </a:cxn>
                <a:cxn ang="0">
                  <a:pos x="1" y="86"/>
                </a:cxn>
                <a:cxn ang="0">
                  <a:pos x="0" y="88"/>
                </a:cxn>
                <a:cxn ang="0">
                  <a:pos x="1" y="90"/>
                </a:cxn>
                <a:cxn ang="0">
                  <a:pos x="2" y="91"/>
                </a:cxn>
                <a:cxn ang="0">
                  <a:pos x="4" y="92"/>
                </a:cxn>
                <a:cxn ang="0">
                  <a:pos x="6" y="92"/>
                </a:cxn>
                <a:cxn ang="0">
                  <a:pos x="7" y="92"/>
                </a:cxn>
                <a:cxn ang="0">
                  <a:pos x="9" y="91"/>
                </a:cxn>
                <a:cxn ang="0">
                  <a:pos x="9" y="89"/>
                </a:cxn>
                <a:cxn ang="0">
                  <a:pos x="9" y="89"/>
                </a:cxn>
                <a:cxn ang="0">
                  <a:pos x="15" y="69"/>
                </a:cxn>
                <a:cxn ang="0">
                  <a:pos x="17" y="60"/>
                </a:cxn>
                <a:cxn ang="0">
                  <a:pos x="17" y="49"/>
                </a:cxn>
                <a:cxn ang="0">
                  <a:pos x="17" y="49"/>
                </a:cxn>
                <a:cxn ang="0">
                  <a:pos x="18" y="38"/>
                </a:cxn>
                <a:cxn ang="0">
                  <a:pos x="19" y="27"/>
                </a:cxn>
                <a:cxn ang="0">
                  <a:pos x="21" y="15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1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3" y="4"/>
                </a:cxn>
              </a:cxnLst>
              <a:rect l="0" t="0" r="r" b="b"/>
              <a:pathLst>
                <a:path w="22" h="92">
                  <a:moveTo>
                    <a:pt x="13" y="4"/>
                  </a:moveTo>
                  <a:lnTo>
                    <a:pt x="13" y="4"/>
                  </a:lnTo>
                  <a:lnTo>
                    <a:pt x="12" y="13"/>
                  </a:lnTo>
                  <a:lnTo>
                    <a:pt x="9" y="21"/>
                  </a:lnTo>
                  <a:lnTo>
                    <a:pt x="8" y="31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51"/>
                  </a:lnTo>
                  <a:lnTo>
                    <a:pt x="5" y="63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0" y="88"/>
                  </a:lnTo>
                  <a:lnTo>
                    <a:pt x="1" y="90"/>
                  </a:lnTo>
                  <a:lnTo>
                    <a:pt x="2" y="91"/>
                  </a:lnTo>
                  <a:lnTo>
                    <a:pt x="4" y="92"/>
                  </a:lnTo>
                  <a:lnTo>
                    <a:pt x="6" y="92"/>
                  </a:lnTo>
                  <a:lnTo>
                    <a:pt x="7" y="92"/>
                  </a:lnTo>
                  <a:lnTo>
                    <a:pt x="9" y="91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15" y="69"/>
                  </a:lnTo>
                  <a:lnTo>
                    <a:pt x="17" y="60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8" y="38"/>
                  </a:lnTo>
                  <a:lnTo>
                    <a:pt x="19" y="27"/>
                  </a:lnTo>
                  <a:lnTo>
                    <a:pt x="21" y="1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7" name="Freeform 101"/>
            <p:cNvSpPr/>
            <p:nvPr/>
          </p:nvSpPr>
          <p:spPr bwMode="auto">
            <a:xfrm>
              <a:off x="4497388" y="4430713"/>
              <a:ext cx="23813" cy="5238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4" y="2"/>
                </a:cxn>
                <a:cxn ang="0">
                  <a:pos x="24" y="27"/>
                </a:cxn>
                <a:cxn ang="0">
                  <a:pos x="12" y="51"/>
                </a:cxn>
                <a:cxn ang="0">
                  <a:pos x="12" y="51"/>
                </a:cxn>
                <a:cxn ang="0">
                  <a:pos x="10" y="60"/>
                </a:cxn>
                <a:cxn ang="0">
                  <a:pos x="8" y="70"/>
                </a:cxn>
                <a:cxn ang="0">
                  <a:pos x="5" y="79"/>
                </a:cxn>
                <a:cxn ang="0">
                  <a:pos x="4" y="84"/>
                </a:cxn>
                <a:cxn ang="0">
                  <a:pos x="2" y="88"/>
                </a:cxn>
                <a:cxn ang="0">
                  <a:pos x="2" y="88"/>
                </a:cxn>
                <a:cxn ang="0">
                  <a:pos x="0" y="90"/>
                </a:cxn>
                <a:cxn ang="0">
                  <a:pos x="0" y="93"/>
                </a:cxn>
                <a:cxn ang="0">
                  <a:pos x="1" y="98"/>
                </a:cxn>
                <a:cxn ang="0">
                  <a:pos x="1" y="98"/>
                </a:cxn>
                <a:cxn ang="0">
                  <a:pos x="2" y="100"/>
                </a:cxn>
                <a:cxn ang="0">
                  <a:pos x="3" y="101"/>
                </a:cxn>
                <a:cxn ang="0">
                  <a:pos x="5" y="101"/>
                </a:cxn>
                <a:cxn ang="0">
                  <a:pos x="7" y="101"/>
                </a:cxn>
                <a:cxn ang="0">
                  <a:pos x="8" y="100"/>
                </a:cxn>
                <a:cxn ang="0">
                  <a:pos x="9" y="99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5" y="81"/>
                </a:cxn>
                <a:cxn ang="0">
                  <a:pos x="15" y="81"/>
                </a:cxn>
                <a:cxn ang="0">
                  <a:pos x="18" y="67"/>
                </a:cxn>
                <a:cxn ang="0">
                  <a:pos x="22" y="53"/>
                </a:cxn>
                <a:cxn ang="0">
                  <a:pos x="22" y="53"/>
                </a:cxn>
                <a:cxn ang="0">
                  <a:pos x="32" y="30"/>
                </a:cxn>
                <a:cxn ang="0">
                  <a:pos x="43" y="6"/>
                </a:cxn>
                <a:cxn ang="0">
                  <a:pos x="43" y="6"/>
                </a:cxn>
                <a:cxn ang="0">
                  <a:pos x="44" y="5"/>
                </a:cxn>
                <a:cxn ang="0">
                  <a:pos x="43" y="3"/>
                </a:cxn>
                <a:cxn ang="0">
                  <a:pos x="40" y="0"/>
                </a:cxn>
                <a:cxn ang="0">
                  <a:pos x="39" y="0"/>
                </a:cxn>
                <a:cxn ang="0">
                  <a:pos x="37" y="0"/>
                </a:cxn>
                <a:cxn ang="0">
                  <a:pos x="36" y="0"/>
                </a:cxn>
                <a:cxn ang="0">
                  <a:pos x="34" y="2"/>
                </a:cxn>
                <a:cxn ang="0">
                  <a:pos x="34" y="2"/>
                </a:cxn>
              </a:cxnLst>
              <a:rect l="0" t="0" r="r" b="b"/>
              <a:pathLst>
                <a:path w="44" h="101">
                  <a:moveTo>
                    <a:pt x="34" y="2"/>
                  </a:moveTo>
                  <a:lnTo>
                    <a:pt x="34" y="2"/>
                  </a:lnTo>
                  <a:lnTo>
                    <a:pt x="24" y="27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0" y="60"/>
                  </a:lnTo>
                  <a:lnTo>
                    <a:pt x="8" y="70"/>
                  </a:lnTo>
                  <a:lnTo>
                    <a:pt x="5" y="79"/>
                  </a:lnTo>
                  <a:lnTo>
                    <a:pt x="4" y="84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2" y="100"/>
                  </a:lnTo>
                  <a:lnTo>
                    <a:pt x="3" y="101"/>
                  </a:lnTo>
                  <a:lnTo>
                    <a:pt x="5" y="101"/>
                  </a:lnTo>
                  <a:lnTo>
                    <a:pt x="7" y="101"/>
                  </a:lnTo>
                  <a:lnTo>
                    <a:pt x="8" y="100"/>
                  </a:lnTo>
                  <a:lnTo>
                    <a:pt x="9" y="99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8" y="67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32" y="30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4" y="5"/>
                  </a:lnTo>
                  <a:lnTo>
                    <a:pt x="43" y="3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8" name="Freeform 102"/>
            <p:cNvSpPr/>
            <p:nvPr/>
          </p:nvSpPr>
          <p:spPr bwMode="auto">
            <a:xfrm>
              <a:off x="4510088" y="4427538"/>
              <a:ext cx="26988" cy="58738"/>
            </a:xfrm>
            <a:custGeom>
              <a:avLst/>
              <a:gdLst/>
              <a:ahLst/>
              <a:cxnLst>
                <a:cxn ang="0">
                  <a:pos x="42" y="2"/>
                </a:cxn>
                <a:cxn ang="0">
                  <a:pos x="42" y="2"/>
                </a:cxn>
                <a:cxn ang="0">
                  <a:pos x="24" y="47"/>
                </a:cxn>
                <a:cxn ang="0">
                  <a:pos x="24" y="47"/>
                </a:cxn>
                <a:cxn ang="0">
                  <a:pos x="20" y="59"/>
                </a:cxn>
                <a:cxn ang="0">
                  <a:pos x="15" y="73"/>
                </a:cxn>
                <a:cxn ang="0">
                  <a:pos x="15" y="73"/>
                </a:cxn>
                <a:cxn ang="0">
                  <a:pos x="11" y="83"/>
                </a:cxn>
                <a:cxn ang="0">
                  <a:pos x="4" y="99"/>
                </a:cxn>
                <a:cxn ang="0">
                  <a:pos x="4" y="99"/>
                </a:cxn>
                <a:cxn ang="0">
                  <a:pos x="3" y="100"/>
                </a:cxn>
                <a:cxn ang="0">
                  <a:pos x="2" y="101"/>
                </a:cxn>
                <a:cxn ang="0">
                  <a:pos x="2" y="101"/>
                </a:cxn>
                <a:cxn ang="0">
                  <a:pos x="1" y="104"/>
                </a:cxn>
                <a:cxn ang="0">
                  <a:pos x="1" y="104"/>
                </a:cxn>
                <a:cxn ang="0">
                  <a:pos x="0" y="106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2" y="111"/>
                </a:cxn>
                <a:cxn ang="0">
                  <a:pos x="4" y="112"/>
                </a:cxn>
                <a:cxn ang="0">
                  <a:pos x="5" y="112"/>
                </a:cxn>
                <a:cxn ang="0">
                  <a:pos x="7" y="111"/>
                </a:cxn>
                <a:cxn ang="0">
                  <a:pos x="7" y="111"/>
                </a:cxn>
                <a:cxn ang="0">
                  <a:pos x="10" y="107"/>
                </a:cxn>
                <a:cxn ang="0">
                  <a:pos x="13" y="103"/>
                </a:cxn>
                <a:cxn ang="0">
                  <a:pos x="17" y="95"/>
                </a:cxn>
                <a:cxn ang="0">
                  <a:pos x="25" y="75"/>
                </a:cxn>
                <a:cxn ang="0">
                  <a:pos x="25" y="75"/>
                </a:cxn>
                <a:cxn ang="0">
                  <a:pos x="37" y="42"/>
                </a:cxn>
                <a:cxn ang="0">
                  <a:pos x="43" y="24"/>
                </a:cxn>
                <a:cxn ang="0">
                  <a:pos x="51" y="8"/>
                </a:cxn>
                <a:cxn ang="0">
                  <a:pos x="51" y="8"/>
                </a:cxn>
                <a:cxn ang="0">
                  <a:pos x="52" y="6"/>
                </a:cxn>
                <a:cxn ang="0">
                  <a:pos x="51" y="3"/>
                </a:cxn>
                <a:cxn ang="0">
                  <a:pos x="49" y="1"/>
                </a:cxn>
                <a:cxn ang="0">
                  <a:pos x="48" y="0"/>
                </a:cxn>
                <a:cxn ang="0">
                  <a:pos x="45" y="0"/>
                </a:cxn>
                <a:cxn ang="0">
                  <a:pos x="43" y="1"/>
                </a:cxn>
                <a:cxn ang="0">
                  <a:pos x="42" y="2"/>
                </a:cxn>
                <a:cxn ang="0">
                  <a:pos x="42" y="2"/>
                </a:cxn>
              </a:cxnLst>
              <a:rect l="0" t="0" r="r" b="b"/>
              <a:pathLst>
                <a:path w="52" h="112">
                  <a:moveTo>
                    <a:pt x="42" y="2"/>
                  </a:moveTo>
                  <a:lnTo>
                    <a:pt x="42" y="2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0" y="59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1" y="83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3" y="100"/>
                  </a:lnTo>
                  <a:lnTo>
                    <a:pt x="2" y="101"/>
                  </a:lnTo>
                  <a:lnTo>
                    <a:pt x="2" y="101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2" y="111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10" y="107"/>
                  </a:lnTo>
                  <a:lnTo>
                    <a:pt x="13" y="103"/>
                  </a:lnTo>
                  <a:lnTo>
                    <a:pt x="17" y="9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37" y="42"/>
                  </a:lnTo>
                  <a:lnTo>
                    <a:pt x="43" y="24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2" y="6"/>
                  </a:lnTo>
                  <a:lnTo>
                    <a:pt x="51" y="3"/>
                  </a:lnTo>
                  <a:lnTo>
                    <a:pt x="49" y="1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9" name="Freeform 103"/>
            <p:cNvSpPr/>
            <p:nvPr/>
          </p:nvSpPr>
          <p:spPr bwMode="auto">
            <a:xfrm>
              <a:off x="4521200" y="4430713"/>
              <a:ext cx="30163" cy="61913"/>
            </a:xfrm>
            <a:custGeom>
              <a:avLst/>
              <a:gdLst/>
              <a:ahLst/>
              <a:cxnLst>
                <a:cxn ang="0">
                  <a:pos x="56" y="2"/>
                </a:cxn>
                <a:cxn ang="0">
                  <a:pos x="56" y="2"/>
                </a:cxn>
                <a:cxn ang="0">
                  <a:pos x="55" y="0"/>
                </a:cxn>
                <a:cxn ang="0">
                  <a:pos x="52" y="0"/>
                </a:cxn>
                <a:cxn ang="0">
                  <a:pos x="51" y="0"/>
                </a:cxn>
                <a:cxn ang="0">
                  <a:pos x="49" y="0"/>
                </a:cxn>
                <a:cxn ang="0">
                  <a:pos x="48" y="2"/>
                </a:cxn>
                <a:cxn ang="0">
                  <a:pos x="47" y="3"/>
                </a:cxn>
                <a:cxn ang="0">
                  <a:pos x="47" y="5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9"/>
                </a:cxn>
                <a:cxn ang="0">
                  <a:pos x="47" y="13"/>
                </a:cxn>
                <a:cxn ang="0">
                  <a:pos x="42" y="24"/>
                </a:cxn>
                <a:cxn ang="0">
                  <a:pos x="32" y="43"/>
                </a:cxn>
                <a:cxn ang="0">
                  <a:pos x="32" y="43"/>
                </a:cxn>
                <a:cxn ang="0">
                  <a:pos x="17" y="78"/>
                </a:cxn>
                <a:cxn ang="0">
                  <a:pos x="10" y="95"/>
                </a:cxn>
                <a:cxn ang="0">
                  <a:pos x="6" y="103"/>
                </a:cxn>
                <a:cxn ang="0">
                  <a:pos x="1" y="110"/>
                </a:cxn>
                <a:cxn ang="0">
                  <a:pos x="1" y="110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5" y="118"/>
                </a:cxn>
                <a:cxn ang="0">
                  <a:pos x="7" y="117"/>
                </a:cxn>
                <a:cxn ang="0">
                  <a:pos x="9" y="116"/>
                </a:cxn>
                <a:cxn ang="0">
                  <a:pos x="9" y="116"/>
                </a:cxn>
                <a:cxn ang="0">
                  <a:pos x="14" y="107"/>
                </a:cxn>
                <a:cxn ang="0">
                  <a:pos x="19" y="98"/>
                </a:cxn>
                <a:cxn ang="0">
                  <a:pos x="28" y="79"/>
                </a:cxn>
                <a:cxn ang="0">
                  <a:pos x="35" y="60"/>
                </a:cxn>
                <a:cxn ang="0">
                  <a:pos x="43" y="41"/>
                </a:cxn>
                <a:cxn ang="0">
                  <a:pos x="43" y="41"/>
                </a:cxn>
                <a:cxn ang="0">
                  <a:pos x="47" y="33"/>
                </a:cxn>
                <a:cxn ang="0">
                  <a:pos x="53" y="21"/>
                </a:cxn>
                <a:cxn ang="0">
                  <a:pos x="56" y="16"/>
                </a:cxn>
                <a:cxn ang="0">
                  <a:pos x="58" y="11"/>
                </a:cxn>
                <a:cxn ang="0">
                  <a:pos x="58" y="6"/>
                </a:cxn>
                <a:cxn ang="0">
                  <a:pos x="56" y="2"/>
                </a:cxn>
                <a:cxn ang="0">
                  <a:pos x="56" y="2"/>
                </a:cxn>
              </a:cxnLst>
              <a:rect l="0" t="0" r="r" b="b"/>
              <a:pathLst>
                <a:path w="58" h="118">
                  <a:moveTo>
                    <a:pt x="56" y="2"/>
                  </a:moveTo>
                  <a:lnTo>
                    <a:pt x="56" y="2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8" y="2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47" y="13"/>
                  </a:lnTo>
                  <a:lnTo>
                    <a:pt x="42" y="24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17" y="78"/>
                  </a:lnTo>
                  <a:lnTo>
                    <a:pt x="10" y="95"/>
                  </a:lnTo>
                  <a:lnTo>
                    <a:pt x="6" y="103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5" y="118"/>
                  </a:lnTo>
                  <a:lnTo>
                    <a:pt x="7" y="117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14" y="107"/>
                  </a:lnTo>
                  <a:lnTo>
                    <a:pt x="19" y="98"/>
                  </a:lnTo>
                  <a:lnTo>
                    <a:pt x="28" y="79"/>
                  </a:lnTo>
                  <a:lnTo>
                    <a:pt x="35" y="60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7" y="33"/>
                  </a:lnTo>
                  <a:lnTo>
                    <a:pt x="53" y="21"/>
                  </a:lnTo>
                  <a:lnTo>
                    <a:pt x="56" y="16"/>
                  </a:lnTo>
                  <a:lnTo>
                    <a:pt x="58" y="11"/>
                  </a:lnTo>
                  <a:lnTo>
                    <a:pt x="58" y="6"/>
                  </a:lnTo>
                  <a:lnTo>
                    <a:pt x="56" y="2"/>
                  </a:lnTo>
                  <a:lnTo>
                    <a:pt x="5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0" name="Freeform 104"/>
            <p:cNvSpPr/>
            <p:nvPr/>
          </p:nvSpPr>
          <p:spPr bwMode="auto">
            <a:xfrm>
              <a:off x="4533900" y="4437063"/>
              <a:ext cx="25400" cy="63500"/>
            </a:xfrm>
            <a:custGeom>
              <a:avLst/>
              <a:gdLst/>
              <a:ahLst/>
              <a:cxnLst>
                <a:cxn ang="0">
                  <a:pos x="39" y="4"/>
                </a:cxn>
                <a:cxn ang="0">
                  <a:pos x="39" y="4"/>
                </a:cxn>
                <a:cxn ang="0">
                  <a:pos x="37" y="19"/>
                </a:cxn>
                <a:cxn ang="0">
                  <a:pos x="33" y="32"/>
                </a:cxn>
                <a:cxn ang="0">
                  <a:pos x="28" y="47"/>
                </a:cxn>
                <a:cxn ang="0">
                  <a:pos x="23" y="60"/>
                </a:cxn>
                <a:cxn ang="0">
                  <a:pos x="12" y="88"/>
                </a:cxn>
                <a:cxn ang="0">
                  <a:pos x="0" y="115"/>
                </a:cxn>
                <a:cxn ang="0">
                  <a:pos x="0" y="115"/>
                </a:cxn>
                <a:cxn ang="0">
                  <a:pos x="0" y="117"/>
                </a:cxn>
                <a:cxn ang="0">
                  <a:pos x="2" y="118"/>
                </a:cxn>
                <a:cxn ang="0">
                  <a:pos x="3" y="119"/>
                </a:cxn>
                <a:cxn ang="0">
                  <a:pos x="4" y="120"/>
                </a:cxn>
                <a:cxn ang="0">
                  <a:pos x="6" y="120"/>
                </a:cxn>
                <a:cxn ang="0">
                  <a:pos x="8" y="120"/>
                </a:cxn>
                <a:cxn ang="0">
                  <a:pos x="9" y="119"/>
                </a:cxn>
                <a:cxn ang="0">
                  <a:pos x="10" y="117"/>
                </a:cxn>
                <a:cxn ang="0">
                  <a:pos x="10" y="117"/>
                </a:cxn>
                <a:cxn ang="0">
                  <a:pos x="21" y="89"/>
                </a:cxn>
                <a:cxn ang="0">
                  <a:pos x="33" y="61"/>
                </a:cxn>
                <a:cxn ang="0">
                  <a:pos x="38" y="48"/>
                </a:cxn>
                <a:cxn ang="0">
                  <a:pos x="42" y="33"/>
                </a:cxn>
                <a:cxn ang="0">
                  <a:pos x="46" y="19"/>
                </a:cxn>
                <a:cxn ang="0">
                  <a:pos x="48" y="4"/>
                </a:cxn>
                <a:cxn ang="0">
                  <a:pos x="48" y="4"/>
                </a:cxn>
                <a:cxn ang="0">
                  <a:pos x="48" y="2"/>
                </a:cxn>
                <a:cxn ang="0">
                  <a:pos x="47" y="1"/>
                </a:cxn>
                <a:cxn ang="0">
                  <a:pos x="46" y="0"/>
                </a:cxn>
                <a:cxn ang="0">
                  <a:pos x="44" y="0"/>
                </a:cxn>
                <a:cxn ang="0">
                  <a:pos x="41" y="1"/>
                </a:cxn>
                <a:cxn ang="0">
                  <a:pos x="40" y="2"/>
                </a:cxn>
                <a:cxn ang="0">
                  <a:pos x="39" y="4"/>
                </a:cxn>
                <a:cxn ang="0">
                  <a:pos x="39" y="4"/>
                </a:cxn>
              </a:cxnLst>
              <a:rect l="0" t="0" r="r" b="b"/>
              <a:pathLst>
                <a:path w="48" h="120">
                  <a:moveTo>
                    <a:pt x="39" y="4"/>
                  </a:moveTo>
                  <a:lnTo>
                    <a:pt x="39" y="4"/>
                  </a:lnTo>
                  <a:lnTo>
                    <a:pt x="37" y="19"/>
                  </a:lnTo>
                  <a:lnTo>
                    <a:pt x="33" y="32"/>
                  </a:lnTo>
                  <a:lnTo>
                    <a:pt x="28" y="47"/>
                  </a:lnTo>
                  <a:lnTo>
                    <a:pt x="23" y="60"/>
                  </a:lnTo>
                  <a:lnTo>
                    <a:pt x="12" y="88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7"/>
                  </a:lnTo>
                  <a:lnTo>
                    <a:pt x="2" y="118"/>
                  </a:lnTo>
                  <a:lnTo>
                    <a:pt x="3" y="119"/>
                  </a:lnTo>
                  <a:lnTo>
                    <a:pt x="4" y="120"/>
                  </a:lnTo>
                  <a:lnTo>
                    <a:pt x="6" y="120"/>
                  </a:lnTo>
                  <a:lnTo>
                    <a:pt x="8" y="120"/>
                  </a:lnTo>
                  <a:lnTo>
                    <a:pt x="9" y="119"/>
                  </a:lnTo>
                  <a:lnTo>
                    <a:pt x="10" y="117"/>
                  </a:lnTo>
                  <a:lnTo>
                    <a:pt x="10" y="117"/>
                  </a:lnTo>
                  <a:lnTo>
                    <a:pt x="21" y="89"/>
                  </a:lnTo>
                  <a:lnTo>
                    <a:pt x="33" y="61"/>
                  </a:lnTo>
                  <a:lnTo>
                    <a:pt x="38" y="48"/>
                  </a:lnTo>
                  <a:lnTo>
                    <a:pt x="42" y="33"/>
                  </a:lnTo>
                  <a:lnTo>
                    <a:pt x="46" y="19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2"/>
                  </a:lnTo>
                  <a:lnTo>
                    <a:pt x="47" y="1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40" y="2"/>
                  </a:lnTo>
                  <a:lnTo>
                    <a:pt x="39" y="4"/>
                  </a:lnTo>
                  <a:lnTo>
                    <a:pt x="3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1" name="Freeform 105"/>
            <p:cNvSpPr/>
            <p:nvPr/>
          </p:nvSpPr>
          <p:spPr bwMode="auto">
            <a:xfrm>
              <a:off x="4400550" y="4497388"/>
              <a:ext cx="34925" cy="55563"/>
            </a:xfrm>
            <a:custGeom>
              <a:avLst/>
              <a:gdLst/>
              <a:ahLst/>
              <a:cxnLst>
                <a:cxn ang="0">
                  <a:pos x="57" y="5"/>
                </a:cxn>
                <a:cxn ang="0">
                  <a:pos x="57" y="5"/>
                </a:cxn>
                <a:cxn ang="0">
                  <a:pos x="56" y="10"/>
                </a:cxn>
                <a:cxn ang="0">
                  <a:pos x="53" y="16"/>
                </a:cxn>
                <a:cxn ang="0">
                  <a:pos x="48" y="25"/>
                </a:cxn>
                <a:cxn ang="0">
                  <a:pos x="42" y="34"/>
                </a:cxn>
                <a:cxn ang="0">
                  <a:pos x="40" y="39"/>
                </a:cxn>
                <a:cxn ang="0">
                  <a:pos x="38" y="45"/>
                </a:cxn>
                <a:cxn ang="0">
                  <a:pos x="38" y="45"/>
                </a:cxn>
                <a:cxn ang="0">
                  <a:pos x="35" y="52"/>
                </a:cxn>
                <a:cxn ang="0">
                  <a:pos x="32" y="59"/>
                </a:cxn>
                <a:cxn ang="0">
                  <a:pos x="22" y="73"/>
                </a:cxn>
                <a:cxn ang="0">
                  <a:pos x="12" y="85"/>
                </a:cxn>
                <a:cxn ang="0">
                  <a:pos x="1" y="96"/>
                </a:cxn>
                <a:cxn ang="0">
                  <a:pos x="1" y="96"/>
                </a:cxn>
                <a:cxn ang="0">
                  <a:pos x="0" y="98"/>
                </a:cxn>
                <a:cxn ang="0">
                  <a:pos x="0" y="101"/>
                </a:cxn>
                <a:cxn ang="0">
                  <a:pos x="0" y="102"/>
                </a:cxn>
                <a:cxn ang="0">
                  <a:pos x="1" y="104"/>
                </a:cxn>
                <a:cxn ang="0">
                  <a:pos x="2" y="105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4"/>
                </a:cxn>
                <a:cxn ang="0">
                  <a:pos x="7" y="104"/>
                </a:cxn>
                <a:cxn ang="0">
                  <a:pos x="18" y="92"/>
                </a:cxn>
                <a:cxn ang="0">
                  <a:pos x="31" y="79"/>
                </a:cxn>
                <a:cxn ang="0">
                  <a:pos x="36" y="73"/>
                </a:cxn>
                <a:cxn ang="0">
                  <a:pos x="40" y="65"/>
                </a:cxn>
                <a:cxn ang="0">
                  <a:pos x="44" y="58"/>
                </a:cxn>
                <a:cxn ang="0">
                  <a:pos x="46" y="51"/>
                </a:cxn>
                <a:cxn ang="0">
                  <a:pos x="46" y="51"/>
                </a:cxn>
                <a:cxn ang="0">
                  <a:pos x="48" y="45"/>
                </a:cxn>
                <a:cxn ang="0">
                  <a:pos x="51" y="38"/>
                </a:cxn>
                <a:cxn ang="0">
                  <a:pos x="58" y="28"/>
                </a:cxn>
                <a:cxn ang="0">
                  <a:pos x="63" y="17"/>
                </a:cxn>
                <a:cxn ang="0">
                  <a:pos x="65" y="10"/>
                </a:cxn>
                <a:cxn ang="0">
                  <a:pos x="66" y="5"/>
                </a:cxn>
                <a:cxn ang="0">
                  <a:pos x="66" y="5"/>
                </a:cxn>
                <a:cxn ang="0">
                  <a:pos x="66" y="3"/>
                </a:cxn>
                <a:cxn ang="0">
                  <a:pos x="65" y="1"/>
                </a:cxn>
                <a:cxn ang="0">
                  <a:pos x="64" y="0"/>
                </a:cxn>
                <a:cxn ang="0">
                  <a:pos x="62" y="0"/>
                </a:cxn>
                <a:cxn ang="0">
                  <a:pos x="59" y="1"/>
                </a:cxn>
                <a:cxn ang="0">
                  <a:pos x="57" y="3"/>
                </a:cxn>
                <a:cxn ang="0">
                  <a:pos x="57" y="5"/>
                </a:cxn>
                <a:cxn ang="0">
                  <a:pos x="57" y="5"/>
                </a:cxn>
              </a:cxnLst>
              <a:rect l="0" t="0" r="r" b="b"/>
              <a:pathLst>
                <a:path w="66" h="105">
                  <a:moveTo>
                    <a:pt x="57" y="5"/>
                  </a:moveTo>
                  <a:lnTo>
                    <a:pt x="57" y="5"/>
                  </a:lnTo>
                  <a:lnTo>
                    <a:pt x="56" y="10"/>
                  </a:lnTo>
                  <a:lnTo>
                    <a:pt x="53" y="16"/>
                  </a:lnTo>
                  <a:lnTo>
                    <a:pt x="48" y="25"/>
                  </a:lnTo>
                  <a:lnTo>
                    <a:pt x="42" y="34"/>
                  </a:lnTo>
                  <a:lnTo>
                    <a:pt x="40" y="39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5" y="52"/>
                  </a:lnTo>
                  <a:lnTo>
                    <a:pt x="32" y="59"/>
                  </a:lnTo>
                  <a:lnTo>
                    <a:pt x="22" y="73"/>
                  </a:lnTo>
                  <a:lnTo>
                    <a:pt x="12" y="85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0" y="98"/>
                  </a:lnTo>
                  <a:lnTo>
                    <a:pt x="0" y="101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18" y="92"/>
                  </a:lnTo>
                  <a:lnTo>
                    <a:pt x="31" y="79"/>
                  </a:lnTo>
                  <a:lnTo>
                    <a:pt x="36" y="73"/>
                  </a:lnTo>
                  <a:lnTo>
                    <a:pt x="40" y="65"/>
                  </a:lnTo>
                  <a:lnTo>
                    <a:pt x="44" y="58"/>
                  </a:lnTo>
                  <a:lnTo>
                    <a:pt x="46" y="51"/>
                  </a:lnTo>
                  <a:lnTo>
                    <a:pt x="46" y="51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8" y="28"/>
                  </a:lnTo>
                  <a:lnTo>
                    <a:pt x="63" y="17"/>
                  </a:lnTo>
                  <a:lnTo>
                    <a:pt x="65" y="10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6" y="3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62" y="0"/>
                  </a:lnTo>
                  <a:lnTo>
                    <a:pt x="59" y="1"/>
                  </a:lnTo>
                  <a:lnTo>
                    <a:pt x="57" y="3"/>
                  </a:lnTo>
                  <a:lnTo>
                    <a:pt x="57" y="5"/>
                  </a:lnTo>
                  <a:lnTo>
                    <a:pt x="57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2" name="Freeform 106"/>
            <p:cNvSpPr/>
            <p:nvPr/>
          </p:nvSpPr>
          <p:spPr bwMode="auto">
            <a:xfrm>
              <a:off x="4433888" y="4530725"/>
              <a:ext cx="23813" cy="34925"/>
            </a:xfrm>
            <a:custGeom>
              <a:avLst/>
              <a:gdLst/>
              <a:ahLst/>
              <a:cxnLst>
                <a:cxn ang="0">
                  <a:pos x="38" y="3"/>
                </a:cxn>
                <a:cxn ang="0">
                  <a:pos x="38" y="3"/>
                </a:cxn>
                <a:cxn ang="0">
                  <a:pos x="31" y="18"/>
                </a:cxn>
                <a:cxn ang="0">
                  <a:pos x="23" y="32"/>
                </a:cxn>
                <a:cxn ang="0">
                  <a:pos x="12" y="46"/>
                </a:cxn>
                <a:cxn ang="0">
                  <a:pos x="1" y="58"/>
                </a:cxn>
                <a:cxn ang="0">
                  <a:pos x="1" y="58"/>
                </a:cxn>
                <a:cxn ang="0">
                  <a:pos x="0" y="59"/>
                </a:cxn>
                <a:cxn ang="0">
                  <a:pos x="0" y="61"/>
                </a:cxn>
                <a:cxn ang="0">
                  <a:pos x="0" y="63"/>
                </a:cxn>
                <a:cxn ang="0">
                  <a:pos x="1" y="65"/>
                </a:cxn>
                <a:cxn ang="0">
                  <a:pos x="3" y="66"/>
                </a:cxn>
                <a:cxn ang="0">
                  <a:pos x="4" y="66"/>
                </a:cxn>
                <a:cxn ang="0">
                  <a:pos x="6" y="66"/>
                </a:cxn>
                <a:cxn ang="0">
                  <a:pos x="8" y="65"/>
                </a:cxn>
                <a:cxn ang="0">
                  <a:pos x="8" y="65"/>
                </a:cxn>
                <a:cxn ang="0">
                  <a:pos x="19" y="51"/>
                </a:cxn>
                <a:cxn ang="0">
                  <a:pos x="31" y="38"/>
                </a:cxn>
                <a:cxn ang="0">
                  <a:pos x="40" y="22"/>
                </a:cxn>
                <a:cxn ang="0">
                  <a:pos x="43" y="14"/>
                </a:cxn>
                <a:cxn ang="0">
                  <a:pos x="47" y="5"/>
                </a:cxn>
                <a:cxn ang="0">
                  <a:pos x="47" y="5"/>
                </a:cxn>
                <a:cxn ang="0">
                  <a:pos x="47" y="3"/>
                </a:cxn>
                <a:cxn ang="0">
                  <a:pos x="46" y="1"/>
                </a:cxn>
                <a:cxn ang="0">
                  <a:pos x="45" y="0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9" y="1"/>
                </a:cxn>
                <a:cxn ang="0">
                  <a:pos x="38" y="3"/>
                </a:cxn>
                <a:cxn ang="0">
                  <a:pos x="38" y="3"/>
                </a:cxn>
              </a:cxnLst>
              <a:rect l="0" t="0" r="r" b="b"/>
              <a:pathLst>
                <a:path w="47" h="66">
                  <a:moveTo>
                    <a:pt x="38" y="3"/>
                  </a:moveTo>
                  <a:lnTo>
                    <a:pt x="38" y="3"/>
                  </a:lnTo>
                  <a:lnTo>
                    <a:pt x="31" y="18"/>
                  </a:lnTo>
                  <a:lnTo>
                    <a:pt x="23" y="32"/>
                  </a:lnTo>
                  <a:lnTo>
                    <a:pt x="12" y="46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3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19" y="51"/>
                  </a:lnTo>
                  <a:lnTo>
                    <a:pt x="31" y="38"/>
                  </a:lnTo>
                  <a:lnTo>
                    <a:pt x="40" y="22"/>
                  </a:lnTo>
                  <a:lnTo>
                    <a:pt x="43" y="1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3"/>
                  </a:lnTo>
                  <a:lnTo>
                    <a:pt x="46" y="1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9" y="1"/>
                  </a:lnTo>
                  <a:lnTo>
                    <a:pt x="38" y="3"/>
                  </a:lnTo>
                  <a:lnTo>
                    <a:pt x="3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3" name="Freeform 107"/>
            <p:cNvSpPr/>
            <p:nvPr/>
          </p:nvSpPr>
          <p:spPr bwMode="auto">
            <a:xfrm>
              <a:off x="4621213" y="4503738"/>
              <a:ext cx="22225" cy="34925"/>
            </a:xfrm>
            <a:custGeom>
              <a:avLst/>
              <a:gdLst/>
              <a:ahLst/>
              <a:cxnLst>
                <a:cxn ang="0">
                  <a:pos x="33" y="3"/>
                </a:cxn>
                <a:cxn ang="0">
                  <a:pos x="33" y="3"/>
                </a:cxn>
                <a:cxn ang="0">
                  <a:pos x="28" y="9"/>
                </a:cxn>
                <a:cxn ang="0">
                  <a:pos x="23" y="15"/>
                </a:cxn>
                <a:cxn ang="0">
                  <a:pos x="15" y="30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3"/>
                </a:cxn>
                <a:cxn ang="0">
                  <a:pos x="0" y="64"/>
                </a:cxn>
                <a:cxn ang="0">
                  <a:pos x="1" y="66"/>
                </a:cxn>
                <a:cxn ang="0">
                  <a:pos x="2" y="67"/>
                </a:cxn>
                <a:cxn ang="0">
                  <a:pos x="4" y="67"/>
                </a:cxn>
                <a:cxn ang="0">
                  <a:pos x="5" y="67"/>
                </a:cxn>
                <a:cxn ang="0">
                  <a:pos x="8" y="67"/>
                </a:cxn>
                <a:cxn ang="0">
                  <a:pos x="9" y="65"/>
                </a:cxn>
                <a:cxn ang="0">
                  <a:pos x="9" y="65"/>
                </a:cxn>
                <a:cxn ang="0">
                  <a:pos x="23" y="36"/>
                </a:cxn>
                <a:cxn ang="0">
                  <a:pos x="30" y="21"/>
                </a:cxn>
                <a:cxn ang="0">
                  <a:pos x="34" y="15"/>
                </a:cxn>
                <a:cxn ang="0">
                  <a:pos x="40" y="9"/>
                </a:cxn>
                <a:cxn ang="0">
                  <a:pos x="40" y="9"/>
                </a:cxn>
                <a:cxn ang="0">
                  <a:pos x="41" y="7"/>
                </a:cxn>
                <a:cxn ang="0">
                  <a:pos x="41" y="6"/>
                </a:cxn>
                <a:cxn ang="0">
                  <a:pos x="40" y="1"/>
                </a:cxn>
                <a:cxn ang="0">
                  <a:pos x="38" y="0"/>
                </a:cxn>
                <a:cxn ang="0">
                  <a:pos x="37" y="0"/>
                </a:cxn>
                <a:cxn ang="0">
                  <a:pos x="34" y="0"/>
                </a:cxn>
                <a:cxn ang="0">
                  <a:pos x="33" y="3"/>
                </a:cxn>
                <a:cxn ang="0">
                  <a:pos x="33" y="3"/>
                </a:cxn>
              </a:cxnLst>
              <a:rect l="0" t="0" r="r" b="b"/>
              <a:pathLst>
                <a:path w="41" h="67">
                  <a:moveTo>
                    <a:pt x="33" y="3"/>
                  </a:moveTo>
                  <a:lnTo>
                    <a:pt x="33" y="3"/>
                  </a:lnTo>
                  <a:lnTo>
                    <a:pt x="28" y="9"/>
                  </a:lnTo>
                  <a:lnTo>
                    <a:pt x="23" y="15"/>
                  </a:lnTo>
                  <a:lnTo>
                    <a:pt x="15" y="30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1" y="66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5" y="67"/>
                  </a:lnTo>
                  <a:lnTo>
                    <a:pt x="8" y="67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23" y="36"/>
                  </a:lnTo>
                  <a:lnTo>
                    <a:pt x="30" y="21"/>
                  </a:lnTo>
                  <a:lnTo>
                    <a:pt x="34" y="15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0" y="1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3" y="3"/>
                  </a:lnTo>
                  <a:lnTo>
                    <a:pt x="3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4" name="Freeform 108"/>
            <p:cNvSpPr/>
            <p:nvPr/>
          </p:nvSpPr>
          <p:spPr bwMode="auto">
            <a:xfrm>
              <a:off x="4641850" y="4516438"/>
              <a:ext cx="20638" cy="31750"/>
            </a:xfrm>
            <a:custGeom>
              <a:avLst/>
              <a:gdLst/>
              <a:ahLst/>
              <a:cxnLst>
                <a:cxn ang="0">
                  <a:pos x="33" y="1"/>
                </a:cxn>
                <a:cxn ang="0">
                  <a:pos x="33" y="1"/>
                </a:cxn>
                <a:cxn ang="0">
                  <a:pos x="22" y="13"/>
                </a:cxn>
                <a:cxn ang="0">
                  <a:pos x="14" y="26"/>
                </a:cxn>
                <a:cxn ang="0">
                  <a:pos x="6" y="40"/>
                </a:cxn>
                <a:cxn ang="0">
                  <a:pos x="0" y="54"/>
                </a:cxn>
                <a:cxn ang="0">
                  <a:pos x="0" y="54"/>
                </a:cxn>
                <a:cxn ang="0">
                  <a:pos x="0" y="56"/>
                </a:cxn>
                <a:cxn ang="0">
                  <a:pos x="1" y="58"/>
                </a:cxn>
                <a:cxn ang="0">
                  <a:pos x="2" y="59"/>
                </a:cxn>
                <a:cxn ang="0">
                  <a:pos x="3" y="59"/>
                </a:cxn>
                <a:cxn ang="0">
                  <a:pos x="5" y="60"/>
                </a:cxn>
                <a:cxn ang="0">
                  <a:pos x="7" y="59"/>
                </a:cxn>
                <a:cxn ang="0">
                  <a:pos x="8" y="58"/>
                </a:cxn>
                <a:cxn ang="0">
                  <a:pos x="9" y="56"/>
                </a:cxn>
                <a:cxn ang="0">
                  <a:pos x="9" y="56"/>
                </a:cxn>
                <a:cxn ang="0">
                  <a:pos x="15" y="44"/>
                </a:cxn>
                <a:cxn ang="0">
                  <a:pos x="21" y="30"/>
                </a:cxn>
                <a:cxn ang="0">
                  <a:pos x="31" y="19"/>
                </a:cxn>
                <a:cxn ang="0">
                  <a:pos x="40" y="9"/>
                </a:cxn>
                <a:cxn ang="0">
                  <a:pos x="40" y="9"/>
                </a:cxn>
                <a:cxn ang="0">
                  <a:pos x="41" y="7"/>
                </a:cxn>
                <a:cxn ang="0">
                  <a:pos x="41" y="4"/>
                </a:cxn>
                <a:cxn ang="0">
                  <a:pos x="41" y="3"/>
                </a:cxn>
                <a:cxn ang="0">
                  <a:pos x="40" y="1"/>
                </a:cxn>
                <a:cxn ang="0">
                  <a:pos x="38" y="0"/>
                </a:cxn>
                <a:cxn ang="0">
                  <a:pos x="37" y="0"/>
                </a:cxn>
                <a:cxn ang="0">
                  <a:pos x="35" y="0"/>
                </a:cxn>
                <a:cxn ang="0">
                  <a:pos x="33" y="1"/>
                </a:cxn>
                <a:cxn ang="0">
                  <a:pos x="33" y="1"/>
                </a:cxn>
              </a:cxnLst>
              <a:rect l="0" t="0" r="r" b="b"/>
              <a:pathLst>
                <a:path w="41" h="60">
                  <a:moveTo>
                    <a:pt x="33" y="1"/>
                  </a:moveTo>
                  <a:lnTo>
                    <a:pt x="33" y="1"/>
                  </a:lnTo>
                  <a:lnTo>
                    <a:pt x="22" y="13"/>
                  </a:lnTo>
                  <a:lnTo>
                    <a:pt x="14" y="26"/>
                  </a:lnTo>
                  <a:lnTo>
                    <a:pt x="6" y="4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3" y="59"/>
                  </a:lnTo>
                  <a:lnTo>
                    <a:pt x="5" y="60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15" y="44"/>
                  </a:lnTo>
                  <a:lnTo>
                    <a:pt x="21" y="30"/>
                  </a:lnTo>
                  <a:lnTo>
                    <a:pt x="31" y="1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1" y="7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0" y="1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3" y="1"/>
                  </a:lnTo>
                  <a:lnTo>
                    <a:pt x="3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5" name="Freeform 109"/>
            <p:cNvSpPr/>
            <p:nvPr/>
          </p:nvSpPr>
          <p:spPr bwMode="auto">
            <a:xfrm>
              <a:off x="4648200" y="4551363"/>
              <a:ext cx="31750" cy="34925"/>
            </a:xfrm>
            <a:custGeom>
              <a:avLst/>
              <a:gdLst/>
              <a:ahLst/>
              <a:cxnLst>
                <a:cxn ang="0">
                  <a:pos x="51" y="2"/>
                </a:cxn>
                <a:cxn ang="0">
                  <a:pos x="51" y="2"/>
                </a:cxn>
                <a:cxn ang="0">
                  <a:pos x="39" y="17"/>
                </a:cxn>
                <a:cxn ang="0">
                  <a:pos x="27" y="31"/>
                </a:cxn>
                <a:cxn ang="0">
                  <a:pos x="1" y="58"/>
                </a:cxn>
                <a:cxn ang="0">
                  <a:pos x="1" y="58"/>
                </a:cxn>
                <a:cxn ang="0">
                  <a:pos x="0" y="60"/>
                </a:cxn>
                <a:cxn ang="0">
                  <a:pos x="0" y="62"/>
                </a:cxn>
                <a:cxn ang="0">
                  <a:pos x="0" y="63"/>
                </a:cxn>
                <a:cxn ang="0">
                  <a:pos x="1" y="65"/>
                </a:cxn>
                <a:cxn ang="0">
                  <a:pos x="2" y="66"/>
                </a:cxn>
                <a:cxn ang="0">
                  <a:pos x="4" y="66"/>
                </a:cxn>
                <a:cxn ang="0">
                  <a:pos x="6" y="66"/>
                </a:cxn>
                <a:cxn ang="0">
                  <a:pos x="7" y="65"/>
                </a:cxn>
                <a:cxn ang="0">
                  <a:pos x="7" y="65"/>
                </a:cxn>
                <a:cxn ang="0">
                  <a:pos x="35" y="37"/>
                </a:cxn>
                <a:cxn ang="0">
                  <a:pos x="48" y="22"/>
                </a:cxn>
                <a:cxn ang="0">
                  <a:pos x="59" y="7"/>
                </a:cxn>
                <a:cxn ang="0">
                  <a:pos x="59" y="7"/>
                </a:cxn>
                <a:cxn ang="0">
                  <a:pos x="60" y="5"/>
                </a:cxn>
                <a:cxn ang="0">
                  <a:pos x="60" y="3"/>
                </a:cxn>
                <a:cxn ang="0">
                  <a:pos x="59" y="2"/>
                </a:cxn>
                <a:cxn ang="0">
                  <a:pos x="58" y="1"/>
                </a:cxn>
                <a:cxn ang="0">
                  <a:pos x="56" y="0"/>
                </a:cxn>
                <a:cxn ang="0">
                  <a:pos x="54" y="0"/>
                </a:cxn>
                <a:cxn ang="0">
                  <a:pos x="53" y="1"/>
                </a:cxn>
                <a:cxn ang="0">
                  <a:pos x="51" y="2"/>
                </a:cxn>
                <a:cxn ang="0">
                  <a:pos x="51" y="2"/>
                </a:cxn>
              </a:cxnLst>
              <a:rect l="0" t="0" r="r" b="b"/>
              <a:pathLst>
                <a:path w="60" h="66">
                  <a:moveTo>
                    <a:pt x="51" y="2"/>
                  </a:moveTo>
                  <a:lnTo>
                    <a:pt x="51" y="2"/>
                  </a:lnTo>
                  <a:lnTo>
                    <a:pt x="39" y="17"/>
                  </a:lnTo>
                  <a:lnTo>
                    <a:pt x="27" y="31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35" y="37"/>
                  </a:lnTo>
                  <a:lnTo>
                    <a:pt x="48" y="22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60" y="5"/>
                  </a:lnTo>
                  <a:lnTo>
                    <a:pt x="60" y="3"/>
                  </a:lnTo>
                  <a:lnTo>
                    <a:pt x="59" y="2"/>
                  </a:lnTo>
                  <a:lnTo>
                    <a:pt x="58" y="1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51" y="2"/>
                  </a:lnTo>
                  <a:lnTo>
                    <a:pt x="5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6" name="Freeform 110"/>
            <p:cNvSpPr/>
            <p:nvPr/>
          </p:nvSpPr>
          <p:spPr bwMode="auto">
            <a:xfrm>
              <a:off x="4630738" y="4313238"/>
              <a:ext cx="15875" cy="238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9"/>
                </a:cxn>
                <a:cxn ang="0">
                  <a:pos x="17" y="13"/>
                </a:cxn>
                <a:cxn ang="0">
                  <a:pos x="11" y="23"/>
                </a:cxn>
                <a:cxn ang="0">
                  <a:pos x="6" y="31"/>
                </a:cxn>
                <a:cxn ang="0">
                  <a:pos x="1" y="39"/>
                </a:cxn>
                <a:cxn ang="0">
                  <a:pos x="1" y="39"/>
                </a:cxn>
                <a:cxn ang="0">
                  <a:pos x="0" y="41"/>
                </a:cxn>
                <a:cxn ang="0">
                  <a:pos x="0" y="43"/>
                </a:cxn>
                <a:cxn ang="0">
                  <a:pos x="1" y="45"/>
                </a:cxn>
                <a:cxn ang="0">
                  <a:pos x="2" y="46"/>
                </a:cxn>
                <a:cxn ang="0">
                  <a:pos x="4" y="46"/>
                </a:cxn>
                <a:cxn ang="0">
                  <a:pos x="6" y="46"/>
                </a:cxn>
                <a:cxn ang="0">
                  <a:pos x="7" y="46"/>
                </a:cxn>
                <a:cxn ang="0">
                  <a:pos x="9" y="44"/>
                </a:cxn>
                <a:cxn ang="0">
                  <a:pos x="9" y="44"/>
                </a:cxn>
                <a:cxn ang="0">
                  <a:pos x="14" y="35"/>
                </a:cxn>
                <a:cxn ang="0">
                  <a:pos x="21" y="25"/>
                </a:cxn>
                <a:cxn ang="0">
                  <a:pos x="26" y="15"/>
                </a:cxn>
                <a:cxn ang="0">
                  <a:pos x="28" y="9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8" h="46">
                  <a:moveTo>
                    <a:pt x="19" y="4"/>
                  </a:moveTo>
                  <a:lnTo>
                    <a:pt x="19" y="4"/>
                  </a:lnTo>
                  <a:lnTo>
                    <a:pt x="19" y="9"/>
                  </a:lnTo>
                  <a:lnTo>
                    <a:pt x="17" y="13"/>
                  </a:lnTo>
                  <a:lnTo>
                    <a:pt x="11" y="23"/>
                  </a:lnTo>
                  <a:lnTo>
                    <a:pt x="6" y="31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1" y="45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7" y="46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4" y="35"/>
                  </a:lnTo>
                  <a:lnTo>
                    <a:pt x="21" y="25"/>
                  </a:lnTo>
                  <a:lnTo>
                    <a:pt x="26" y="15"/>
                  </a:lnTo>
                  <a:lnTo>
                    <a:pt x="28" y="9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7" name="Freeform 111"/>
            <p:cNvSpPr/>
            <p:nvPr/>
          </p:nvSpPr>
          <p:spPr bwMode="auto">
            <a:xfrm>
              <a:off x="4654550" y="4332288"/>
              <a:ext cx="19050" cy="22225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26" y="2"/>
                </a:cxn>
                <a:cxn ang="0">
                  <a:pos x="22" y="11"/>
                </a:cxn>
                <a:cxn ang="0">
                  <a:pos x="17" y="20"/>
                </a:cxn>
                <a:cxn ang="0">
                  <a:pos x="11" y="27"/>
                </a:cxn>
                <a:cxn ang="0">
                  <a:pos x="7" y="30"/>
                </a:cxn>
                <a:cxn ang="0">
                  <a:pos x="3" y="32"/>
                </a:cxn>
                <a:cxn ang="0">
                  <a:pos x="3" y="32"/>
                </a:cxn>
                <a:cxn ang="0">
                  <a:pos x="2" y="34"/>
                </a:cxn>
                <a:cxn ang="0">
                  <a:pos x="0" y="35"/>
                </a:cxn>
                <a:cxn ang="0">
                  <a:pos x="0" y="37"/>
                </a:cxn>
                <a:cxn ang="0">
                  <a:pos x="0" y="38"/>
                </a:cxn>
                <a:cxn ang="0">
                  <a:pos x="3" y="40"/>
                </a:cxn>
                <a:cxn ang="0">
                  <a:pos x="4" y="42"/>
                </a:cxn>
                <a:cxn ang="0">
                  <a:pos x="6" y="42"/>
                </a:cxn>
                <a:cxn ang="0">
                  <a:pos x="8" y="40"/>
                </a:cxn>
                <a:cxn ang="0">
                  <a:pos x="8" y="40"/>
                </a:cxn>
                <a:cxn ang="0">
                  <a:pos x="12" y="37"/>
                </a:cxn>
                <a:cxn ang="0">
                  <a:pos x="16" y="34"/>
                </a:cxn>
                <a:cxn ang="0">
                  <a:pos x="23" y="26"/>
                </a:cxn>
                <a:cxn ang="0">
                  <a:pos x="30" y="1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5"/>
                </a:cxn>
                <a:cxn ang="0">
                  <a:pos x="35" y="3"/>
                </a:cxn>
                <a:cxn ang="0">
                  <a:pos x="34" y="2"/>
                </a:cxn>
                <a:cxn ang="0">
                  <a:pos x="33" y="1"/>
                </a:cxn>
                <a:cxn ang="0">
                  <a:pos x="31" y="0"/>
                </a:cxn>
                <a:cxn ang="0">
                  <a:pos x="30" y="0"/>
                </a:cxn>
                <a:cxn ang="0">
                  <a:pos x="27" y="1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35" h="42">
                  <a:moveTo>
                    <a:pt x="26" y="2"/>
                  </a:moveTo>
                  <a:lnTo>
                    <a:pt x="26" y="2"/>
                  </a:lnTo>
                  <a:lnTo>
                    <a:pt x="22" y="11"/>
                  </a:lnTo>
                  <a:lnTo>
                    <a:pt x="17" y="20"/>
                  </a:lnTo>
                  <a:lnTo>
                    <a:pt x="11" y="27"/>
                  </a:lnTo>
                  <a:lnTo>
                    <a:pt x="7" y="30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2" y="34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3" y="40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37"/>
                  </a:lnTo>
                  <a:lnTo>
                    <a:pt x="16" y="34"/>
                  </a:lnTo>
                  <a:lnTo>
                    <a:pt x="23" y="26"/>
                  </a:lnTo>
                  <a:lnTo>
                    <a:pt x="30" y="1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5"/>
                  </a:lnTo>
                  <a:lnTo>
                    <a:pt x="35" y="3"/>
                  </a:lnTo>
                  <a:lnTo>
                    <a:pt x="34" y="2"/>
                  </a:lnTo>
                  <a:lnTo>
                    <a:pt x="33" y="1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7" y="1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8" name="Freeform 343"/>
            <p:cNvSpPr>
              <a:spLocks noEditPoints="1"/>
            </p:cNvSpPr>
            <p:nvPr/>
          </p:nvSpPr>
          <p:spPr bwMode="auto">
            <a:xfrm>
              <a:off x="4140201" y="4081463"/>
              <a:ext cx="773113" cy="749300"/>
            </a:xfrm>
            <a:custGeom>
              <a:avLst/>
              <a:gdLst/>
              <a:ahLst/>
              <a:cxnLst>
                <a:cxn ang="0">
                  <a:pos x="660" y="1409"/>
                </a:cxn>
                <a:cxn ang="0">
                  <a:pos x="437" y="1357"/>
                </a:cxn>
                <a:cxn ang="0">
                  <a:pos x="220" y="1233"/>
                </a:cxn>
                <a:cxn ang="0">
                  <a:pos x="105" y="1094"/>
                </a:cxn>
                <a:cxn ang="0">
                  <a:pos x="37" y="966"/>
                </a:cxn>
                <a:cxn ang="0">
                  <a:pos x="16" y="903"/>
                </a:cxn>
                <a:cxn ang="0">
                  <a:pos x="0" y="765"/>
                </a:cxn>
                <a:cxn ang="0">
                  <a:pos x="6" y="573"/>
                </a:cxn>
                <a:cxn ang="0">
                  <a:pos x="26" y="437"/>
                </a:cxn>
                <a:cxn ang="0">
                  <a:pos x="119" y="274"/>
                </a:cxn>
                <a:cxn ang="0">
                  <a:pos x="247" y="130"/>
                </a:cxn>
                <a:cxn ang="0">
                  <a:pos x="385" y="54"/>
                </a:cxn>
                <a:cxn ang="0">
                  <a:pos x="774" y="0"/>
                </a:cxn>
                <a:cxn ang="0">
                  <a:pos x="790" y="8"/>
                </a:cxn>
                <a:cxn ang="0">
                  <a:pos x="977" y="40"/>
                </a:cxn>
                <a:cxn ang="0">
                  <a:pos x="1140" y="97"/>
                </a:cxn>
                <a:cxn ang="0">
                  <a:pos x="1278" y="200"/>
                </a:cxn>
                <a:cxn ang="0">
                  <a:pos x="1381" y="329"/>
                </a:cxn>
                <a:cxn ang="0">
                  <a:pos x="1451" y="487"/>
                </a:cxn>
                <a:cxn ang="0">
                  <a:pos x="1458" y="627"/>
                </a:cxn>
                <a:cxn ang="0">
                  <a:pos x="1445" y="848"/>
                </a:cxn>
                <a:cxn ang="0">
                  <a:pos x="1418" y="950"/>
                </a:cxn>
                <a:cxn ang="0">
                  <a:pos x="1354" y="1081"/>
                </a:cxn>
                <a:cxn ang="0">
                  <a:pos x="1301" y="1185"/>
                </a:cxn>
                <a:cxn ang="0">
                  <a:pos x="1186" y="1291"/>
                </a:cxn>
                <a:cxn ang="0">
                  <a:pos x="1021" y="1377"/>
                </a:cxn>
                <a:cxn ang="0">
                  <a:pos x="887" y="1401"/>
                </a:cxn>
                <a:cxn ang="0">
                  <a:pos x="823" y="1413"/>
                </a:cxn>
                <a:cxn ang="0">
                  <a:pos x="614" y="43"/>
                </a:cxn>
                <a:cxn ang="0">
                  <a:pos x="347" y="109"/>
                </a:cxn>
                <a:cxn ang="0">
                  <a:pos x="228" y="192"/>
                </a:cxn>
                <a:cxn ang="0">
                  <a:pos x="84" y="387"/>
                </a:cxn>
                <a:cxn ang="0">
                  <a:pos x="47" y="502"/>
                </a:cxn>
                <a:cxn ang="0">
                  <a:pos x="38" y="655"/>
                </a:cxn>
                <a:cxn ang="0">
                  <a:pos x="39" y="824"/>
                </a:cxn>
                <a:cxn ang="0">
                  <a:pos x="75" y="959"/>
                </a:cxn>
                <a:cxn ang="0">
                  <a:pos x="112" y="1016"/>
                </a:cxn>
                <a:cxn ang="0">
                  <a:pos x="183" y="1141"/>
                </a:cxn>
                <a:cxn ang="0">
                  <a:pos x="339" y="1269"/>
                </a:cxn>
                <a:cxn ang="0">
                  <a:pos x="521" y="1348"/>
                </a:cxn>
                <a:cxn ang="0">
                  <a:pos x="812" y="1377"/>
                </a:cxn>
                <a:cxn ang="0">
                  <a:pos x="899" y="1362"/>
                </a:cxn>
                <a:cxn ang="0">
                  <a:pos x="1113" y="1297"/>
                </a:cxn>
                <a:cxn ang="0">
                  <a:pos x="1252" y="1183"/>
                </a:cxn>
                <a:cxn ang="0">
                  <a:pos x="1310" y="1101"/>
                </a:cxn>
                <a:cxn ang="0">
                  <a:pos x="1358" y="984"/>
                </a:cxn>
                <a:cxn ang="0">
                  <a:pos x="1415" y="800"/>
                </a:cxn>
                <a:cxn ang="0">
                  <a:pos x="1422" y="566"/>
                </a:cxn>
                <a:cxn ang="0">
                  <a:pos x="1407" y="461"/>
                </a:cxn>
                <a:cxn ang="0">
                  <a:pos x="1324" y="310"/>
                </a:cxn>
                <a:cxn ang="0">
                  <a:pos x="1217" y="190"/>
                </a:cxn>
                <a:cxn ang="0">
                  <a:pos x="1126" y="132"/>
                </a:cxn>
                <a:cxn ang="0">
                  <a:pos x="1047" y="93"/>
                </a:cxn>
                <a:cxn ang="0">
                  <a:pos x="954" y="76"/>
                </a:cxn>
                <a:cxn ang="0">
                  <a:pos x="817" y="46"/>
                </a:cxn>
                <a:cxn ang="0">
                  <a:pos x="758" y="37"/>
                </a:cxn>
              </a:cxnLst>
              <a:rect l="0" t="0" r="r" b="b"/>
              <a:pathLst>
                <a:path w="1459" h="1414">
                  <a:moveTo>
                    <a:pt x="799" y="1414"/>
                  </a:moveTo>
                  <a:lnTo>
                    <a:pt x="799" y="1414"/>
                  </a:lnTo>
                  <a:lnTo>
                    <a:pt x="774" y="1413"/>
                  </a:lnTo>
                  <a:lnTo>
                    <a:pt x="774" y="1413"/>
                  </a:lnTo>
                  <a:lnTo>
                    <a:pt x="747" y="1413"/>
                  </a:lnTo>
                  <a:lnTo>
                    <a:pt x="747" y="1413"/>
                  </a:lnTo>
                  <a:lnTo>
                    <a:pt x="703" y="1412"/>
                  </a:lnTo>
                  <a:lnTo>
                    <a:pt x="660" y="1409"/>
                  </a:lnTo>
                  <a:lnTo>
                    <a:pt x="612" y="1403"/>
                  </a:lnTo>
                  <a:lnTo>
                    <a:pt x="559" y="1393"/>
                  </a:lnTo>
                  <a:lnTo>
                    <a:pt x="559" y="1393"/>
                  </a:lnTo>
                  <a:lnTo>
                    <a:pt x="534" y="1388"/>
                  </a:lnTo>
                  <a:lnTo>
                    <a:pt x="509" y="1382"/>
                  </a:lnTo>
                  <a:lnTo>
                    <a:pt x="484" y="1375"/>
                  </a:lnTo>
                  <a:lnTo>
                    <a:pt x="461" y="1366"/>
                  </a:lnTo>
                  <a:lnTo>
                    <a:pt x="437" y="1357"/>
                  </a:lnTo>
                  <a:lnTo>
                    <a:pt x="414" y="1347"/>
                  </a:lnTo>
                  <a:lnTo>
                    <a:pt x="391" y="1336"/>
                  </a:lnTo>
                  <a:lnTo>
                    <a:pt x="369" y="1326"/>
                  </a:lnTo>
                  <a:lnTo>
                    <a:pt x="327" y="1303"/>
                  </a:lnTo>
                  <a:lnTo>
                    <a:pt x="289" y="1279"/>
                  </a:lnTo>
                  <a:lnTo>
                    <a:pt x="252" y="1256"/>
                  </a:lnTo>
                  <a:lnTo>
                    <a:pt x="220" y="1233"/>
                  </a:lnTo>
                  <a:lnTo>
                    <a:pt x="220" y="1233"/>
                  </a:lnTo>
                  <a:lnTo>
                    <a:pt x="205" y="1219"/>
                  </a:lnTo>
                  <a:lnTo>
                    <a:pt x="189" y="1206"/>
                  </a:lnTo>
                  <a:lnTo>
                    <a:pt x="174" y="1190"/>
                  </a:lnTo>
                  <a:lnTo>
                    <a:pt x="160" y="1174"/>
                  </a:lnTo>
                  <a:lnTo>
                    <a:pt x="145" y="1156"/>
                  </a:lnTo>
                  <a:lnTo>
                    <a:pt x="132" y="1136"/>
                  </a:lnTo>
                  <a:lnTo>
                    <a:pt x="119" y="1116"/>
                  </a:lnTo>
                  <a:lnTo>
                    <a:pt x="105" y="1094"/>
                  </a:lnTo>
                  <a:lnTo>
                    <a:pt x="105" y="1094"/>
                  </a:lnTo>
                  <a:lnTo>
                    <a:pt x="93" y="1070"/>
                  </a:lnTo>
                  <a:lnTo>
                    <a:pt x="81" y="1046"/>
                  </a:lnTo>
                  <a:lnTo>
                    <a:pt x="81" y="1046"/>
                  </a:lnTo>
                  <a:lnTo>
                    <a:pt x="72" y="1026"/>
                  </a:lnTo>
                  <a:lnTo>
                    <a:pt x="62" y="1005"/>
                  </a:lnTo>
                  <a:lnTo>
                    <a:pt x="50" y="985"/>
                  </a:lnTo>
                  <a:lnTo>
                    <a:pt x="37" y="966"/>
                  </a:lnTo>
                  <a:lnTo>
                    <a:pt x="37" y="966"/>
                  </a:lnTo>
                  <a:lnTo>
                    <a:pt x="33" y="961"/>
                  </a:lnTo>
                  <a:lnTo>
                    <a:pt x="29" y="956"/>
                  </a:lnTo>
                  <a:lnTo>
                    <a:pt x="25" y="944"/>
                  </a:lnTo>
                  <a:lnTo>
                    <a:pt x="21" y="931"/>
                  </a:lnTo>
                  <a:lnTo>
                    <a:pt x="19" y="918"/>
                  </a:lnTo>
                  <a:lnTo>
                    <a:pt x="19" y="918"/>
                  </a:lnTo>
                  <a:lnTo>
                    <a:pt x="16" y="903"/>
                  </a:lnTo>
                  <a:lnTo>
                    <a:pt x="13" y="890"/>
                  </a:lnTo>
                  <a:lnTo>
                    <a:pt x="13" y="890"/>
                  </a:lnTo>
                  <a:lnTo>
                    <a:pt x="8" y="870"/>
                  </a:lnTo>
                  <a:lnTo>
                    <a:pt x="3" y="851"/>
                  </a:lnTo>
                  <a:lnTo>
                    <a:pt x="1" y="833"/>
                  </a:lnTo>
                  <a:lnTo>
                    <a:pt x="1" y="812"/>
                  </a:lnTo>
                  <a:lnTo>
                    <a:pt x="1" y="812"/>
                  </a:lnTo>
                  <a:lnTo>
                    <a:pt x="0" y="765"/>
                  </a:lnTo>
                  <a:lnTo>
                    <a:pt x="0" y="765"/>
                  </a:lnTo>
                  <a:lnTo>
                    <a:pt x="0" y="697"/>
                  </a:lnTo>
                  <a:lnTo>
                    <a:pt x="1" y="663"/>
                  </a:lnTo>
                  <a:lnTo>
                    <a:pt x="3" y="629"/>
                  </a:lnTo>
                  <a:lnTo>
                    <a:pt x="3" y="629"/>
                  </a:lnTo>
                  <a:lnTo>
                    <a:pt x="6" y="601"/>
                  </a:lnTo>
                  <a:lnTo>
                    <a:pt x="6" y="573"/>
                  </a:lnTo>
                  <a:lnTo>
                    <a:pt x="6" y="573"/>
                  </a:lnTo>
                  <a:lnTo>
                    <a:pt x="8" y="538"/>
                  </a:lnTo>
                  <a:lnTo>
                    <a:pt x="9" y="521"/>
                  </a:lnTo>
                  <a:lnTo>
                    <a:pt x="10" y="503"/>
                  </a:lnTo>
                  <a:lnTo>
                    <a:pt x="13" y="487"/>
                  </a:lnTo>
                  <a:lnTo>
                    <a:pt x="16" y="470"/>
                  </a:lnTo>
                  <a:lnTo>
                    <a:pt x="20" y="453"/>
                  </a:lnTo>
                  <a:lnTo>
                    <a:pt x="26" y="437"/>
                  </a:lnTo>
                  <a:lnTo>
                    <a:pt x="26" y="437"/>
                  </a:lnTo>
                  <a:lnTo>
                    <a:pt x="35" y="416"/>
                  </a:lnTo>
                  <a:lnTo>
                    <a:pt x="45" y="396"/>
                  </a:lnTo>
                  <a:lnTo>
                    <a:pt x="55" y="376"/>
                  </a:lnTo>
                  <a:lnTo>
                    <a:pt x="66" y="356"/>
                  </a:lnTo>
                  <a:lnTo>
                    <a:pt x="78" y="335"/>
                  </a:lnTo>
                  <a:lnTo>
                    <a:pt x="91" y="316"/>
                  </a:lnTo>
                  <a:lnTo>
                    <a:pt x="104" y="295"/>
                  </a:lnTo>
                  <a:lnTo>
                    <a:pt x="119" y="274"/>
                  </a:lnTo>
                  <a:lnTo>
                    <a:pt x="119" y="274"/>
                  </a:lnTo>
                  <a:lnTo>
                    <a:pt x="143" y="240"/>
                  </a:lnTo>
                  <a:lnTo>
                    <a:pt x="170" y="207"/>
                  </a:lnTo>
                  <a:lnTo>
                    <a:pt x="185" y="190"/>
                  </a:lnTo>
                  <a:lnTo>
                    <a:pt x="199" y="175"/>
                  </a:lnTo>
                  <a:lnTo>
                    <a:pt x="215" y="159"/>
                  </a:lnTo>
                  <a:lnTo>
                    <a:pt x="230" y="145"/>
                  </a:lnTo>
                  <a:lnTo>
                    <a:pt x="247" y="130"/>
                  </a:lnTo>
                  <a:lnTo>
                    <a:pt x="264" y="117"/>
                  </a:lnTo>
                  <a:lnTo>
                    <a:pt x="282" y="104"/>
                  </a:lnTo>
                  <a:lnTo>
                    <a:pt x="301" y="92"/>
                  </a:lnTo>
                  <a:lnTo>
                    <a:pt x="321" y="81"/>
                  </a:lnTo>
                  <a:lnTo>
                    <a:pt x="341" y="71"/>
                  </a:lnTo>
                  <a:lnTo>
                    <a:pt x="363" y="62"/>
                  </a:lnTo>
                  <a:lnTo>
                    <a:pt x="385" y="54"/>
                  </a:lnTo>
                  <a:lnTo>
                    <a:pt x="385" y="54"/>
                  </a:lnTo>
                  <a:lnTo>
                    <a:pt x="429" y="42"/>
                  </a:lnTo>
                  <a:lnTo>
                    <a:pt x="475" y="30"/>
                  </a:lnTo>
                  <a:lnTo>
                    <a:pt x="522" y="21"/>
                  </a:lnTo>
                  <a:lnTo>
                    <a:pt x="569" y="14"/>
                  </a:lnTo>
                  <a:lnTo>
                    <a:pt x="618" y="9"/>
                  </a:lnTo>
                  <a:lnTo>
                    <a:pt x="669" y="5"/>
                  </a:lnTo>
                  <a:lnTo>
                    <a:pt x="721" y="1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78" y="1"/>
                  </a:lnTo>
                  <a:lnTo>
                    <a:pt x="781" y="3"/>
                  </a:lnTo>
                  <a:lnTo>
                    <a:pt x="784" y="4"/>
                  </a:lnTo>
                  <a:lnTo>
                    <a:pt x="786" y="6"/>
                  </a:lnTo>
                  <a:lnTo>
                    <a:pt x="788" y="8"/>
                  </a:lnTo>
                  <a:lnTo>
                    <a:pt x="790" y="8"/>
                  </a:lnTo>
                  <a:lnTo>
                    <a:pt x="790" y="8"/>
                  </a:lnTo>
                  <a:lnTo>
                    <a:pt x="814" y="10"/>
                  </a:lnTo>
                  <a:lnTo>
                    <a:pt x="838" y="14"/>
                  </a:lnTo>
                  <a:lnTo>
                    <a:pt x="884" y="23"/>
                  </a:lnTo>
                  <a:lnTo>
                    <a:pt x="884" y="23"/>
                  </a:lnTo>
                  <a:lnTo>
                    <a:pt x="930" y="34"/>
                  </a:lnTo>
                  <a:lnTo>
                    <a:pt x="954" y="37"/>
                  </a:lnTo>
                  <a:lnTo>
                    <a:pt x="977" y="40"/>
                  </a:lnTo>
                  <a:lnTo>
                    <a:pt x="977" y="40"/>
                  </a:lnTo>
                  <a:lnTo>
                    <a:pt x="996" y="42"/>
                  </a:lnTo>
                  <a:lnTo>
                    <a:pt x="1016" y="45"/>
                  </a:lnTo>
                  <a:lnTo>
                    <a:pt x="1037" y="50"/>
                  </a:lnTo>
                  <a:lnTo>
                    <a:pt x="1056" y="56"/>
                  </a:lnTo>
                  <a:lnTo>
                    <a:pt x="1077" y="65"/>
                  </a:lnTo>
                  <a:lnTo>
                    <a:pt x="1098" y="74"/>
                  </a:lnTo>
                  <a:lnTo>
                    <a:pt x="1119" y="84"/>
                  </a:lnTo>
                  <a:lnTo>
                    <a:pt x="1140" y="97"/>
                  </a:lnTo>
                  <a:lnTo>
                    <a:pt x="1140" y="97"/>
                  </a:lnTo>
                  <a:lnTo>
                    <a:pt x="1190" y="128"/>
                  </a:lnTo>
                  <a:lnTo>
                    <a:pt x="1235" y="158"/>
                  </a:lnTo>
                  <a:lnTo>
                    <a:pt x="1235" y="158"/>
                  </a:lnTo>
                  <a:lnTo>
                    <a:pt x="1246" y="167"/>
                  </a:lnTo>
                  <a:lnTo>
                    <a:pt x="1258" y="178"/>
                  </a:lnTo>
                  <a:lnTo>
                    <a:pt x="1278" y="200"/>
                  </a:lnTo>
                  <a:lnTo>
                    <a:pt x="1278" y="200"/>
                  </a:lnTo>
                  <a:lnTo>
                    <a:pt x="1290" y="213"/>
                  </a:lnTo>
                  <a:lnTo>
                    <a:pt x="1301" y="225"/>
                  </a:lnTo>
                  <a:lnTo>
                    <a:pt x="1301" y="225"/>
                  </a:lnTo>
                  <a:lnTo>
                    <a:pt x="1319" y="244"/>
                  </a:lnTo>
                  <a:lnTo>
                    <a:pt x="1335" y="264"/>
                  </a:lnTo>
                  <a:lnTo>
                    <a:pt x="1351" y="284"/>
                  </a:lnTo>
                  <a:lnTo>
                    <a:pt x="1366" y="306"/>
                  </a:lnTo>
                  <a:lnTo>
                    <a:pt x="1381" y="329"/>
                  </a:lnTo>
                  <a:lnTo>
                    <a:pt x="1395" y="354"/>
                  </a:lnTo>
                  <a:lnTo>
                    <a:pt x="1409" y="380"/>
                  </a:lnTo>
                  <a:lnTo>
                    <a:pt x="1422" y="407"/>
                  </a:lnTo>
                  <a:lnTo>
                    <a:pt x="1422" y="407"/>
                  </a:lnTo>
                  <a:lnTo>
                    <a:pt x="1434" y="435"/>
                  </a:lnTo>
                  <a:lnTo>
                    <a:pt x="1444" y="461"/>
                  </a:lnTo>
                  <a:lnTo>
                    <a:pt x="1448" y="474"/>
                  </a:lnTo>
                  <a:lnTo>
                    <a:pt x="1451" y="487"/>
                  </a:lnTo>
                  <a:lnTo>
                    <a:pt x="1454" y="500"/>
                  </a:lnTo>
                  <a:lnTo>
                    <a:pt x="1456" y="513"/>
                  </a:lnTo>
                  <a:lnTo>
                    <a:pt x="1456" y="513"/>
                  </a:lnTo>
                  <a:lnTo>
                    <a:pt x="1457" y="538"/>
                  </a:lnTo>
                  <a:lnTo>
                    <a:pt x="1458" y="563"/>
                  </a:lnTo>
                  <a:lnTo>
                    <a:pt x="1458" y="612"/>
                  </a:lnTo>
                  <a:lnTo>
                    <a:pt x="1458" y="627"/>
                  </a:lnTo>
                  <a:lnTo>
                    <a:pt x="1458" y="627"/>
                  </a:lnTo>
                  <a:lnTo>
                    <a:pt x="1459" y="670"/>
                  </a:lnTo>
                  <a:lnTo>
                    <a:pt x="1459" y="670"/>
                  </a:lnTo>
                  <a:lnTo>
                    <a:pt x="1459" y="715"/>
                  </a:lnTo>
                  <a:lnTo>
                    <a:pt x="1458" y="760"/>
                  </a:lnTo>
                  <a:lnTo>
                    <a:pt x="1457" y="783"/>
                  </a:lnTo>
                  <a:lnTo>
                    <a:pt x="1453" y="805"/>
                  </a:lnTo>
                  <a:lnTo>
                    <a:pt x="1450" y="826"/>
                  </a:lnTo>
                  <a:lnTo>
                    <a:pt x="1445" y="848"/>
                  </a:lnTo>
                  <a:lnTo>
                    <a:pt x="1445" y="848"/>
                  </a:lnTo>
                  <a:lnTo>
                    <a:pt x="1438" y="881"/>
                  </a:lnTo>
                  <a:lnTo>
                    <a:pt x="1438" y="881"/>
                  </a:lnTo>
                  <a:lnTo>
                    <a:pt x="1434" y="899"/>
                  </a:lnTo>
                  <a:lnTo>
                    <a:pt x="1430" y="916"/>
                  </a:lnTo>
                  <a:lnTo>
                    <a:pt x="1424" y="933"/>
                  </a:lnTo>
                  <a:lnTo>
                    <a:pt x="1418" y="950"/>
                  </a:lnTo>
                  <a:lnTo>
                    <a:pt x="1418" y="950"/>
                  </a:lnTo>
                  <a:lnTo>
                    <a:pt x="1407" y="971"/>
                  </a:lnTo>
                  <a:lnTo>
                    <a:pt x="1394" y="992"/>
                  </a:lnTo>
                  <a:lnTo>
                    <a:pt x="1394" y="992"/>
                  </a:lnTo>
                  <a:lnTo>
                    <a:pt x="1377" y="1021"/>
                  </a:lnTo>
                  <a:lnTo>
                    <a:pt x="1369" y="1036"/>
                  </a:lnTo>
                  <a:lnTo>
                    <a:pt x="1363" y="1051"/>
                  </a:lnTo>
                  <a:lnTo>
                    <a:pt x="1363" y="1051"/>
                  </a:lnTo>
                  <a:lnTo>
                    <a:pt x="1354" y="1081"/>
                  </a:lnTo>
                  <a:lnTo>
                    <a:pt x="1354" y="1081"/>
                  </a:lnTo>
                  <a:lnTo>
                    <a:pt x="1348" y="1100"/>
                  </a:lnTo>
                  <a:lnTo>
                    <a:pt x="1341" y="1118"/>
                  </a:lnTo>
                  <a:lnTo>
                    <a:pt x="1334" y="1135"/>
                  </a:lnTo>
                  <a:lnTo>
                    <a:pt x="1326" y="1152"/>
                  </a:lnTo>
                  <a:lnTo>
                    <a:pt x="1326" y="1152"/>
                  </a:lnTo>
                  <a:lnTo>
                    <a:pt x="1314" y="1170"/>
                  </a:lnTo>
                  <a:lnTo>
                    <a:pt x="1301" y="1185"/>
                  </a:lnTo>
                  <a:lnTo>
                    <a:pt x="1287" y="1201"/>
                  </a:lnTo>
                  <a:lnTo>
                    <a:pt x="1271" y="1215"/>
                  </a:lnTo>
                  <a:lnTo>
                    <a:pt x="1271" y="1215"/>
                  </a:lnTo>
                  <a:lnTo>
                    <a:pt x="1260" y="1228"/>
                  </a:lnTo>
                  <a:lnTo>
                    <a:pt x="1260" y="1228"/>
                  </a:lnTo>
                  <a:lnTo>
                    <a:pt x="1233" y="1252"/>
                  </a:lnTo>
                  <a:lnTo>
                    <a:pt x="1203" y="1278"/>
                  </a:lnTo>
                  <a:lnTo>
                    <a:pt x="1186" y="1291"/>
                  </a:lnTo>
                  <a:lnTo>
                    <a:pt x="1168" y="1304"/>
                  </a:lnTo>
                  <a:lnTo>
                    <a:pt x="1150" y="1316"/>
                  </a:lnTo>
                  <a:lnTo>
                    <a:pt x="1130" y="1328"/>
                  </a:lnTo>
                  <a:lnTo>
                    <a:pt x="1110" y="1340"/>
                  </a:lnTo>
                  <a:lnTo>
                    <a:pt x="1090" y="1350"/>
                  </a:lnTo>
                  <a:lnTo>
                    <a:pt x="1068" y="1359"/>
                  </a:lnTo>
                  <a:lnTo>
                    <a:pt x="1045" y="1369"/>
                  </a:lnTo>
                  <a:lnTo>
                    <a:pt x="1021" y="1377"/>
                  </a:lnTo>
                  <a:lnTo>
                    <a:pt x="997" y="1383"/>
                  </a:lnTo>
                  <a:lnTo>
                    <a:pt x="971" y="1388"/>
                  </a:lnTo>
                  <a:lnTo>
                    <a:pt x="947" y="1392"/>
                  </a:lnTo>
                  <a:lnTo>
                    <a:pt x="947" y="1392"/>
                  </a:lnTo>
                  <a:lnTo>
                    <a:pt x="930" y="1394"/>
                  </a:lnTo>
                  <a:lnTo>
                    <a:pt x="930" y="1394"/>
                  </a:lnTo>
                  <a:lnTo>
                    <a:pt x="901" y="1398"/>
                  </a:lnTo>
                  <a:lnTo>
                    <a:pt x="887" y="1401"/>
                  </a:lnTo>
                  <a:lnTo>
                    <a:pt x="873" y="1405"/>
                  </a:lnTo>
                  <a:lnTo>
                    <a:pt x="871" y="1406"/>
                  </a:lnTo>
                  <a:lnTo>
                    <a:pt x="871" y="1406"/>
                  </a:lnTo>
                  <a:lnTo>
                    <a:pt x="857" y="1410"/>
                  </a:lnTo>
                  <a:lnTo>
                    <a:pt x="850" y="1411"/>
                  </a:lnTo>
                  <a:lnTo>
                    <a:pt x="844" y="1412"/>
                  </a:lnTo>
                  <a:lnTo>
                    <a:pt x="844" y="1412"/>
                  </a:lnTo>
                  <a:lnTo>
                    <a:pt x="823" y="1413"/>
                  </a:lnTo>
                  <a:lnTo>
                    <a:pt x="799" y="1414"/>
                  </a:lnTo>
                  <a:lnTo>
                    <a:pt x="799" y="1414"/>
                  </a:lnTo>
                  <a:close/>
                  <a:moveTo>
                    <a:pt x="758" y="37"/>
                  </a:moveTo>
                  <a:lnTo>
                    <a:pt x="758" y="37"/>
                  </a:lnTo>
                  <a:lnTo>
                    <a:pt x="723" y="38"/>
                  </a:lnTo>
                  <a:lnTo>
                    <a:pt x="688" y="39"/>
                  </a:lnTo>
                  <a:lnTo>
                    <a:pt x="651" y="41"/>
                  </a:lnTo>
                  <a:lnTo>
                    <a:pt x="614" y="43"/>
                  </a:lnTo>
                  <a:lnTo>
                    <a:pt x="578" y="47"/>
                  </a:lnTo>
                  <a:lnTo>
                    <a:pt x="540" y="52"/>
                  </a:lnTo>
                  <a:lnTo>
                    <a:pt x="504" y="58"/>
                  </a:lnTo>
                  <a:lnTo>
                    <a:pt x="468" y="67"/>
                  </a:lnTo>
                  <a:lnTo>
                    <a:pt x="432" y="76"/>
                  </a:lnTo>
                  <a:lnTo>
                    <a:pt x="397" y="87"/>
                  </a:lnTo>
                  <a:lnTo>
                    <a:pt x="363" y="102"/>
                  </a:lnTo>
                  <a:lnTo>
                    <a:pt x="347" y="109"/>
                  </a:lnTo>
                  <a:lnTo>
                    <a:pt x="330" y="118"/>
                  </a:lnTo>
                  <a:lnTo>
                    <a:pt x="314" y="126"/>
                  </a:lnTo>
                  <a:lnTo>
                    <a:pt x="299" y="135"/>
                  </a:lnTo>
                  <a:lnTo>
                    <a:pt x="284" y="146"/>
                  </a:lnTo>
                  <a:lnTo>
                    <a:pt x="270" y="156"/>
                  </a:lnTo>
                  <a:lnTo>
                    <a:pt x="255" y="167"/>
                  </a:lnTo>
                  <a:lnTo>
                    <a:pt x="242" y="180"/>
                  </a:lnTo>
                  <a:lnTo>
                    <a:pt x="228" y="192"/>
                  </a:lnTo>
                  <a:lnTo>
                    <a:pt x="216" y="206"/>
                  </a:lnTo>
                  <a:lnTo>
                    <a:pt x="216" y="206"/>
                  </a:lnTo>
                  <a:lnTo>
                    <a:pt x="183" y="245"/>
                  </a:lnTo>
                  <a:lnTo>
                    <a:pt x="153" y="283"/>
                  </a:lnTo>
                  <a:lnTo>
                    <a:pt x="126" y="320"/>
                  </a:lnTo>
                  <a:lnTo>
                    <a:pt x="103" y="354"/>
                  </a:lnTo>
                  <a:lnTo>
                    <a:pt x="94" y="370"/>
                  </a:lnTo>
                  <a:lnTo>
                    <a:pt x="84" y="387"/>
                  </a:lnTo>
                  <a:lnTo>
                    <a:pt x="77" y="403"/>
                  </a:lnTo>
                  <a:lnTo>
                    <a:pt x="70" y="418"/>
                  </a:lnTo>
                  <a:lnTo>
                    <a:pt x="64" y="434"/>
                  </a:lnTo>
                  <a:lnTo>
                    <a:pt x="58" y="449"/>
                  </a:lnTo>
                  <a:lnTo>
                    <a:pt x="54" y="464"/>
                  </a:lnTo>
                  <a:lnTo>
                    <a:pt x="51" y="478"/>
                  </a:lnTo>
                  <a:lnTo>
                    <a:pt x="51" y="478"/>
                  </a:lnTo>
                  <a:lnTo>
                    <a:pt x="47" y="502"/>
                  </a:lnTo>
                  <a:lnTo>
                    <a:pt x="44" y="527"/>
                  </a:lnTo>
                  <a:lnTo>
                    <a:pt x="43" y="551"/>
                  </a:lnTo>
                  <a:lnTo>
                    <a:pt x="42" y="576"/>
                  </a:lnTo>
                  <a:lnTo>
                    <a:pt x="42" y="576"/>
                  </a:lnTo>
                  <a:lnTo>
                    <a:pt x="41" y="602"/>
                  </a:lnTo>
                  <a:lnTo>
                    <a:pt x="40" y="627"/>
                  </a:lnTo>
                  <a:lnTo>
                    <a:pt x="40" y="627"/>
                  </a:lnTo>
                  <a:lnTo>
                    <a:pt x="38" y="655"/>
                  </a:lnTo>
                  <a:lnTo>
                    <a:pt x="37" y="683"/>
                  </a:lnTo>
                  <a:lnTo>
                    <a:pt x="37" y="737"/>
                  </a:lnTo>
                  <a:lnTo>
                    <a:pt x="37" y="737"/>
                  </a:lnTo>
                  <a:lnTo>
                    <a:pt x="37" y="764"/>
                  </a:lnTo>
                  <a:lnTo>
                    <a:pt x="37" y="768"/>
                  </a:lnTo>
                  <a:lnTo>
                    <a:pt x="37" y="768"/>
                  </a:lnTo>
                  <a:lnTo>
                    <a:pt x="38" y="797"/>
                  </a:lnTo>
                  <a:lnTo>
                    <a:pt x="39" y="824"/>
                  </a:lnTo>
                  <a:lnTo>
                    <a:pt x="40" y="839"/>
                  </a:lnTo>
                  <a:lnTo>
                    <a:pt x="42" y="852"/>
                  </a:lnTo>
                  <a:lnTo>
                    <a:pt x="44" y="867"/>
                  </a:lnTo>
                  <a:lnTo>
                    <a:pt x="48" y="880"/>
                  </a:lnTo>
                  <a:lnTo>
                    <a:pt x="48" y="880"/>
                  </a:lnTo>
                  <a:lnTo>
                    <a:pt x="57" y="913"/>
                  </a:lnTo>
                  <a:lnTo>
                    <a:pt x="69" y="943"/>
                  </a:lnTo>
                  <a:lnTo>
                    <a:pt x="75" y="959"/>
                  </a:lnTo>
                  <a:lnTo>
                    <a:pt x="75" y="959"/>
                  </a:lnTo>
                  <a:lnTo>
                    <a:pt x="78" y="968"/>
                  </a:lnTo>
                  <a:lnTo>
                    <a:pt x="83" y="976"/>
                  </a:lnTo>
                  <a:lnTo>
                    <a:pt x="95" y="990"/>
                  </a:lnTo>
                  <a:lnTo>
                    <a:pt x="95" y="990"/>
                  </a:lnTo>
                  <a:lnTo>
                    <a:pt x="105" y="1003"/>
                  </a:lnTo>
                  <a:lnTo>
                    <a:pt x="109" y="1009"/>
                  </a:lnTo>
                  <a:lnTo>
                    <a:pt x="112" y="1016"/>
                  </a:lnTo>
                  <a:lnTo>
                    <a:pt x="112" y="1016"/>
                  </a:lnTo>
                  <a:lnTo>
                    <a:pt x="121" y="1039"/>
                  </a:lnTo>
                  <a:lnTo>
                    <a:pt x="130" y="1061"/>
                  </a:lnTo>
                  <a:lnTo>
                    <a:pt x="141" y="1083"/>
                  </a:lnTo>
                  <a:lnTo>
                    <a:pt x="155" y="1104"/>
                  </a:lnTo>
                  <a:lnTo>
                    <a:pt x="155" y="1104"/>
                  </a:lnTo>
                  <a:lnTo>
                    <a:pt x="168" y="1123"/>
                  </a:lnTo>
                  <a:lnTo>
                    <a:pt x="183" y="1141"/>
                  </a:lnTo>
                  <a:lnTo>
                    <a:pt x="198" y="1158"/>
                  </a:lnTo>
                  <a:lnTo>
                    <a:pt x="215" y="1176"/>
                  </a:lnTo>
                  <a:lnTo>
                    <a:pt x="234" y="1192"/>
                  </a:lnTo>
                  <a:lnTo>
                    <a:pt x="252" y="1209"/>
                  </a:lnTo>
                  <a:lnTo>
                    <a:pt x="273" y="1226"/>
                  </a:lnTo>
                  <a:lnTo>
                    <a:pt x="294" y="1241"/>
                  </a:lnTo>
                  <a:lnTo>
                    <a:pt x="316" y="1256"/>
                  </a:lnTo>
                  <a:lnTo>
                    <a:pt x="339" y="1269"/>
                  </a:lnTo>
                  <a:lnTo>
                    <a:pt x="363" y="1283"/>
                  </a:lnTo>
                  <a:lnTo>
                    <a:pt x="387" y="1296"/>
                  </a:lnTo>
                  <a:lnTo>
                    <a:pt x="413" y="1307"/>
                  </a:lnTo>
                  <a:lnTo>
                    <a:pt x="439" y="1319"/>
                  </a:lnTo>
                  <a:lnTo>
                    <a:pt x="465" y="1329"/>
                  </a:lnTo>
                  <a:lnTo>
                    <a:pt x="492" y="1339"/>
                  </a:lnTo>
                  <a:lnTo>
                    <a:pt x="492" y="1339"/>
                  </a:lnTo>
                  <a:lnTo>
                    <a:pt x="521" y="1348"/>
                  </a:lnTo>
                  <a:lnTo>
                    <a:pt x="550" y="1355"/>
                  </a:lnTo>
                  <a:lnTo>
                    <a:pt x="578" y="1362"/>
                  </a:lnTo>
                  <a:lnTo>
                    <a:pt x="606" y="1368"/>
                  </a:lnTo>
                  <a:lnTo>
                    <a:pt x="633" y="1372"/>
                  </a:lnTo>
                  <a:lnTo>
                    <a:pt x="660" y="1375"/>
                  </a:lnTo>
                  <a:lnTo>
                    <a:pt x="686" y="1377"/>
                  </a:lnTo>
                  <a:lnTo>
                    <a:pt x="712" y="1377"/>
                  </a:lnTo>
                  <a:lnTo>
                    <a:pt x="812" y="1377"/>
                  </a:lnTo>
                  <a:lnTo>
                    <a:pt x="812" y="1377"/>
                  </a:lnTo>
                  <a:lnTo>
                    <a:pt x="825" y="1377"/>
                  </a:lnTo>
                  <a:lnTo>
                    <a:pt x="839" y="1375"/>
                  </a:lnTo>
                  <a:lnTo>
                    <a:pt x="864" y="1370"/>
                  </a:lnTo>
                  <a:lnTo>
                    <a:pt x="864" y="1370"/>
                  </a:lnTo>
                  <a:lnTo>
                    <a:pt x="881" y="1365"/>
                  </a:lnTo>
                  <a:lnTo>
                    <a:pt x="899" y="1362"/>
                  </a:lnTo>
                  <a:lnTo>
                    <a:pt x="899" y="1362"/>
                  </a:lnTo>
                  <a:lnTo>
                    <a:pt x="928" y="1358"/>
                  </a:lnTo>
                  <a:lnTo>
                    <a:pt x="956" y="1353"/>
                  </a:lnTo>
                  <a:lnTo>
                    <a:pt x="984" y="1347"/>
                  </a:lnTo>
                  <a:lnTo>
                    <a:pt x="1011" y="1339"/>
                  </a:lnTo>
                  <a:lnTo>
                    <a:pt x="1038" y="1330"/>
                  </a:lnTo>
                  <a:lnTo>
                    <a:pt x="1064" y="1320"/>
                  </a:lnTo>
                  <a:lnTo>
                    <a:pt x="1089" y="1309"/>
                  </a:lnTo>
                  <a:lnTo>
                    <a:pt x="1113" y="1297"/>
                  </a:lnTo>
                  <a:lnTo>
                    <a:pt x="1113" y="1297"/>
                  </a:lnTo>
                  <a:lnTo>
                    <a:pt x="1133" y="1286"/>
                  </a:lnTo>
                  <a:lnTo>
                    <a:pt x="1152" y="1273"/>
                  </a:lnTo>
                  <a:lnTo>
                    <a:pt x="1170" y="1260"/>
                  </a:lnTo>
                  <a:lnTo>
                    <a:pt x="1187" y="1245"/>
                  </a:lnTo>
                  <a:lnTo>
                    <a:pt x="1204" y="1231"/>
                  </a:lnTo>
                  <a:lnTo>
                    <a:pt x="1220" y="1215"/>
                  </a:lnTo>
                  <a:lnTo>
                    <a:pt x="1252" y="1183"/>
                  </a:lnTo>
                  <a:lnTo>
                    <a:pt x="1252" y="1183"/>
                  </a:lnTo>
                  <a:lnTo>
                    <a:pt x="1269" y="1166"/>
                  </a:lnTo>
                  <a:lnTo>
                    <a:pt x="1269" y="1166"/>
                  </a:lnTo>
                  <a:lnTo>
                    <a:pt x="1279" y="1155"/>
                  </a:lnTo>
                  <a:lnTo>
                    <a:pt x="1289" y="1143"/>
                  </a:lnTo>
                  <a:lnTo>
                    <a:pt x="1297" y="1129"/>
                  </a:lnTo>
                  <a:lnTo>
                    <a:pt x="1303" y="1116"/>
                  </a:lnTo>
                  <a:lnTo>
                    <a:pt x="1310" y="1101"/>
                  </a:lnTo>
                  <a:lnTo>
                    <a:pt x="1316" y="1088"/>
                  </a:lnTo>
                  <a:lnTo>
                    <a:pt x="1327" y="1058"/>
                  </a:lnTo>
                  <a:lnTo>
                    <a:pt x="1327" y="1058"/>
                  </a:lnTo>
                  <a:lnTo>
                    <a:pt x="1333" y="1039"/>
                  </a:lnTo>
                  <a:lnTo>
                    <a:pt x="1340" y="1019"/>
                  </a:lnTo>
                  <a:lnTo>
                    <a:pt x="1349" y="1002"/>
                  </a:lnTo>
                  <a:lnTo>
                    <a:pt x="1358" y="984"/>
                  </a:lnTo>
                  <a:lnTo>
                    <a:pt x="1358" y="984"/>
                  </a:lnTo>
                  <a:lnTo>
                    <a:pt x="1369" y="963"/>
                  </a:lnTo>
                  <a:lnTo>
                    <a:pt x="1380" y="943"/>
                  </a:lnTo>
                  <a:lnTo>
                    <a:pt x="1388" y="921"/>
                  </a:lnTo>
                  <a:lnTo>
                    <a:pt x="1396" y="899"/>
                  </a:lnTo>
                  <a:lnTo>
                    <a:pt x="1403" y="875"/>
                  </a:lnTo>
                  <a:lnTo>
                    <a:pt x="1408" y="851"/>
                  </a:lnTo>
                  <a:lnTo>
                    <a:pt x="1412" y="825"/>
                  </a:lnTo>
                  <a:lnTo>
                    <a:pt x="1415" y="800"/>
                  </a:lnTo>
                  <a:lnTo>
                    <a:pt x="1415" y="800"/>
                  </a:lnTo>
                  <a:lnTo>
                    <a:pt x="1419" y="748"/>
                  </a:lnTo>
                  <a:lnTo>
                    <a:pt x="1421" y="697"/>
                  </a:lnTo>
                  <a:lnTo>
                    <a:pt x="1421" y="645"/>
                  </a:lnTo>
                  <a:lnTo>
                    <a:pt x="1421" y="592"/>
                  </a:lnTo>
                  <a:lnTo>
                    <a:pt x="1421" y="590"/>
                  </a:lnTo>
                  <a:lnTo>
                    <a:pt x="1421" y="590"/>
                  </a:lnTo>
                  <a:lnTo>
                    <a:pt x="1422" y="566"/>
                  </a:lnTo>
                  <a:lnTo>
                    <a:pt x="1422" y="566"/>
                  </a:lnTo>
                  <a:lnTo>
                    <a:pt x="1422" y="547"/>
                  </a:lnTo>
                  <a:lnTo>
                    <a:pt x="1422" y="525"/>
                  </a:lnTo>
                  <a:lnTo>
                    <a:pt x="1420" y="505"/>
                  </a:lnTo>
                  <a:lnTo>
                    <a:pt x="1418" y="496"/>
                  </a:lnTo>
                  <a:lnTo>
                    <a:pt x="1416" y="487"/>
                  </a:lnTo>
                  <a:lnTo>
                    <a:pt x="1416" y="487"/>
                  </a:lnTo>
                  <a:lnTo>
                    <a:pt x="1407" y="461"/>
                  </a:lnTo>
                  <a:lnTo>
                    <a:pt x="1395" y="435"/>
                  </a:lnTo>
                  <a:lnTo>
                    <a:pt x="1382" y="407"/>
                  </a:lnTo>
                  <a:lnTo>
                    <a:pt x="1367" y="377"/>
                  </a:lnTo>
                  <a:lnTo>
                    <a:pt x="1367" y="377"/>
                  </a:lnTo>
                  <a:lnTo>
                    <a:pt x="1357" y="359"/>
                  </a:lnTo>
                  <a:lnTo>
                    <a:pt x="1347" y="342"/>
                  </a:lnTo>
                  <a:lnTo>
                    <a:pt x="1335" y="326"/>
                  </a:lnTo>
                  <a:lnTo>
                    <a:pt x="1324" y="310"/>
                  </a:lnTo>
                  <a:lnTo>
                    <a:pt x="1299" y="280"/>
                  </a:lnTo>
                  <a:lnTo>
                    <a:pt x="1273" y="249"/>
                  </a:lnTo>
                  <a:lnTo>
                    <a:pt x="1273" y="249"/>
                  </a:lnTo>
                  <a:lnTo>
                    <a:pt x="1243" y="216"/>
                  </a:lnTo>
                  <a:lnTo>
                    <a:pt x="1243" y="216"/>
                  </a:lnTo>
                  <a:lnTo>
                    <a:pt x="1235" y="207"/>
                  </a:lnTo>
                  <a:lnTo>
                    <a:pt x="1225" y="198"/>
                  </a:lnTo>
                  <a:lnTo>
                    <a:pt x="1217" y="190"/>
                  </a:lnTo>
                  <a:lnTo>
                    <a:pt x="1208" y="183"/>
                  </a:lnTo>
                  <a:lnTo>
                    <a:pt x="1188" y="171"/>
                  </a:lnTo>
                  <a:lnTo>
                    <a:pt x="1170" y="161"/>
                  </a:lnTo>
                  <a:lnTo>
                    <a:pt x="1170" y="161"/>
                  </a:lnTo>
                  <a:lnTo>
                    <a:pt x="1154" y="151"/>
                  </a:lnTo>
                  <a:lnTo>
                    <a:pt x="1137" y="140"/>
                  </a:lnTo>
                  <a:lnTo>
                    <a:pt x="1137" y="140"/>
                  </a:lnTo>
                  <a:lnTo>
                    <a:pt x="1126" y="132"/>
                  </a:lnTo>
                  <a:lnTo>
                    <a:pt x="1115" y="124"/>
                  </a:lnTo>
                  <a:lnTo>
                    <a:pt x="1102" y="118"/>
                  </a:lnTo>
                  <a:lnTo>
                    <a:pt x="1088" y="111"/>
                  </a:lnTo>
                  <a:lnTo>
                    <a:pt x="1088" y="111"/>
                  </a:lnTo>
                  <a:lnTo>
                    <a:pt x="1074" y="105"/>
                  </a:lnTo>
                  <a:lnTo>
                    <a:pt x="1061" y="99"/>
                  </a:lnTo>
                  <a:lnTo>
                    <a:pt x="1061" y="99"/>
                  </a:lnTo>
                  <a:lnTo>
                    <a:pt x="1047" y="93"/>
                  </a:lnTo>
                  <a:lnTo>
                    <a:pt x="1034" y="87"/>
                  </a:lnTo>
                  <a:lnTo>
                    <a:pt x="1018" y="83"/>
                  </a:lnTo>
                  <a:lnTo>
                    <a:pt x="1011" y="82"/>
                  </a:lnTo>
                  <a:lnTo>
                    <a:pt x="1003" y="81"/>
                  </a:lnTo>
                  <a:lnTo>
                    <a:pt x="1003" y="81"/>
                  </a:lnTo>
                  <a:lnTo>
                    <a:pt x="988" y="80"/>
                  </a:lnTo>
                  <a:lnTo>
                    <a:pt x="970" y="79"/>
                  </a:lnTo>
                  <a:lnTo>
                    <a:pt x="954" y="76"/>
                  </a:lnTo>
                  <a:lnTo>
                    <a:pt x="940" y="73"/>
                  </a:lnTo>
                  <a:lnTo>
                    <a:pt x="940" y="73"/>
                  </a:lnTo>
                  <a:lnTo>
                    <a:pt x="923" y="67"/>
                  </a:lnTo>
                  <a:lnTo>
                    <a:pt x="903" y="61"/>
                  </a:lnTo>
                  <a:lnTo>
                    <a:pt x="882" y="55"/>
                  </a:lnTo>
                  <a:lnTo>
                    <a:pt x="861" y="51"/>
                  </a:lnTo>
                  <a:lnTo>
                    <a:pt x="839" y="48"/>
                  </a:lnTo>
                  <a:lnTo>
                    <a:pt x="817" y="46"/>
                  </a:lnTo>
                  <a:lnTo>
                    <a:pt x="795" y="44"/>
                  </a:lnTo>
                  <a:lnTo>
                    <a:pt x="774" y="43"/>
                  </a:lnTo>
                  <a:lnTo>
                    <a:pt x="774" y="43"/>
                  </a:lnTo>
                  <a:lnTo>
                    <a:pt x="767" y="42"/>
                  </a:lnTo>
                  <a:lnTo>
                    <a:pt x="764" y="41"/>
                  </a:lnTo>
                  <a:lnTo>
                    <a:pt x="762" y="39"/>
                  </a:lnTo>
                  <a:lnTo>
                    <a:pt x="760" y="37"/>
                  </a:lnTo>
                  <a:lnTo>
                    <a:pt x="758" y="3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9" name="Freeform 344"/>
            <p:cNvSpPr>
              <a:spLocks noEditPoints="1"/>
            </p:cNvSpPr>
            <p:nvPr/>
          </p:nvSpPr>
          <p:spPr bwMode="auto">
            <a:xfrm>
              <a:off x="4273551" y="4206876"/>
              <a:ext cx="504825" cy="487363"/>
            </a:xfrm>
            <a:custGeom>
              <a:avLst/>
              <a:gdLst/>
              <a:ahLst/>
              <a:cxnLst>
                <a:cxn ang="0">
                  <a:pos x="380" y="911"/>
                </a:cxn>
                <a:cxn ang="0">
                  <a:pos x="258" y="876"/>
                </a:cxn>
                <a:cxn ang="0">
                  <a:pos x="157" y="807"/>
                </a:cxn>
                <a:cxn ang="0">
                  <a:pos x="110" y="744"/>
                </a:cxn>
                <a:cxn ang="0">
                  <a:pos x="64" y="684"/>
                </a:cxn>
                <a:cxn ang="0">
                  <a:pos x="35" y="628"/>
                </a:cxn>
                <a:cxn ang="0">
                  <a:pos x="15" y="570"/>
                </a:cxn>
                <a:cxn ang="0">
                  <a:pos x="0" y="466"/>
                </a:cxn>
                <a:cxn ang="0">
                  <a:pos x="6" y="356"/>
                </a:cxn>
                <a:cxn ang="0">
                  <a:pos x="23" y="271"/>
                </a:cxn>
                <a:cxn ang="0">
                  <a:pos x="63" y="189"/>
                </a:cxn>
                <a:cxn ang="0">
                  <a:pos x="152" y="100"/>
                </a:cxn>
                <a:cxn ang="0">
                  <a:pos x="248" y="46"/>
                </a:cxn>
                <a:cxn ang="0">
                  <a:pos x="443" y="3"/>
                </a:cxn>
                <a:cxn ang="0">
                  <a:pos x="498" y="5"/>
                </a:cxn>
                <a:cxn ang="0">
                  <a:pos x="533" y="13"/>
                </a:cxn>
                <a:cxn ang="0">
                  <a:pos x="639" y="17"/>
                </a:cxn>
                <a:cxn ang="0">
                  <a:pos x="690" y="38"/>
                </a:cxn>
                <a:cxn ang="0">
                  <a:pos x="740" y="61"/>
                </a:cxn>
                <a:cxn ang="0">
                  <a:pos x="783" y="87"/>
                </a:cxn>
                <a:cxn ang="0">
                  <a:pos x="848" y="144"/>
                </a:cxn>
                <a:cxn ang="0">
                  <a:pos x="919" y="258"/>
                </a:cxn>
                <a:cxn ang="0">
                  <a:pos x="952" y="383"/>
                </a:cxn>
                <a:cxn ang="0">
                  <a:pos x="954" y="499"/>
                </a:cxn>
                <a:cxn ang="0">
                  <a:pos x="942" y="607"/>
                </a:cxn>
                <a:cxn ang="0">
                  <a:pos x="894" y="727"/>
                </a:cxn>
                <a:cxn ang="0">
                  <a:pos x="833" y="808"/>
                </a:cxn>
                <a:cxn ang="0">
                  <a:pos x="728" y="871"/>
                </a:cxn>
                <a:cxn ang="0">
                  <a:pos x="585" y="911"/>
                </a:cxn>
                <a:cxn ang="0">
                  <a:pos x="486" y="920"/>
                </a:cxn>
                <a:cxn ang="0">
                  <a:pos x="378" y="48"/>
                </a:cxn>
                <a:cxn ang="0">
                  <a:pos x="266" y="81"/>
                </a:cxn>
                <a:cxn ang="0">
                  <a:pos x="184" y="123"/>
                </a:cxn>
                <a:cxn ang="0">
                  <a:pos x="140" y="162"/>
                </a:cxn>
                <a:cxn ang="0">
                  <a:pos x="91" y="210"/>
                </a:cxn>
                <a:cxn ang="0">
                  <a:pos x="48" y="323"/>
                </a:cxn>
                <a:cxn ang="0">
                  <a:pos x="40" y="430"/>
                </a:cxn>
                <a:cxn ang="0">
                  <a:pos x="40" y="514"/>
                </a:cxn>
                <a:cxn ang="0">
                  <a:pos x="65" y="599"/>
                </a:cxn>
                <a:cxn ang="0">
                  <a:pos x="158" y="751"/>
                </a:cxn>
                <a:cxn ang="0">
                  <a:pos x="239" y="827"/>
                </a:cxn>
                <a:cxn ang="0">
                  <a:pos x="354" y="869"/>
                </a:cxn>
                <a:cxn ang="0">
                  <a:pos x="510" y="884"/>
                </a:cxn>
                <a:cxn ang="0">
                  <a:pos x="584" y="876"/>
                </a:cxn>
                <a:cxn ang="0">
                  <a:pos x="704" y="844"/>
                </a:cxn>
                <a:cxn ang="0">
                  <a:pos x="787" y="801"/>
                </a:cxn>
                <a:cxn ang="0">
                  <a:pos x="843" y="743"/>
                </a:cxn>
                <a:cxn ang="0">
                  <a:pos x="878" y="668"/>
                </a:cxn>
                <a:cxn ang="0">
                  <a:pos x="905" y="601"/>
                </a:cxn>
                <a:cxn ang="0">
                  <a:pos x="919" y="452"/>
                </a:cxn>
                <a:cxn ang="0">
                  <a:pos x="907" y="326"/>
                </a:cxn>
                <a:cxn ang="0">
                  <a:pos x="853" y="209"/>
                </a:cxn>
                <a:cxn ang="0">
                  <a:pos x="768" y="120"/>
                </a:cxn>
                <a:cxn ang="0">
                  <a:pos x="694" y="81"/>
                </a:cxn>
                <a:cxn ang="0">
                  <a:pos x="651" y="60"/>
                </a:cxn>
                <a:cxn ang="0">
                  <a:pos x="580" y="46"/>
                </a:cxn>
                <a:cxn ang="0">
                  <a:pos x="506" y="46"/>
                </a:cxn>
                <a:cxn ang="0">
                  <a:pos x="466" y="37"/>
                </a:cxn>
              </a:cxnLst>
              <a:rect l="0" t="0" r="r" b="b"/>
              <a:pathLst>
                <a:path w="954" h="920">
                  <a:moveTo>
                    <a:pt x="486" y="920"/>
                  </a:moveTo>
                  <a:lnTo>
                    <a:pt x="486" y="920"/>
                  </a:lnTo>
                  <a:lnTo>
                    <a:pt x="459" y="919"/>
                  </a:lnTo>
                  <a:lnTo>
                    <a:pt x="433" y="917"/>
                  </a:lnTo>
                  <a:lnTo>
                    <a:pt x="406" y="914"/>
                  </a:lnTo>
                  <a:lnTo>
                    <a:pt x="380" y="911"/>
                  </a:lnTo>
                  <a:lnTo>
                    <a:pt x="354" y="906"/>
                  </a:lnTo>
                  <a:lnTo>
                    <a:pt x="328" y="899"/>
                  </a:lnTo>
                  <a:lnTo>
                    <a:pt x="303" y="892"/>
                  </a:lnTo>
                  <a:lnTo>
                    <a:pt x="279" y="884"/>
                  </a:lnTo>
                  <a:lnTo>
                    <a:pt x="279" y="884"/>
                  </a:lnTo>
                  <a:lnTo>
                    <a:pt x="258" y="876"/>
                  </a:lnTo>
                  <a:lnTo>
                    <a:pt x="239" y="866"/>
                  </a:lnTo>
                  <a:lnTo>
                    <a:pt x="220" y="857"/>
                  </a:lnTo>
                  <a:lnTo>
                    <a:pt x="202" y="845"/>
                  </a:lnTo>
                  <a:lnTo>
                    <a:pt x="186" y="834"/>
                  </a:lnTo>
                  <a:lnTo>
                    <a:pt x="170" y="821"/>
                  </a:lnTo>
                  <a:lnTo>
                    <a:pt x="157" y="807"/>
                  </a:lnTo>
                  <a:lnTo>
                    <a:pt x="143" y="793"/>
                  </a:lnTo>
                  <a:lnTo>
                    <a:pt x="143" y="793"/>
                  </a:lnTo>
                  <a:lnTo>
                    <a:pt x="133" y="779"/>
                  </a:lnTo>
                  <a:lnTo>
                    <a:pt x="124" y="764"/>
                  </a:lnTo>
                  <a:lnTo>
                    <a:pt x="124" y="764"/>
                  </a:lnTo>
                  <a:lnTo>
                    <a:pt x="110" y="744"/>
                  </a:lnTo>
                  <a:lnTo>
                    <a:pt x="103" y="735"/>
                  </a:lnTo>
                  <a:lnTo>
                    <a:pt x="95" y="725"/>
                  </a:lnTo>
                  <a:lnTo>
                    <a:pt x="95" y="725"/>
                  </a:lnTo>
                  <a:lnTo>
                    <a:pt x="84" y="713"/>
                  </a:lnTo>
                  <a:lnTo>
                    <a:pt x="74" y="699"/>
                  </a:lnTo>
                  <a:lnTo>
                    <a:pt x="64" y="684"/>
                  </a:lnTo>
                  <a:lnTo>
                    <a:pt x="57" y="668"/>
                  </a:lnTo>
                  <a:lnTo>
                    <a:pt x="57" y="668"/>
                  </a:lnTo>
                  <a:lnTo>
                    <a:pt x="50" y="653"/>
                  </a:lnTo>
                  <a:lnTo>
                    <a:pt x="42" y="639"/>
                  </a:lnTo>
                  <a:lnTo>
                    <a:pt x="42" y="639"/>
                  </a:lnTo>
                  <a:lnTo>
                    <a:pt x="35" y="628"/>
                  </a:lnTo>
                  <a:lnTo>
                    <a:pt x="29" y="616"/>
                  </a:lnTo>
                  <a:lnTo>
                    <a:pt x="25" y="605"/>
                  </a:lnTo>
                  <a:lnTo>
                    <a:pt x="21" y="594"/>
                  </a:lnTo>
                  <a:lnTo>
                    <a:pt x="21" y="594"/>
                  </a:lnTo>
                  <a:lnTo>
                    <a:pt x="15" y="570"/>
                  </a:lnTo>
                  <a:lnTo>
                    <a:pt x="15" y="570"/>
                  </a:lnTo>
                  <a:lnTo>
                    <a:pt x="8" y="547"/>
                  </a:lnTo>
                  <a:lnTo>
                    <a:pt x="4" y="524"/>
                  </a:lnTo>
                  <a:lnTo>
                    <a:pt x="4" y="524"/>
                  </a:lnTo>
                  <a:lnTo>
                    <a:pt x="2" y="506"/>
                  </a:lnTo>
                  <a:lnTo>
                    <a:pt x="1" y="487"/>
                  </a:lnTo>
                  <a:lnTo>
                    <a:pt x="0" y="466"/>
                  </a:lnTo>
                  <a:lnTo>
                    <a:pt x="0" y="445"/>
                  </a:lnTo>
                  <a:lnTo>
                    <a:pt x="0" y="424"/>
                  </a:lnTo>
                  <a:lnTo>
                    <a:pt x="1" y="402"/>
                  </a:lnTo>
                  <a:lnTo>
                    <a:pt x="3" y="379"/>
                  </a:lnTo>
                  <a:lnTo>
                    <a:pt x="6" y="356"/>
                  </a:lnTo>
                  <a:lnTo>
                    <a:pt x="6" y="356"/>
                  </a:lnTo>
                  <a:lnTo>
                    <a:pt x="10" y="336"/>
                  </a:lnTo>
                  <a:lnTo>
                    <a:pt x="15" y="315"/>
                  </a:lnTo>
                  <a:lnTo>
                    <a:pt x="15" y="315"/>
                  </a:lnTo>
                  <a:lnTo>
                    <a:pt x="19" y="293"/>
                  </a:lnTo>
                  <a:lnTo>
                    <a:pt x="23" y="271"/>
                  </a:lnTo>
                  <a:lnTo>
                    <a:pt x="23" y="271"/>
                  </a:lnTo>
                  <a:lnTo>
                    <a:pt x="26" y="256"/>
                  </a:lnTo>
                  <a:lnTo>
                    <a:pt x="30" y="240"/>
                  </a:lnTo>
                  <a:lnTo>
                    <a:pt x="38" y="227"/>
                  </a:lnTo>
                  <a:lnTo>
                    <a:pt x="47" y="211"/>
                  </a:lnTo>
                  <a:lnTo>
                    <a:pt x="47" y="211"/>
                  </a:lnTo>
                  <a:lnTo>
                    <a:pt x="63" y="189"/>
                  </a:lnTo>
                  <a:lnTo>
                    <a:pt x="81" y="170"/>
                  </a:lnTo>
                  <a:lnTo>
                    <a:pt x="100" y="152"/>
                  </a:lnTo>
                  <a:lnTo>
                    <a:pt x="118" y="133"/>
                  </a:lnTo>
                  <a:lnTo>
                    <a:pt x="118" y="133"/>
                  </a:lnTo>
                  <a:lnTo>
                    <a:pt x="152" y="100"/>
                  </a:lnTo>
                  <a:lnTo>
                    <a:pt x="152" y="100"/>
                  </a:lnTo>
                  <a:lnTo>
                    <a:pt x="159" y="94"/>
                  </a:lnTo>
                  <a:lnTo>
                    <a:pt x="167" y="87"/>
                  </a:lnTo>
                  <a:lnTo>
                    <a:pt x="185" y="75"/>
                  </a:lnTo>
                  <a:lnTo>
                    <a:pt x="205" y="64"/>
                  </a:lnTo>
                  <a:lnTo>
                    <a:pt x="226" y="55"/>
                  </a:lnTo>
                  <a:lnTo>
                    <a:pt x="248" y="46"/>
                  </a:lnTo>
                  <a:lnTo>
                    <a:pt x="269" y="39"/>
                  </a:lnTo>
                  <a:lnTo>
                    <a:pt x="306" y="29"/>
                  </a:lnTo>
                  <a:lnTo>
                    <a:pt x="306" y="29"/>
                  </a:lnTo>
                  <a:lnTo>
                    <a:pt x="352" y="18"/>
                  </a:lnTo>
                  <a:lnTo>
                    <a:pt x="398" y="9"/>
                  </a:lnTo>
                  <a:lnTo>
                    <a:pt x="443" y="3"/>
                  </a:lnTo>
                  <a:lnTo>
                    <a:pt x="485" y="0"/>
                  </a:lnTo>
                  <a:lnTo>
                    <a:pt x="486" y="0"/>
                  </a:lnTo>
                  <a:lnTo>
                    <a:pt x="486" y="0"/>
                  </a:lnTo>
                  <a:lnTo>
                    <a:pt x="491" y="0"/>
                  </a:lnTo>
                  <a:lnTo>
                    <a:pt x="496" y="2"/>
                  </a:lnTo>
                  <a:lnTo>
                    <a:pt x="498" y="5"/>
                  </a:lnTo>
                  <a:lnTo>
                    <a:pt x="500" y="7"/>
                  </a:lnTo>
                  <a:lnTo>
                    <a:pt x="501" y="10"/>
                  </a:lnTo>
                  <a:lnTo>
                    <a:pt x="504" y="10"/>
                  </a:lnTo>
                  <a:lnTo>
                    <a:pt x="504" y="10"/>
                  </a:lnTo>
                  <a:lnTo>
                    <a:pt x="518" y="12"/>
                  </a:lnTo>
                  <a:lnTo>
                    <a:pt x="533" y="13"/>
                  </a:lnTo>
                  <a:lnTo>
                    <a:pt x="563" y="13"/>
                  </a:lnTo>
                  <a:lnTo>
                    <a:pt x="572" y="13"/>
                  </a:lnTo>
                  <a:lnTo>
                    <a:pt x="572" y="13"/>
                  </a:lnTo>
                  <a:lnTo>
                    <a:pt x="595" y="13"/>
                  </a:lnTo>
                  <a:lnTo>
                    <a:pt x="617" y="14"/>
                  </a:lnTo>
                  <a:lnTo>
                    <a:pt x="639" y="17"/>
                  </a:lnTo>
                  <a:lnTo>
                    <a:pt x="649" y="19"/>
                  </a:lnTo>
                  <a:lnTo>
                    <a:pt x="659" y="23"/>
                  </a:lnTo>
                  <a:lnTo>
                    <a:pt x="659" y="23"/>
                  </a:lnTo>
                  <a:lnTo>
                    <a:pt x="667" y="26"/>
                  </a:lnTo>
                  <a:lnTo>
                    <a:pt x="675" y="29"/>
                  </a:lnTo>
                  <a:lnTo>
                    <a:pt x="690" y="38"/>
                  </a:lnTo>
                  <a:lnTo>
                    <a:pt x="690" y="38"/>
                  </a:lnTo>
                  <a:lnTo>
                    <a:pt x="705" y="45"/>
                  </a:lnTo>
                  <a:lnTo>
                    <a:pt x="719" y="53"/>
                  </a:lnTo>
                  <a:lnTo>
                    <a:pt x="719" y="53"/>
                  </a:lnTo>
                  <a:lnTo>
                    <a:pt x="730" y="57"/>
                  </a:lnTo>
                  <a:lnTo>
                    <a:pt x="740" y="61"/>
                  </a:lnTo>
                  <a:lnTo>
                    <a:pt x="748" y="66"/>
                  </a:lnTo>
                  <a:lnTo>
                    <a:pt x="756" y="71"/>
                  </a:lnTo>
                  <a:lnTo>
                    <a:pt x="756" y="71"/>
                  </a:lnTo>
                  <a:lnTo>
                    <a:pt x="769" y="80"/>
                  </a:lnTo>
                  <a:lnTo>
                    <a:pt x="783" y="87"/>
                  </a:lnTo>
                  <a:lnTo>
                    <a:pt x="783" y="87"/>
                  </a:lnTo>
                  <a:lnTo>
                    <a:pt x="799" y="97"/>
                  </a:lnTo>
                  <a:lnTo>
                    <a:pt x="808" y="102"/>
                  </a:lnTo>
                  <a:lnTo>
                    <a:pt x="815" y="109"/>
                  </a:lnTo>
                  <a:lnTo>
                    <a:pt x="815" y="109"/>
                  </a:lnTo>
                  <a:lnTo>
                    <a:pt x="831" y="126"/>
                  </a:lnTo>
                  <a:lnTo>
                    <a:pt x="848" y="144"/>
                  </a:lnTo>
                  <a:lnTo>
                    <a:pt x="862" y="162"/>
                  </a:lnTo>
                  <a:lnTo>
                    <a:pt x="876" y="181"/>
                  </a:lnTo>
                  <a:lnTo>
                    <a:pt x="888" y="200"/>
                  </a:lnTo>
                  <a:lnTo>
                    <a:pt x="900" y="218"/>
                  </a:lnTo>
                  <a:lnTo>
                    <a:pt x="910" y="238"/>
                  </a:lnTo>
                  <a:lnTo>
                    <a:pt x="919" y="258"/>
                  </a:lnTo>
                  <a:lnTo>
                    <a:pt x="928" y="277"/>
                  </a:lnTo>
                  <a:lnTo>
                    <a:pt x="934" y="298"/>
                  </a:lnTo>
                  <a:lnTo>
                    <a:pt x="940" y="319"/>
                  </a:lnTo>
                  <a:lnTo>
                    <a:pt x="944" y="340"/>
                  </a:lnTo>
                  <a:lnTo>
                    <a:pt x="949" y="361"/>
                  </a:lnTo>
                  <a:lnTo>
                    <a:pt x="952" y="383"/>
                  </a:lnTo>
                  <a:lnTo>
                    <a:pt x="953" y="406"/>
                  </a:lnTo>
                  <a:lnTo>
                    <a:pt x="954" y="429"/>
                  </a:lnTo>
                  <a:lnTo>
                    <a:pt x="954" y="429"/>
                  </a:lnTo>
                  <a:lnTo>
                    <a:pt x="954" y="463"/>
                  </a:lnTo>
                  <a:lnTo>
                    <a:pt x="954" y="463"/>
                  </a:lnTo>
                  <a:lnTo>
                    <a:pt x="954" y="499"/>
                  </a:lnTo>
                  <a:lnTo>
                    <a:pt x="953" y="537"/>
                  </a:lnTo>
                  <a:lnTo>
                    <a:pt x="952" y="555"/>
                  </a:lnTo>
                  <a:lnTo>
                    <a:pt x="950" y="573"/>
                  </a:lnTo>
                  <a:lnTo>
                    <a:pt x="946" y="590"/>
                  </a:lnTo>
                  <a:lnTo>
                    <a:pt x="942" y="607"/>
                  </a:lnTo>
                  <a:lnTo>
                    <a:pt x="942" y="607"/>
                  </a:lnTo>
                  <a:lnTo>
                    <a:pt x="936" y="628"/>
                  </a:lnTo>
                  <a:lnTo>
                    <a:pt x="929" y="649"/>
                  </a:lnTo>
                  <a:lnTo>
                    <a:pt x="921" y="669"/>
                  </a:lnTo>
                  <a:lnTo>
                    <a:pt x="912" y="689"/>
                  </a:lnTo>
                  <a:lnTo>
                    <a:pt x="903" y="709"/>
                  </a:lnTo>
                  <a:lnTo>
                    <a:pt x="894" y="727"/>
                  </a:lnTo>
                  <a:lnTo>
                    <a:pt x="883" y="745"/>
                  </a:lnTo>
                  <a:lnTo>
                    <a:pt x="874" y="760"/>
                  </a:lnTo>
                  <a:lnTo>
                    <a:pt x="874" y="760"/>
                  </a:lnTo>
                  <a:lnTo>
                    <a:pt x="861" y="778"/>
                  </a:lnTo>
                  <a:lnTo>
                    <a:pt x="848" y="794"/>
                  </a:lnTo>
                  <a:lnTo>
                    <a:pt x="833" y="808"/>
                  </a:lnTo>
                  <a:lnTo>
                    <a:pt x="818" y="822"/>
                  </a:lnTo>
                  <a:lnTo>
                    <a:pt x="801" y="834"/>
                  </a:lnTo>
                  <a:lnTo>
                    <a:pt x="784" y="844"/>
                  </a:lnTo>
                  <a:lnTo>
                    <a:pt x="766" y="855"/>
                  </a:lnTo>
                  <a:lnTo>
                    <a:pt x="747" y="863"/>
                  </a:lnTo>
                  <a:lnTo>
                    <a:pt x="728" y="871"/>
                  </a:lnTo>
                  <a:lnTo>
                    <a:pt x="708" y="879"/>
                  </a:lnTo>
                  <a:lnTo>
                    <a:pt x="688" y="885"/>
                  </a:lnTo>
                  <a:lnTo>
                    <a:pt x="668" y="891"/>
                  </a:lnTo>
                  <a:lnTo>
                    <a:pt x="626" y="901"/>
                  </a:lnTo>
                  <a:lnTo>
                    <a:pt x="585" y="911"/>
                  </a:lnTo>
                  <a:lnTo>
                    <a:pt x="585" y="911"/>
                  </a:lnTo>
                  <a:lnTo>
                    <a:pt x="562" y="914"/>
                  </a:lnTo>
                  <a:lnTo>
                    <a:pt x="537" y="917"/>
                  </a:lnTo>
                  <a:lnTo>
                    <a:pt x="512" y="919"/>
                  </a:lnTo>
                  <a:lnTo>
                    <a:pt x="486" y="920"/>
                  </a:lnTo>
                  <a:lnTo>
                    <a:pt x="486" y="920"/>
                  </a:lnTo>
                  <a:lnTo>
                    <a:pt x="486" y="920"/>
                  </a:lnTo>
                  <a:lnTo>
                    <a:pt x="486" y="920"/>
                  </a:lnTo>
                  <a:close/>
                  <a:moveTo>
                    <a:pt x="463" y="37"/>
                  </a:moveTo>
                  <a:lnTo>
                    <a:pt x="463" y="37"/>
                  </a:lnTo>
                  <a:lnTo>
                    <a:pt x="424" y="41"/>
                  </a:lnTo>
                  <a:lnTo>
                    <a:pt x="402" y="44"/>
                  </a:lnTo>
                  <a:lnTo>
                    <a:pt x="378" y="48"/>
                  </a:lnTo>
                  <a:lnTo>
                    <a:pt x="355" y="54"/>
                  </a:lnTo>
                  <a:lnTo>
                    <a:pt x="331" y="59"/>
                  </a:lnTo>
                  <a:lnTo>
                    <a:pt x="307" y="66"/>
                  </a:lnTo>
                  <a:lnTo>
                    <a:pt x="282" y="73"/>
                  </a:lnTo>
                  <a:lnTo>
                    <a:pt x="282" y="73"/>
                  </a:lnTo>
                  <a:lnTo>
                    <a:pt x="266" y="81"/>
                  </a:lnTo>
                  <a:lnTo>
                    <a:pt x="249" y="88"/>
                  </a:lnTo>
                  <a:lnTo>
                    <a:pt x="217" y="104"/>
                  </a:lnTo>
                  <a:lnTo>
                    <a:pt x="217" y="104"/>
                  </a:lnTo>
                  <a:lnTo>
                    <a:pt x="193" y="117"/>
                  </a:lnTo>
                  <a:lnTo>
                    <a:pt x="193" y="117"/>
                  </a:lnTo>
                  <a:lnTo>
                    <a:pt x="184" y="123"/>
                  </a:lnTo>
                  <a:lnTo>
                    <a:pt x="174" y="129"/>
                  </a:lnTo>
                  <a:lnTo>
                    <a:pt x="166" y="138"/>
                  </a:lnTo>
                  <a:lnTo>
                    <a:pt x="159" y="145"/>
                  </a:lnTo>
                  <a:lnTo>
                    <a:pt x="159" y="145"/>
                  </a:lnTo>
                  <a:lnTo>
                    <a:pt x="146" y="157"/>
                  </a:lnTo>
                  <a:lnTo>
                    <a:pt x="140" y="162"/>
                  </a:lnTo>
                  <a:lnTo>
                    <a:pt x="134" y="168"/>
                  </a:lnTo>
                  <a:lnTo>
                    <a:pt x="134" y="168"/>
                  </a:lnTo>
                  <a:lnTo>
                    <a:pt x="126" y="173"/>
                  </a:lnTo>
                  <a:lnTo>
                    <a:pt x="118" y="179"/>
                  </a:lnTo>
                  <a:lnTo>
                    <a:pt x="104" y="194"/>
                  </a:lnTo>
                  <a:lnTo>
                    <a:pt x="91" y="210"/>
                  </a:lnTo>
                  <a:lnTo>
                    <a:pt x="80" y="229"/>
                  </a:lnTo>
                  <a:lnTo>
                    <a:pt x="70" y="248"/>
                  </a:lnTo>
                  <a:lnTo>
                    <a:pt x="60" y="271"/>
                  </a:lnTo>
                  <a:lnTo>
                    <a:pt x="53" y="296"/>
                  </a:lnTo>
                  <a:lnTo>
                    <a:pt x="48" y="323"/>
                  </a:lnTo>
                  <a:lnTo>
                    <a:pt x="48" y="323"/>
                  </a:lnTo>
                  <a:lnTo>
                    <a:pt x="44" y="344"/>
                  </a:lnTo>
                  <a:lnTo>
                    <a:pt x="42" y="366"/>
                  </a:lnTo>
                  <a:lnTo>
                    <a:pt x="41" y="388"/>
                  </a:lnTo>
                  <a:lnTo>
                    <a:pt x="40" y="414"/>
                  </a:lnTo>
                  <a:lnTo>
                    <a:pt x="40" y="414"/>
                  </a:lnTo>
                  <a:lnTo>
                    <a:pt x="40" y="430"/>
                  </a:lnTo>
                  <a:lnTo>
                    <a:pt x="39" y="447"/>
                  </a:lnTo>
                  <a:lnTo>
                    <a:pt x="39" y="447"/>
                  </a:lnTo>
                  <a:lnTo>
                    <a:pt x="36" y="464"/>
                  </a:lnTo>
                  <a:lnTo>
                    <a:pt x="36" y="481"/>
                  </a:lnTo>
                  <a:lnTo>
                    <a:pt x="36" y="497"/>
                  </a:lnTo>
                  <a:lnTo>
                    <a:pt x="40" y="514"/>
                  </a:lnTo>
                  <a:lnTo>
                    <a:pt x="40" y="514"/>
                  </a:lnTo>
                  <a:lnTo>
                    <a:pt x="43" y="530"/>
                  </a:lnTo>
                  <a:lnTo>
                    <a:pt x="48" y="548"/>
                  </a:lnTo>
                  <a:lnTo>
                    <a:pt x="53" y="565"/>
                  </a:lnTo>
                  <a:lnTo>
                    <a:pt x="59" y="581"/>
                  </a:lnTo>
                  <a:lnTo>
                    <a:pt x="65" y="599"/>
                  </a:lnTo>
                  <a:lnTo>
                    <a:pt x="73" y="615"/>
                  </a:lnTo>
                  <a:lnTo>
                    <a:pt x="81" y="633"/>
                  </a:lnTo>
                  <a:lnTo>
                    <a:pt x="90" y="650"/>
                  </a:lnTo>
                  <a:lnTo>
                    <a:pt x="110" y="684"/>
                  </a:lnTo>
                  <a:lnTo>
                    <a:pt x="133" y="718"/>
                  </a:lnTo>
                  <a:lnTo>
                    <a:pt x="158" y="751"/>
                  </a:lnTo>
                  <a:lnTo>
                    <a:pt x="187" y="784"/>
                  </a:lnTo>
                  <a:lnTo>
                    <a:pt x="187" y="784"/>
                  </a:lnTo>
                  <a:lnTo>
                    <a:pt x="198" y="797"/>
                  </a:lnTo>
                  <a:lnTo>
                    <a:pt x="211" y="807"/>
                  </a:lnTo>
                  <a:lnTo>
                    <a:pt x="224" y="817"/>
                  </a:lnTo>
                  <a:lnTo>
                    <a:pt x="239" y="827"/>
                  </a:lnTo>
                  <a:lnTo>
                    <a:pt x="255" y="836"/>
                  </a:lnTo>
                  <a:lnTo>
                    <a:pt x="273" y="844"/>
                  </a:lnTo>
                  <a:lnTo>
                    <a:pt x="291" y="852"/>
                  </a:lnTo>
                  <a:lnTo>
                    <a:pt x="311" y="858"/>
                  </a:lnTo>
                  <a:lnTo>
                    <a:pt x="332" y="864"/>
                  </a:lnTo>
                  <a:lnTo>
                    <a:pt x="354" y="869"/>
                  </a:lnTo>
                  <a:lnTo>
                    <a:pt x="377" y="873"/>
                  </a:lnTo>
                  <a:lnTo>
                    <a:pt x="401" y="877"/>
                  </a:lnTo>
                  <a:lnTo>
                    <a:pt x="427" y="880"/>
                  </a:lnTo>
                  <a:lnTo>
                    <a:pt x="454" y="882"/>
                  </a:lnTo>
                  <a:lnTo>
                    <a:pt x="481" y="883"/>
                  </a:lnTo>
                  <a:lnTo>
                    <a:pt x="510" y="884"/>
                  </a:lnTo>
                  <a:lnTo>
                    <a:pt x="512" y="884"/>
                  </a:lnTo>
                  <a:lnTo>
                    <a:pt x="512" y="884"/>
                  </a:lnTo>
                  <a:lnTo>
                    <a:pt x="530" y="883"/>
                  </a:lnTo>
                  <a:lnTo>
                    <a:pt x="547" y="882"/>
                  </a:lnTo>
                  <a:lnTo>
                    <a:pt x="566" y="879"/>
                  </a:lnTo>
                  <a:lnTo>
                    <a:pt x="584" y="876"/>
                  </a:lnTo>
                  <a:lnTo>
                    <a:pt x="619" y="867"/>
                  </a:lnTo>
                  <a:lnTo>
                    <a:pt x="654" y="858"/>
                  </a:lnTo>
                  <a:lnTo>
                    <a:pt x="654" y="858"/>
                  </a:lnTo>
                  <a:lnTo>
                    <a:pt x="693" y="848"/>
                  </a:lnTo>
                  <a:lnTo>
                    <a:pt x="693" y="848"/>
                  </a:lnTo>
                  <a:lnTo>
                    <a:pt x="704" y="844"/>
                  </a:lnTo>
                  <a:lnTo>
                    <a:pt x="715" y="840"/>
                  </a:lnTo>
                  <a:lnTo>
                    <a:pt x="728" y="835"/>
                  </a:lnTo>
                  <a:lnTo>
                    <a:pt x="739" y="830"/>
                  </a:lnTo>
                  <a:lnTo>
                    <a:pt x="763" y="816"/>
                  </a:lnTo>
                  <a:lnTo>
                    <a:pt x="775" y="808"/>
                  </a:lnTo>
                  <a:lnTo>
                    <a:pt x="787" y="801"/>
                  </a:lnTo>
                  <a:lnTo>
                    <a:pt x="797" y="792"/>
                  </a:lnTo>
                  <a:lnTo>
                    <a:pt x="808" y="782"/>
                  </a:lnTo>
                  <a:lnTo>
                    <a:pt x="818" y="773"/>
                  </a:lnTo>
                  <a:lnTo>
                    <a:pt x="827" y="764"/>
                  </a:lnTo>
                  <a:lnTo>
                    <a:pt x="836" y="753"/>
                  </a:lnTo>
                  <a:lnTo>
                    <a:pt x="843" y="743"/>
                  </a:lnTo>
                  <a:lnTo>
                    <a:pt x="849" y="731"/>
                  </a:lnTo>
                  <a:lnTo>
                    <a:pt x="854" y="721"/>
                  </a:lnTo>
                  <a:lnTo>
                    <a:pt x="854" y="721"/>
                  </a:lnTo>
                  <a:lnTo>
                    <a:pt x="866" y="694"/>
                  </a:lnTo>
                  <a:lnTo>
                    <a:pt x="878" y="668"/>
                  </a:lnTo>
                  <a:lnTo>
                    <a:pt x="878" y="668"/>
                  </a:lnTo>
                  <a:lnTo>
                    <a:pt x="888" y="649"/>
                  </a:lnTo>
                  <a:lnTo>
                    <a:pt x="888" y="649"/>
                  </a:lnTo>
                  <a:lnTo>
                    <a:pt x="894" y="636"/>
                  </a:lnTo>
                  <a:lnTo>
                    <a:pt x="898" y="625"/>
                  </a:lnTo>
                  <a:lnTo>
                    <a:pt x="902" y="612"/>
                  </a:lnTo>
                  <a:lnTo>
                    <a:pt x="905" y="601"/>
                  </a:lnTo>
                  <a:lnTo>
                    <a:pt x="909" y="577"/>
                  </a:lnTo>
                  <a:lnTo>
                    <a:pt x="912" y="551"/>
                  </a:lnTo>
                  <a:lnTo>
                    <a:pt x="912" y="551"/>
                  </a:lnTo>
                  <a:lnTo>
                    <a:pt x="917" y="503"/>
                  </a:lnTo>
                  <a:lnTo>
                    <a:pt x="918" y="478"/>
                  </a:lnTo>
                  <a:lnTo>
                    <a:pt x="919" y="452"/>
                  </a:lnTo>
                  <a:lnTo>
                    <a:pt x="919" y="426"/>
                  </a:lnTo>
                  <a:lnTo>
                    <a:pt x="918" y="400"/>
                  </a:lnTo>
                  <a:lnTo>
                    <a:pt x="916" y="373"/>
                  </a:lnTo>
                  <a:lnTo>
                    <a:pt x="911" y="348"/>
                  </a:lnTo>
                  <a:lnTo>
                    <a:pt x="911" y="348"/>
                  </a:lnTo>
                  <a:lnTo>
                    <a:pt x="907" y="326"/>
                  </a:lnTo>
                  <a:lnTo>
                    <a:pt x="901" y="305"/>
                  </a:lnTo>
                  <a:lnTo>
                    <a:pt x="894" y="285"/>
                  </a:lnTo>
                  <a:lnTo>
                    <a:pt x="884" y="265"/>
                  </a:lnTo>
                  <a:lnTo>
                    <a:pt x="875" y="245"/>
                  </a:lnTo>
                  <a:lnTo>
                    <a:pt x="865" y="227"/>
                  </a:lnTo>
                  <a:lnTo>
                    <a:pt x="853" y="209"/>
                  </a:lnTo>
                  <a:lnTo>
                    <a:pt x="842" y="191"/>
                  </a:lnTo>
                  <a:lnTo>
                    <a:pt x="828" y="176"/>
                  </a:lnTo>
                  <a:lnTo>
                    <a:pt x="815" y="160"/>
                  </a:lnTo>
                  <a:lnTo>
                    <a:pt x="799" y="146"/>
                  </a:lnTo>
                  <a:lnTo>
                    <a:pt x="784" y="132"/>
                  </a:lnTo>
                  <a:lnTo>
                    <a:pt x="768" y="120"/>
                  </a:lnTo>
                  <a:lnTo>
                    <a:pt x="752" y="109"/>
                  </a:lnTo>
                  <a:lnTo>
                    <a:pt x="734" y="99"/>
                  </a:lnTo>
                  <a:lnTo>
                    <a:pt x="716" y="90"/>
                  </a:lnTo>
                  <a:lnTo>
                    <a:pt x="716" y="90"/>
                  </a:lnTo>
                  <a:lnTo>
                    <a:pt x="705" y="85"/>
                  </a:lnTo>
                  <a:lnTo>
                    <a:pt x="694" y="81"/>
                  </a:lnTo>
                  <a:lnTo>
                    <a:pt x="694" y="81"/>
                  </a:lnTo>
                  <a:lnTo>
                    <a:pt x="682" y="76"/>
                  </a:lnTo>
                  <a:lnTo>
                    <a:pt x="671" y="72"/>
                  </a:lnTo>
                  <a:lnTo>
                    <a:pt x="660" y="67"/>
                  </a:lnTo>
                  <a:lnTo>
                    <a:pt x="651" y="60"/>
                  </a:lnTo>
                  <a:lnTo>
                    <a:pt x="651" y="60"/>
                  </a:lnTo>
                  <a:lnTo>
                    <a:pt x="646" y="58"/>
                  </a:lnTo>
                  <a:lnTo>
                    <a:pt x="638" y="56"/>
                  </a:lnTo>
                  <a:lnTo>
                    <a:pt x="615" y="52"/>
                  </a:lnTo>
                  <a:lnTo>
                    <a:pt x="593" y="47"/>
                  </a:lnTo>
                  <a:lnTo>
                    <a:pt x="580" y="46"/>
                  </a:lnTo>
                  <a:lnTo>
                    <a:pt x="580" y="46"/>
                  </a:lnTo>
                  <a:lnTo>
                    <a:pt x="564" y="47"/>
                  </a:lnTo>
                  <a:lnTo>
                    <a:pt x="564" y="47"/>
                  </a:lnTo>
                  <a:lnTo>
                    <a:pt x="534" y="47"/>
                  </a:lnTo>
                  <a:lnTo>
                    <a:pt x="534" y="47"/>
                  </a:lnTo>
                  <a:lnTo>
                    <a:pt x="520" y="47"/>
                  </a:lnTo>
                  <a:lnTo>
                    <a:pt x="506" y="46"/>
                  </a:lnTo>
                  <a:lnTo>
                    <a:pt x="490" y="44"/>
                  </a:lnTo>
                  <a:lnTo>
                    <a:pt x="474" y="41"/>
                  </a:lnTo>
                  <a:lnTo>
                    <a:pt x="474" y="41"/>
                  </a:lnTo>
                  <a:lnTo>
                    <a:pt x="470" y="40"/>
                  </a:lnTo>
                  <a:lnTo>
                    <a:pt x="467" y="38"/>
                  </a:lnTo>
                  <a:lnTo>
                    <a:pt x="466" y="37"/>
                  </a:lnTo>
                  <a:lnTo>
                    <a:pt x="463" y="3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0" name="Freeform 345"/>
            <p:cNvSpPr>
              <a:spLocks noEditPoints="1"/>
            </p:cNvSpPr>
            <p:nvPr/>
          </p:nvSpPr>
          <p:spPr bwMode="auto">
            <a:xfrm>
              <a:off x="4468813" y="4410076"/>
              <a:ext cx="112713" cy="107950"/>
            </a:xfrm>
            <a:custGeom>
              <a:avLst/>
              <a:gdLst/>
              <a:ahLst/>
              <a:cxnLst>
                <a:cxn ang="0">
                  <a:pos x="97" y="202"/>
                </a:cxn>
                <a:cxn ang="0">
                  <a:pos x="75" y="196"/>
                </a:cxn>
                <a:cxn ang="0">
                  <a:pos x="48" y="182"/>
                </a:cxn>
                <a:cxn ang="0">
                  <a:pos x="25" y="162"/>
                </a:cxn>
                <a:cxn ang="0">
                  <a:pos x="8" y="137"/>
                </a:cxn>
                <a:cxn ang="0">
                  <a:pos x="0" y="109"/>
                </a:cxn>
                <a:cxn ang="0">
                  <a:pos x="3" y="78"/>
                </a:cxn>
                <a:cxn ang="0">
                  <a:pos x="12" y="52"/>
                </a:cxn>
                <a:cxn ang="0">
                  <a:pos x="25" y="29"/>
                </a:cxn>
                <a:cxn ang="0">
                  <a:pos x="39" y="18"/>
                </a:cxn>
                <a:cxn ang="0">
                  <a:pos x="63" y="9"/>
                </a:cxn>
                <a:cxn ang="0">
                  <a:pos x="89" y="8"/>
                </a:cxn>
                <a:cxn ang="0">
                  <a:pos x="110" y="5"/>
                </a:cxn>
                <a:cxn ang="0">
                  <a:pos x="117" y="0"/>
                </a:cxn>
                <a:cxn ang="0">
                  <a:pos x="122" y="1"/>
                </a:cxn>
                <a:cxn ang="0">
                  <a:pos x="142" y="8"/>
                </a:cxn>
                <a:cxn ang="0">
                  <a:pos x="165" y="17"/>
                </a:cxn>
                <a:cxn ang="0">
                  <a:pos x="186" y="30"/>
                </a:cxn>
                <a:cxn ang="0">
                  <a:pos x="196" y="44"/>
                </a:cxn>
                <a:cxn ang="0">
                  <a:pos x="208" y="71"/>
                </a:cxn>
                <a:cxn ang="0">
                  <a:pos x="213" y="104"/>
                </a:cxn>
                <a:cxn ang="0">
                  <a:pos x="210" y="126"/>
                </a:cxn>
                <a:cxn ang="0">
                  <a:pos x="198" y="150"/>
                </a:cxn>
                <a:cxn ang="0">
                  <a:pos x="169" y="182"/>
                </a:cxn>
                <a:cxn ang="0">
                  <a:pos x="140" y="197"/>
                </a:cxn>
                <a:cxn ang="0">
                  <a:pos x="116" y="203"/>
                </a:cxn>
                <a:cxn ang="0">
                  <a:pos x="109" y="203"/>
                </a:cxn>
                <a:cxn ang="0">
                  <a:pos x="94" y="44"/>
                </a:cxn>
                <a:cxn ang="0">
                  <a:pos x="70" y="47"/>
                </a:cxn>
                <a:cxn ang="0">
                  <a:pos x="49" y="60"/>
                </a:cxn>
                <a:cxn ang="0">
                  <a:pos x="41" y="80"/>
                </a:cxn>
                <a:cxn ang="0">
                  <a:pos x="37" y="100"/>
                </a:cxn>
                <a:cxn ang="0">
                  <a:pos x="42" y="119"/>
                </a:cxn>
                <a:cxn ang="0">
                  <a:pos x="48" y="132"/>
                </a:cxn>
                <a:cxn ang="0">
                  <a:pos x="61" y="148"/>
                </a:cxn>
                <a:cxn ang="0">
                  <a:pos x="80" y="161"/>
                </a:cxn>
                <a:cxn ang="0">
                  <a:pos x="94" y="165"/>
                </a:cxn>
                <a:cxn ang="0">
                  <a:pos x="107" y="166"/>
                </a:cxn>
                <a:cxn ang="0">
                  <a:pos x="128" y="163"/>
                </a:cxn>
                <a:cxn ang="0">
                  <a:pos x="147" y="154"/>
                </a:cxn>
                <a:cxn ang="0">
                  <a:pos x="159" y="143"/>
                </a:cxn>
                <a:cxn ang="0">
                  <a:pos x="175" y="111"/>
                </a:cxn>
                <a:cxn ang="0">
                  <a:pos x="176" y="100"/>
                </a:cxn>
                <a:cxn ang="0">
                  <a:pos x="168" y="69"/>
                </a:cxn>
                <a:cxn ang="0">
                  <a:pos x="148" y="51"/>
                </a:cxn>
                <a:cxn ang="0">
                  <a:pos x="131" y="42"/>
                </a:cxn>
                <a:cxn ang="0">
                  <a:pos x="122" y="44"/>
                </a:cxn>
                <a:cxn ang="0">
                  <a:pos x="108" y="44"/>
                </a:cxn>
              </a:cxnLst>
              <a:rect l="0" t="0" r="r" b="b"/>
              <a:pathLst>
                <a:path w="213" h="203">
                  <a:moveTo>
                    <a:pt x="109" y="203"/>
                  </a:moveTo>
                  <a:lnTo>
                    <a:pt x="109" y="203"/>
                  </a:lnTo>
                  <a:lnTo>
                    <a:pt x="97" y="202"/>
                  </a:lnTo>
                  <a:lnTo>
                    <a:pt x="85" y="200"/>
                  </a:lnTo>
                  <a:lnTo>
                    <a:pt x="85" y="200"/>
                  </a:lnTo>
                  <a:lnTo>
                    <a:pt x="75" y="196"/>
                  </a:lnTo>
                  <a:lnTo>
                    <a:pt x="65" y="192"/>
                  </a:lnTo>
                  <a:lnTo>
                    <a:pt x="56" y="188"/>
                  </a:lnTo>
                  <a:lnTo>
                    <a:pt x="48" y="182"/>
                  </a:lnTo>
                  <a:lnTo>
                    <a:pt x="40" y="175"/>
                  </a:lnTo>
                  <a:lnTo>
                    <a:pt x="32" y="169"/>
                  </a:lnTo>
                  <a:lnTo>
                    <a:pt x="25" y="162"/>
                  </a:lnTo>
                  <a:lnTo>
                    <a:pt x="19" y="154"/>
                  </a:lnTo>
                  <a:lnTo>
                    <a:pt x="14" y="145"/>
                  </a:lnTo>
                  <a:lnTo>
                    <a:pt x="8" y="137"/>
                  </a:lnTo>
                  <a:lnTo>
                    <a:pt x="5" y="128"/>
                  </a:lnTo>
                  <a:lnTo>
                    <a:pt x="2" y="118"/>
                  </a:lnTo>
                  <a:lnTo>
                    <a:pt x="0" y="109"/>
                  </a:lnTo>
                  <a:lnTo>
                    <a:pt x="0" y="99"/>
                  </a:lnTo>
                  <a:lnTo>
                    <a:pt x="1" y="88"/>
                  </a:lnTo>
                  <a:lnTo>
                    <a:pt x="3" y="78"/>
                  </a:lnTo>
                  <a:lnTo>
                    <a:pt x="3" y="78"/>
                  </a:lnTo>
                  <a:lnTo>
                    <a:pt x="8" y="61"/>
                  </a:lnTo>
                  <a:lnTo>
                    <a:pt x="12" y="52"/>
                  </a:lnTo>
                  <a:lnTo>
                    <a:pt x="16" y="44"/>
                  </a:lnTo>
                  <a:lnTo>
                    <a:pt x="20" y="37"/>
                  </a:lnTo>
                  <a:lnTo>
                    <a:pt x="25" y="29"/>
                  </a:lnTo>
                  <a:lnTo>
                    <a:pt x="31" y="23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45" y="15"/>
                  </a:lnTo>
                  <a:lnTo>
                    <a:pt x="51" y="12"/>
                  </a:lnTo>
                  <a:lnTo>
                    <a:pt x="63" y="9"/>
                  </a:lnTo>
                  <a:lnTo>
                    <a:pt x="77" y="8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106" y="8"/>
                  </a:lnTo>
                  <a:lnTo>
                    <a:pt x="108" y="8"/>
                  </a:lnTo>
                  <a:lnTo>
                    <a:pt x="110" y="5"/>
                  </a:lnTo>
                  <a:lnTo>
                    <a:pt x="110" y="5"/>
                  </a:lnTo>
                  <a:lnTo>
                    <a:pt x="114" y="1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22" y="1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42" y="8"/>
                  </a:lnTo>
                  <a:lnTo>
                    <a:pt x="142" y="8"/>
                  </a:lnTo>
                  <a:lnTo>
                    <a:pt x="158" y="14"/>
                  </a:lnTo>
                  <a:lnTo>
                    <a:pt x="165" y="17"/>
                  </a:lnTo>
                  <a:lnTo>
                    <a:pt x="172" y="21"/>
                  </a:lnTo>
                  <a:lnTo>
                    <a:pt x="179" y="25"/>
                  </a:lnTo>
                  <a:lnTo>
                    <a:pt x="186" y="30"/>
                  </a:lnTo>
                  <a:lnTo>
                    <a:pt x="191" y="37"/>
                  </a:lnTo>
                  <a:lnTo>
                    <a:pt x="196" y="44"/>
                  </a:lnTo>
                  <a:lnTo>
                    <a:pt x="196" y="44"/>
                  </a:lnTo>
                  <a:lnTo>
                    <a:pt x="201" y="52"/>
                  </a:lnTo>
                  <a:lnTo>
                    <a:pt x="204" y="61"/>
                  </a:lnTo>
                  <a:lnTo>
                    <a:pt x="208" y="71"/>
                  </a:lnTo>
                  <a:lnTo>
                    <a:pt x="211" y="81"/>
                  </a:lnTo>
                  <a:lnTo>
                    <a:pt x="213" y="93"/>
                  </a:lnTo>
                  <a:lnTo>
                    <a:pt x="213" y="104"/>
                  </a:lnTo>
                  <a:lnTo>
                    <a:pt x="213" y="114"/>
                  </a:lnTo>
                  <a:lnTo>
                    <a:pt x="210" y="126"/>
                  </a:lnTo>
                  <a:lnTo>
                    <a:pt x="210" y="126"/>
                  </a:lnTo>
                  <a:lnTo>
                    <a:pt x="206" y="134"/>
                  </a:lnTo>
                  <a:lnTo>
                    <a:pt x="202" y="141"/>
                  </a:lnTo>
                  <a:lnTo>
                    <a:pt x="198" y="150"/>
                  </a:lnTo>
                  <a:lnTo>
                    <a:pt x="193" y="157"/>
                  </a:lnTo>
                  <a:lnTo>
                    <a:pt x="183" y="170"/>
                  </a:lnTo>
                  <a:lnTo>
                    <a:pt x="169" y="182"/>
                  </a:lnTo>
                  <a:lnTo>
                    <a:pt x="156" y="191"/>
                  </a:lnTo>
                  <a:lnTo>
                    <a:pt x="147" y="194"/>
                  </a:lnTo>
                  <a:lnTo>
                    <a:pt x="140" y="197"/>
                  </a:lnTo>
                  <a:lnTo>
                    <a:pt x="133" y="200"/>
                  </a:lnTo>
                  <a:lnTo>
                    <a:pt x="125" y="202"/>
                  </a:lnTo>
                  <a:lnTo>
                    <a:pt x="116" y="203"/>
                  </a:lnTo>
                  <a:lnTo>
                    <a:pt x="109" y="203"/>
                  </a:lnTo>
                  <a:lnTo>
                    <a:pt x="109" y="203"/>
                  </a:lnTo>
                  <a:lnTo>
                    <a:pt x="109" y="203"/>
                  </a:lnTo>
                  <a:lnTo>
                    <a:pt x="109" y="203"/>
                  </a:lnTo>
                  <a:close/>
                  <a:moveTo>
                    <a:pt x="94" y="44"/>
                  </a:moveTo>
                  <a:lnTo>
                    <a:pt x="94" y="44"/>
                  </a:lnTo>
                  <a:lnTo>
                    <a:pt x="86" y="44"/>
                  </a:lnTo>
                  <a:lnTo>
                    <a:pt x="78" y="45"/>
                  </a:lnTo>
                  <a:lnTo>
                    <a:pt x="70" y="47"/>
                  </a:lnTo>
                  <a:lnTo>
                    <a:pt x="62" y="50"/>
                  </a:lnTo>
                  <a:lnTo>
                    <a:pt x="55" y="54"/>
                  </a:lnTo>
                  <a:lnTo>
                    <a:pt x="49" y="60"/>
                  </a:lnTo>
                  <a:lnTo>
                    <a:pt x="44" y="69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39" y="86"/>
                  </a:lnTo>
                  <a:lnTo>
                    <a:pt x="37" y="94"/>
                  </a:lnTo>
                  <a:lnTo>
                    <a:pt x="37" y="100"/>
                  </a:lnTo>
                  <a:lnTo>
                    <a:pt x="39" y="106"/>
                  </a:lnTo>
                  <a:lnTo>
                    <a:pt x="40" y="113"/>
                  </a:lnTo>
                  <a:lnTo>
                    <a:pt x="42" y="119"/>
                  </a:lnTo>
                  <a:lnTo>
                    <a:pt x="45" y="126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52" y="138"/>
                  </a:lnTo>
                  <a:lnTo>
                    <a:pt x="56" y="143"/>
                  </a:lnTo>
                  <a:lnTo>
                    <a:pt x="61" y="148"/>
                  </a:lnTo>
                  <a:lnTo>
                    <a:pt x="68" y="153"/>
                  </a:lnTo>
                  <a:lnTo>
                    <a:pt x="74" y="157"/>
                  </a:lnTo>
                  <a:lnTo>
                    <a:pt x="80" y="161"/>
                  </a:lnTo>
                  <a:lnTo>
                    <a:pt x="87" y="163"/>
                  </a:lnTo>
                  <a:lnTo>
                    <a:pt x="94" y="165"/>
                  </a:lnTo>
                  <a:lnTo>
                    <a:pt x="94" y="165"/>
                  </a:lnTo>
                  <a:lnTo>
                    <a:pt x="101" y="166"/>
                  </a:lnTo>
                  <a:lnTo>
                    <a:pt x="107" y="166"/>
                  </a:lnTo>
                  <a:lnTo>
                    <a:pt x="107" y="166"/>
                  </a:lnTo>
                  <a:lnTo>
                    <a:pt x="114" y="166"/>
                  </a:lnTo>
                  <a:lnTo>
                    <a:pt x="120" y="165"/>
                  </a:lnTo>
                  <a:lnTo>
                    <a:pt x="128" y="163"/>
                  </a:lnTo>
                  <a:lnTo>
                    <a:pt x="134" y="161"/>
                  </a:lnTo>
                  <a:lnTo>
                    <a:pt x="141" y="157"/>
                  </a:lnTo>
                  <a:lnTo>
                    <a:pt x="147" y="154"/>
                  </a:lnTo>
                  <a:lnTo>
                    <a:pt x="153" y="148"/>
                  </a:lnTo>
                  <a:lnTo>
                    <a:pt x="159" y="143"/>
                  </a:lnTo>
                  <a:lnTo>
                    <a:pt x="159" y="143"/>
                  </a:lnTo>
                  <a:lnTo>
                    <a:pt x="166" y="134"/>
                  </a:lnTo>
                  <a:lnTo>
                    <a:pt x="172" y="123"/>
                  </a:lnTo>
                  <a:lnTo>
                    <a:pt x="175" y="111"/>
                  </a:lnTo>
                  <a:lnTo>
                    <a:pt x="176" y="106"/>
                  </a:lnTo>
                  <a:lnTo>
                    <a:pt x="176" y="100"/>
                  </a:lnTo>
                  <a:lnTo>
                    <a:pt x="176" y="100"/>
                  </a:lnTo>
                  <a:lnTo>
                    <a:pt x="174" y="87"/>
                  </a:lnTo>
                  <a:lnTo>
                    <a:pt x="172" y="77"/>
                  </a:lnTo>
                  <a:lnTo>
                    <a:pt x="168" y="69"/>
                  </a:lnTo>
                  <a:lnTo>
                    <a:pt x="162" y="61"/>
                  </a:lnTo>
                  <a:lnTo>
                    <a:pt x="156" y="55"/>
                  </a:lnTo>
                  <a:lnTo>
                    <a:pt x="148" y="51"/>
                  </a:lnTo>
                  <a:lnTo>
                    <a:pt x="141" y="47"/>
                  </a:lnTo>
                  <a:lnTo>
                    <a:pt x="133" y="43"/>
                  </a:lnTo>
                  <a:lnTo>
                    <a:pt x="131" y="42"/>
                  </a:lnTo>
                  <a:lnTo>
                    <a:pt x="129" y="43"/>
                  </a:lnTo>
                  <a:lnTo>
                    <a:pt x="129" y="43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94" y="44"/>
                  </a:lnTo>
                  <a:lnTo>
                    <a:pt x="94" y="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1" name="Freeform 346"/>
            <p:cNvSpPr/>
            <p:nvPr/>
          </p:nvSpPr>
          <p:spPr bwMode="auto">
            <a:xfrm>
              <a:off x="4344988" y="4435476"/>
              <a:ext cx="47625" cy="46038"/>
            </a:xfrm>
            <a:custGeom>
              <a:avLst/>
              <a:gdLst/>
              <a:ahLst/>
              <a:cxnLst>
                <a:cxn ang="0">
                  <a:pos x="42" y="87"/>
                </a:cxn>
                <a:cxn ang="0">
                  <a:pos x="32" y="86"/>
                </a:cxn>
                <a:cxn ang="0">
                  <a:pos x="29" y="84"/>
                </a:cxn>
                <a:cxn ang="0">
                  <a:pos x="25" y="81"/>
                </a:cxn>
                <a:cxn ang="0">
                  <a:pos x="24" y="81"/>
                </a:cxn>
                <a:cxn ang="0">
                  <a:pos x="14" y="75"/>
                </a:cxn>
                <a:cxn ang="0">
                  <a:pos x="6" y="66"/>
                </a:cxn>
                <a:cxn ang="0">
                  <a:pos x="1" y="55"/>
                </a:cxn>
                <a:cxn ang="0">
                  <a:pos x="1" y="41"/>
                </a:cxn>
                <a:cxn ang="0">
                  <a:pos x="1" y="39"/>
                </a:cxn>
                <a:cxn ang="0">
                  <a:pos x="1" y="35"/>
                </a:cxn>
                <a:cxn ang="0">
                  <a:pos x="2" y="27"/>
                </a:cxn>
                <a:cxn ang="0">
                  <a:pos x="10" y="13"/>
                </a:cxn>
                <a:cxn ang="0">
                  <a:pos x="17" y="7"/>
                </a:cxn>
                <a:cxn ang="0">
                  <a:pos x="28" y="2"/>
                </a:cxn>
                <a:cxn ang="0">
                  <a:pos x="41" y="0"/>
                </a:cxn>
                <a:cxn ang="0">
                  <a:pos x="50" y="0"/>
                </a:cxn>
                <a:cxn ang="0">
                  <a:pos x="64" y="5"/>
                </a:cxn>
                <a:cxn ang="0">
                  <a:pos x="70" y="8"/>
                </a:cxn>
                <a:cxn ang="0">
                  <a:pos x="78" y="16"/>
                </a:cxn>
                <a:cxn ang="0">
                  <a:pos x="84" y="26"/>
                </a:cxn>
                <a:cxn ang="0">
                  <a:pos x="88" y="36"/>
                </a:cxn>
                <a:cxn ang="0">
                  <a:pos x="89" y="47"/>
                </a:cxn>
                <a:cxn ang="0">
                  <a:pos x="88" y="53"/>
                </a:cxn>
                <a:cxn ang="0">
                  <a:pos x="81" y="65"/>
                </a:cxn>
                <a:cxn ang="0">
                  <a:pos x="75" y="70"/>
                </a:cxn>
                <a:cxn ang="0">
                  <a:pos x="71" y="72"/>
                </a:cxn>
                <a:cxn ang="0">
                  <a:pos x="68" y="77"/>
                </a:cxn>
                <a:cxn ang="0">
                  <a:pos x="62" y="81"/>
                </a:cxn>
                <a:cxn ang="0">
                  <a:pos x="54" y="84"/>
                </a:cxn>
                <a:cxn ang="0">
                  <a:pos x="54" y="84"/>
                </a:cxn>
                <a:cxn ang="0">
                  <a:pos x="45" y="87"/>
                </a:cxn>
              </a:cxnLst>
              <a:rect l="0" t="0" r="r" b="b"/>
              <a:pathLst>
                <a:path w="89" h="87">
                  <a:moveTo>
                    <a:pt x="42" y="87"/>
                  </a:moveTo>
                  <a:lnTo>
                    <a:pt x="42" y="87"/>
                  </a:lnTo>
                  <a:lnTo>
                    <a:pt x="35" y="86"/>
                  </a:lnTo>
                  <a:lnTo>
                    <a:pt x="32" y="86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6" y="82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19" y="79"/>
                  </a:lnTo>
                  <a:lnTo>
                    <a:pt x="14" y="75"/>
                  </a:lnTo>
                  <a:lnTo>
                    <a:pt x="9" y="70"/>
                  </a:lnTo>
                  <a:lnTo>
                    <a:pt x="6" y="66"/>
                  </a:lnTo>
                  <a:lnTo>
                    <a:pt x="3" y="61"/>
                  </a:lnTo>
                  <a:lnTo>
                    <a:pt x="1" y="55"/>
                  </a:lnTo>
                  <a:lnTo>
                    <a:pt x="0" y="49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5" y="20"/>
                  </a:lnTo>
                  <a:lnTo>
                    <a:pt x="10" y="13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5" y="12"/>
                  </a:lnTo>
                  <a:lnTo>
                    <a:pt x="78" y="16"/>
                  </a:lnTo>
                  <a:lnTo>
                    <a:pt x="81" y="21"/>
                  </a:lnTo>
                  <a:lnTo>
                    <a:pt x="84" y="26"/>
                  </a:lnTo>
                  <a:lnTo>
                    <a:pt x="86" y="31"/>
                  </a:lnTo>
                  <a:lnTo>
                    <a:pt x="88" y="36"/>
                  </a:lnTo>
                  <a:lnTo>
                    <a:pt x="89" y="41"/>
                  </a:lnTo>
                  <a:lnTo>
                    <a:pt x="89" y="47"/>
                  </a:lnTo>
                  <a:lnTo>
                    <a:pt x="89" y="47"/>
                  </a:lnTo>
                  <a:lnTo>
                    <a:pt x="88" y="53"/>
                  </a:lnTo>
                  <a:lnTo>
                    <a:pt x="86" y="59"/>
                  </a:lnTo>
                  <a:lnTo>
                    <a:pt x="81" y="65"/>
                  </a:lnTo>
                  <a:lnTo>
                    <a:pt x="78" y="68"/>
                  </a:lnTo>
                  <a:lnTo>
                    <a:pt x="75" y="70"/>
                  </a:lnTo>
                  <a:lnTo>
                    <a:pt x="74" y="71"/>
                  </a:lnTo>
                  <a:lnTo>
                    <a:pt x="71" y="72"/>
                  </a:lnTo>
                  <a:lnTo>
                    <a:pt x="71" y="72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2" y="81"/>
                  </a:lnTo>
                  <a:lnTo>
                    <a:pt x="55" y="84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49" y="86"/>
                  </a:lnTo>
                  <a:lnTo>
                    <a:pt x="45" y="87"/>
                  </a:lnTo>
                  <a:lnTo>
                    <a:pt x="42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2" name="Freeform 347"/>
            <p:cNvSpPr/>
            <p:nvPr/>
          </p:nvSpPr>
          <p:spPr bwMode="auto">
            <a:xfrm>
              <a:off x="4675188" y="4435476"/>
              <a:ext cx="46038" cy="46038"/>
            </a:xfrm>
            <a:custGeom>
              <a:avLst/>
              <a:gdLst/>
              <a:ahLst/>
              <a:cxnLst>
                <a:cxn ang="0">
                  <a:pos x="42" y="87"/>
                </a:cxn>
                <a:cxn ang="0">
                  <a:pos x="32" y="86"/>
                </a:cxn>
                <a:cxn ang="0">
                  <a:pos x="29" y="84"/>
                </a:cxn>
                <a:cxn ang="0">
                  <a:pos x="25" y="81"/>
                </a:cxn>
                <a:cxn ang="0">
                  <a:pos x="24" y="81"/>
                </a:cxn>
                <a:cxn ang="0">
                  <a:pos x="13" y="75"/>
                </a:cxn>
                <a:cxn ang="0">
                  <a:pos x="6" y="66"/>
                </a:cxn>
                <a:cxn ang="0">
                  <a:pos x="1" y="55"/>
                </a:cxn>
                <a:cxn ang="0">
                  <a:pos x="1" y="41"/>
                </a:cxn>
                <a:cxn ang="0">
                  <a:pos x="1" y="39"/>
                </a:cxn>
                <a:cxn ang="0">
                  <a:pos x="1" y="35"/>
                </a:cxn>
                <a:cxn ang="0">
                  <a:pos x="2" y="27"/>
                </a:cxn>
                <a:cxn ang="0">
                  <a:pos x="10" y="13"/>
                </a:cxn>
                <a:cxn ang="0">
                  <a:pos x="16" y="7"/>
                </a:cxn>
                <a:cxn ang="0">
                  <a:pos x="28" y="2"/>
                </a:cxn>
                <a:cxn ang="0">
                  <a:pos x="41" y="0"/>
                </a:cxn>
                <a:cxn ang="0">
                  <a:pos x="50" y="0"/>
                </a:cxn>
                <a:cxn ang="0">
                  <a:pos x="63" y="5"/>
                </a:cxn>
                <a:cxn ang="0">
                  <a:pos x="69" y="8"/>
                </a:cxn>
                <a:cxn ang="0">
                  <a:pos x="78" y="16"/>
                </a:cxn>
                <a:cxn ang="0">
                  <a:pos x="84" y="26"/>
                </a:cxn>
                <a:cxn ang="0">
                  <a:pos x="87" y="36"/>
                </a:cxn>
                <a:cxn ang="0">
                  <a:pos x="88" y="47"/>
                </a:cxn>
                <a:cxn ang="0">
                  <a:pos x="88" y="53"/>
                </a:cxn>
                <a:cxn ang="0">
                  <a:pos x="81" y="65"/>
                </a:cxn>
                <a:cxn ang="0">
                  <a:pos x="73" y="70"/>
                </a:cxn>
                <a:cxn ang="0">
                  <a:pos x="71" y="72"/>
                </a:cxn>
                <a:cxn ang="0">
                  <a:pos x="68" y="77"/>
                </a:cxn>
                <a:cxn ang="0">
                  <a:pos x="62" y="81"/>
                </a:cxn>
                <a:cxn ang="0">
                  <a:pos x="54" y="84"/>
                </a:cxn>
                <a:cxn ang="0">
                  <a:pos x="53" y="84"/>
                </a:cxn>
                <a:cxn ang="0">
                  <a:pos x="44" y="87"/>
                </a:cxn>
              </a:cxnLst>
              <a:rect l="0" t="0" r="r" b="b"/>
              <a:pathLst>
                <a:path w="88" h="87">
                  <a:moveTo>
                    <a:pt x="42" y="87"/>
                  </a:moveTo>
                  <a:lnTo>
                    <a:pt x="42" y="87"/>
                  </a:lnTo>
                  <a:lnTo>
                    <a:pt x="35" y="86"/>
                  </a:lnTo>
                  <a:lnTo>
                    <a:pt x="32" y="86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5" y="82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18" y="79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6" y="66"/>
                  </a:lnTo>
                  <a:lnTo>
                    <a:pt x="3" y="61"/>
                  </a:lnTo>
                  <a:lnTo>
                    <a:pt x="1" y="55"/>
                  </a:lnTo>
                  <a:lnTo>
                    <a:pt x="0" y="49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5" y="20"/>
                  </a:lnTo>
                  <a:lnTo>
                    <a:pt x="10" y="13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57" y="2"/>
                  </a:lnTo>
                  <a:lnTo>
                    <a:pt x="63" y="5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3" y="12"/>
                  </a:lnTo>
                  <a:lnTo>
                    <a:pt x="78" y="16"/>
                  </a:lnTo>
                  <a:lnTo>
                    <a:pt x="81" y="21"/>
                  </a:lnTo>
                  <a:lnTo>
                    <a:pt x="84" y="26"/>
                  </a:lnTo>
                  <a:lnTo>
                    <a:pt x="86" y="31"/>
                  </a:lnTo>
                  <a:lnTo>
                    <a:pt x="87" y="36"/>
                  </a:lnTo>
                  <a:lnTo>
                    <a:pt x="88" y="41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53"/>
                  </a:lnTo>
                  <a:lnTo>
                    <a:pt x="85" y="59"/>
                  </a:lnTo>
                  <a:lnTo>
                    <a:pt x="81" y="65"/>
                  </a:lnTo>
                  <a:lnTo>
                    <a:pt x="78" y="68"/>
                  </a:lnTo>
                  <a:lnTo>
                    <a:pt x="73" y="70"/>
                  </a:lnTo>
                  <a:lnTo>
                    <a:pt x="72" y="71"/>
                  </a:lnTo>
                  <a:lnTo>
                    <a:pt x="71" y="72"/>
                  </a:lnTo>
                  <a:lnTo>
                    <a:pt x="71" y="72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2" y="81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49" y="86"/>
                  </a:lnTo>
                  <a:lnTo>
                    <a:pt x="44" y="87"/>
                  </a:lnTo>
                  <a:lnTo>
                    <a:pt x="42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3" name="Freeform 348"/>
            <p:cNvSpPr/>
            <p:nvPr/>
          </p:nvSpPr>
          <p:spPr bwMode="auto">
            <a:xfrm>
              <a:off x="4506913" y="4276726"/>
              <a:ext cx="46038" cy="46038"/>
            </a:xfrm>
            <a:custGeom>
              <a:avLst/>
              <a:gdLst/>
              <a:ahLst/>
              <a:cxnLst>
                <a:cxn ang="0">
                  <a:pos x="42" y="87"/>
                </a:cxn>
                <a:cxn ang="0">
                  <a:pos x="32" y="86"/>
                </a:cxn>
                <a:cxn ang="0">
                  <a:pos x="29" y="85"/>
                </a:cxn>
                <a:cxn ang="0">
                  <a:pos x="25" y="82"/>
                </a:cxn>
                <a:cxn ang="0">
                  <a:pos x="24" y="81"/>
                </a:cxn>
                <a:cxn ang="0">
                  <a:pos x="13" y="76"/>
                </a:cxn>
                <a:cxn ang="0">
                  <a:pos x="6" y="67"/>
                </a:cxn>
                <a:cxn ang="0">
                  <a:pos x="1" y="55"/>
                </a:cxn>
                <a:cxn ang="0">
                  <a:pos x="1" y="42"/>
                </a:cxn>
                <a:cxn ang="0">
                  <a:pos x="1" y="41"/>
                </a:cxn>
                <a:cxn ang="0">
                  <a:pos x="1" y="36"/>
                </a:cxn>
                <a:cxn ang="0">
                  <a:pos x="2" y="28"/>
                </a:cxn>
                <a:cxn ang="0">
                  <a:pos x="10" y="14"/>
                </a:cxn>
                <a:cxn ang="0">
                  <a:pos x="16" y="8"/>
                </a:cxn>
                <a:cxn ang="0">
                  <a:pos x="28" y="2"/>
                </a:cxn>
                <a:cxn ang="0">
                  <a:pos x="41" y="0"/>
                </a:cxn>
                <a:cxn ang="0">
                  <a:pos x="49" y="1"/>
                </a:cxn>
                <a:cxn ang="0">
                  <a:pos x="63" y="6"/>
                </a:cxn>
                <a:cxn ang="0">
                  <a:pos x="69" y="10"/>
                </a:cxn>
                <a:cxn ang="0">
                  <a:pos x="77" y="17"/>
                </a:cxn>
                <a:cxn ang="0">
                  <a:pos x="84" y="26"/>
                </a:cxn>
                <a:cxn ang="0">
                  <a:pos x="87" y="37"/>
                </a:cxn>
                <a:cxn ang="0">
                  <a:pos x="88" y="48"/>
                </a:cxn>
                <a:cxn ang="0">
                  <a:pos x="88" y="53"/>
                </a:cxn>
                <a:cxn ang="0">
                  <a:pos x="81" y="66"/>
                </a:cxn>
                <a:cxn ang="0">
                  <a:pos x="73" y="71"/>
                </a:cxn>
                <a:cxn ang="0">
                  <a:pos x="71" y="73"/>
                </a:cxn>
                <a:cxn ang="0">
                  <a:pos x="68" y="77"/>
                </a:cxn>
                <a:cxn ang="0">
                  <a:pos x="62" y="81"/>
                </a:cxn>
                <a:cxn ang="0">
                  <a:pos x="54" y="85"/>
                </a:cxn>
                <a:cxn ang="0">
                  <a:pos x="53" y="85"/>
                </a:cxn>
                <a:cxn ang="0">
                  <a:pos x="44" y="87"/>
                </a:cxn>
              </a:cxnLst>
              <a:rect l="0" t="0" r="r" b="b"/>
              <a:pathLst>
                <a:path w="88" h="87">
                  <a:moveTo>
                    <a:pt x="42" y="87"/>
                  </a:moveTo>
                  <a:lnTo>
                    <a:pt x="42" y="87"/>
                  </a:lnTo>
                  <a:lnTo>
                    <a:pt x="35" y="87"/>
                  </a:lnTo>
                  <a:lnTo>
                    <a:pt x="32" y="86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18" y="79"/>
                  </a:lnTo>
                  <a:lnTo>
                    <a:pt x="13" y="76"/>
                  </a:lnTo>
                  <a:lnTo>
                    <a:pt x="9" y="72"/>
                  </a:lnTo>
                  <a:lnTo>
                    <a:pt x="6" y="67"/>
                  </a:lnTo>
                  <a:lnTo>
                    <a:pt x="3" y="62"/>
                  </a:lnTo>
                  <a:lnTo>
                    <a:pt x="1" y="55"/>
                  </a:lnTo>
                  <a:lnTo>
                    <a:pt x="0" y="49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21"/>
                  </a:lnTo>
                  <a:lnTo>
                    <a:pt x="10" y="1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1" y="5"/>
                  </a:lnTo>
                  <a:lnTo>
                    <a:pt x="28" y="2"/>
                  </a:lnTo>
                  <a:lnTo>
                    <a:pt x="34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9" y="1"/>
                  </a:lnTo>
                  <a:lnTo>
                    <a:pt x="57" y="2"/>
                  </a:lnTo>
                  <a:lnTo>
                    <a:pt x="63" y="6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3" y="13"/>
                  </a:lnTo>
                  <a:lnTo>
                    <a:pt x="77" y="17"/>
                  </a:lnTo>
                  <a:lnTo>
                    <a:pt x="81" y="21"/>
                  </a:lnTo>
                  <a:lnTo>
                    <a:pt x="84" y="26"/>
                  </a:lnTo>
                  <a:lnTo>
                    <a:pt x="86" y="31"/>
                  </a:lnTo>
                  <a:lnTo>
                    <a:pt x="87" y="37"/>
                  </a:lnTo>
                  <a:lnTo>
                    <a:pt x="88" y="42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53"/>
                  </a:lnTo>
                  <a:lnTo>
                    <a:pt x="85" y="59"/>
                  </a:lnTo>
                  <a:lnTo>
                    <a:pt x="81" y="66"/>
                  </a:lnTo>
                  <a:lnTo>
                    <a:pt x="77" y="69"/>
                  </a:lnTo>
                  <a:lnTo>
                    <a:pt x="73" y="71"/>
                  </a:lnTo>
                  <a:lnTo>
                    <a:pt x="72" y="72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2" y="81"/>
                  </a:lnTo>
                  <a:lnTo>
                    <a:pt x="54" y="84"/>
                  </a:lnTo>
                  <a:lnTo>
                    <a:pt x="54" y="85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48" y="87"/>
                  </a:lnTo>
                  <a:lnTo>
                    <a:pt x="44" y="87"/>
                  </a:lnTo>
                  <a:lnTo>
                    <a:pt x="42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4" name="Freeform 349"/>
            <p:cNvSpPr/>
            <p:nvPr/>
          </p:nvSpPr>
          <p:spPr bwMode="auto">
            <a:xfrm>
              <a:off x="4506913" y="4598988"/>
              <a:ext cx="46038" cy="46038"/>
            </a:xfrm>
            <a:custGeom>
              <a:avLst/>
              <a:gdLst/>
              <a:ahLst/>
              <a:cxnLst>
                <a:cxn ang="0">
                  <a:pos x="42" y="87"/>
                </a:cxn>
                <a:cxn ang="0">
                  <a:pos x="32" y="86"/>
                </a:cxn>
                <a:cxn ang="0">
                  <a:pos x="29" y="84"/>
                </a:cxn>
                <a:cxn ang="0">
                  <a:pos x="25" y="81"/>
                </a:cxn>
                <a:cxn ang="0">
                  <a:pos x="24" y="81"/>
                </a:cxn>
                <a:cxn ang="0">
                  <a:pos x="13" y="74"/>
                </a:cxn>
                <a:cxn ang="0">
                  <a:pos x="6" y="66"/>
                </a:cxn>
                <a:cxn ang="0">
                  <a:pos x="1" y="55"/>
                </a:cxn>
                <a:cxn ang="0">
                  <a:pos x="1" y="41"/>
                </a:cxn>
                <a:cxn ang="0">
                  <a:pos x="1" y="39"/>
                </a:cxn>
                <a:cxn ang="0">
                  <a:pos x="1" y="35"/>
                </a:cxn>
                <a:cxn ang="0">
                  <a:pos x="2" y="27"/>
                </a:cxn>
                <a:cxn ang="0">
                  <a:pos x="10" y="13"/>
                </a:cxn>
                <a:cxn ang="0">
                  <a:pos x="16" y="7"/>
                </a:cxn>
                <a:cxn ang="0">
                  <a:pos x="28" y="2"/>
                </a:cxn>
                <a:cxn ang="0">
                  <a:pos x="41" y="0"/>
                </a:cxn>
                <a:cxn ang="0">
                  <a:pos x="49" y="0"/>
                </a:cxn>
                <a:cxn ang="0">
                  <a:pos x="63" y="5"/>
                </a:cxn>
                <a:cxn ang="0">
                  <a:pos x="69" y="8"/>
                </a:cxn>
                <a:cxn ang="0">
                  <a:pos x="77" y="15"/>
                </a:cxn>
                <a:cxn ang="0">
                  <a:pos x="84" y="26"/>
                </a:cxn>
                <a:cxn ang="0">
                  <a:pos x="87" y="36"/>
                </a:cxn>
                <a:cxn ang="0">
                  <a:pos x="88" y="46"/>
                </a:cxn>
                <a:cxn ang="0">
                  <a:pos x="88" y="53"/>
                </a:cxn>
                <a:cxn ang="0">
                  <a:pos x="81" y="65"/>
                </a:cxn>
                <a:cxn ang="0">
                  <a:pos x="73" y="70"/>
                </a:cxn>
                <a:cxn ang="0">
                  <a:pos x="71" y="72"/>
                </a:cxn>
                <a:cxn ang="0">
                  <a:pos x="68" y="75"/>
                </a:cxn>
                <a:cxn ang="0">
                  <a:pos x="62" y="81"/>
                </a:cxn>
                <a:cxn ang="0">
                  <a:pos x="54" y="84"/>
                </a:cxn>
                <a:cxn ang="0">
                  <a:pos x="53" y="84"/>
                </a:cxn>
                <a:cxn ang="0">
                  <a:pos x="44" y="87"/>
                </a:cxn>
              </a:cxnLst>
              <a:rect l="0" t="0" r="r" b="b"/>
              <a:pathLst>
                <a:path w="88" h="87">
                  <a:moveTo>
                    <a:pt x="42" y="87"/>
                  </a:moveTo>
                  <a:lnTo>
                    <a:pt x="42" y="87"/>
                  </a:lnTo>
                  <a:lnTo>
                    <a:pt x="35" y="86"/>
                  </a:lnTo>
                  <a:lnTo>
                    <a:pt x="32" y="86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5" y="82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18" y="78"/>
                  </a:lnTo>
                  <a:lnTo>
                    <a:pt x="13" y="74"/>
                  </a:lnTo>
                  <a:lnTo>
                    <a:pt x="9" y="70"/>
                  </a:lnTo>
                  <a:lnTo>
                    <a:pt x="6" y="66"/>
                  </a:lnTo>
                  <a:lnTo>
                    <a:pt x="3" y="61"/>
                  </a:lnTo>
                  <a:lnTo>
                    <a:pt x="1" y="55"/>
                  </a:lnTo>
                  <a:lnTo>
                    <a:pt x="0" y="49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5" y="20"/>
                  </a:lnTo>
                  <a:lnTo>
                    <a:pt x="10" y="13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21" y="4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57" y="2"/>
                  </a:lnTo>
                  <a:lnTo>
                    <a:pt x="63" y="5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3" y="11"/>
                  </a:lnTo>
                  <a:lnTo>
                    <a:pt x="77" y="15"/>
                  </a:lnTo>
                  <a:lnTo>
                    <a:pt x="81" y="21"/>
                  </a:lnTo>
                  <a:lnTo>
                    <a:pt x="84" y="26"/>
                  </a:lnTo>
                  <a:lnTo>
                    <a:pt x="86" y="31"/>
                  </a:lnTo>
                  <a:lnTo>
                    <a:pt x="87" y="36"/>
                  </a:lnTo>
                  <a:lnTo>
                    <a:pt x="88" y="41"/>
                  </a:lnTo>
                  <a:lnTo>
                    <a:pt x="88" y="46"/>
                  </a:lnTo>
                  <a:lnTo>
                    <a:pt x="88" y="46"/>
                  </a:lnTo>
                  <a:lnTo>
                    <a:pt x="88" y="53"/>
                  </a:lnTo>
                  <a:lnTo>
                    <a:pt x="85" y="59"/>
                  </a:lnTo>
                  <a:lnTo>
                    <a:pt x="81" y="65"/>
                  </a:lnTo>
                  <a:lnTo>
                    <a:pt x="77" y="68"/>
                  </a:lnTo>
                  <a:lnTo>
                    <a:pt x="73" y="70"/>
                  </a:lnTo>
                  <a:lnTo>
                    <a:pt x="72" y="71"/>
                  </a:lnTo>
                  <a:lnTo>
                    <a:pt x="71" y="72"/>
                  </a:lnTo>
                  <a:lnTo>
                    <a:pt x="71" y="72"/>
                  </a:lnTo>
                  <a:lnTo>
                    <a:pt x="68" y="75"/>
                  </a:lnTo>
                  <a:lnTo>
                    <a:pt x="68" y="75"/>
                  </a:lnTo>
                  <a:lnTo>
                    <a:pt x="62" y="81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48" y="86"/>
                  </a:lnTo>
                  <a:lnTo>
                    <a:pt x="44" y="87"/>
                  </a:lnTo>
                  <a:lnTo>
                    <a:pt x="42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5" name="Freeform 350"/>
            <p:cNvSpPr/>
            <p:nvPr/>
          </p:nvSpPr>
          <p:spPr bwMode="auto">
            <a:xfrm>
              <a:off x="4533901" y="4359276"/>
              <a:ext cx="115888" cy="107950"/>
            </a:xfrm>
            <a:custGeom>
              <a:avLst/>
              <a:gdLst/>
              <a:ahLst/>
              <a:cxnLst>
                <a:cxn ang="0">
                  <a:pos x="85" y="205"/>
                </a:cxn>
                <a:cxn ang="0">
                  <a:pos x="76" y="202"/>
                </a:cxn>
                <a:cxn ang="0">
                  <a:pos x="69" y="193"/>
                </a:cxn>
                <a:cxn ang="0">
                  <a:pos x="68" y="190"/>
                </a:cxn>
                <a:cxn ang="0">
                  <a:pos x="69" y="179"/>
                </a:cxn>
                <a:cxn ang="0">
                  <a:pos x="72" y="173"/>
                </a:cxn>
                <a:cxn ang="0">
                  <a:pos x="79" y="166"/>
                </a:cxn>
                <a:cxn ang="0">
                  <a:pos x="102" y="147"/>
                </a:cxn>
                <a:cxn ang="0">
                  <a:pos x="116" y="137"/>
                </a:cxn>
                <a:cxn ang="0">
                  <a:pos x="129" y="125"/>
                </a:cxn>
                <a:cxn ang="0">
                  <a:pos x="136" y="118"/>
                </a:cxn>
                <a:cxn ang="0">
                  <a:pos x="157" y="98"/>
                </a:cxn>
                <a:cxn ang="0">
                  <a:pos x="169" y="83"/>
                </a:cxn>
                <a:cxn ang="0">
                  <a:pos x="177" y="66"/>
                </a:cxn>
                <a:cxn ang="0">
                  <a:pos x="177" y="59"/>
                </a:cxn>
                <a:cxn ang="0">
                  <a:pos x="174" y="49"/>
                </a:cxn>
                <a:cxn ang="0">
                  <a:pos x="164" y="40"/>
                </a:cxn>
                <a:cxn ang="0">
                  <a:pos x="157" y="37"/>
                </a:cxn>
                <a:cxn ang="0">
                  <a:pos x="149" y="35"/>
                </a:cxn>
                <a:cxn ang="0">
                  <a:pos x="133" y="39"/>
                </a:cxn>
                <a:cxn ang="0">
                  <a:pos x="119" y="48"/>
                </a:cxn>
                <a:cxn ang="0">
                  <a:pos x="94" y="71"/>
                </a:cxn>
                <a:cxn ang="0">
                  <a:pos x="85" y="81"/>
                </a:cxn>
                <a:cxn ang="0">
                  <a:pos x="66" y="99"/>
                </a:cxn>
                <a:cxn ang="0">
                  <a:pos x="43" y="123"/>
                </a:cxn>
                <a:cxn ang="0">
                  <a:pos x="43" y="124"/>
                </a:cxn>
                <a:cxn ang="0">
                  <a:pos x="38" y="133"/>
                </a:cxn>
                <a:cxn ang="0">
                  <a:pos x="33" y="136"/>
                </a:cxn>
                <a:cxn ang="0">
                  <a:pos x="23" y="140"/>
                </a:cxn>
                <a:cxn ang="0">
                  <a:pos x="17" y="141"/>
                </a:cxn>
                <a:cxn ang="0">
                  <a:pos x="15" y="141"/>
                </a:cxn>
                <a:cxn ang="0">
                  <a:pos x="7" y="138"/>
                </a:cxn>
                <a:cxn ang="0">
                  <a:pos x="3" y="131"/>
                </a:cxn>
                <a:cxn ang="0">
                  <a:pos x="0" y="125"/>
                </a:cxn>
                <a:cxn ang="0">
                  <a:pos x="3" y="115"/>
                </a:cxn>
                <a:cxn ang="0">
                  <a:pos x="6" y="110"/>
                </a:cxn>
                <a:cxn ang="0">
                  <a:pos x="28" y="86"/>
                </a:cxn>
                <a:cxn ang="0">
                  <a:pos x="71" y="41"/>
                </a:cxn>
                <a:cxn ang="0">
                  <a:pos x="102" y="17"/>
                </a:cxn>
                <a:cxn ang="0">
                  <a:pos x="118" y="8"/>
                </a:cxn>
                <a:cxn ang="0">
                  <a:pos x="134" y="2"/>
                </a:cxn>
                <a:cxn ang="0">
                  <a:pos x="151" y="0"/>
                </a:cxn>
                <a:cxn ang="0">
                  <a:pos x="157" y="0"/>
                </a:cxn>
                <a:cxn ang="0">
                  <a:pos x="170" y="3"/>
                </a:cxn>
                <a:cxn ang="0">
                  <a:pos x="183" y="9"/>
                </a:cxn>
                <a:cxn ang="0">
                  <a:pos x="203" y="24"/>
                </a:cxn>
                <a:cxn ang="0">
                  <a:pos x="210" y="32"/>
                </a:cxn>
                <a:cxn ang="0">
                  <a:pos x="218" y="51"/>
                </a:cxn>
                <a:cxn ang="0">
                  <a:pos x="219" y="60"/>
                </a:cxn>
                <a:cxn ang="0">
                  <a:pos x="217" y="73"/>
                </a:cxn>
                <a:cxn ang="0">
                  <a:pos x="210" y="88"/>
                </a:cxn>
                <a:cxn ang="0">
                  <a:pos x="189" y="116"/>
                </a:cxn>
                <a:cxn ang="0">
                  <a:pos x="161" y="143"/>
                </a:cxn>
                <a:cxn ang="0">
                  <a:pos x="133" y="168"/>
                </a:cxn>
                <a:cxn ang="0">
                  <a:pos x="104" y="193"/>
                </a:cxn>
                <a:cxn ang="0">
                  <a:pos x="97" y="199"/>
                </a:cxn>
                <a:cxn ang="0">
                  <a:pos x="92" y="204"/>
                </a:cxn>
                <a:cxn ang="0">
                  <a:pos x="85" y="205"/>
                </a:cxn>
              </a:cxnLst>
              <a:rect l="0" t="0" r="r" b="b"/>
              <a:pathLst>
                <a:path w="219" h="205">
                  <a:moveTo>
                    <a:pt x="85" y="205"/>
                  </a:moveTo>
                  <a:lnTo>
                    <a:pt x="85" y="205"/>
                  </a:lnTo>
                  <a:lnTo>
                    <a:pt x="81" y="204"/>
                  </a:lnTo>
                  <a:lnTo>
                    <a:pt x="76" y="202"/>
                  </a:lnTo>
                  <a:lnTo>
                    <a:pt x="72" y="198"/>
                  </a:lnTo>
                  <a:lnTo>
                    <a:pt x="69" y="193"/>
                  </a:lnTo>
                  <a:lnTo>
                    <a:pt x="69" y="193"/>
                  </a:lnTo>
                  <a:lnTo>
                    <a:pt x="68" y="190"/>
                  </a:lnTo>
                  <a:lnTo>
                    <a:pt x="68" y="184"/>
                  </a:lnTo>
                  <a:lnTo>
                    <a:pt x="69" y="179"/>
                  </a:lnTo>
                  <a:lnTo>
                    <a:pt x="70" y="176"/>
                  </a:lnTo>
                  <a:lnTo>
                    <a:pt x="72" y="173"/>
                  </a:lnTo>
                  <a:lnTo>
                    <a:pt x="72" y="173"/>
                  </a:lnTo>
                  <a:lnTo>
                    <a:pt x="79" y="166"/>
                  </a:lnTo>
                  <a:lnTo>
                    <a:pt x="87" y="159"/>
                  </a:lnTo>
                  <a:lnTo>
                    <a:pt x="102" y="147"/>
                  </a:lnTo>
                  <a:lnTo>
                    <a:pt x="102" y="147"/>
                  </a:lnTo>
                  <a:lnTo>
                    <a:pt x="116" y="137"/>
                  </a:lnTo>
                  <a:lnTo>
                    <a:pt x="129" y="125"/>
                  </a:lnTo>
                  <a:lnTo>
                    <a:pt x="129" y="125"/>
                  </a:lnTo>
                  <a:lnTo>
                    <a:pt x="136" y="118"/>
                  </a:lnTo>
                  <a:lnTo>
                    <a:pt x="136" y="118"/>
                  </a:lnTo>
                  <a:lnTo>
                    <a:pt x="150" y="106"/>
                  </a:lnTo>
                  <a:lnTo>
                    <a:pt x="157" y="98"/>
                  </a:lnTo>
                  <a:lnTo>
                    <a:pt x="164" y="90"/>
                  </a:lnTo>
                  <a:lnTo>
                    <a:pt x="169" y="83"/>
                  </a:lnTo>
                  <a:lnTo>
                    <a:pt x="174" y="74"/>
                  </a:lnTo>
                  <a:lnTo>
                    <a:pt x="177" y="66"/>
                  </a:lnTo>
                  <a:lnTo>
                    <a:pt x="177" y="59"/>
                  </a:lnTo>
                  <a:lnTo>
                    <a:pt x="177" y="59"/>
                  </a:lnTo>
                  <a:lnTo>
                    <a:pt x="176" y="53"/>
                  </a:lnTo>
                  <a:lnTo>
                    <a:pt x="174" y="49"/>
                  </a:lnTo>
                  <a:lnTo>
                    <a:pt x="169" y="44"/>
                  </a:lnTo>
                  <a:lnTo>
                    <a:pt x="164" y="40"/>
                  </a:lnTo>
                  <a:lnTo>
                    <a:pt x="164" y="40"/>
                  </a:lnTo>
                  <a:lnTo>
                    <a:pt x="157" y="37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0" y="36"/>
                  </a:lnTo>
                  <a:lnTo>
                    <a:pt x="133" y="39"/>
                  </a:lnTo>
                  <a:lnTo>
                    <a:pt x="126" y="43"/>
                  </a:lnTo>
                  <a:lnTo>
                    <a:pt x="119" y="48"/>
                  </a:lnTo>
                  <a:lnTo>
                    <a:pt x="105" y="59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85" y="81"/>
                  </a:lnTo>
                  <a:lnTo>
                    <a:pt x="85" y="81"/>
                  </a:lnTo>
                  <a:lnTo>
                    <a:pt x="66" y="99"/>
                  </a:lnTo>
                  <a:lnTo>
                    <a:pt x="47" y="118"/>
                  </a:lnTo>
                  <a:lnTo>
                    <a:pt x="43" y="123"/>
                  </a:lnTo>
                  <a:lnTo>
                    <a:pt x="43" y="124"/>
                  </a:lnTo>
                  <a:lnTo>
                    <a:pt x="43" y="124"/>
                  </a:lnTo>
                  <a:lnTo>
                    <a:pt x="41" y="128"/>
                  </a:lnTo>
                  <a:lnTo>
                    <a:pt x="38" y="133"/>
                  </a:lnTo>
                  <a:lnTo>
                    <a:pt x="38" y="133"/>
                  </a:lnTo>
                  <a:lnTo>
                    <a:pt x="33" y="136"/>
                  </a:lnTo>
                  <a:lnTo>
                    <a:pt x="28" y="139"/>
                  </a:lnTo>
                  <a:lnTo>
                    <a:pt x="23" y="140"/>
                  </a:lnTo>
                  <a:lnTo>
                    <a:pt x="17" y="141"/>
                  </a:lnTo>
                  <a:lnTo>
                    <a:pt x="17" y="141"/>
                  </a:lnTo>
                  <a:lnTo>
                    <a:pt x="15" y="141"/>
                  </a:lnTo>
                  <a:lnTo>
                    <a:pt x="15" y="141"/>
                  </a:lnTo>
                  <a:lnTo>
                    <a:pt x="10" y="140"/>
                  </a:lnTo>
                  <a:lnTo>
                    <a:pt x="7" y="138"/>
                  </a:lnTo>
                  <a:lnTo>
                    <a:pt x="4" y="135"/>
                  </a:lnTo>
                  <a:lnTo>
                    <a:pt x="3" y="131"/>
                  </a:lnTo>
                  <a:lnTo>
                    <a:pt x="3" y="131"/>
                  </a:lnTo>
                  <a:lnTo>
                    <a:pt x="0" y="125"/>
                  </a:lnTo>
                  <a:lnTo>
                    <a:pt x="0" y="120"/>
                  </a:lnTo>
                  <a:lnTo>
                    <a:pt x="3" y="115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55" y="56"/>
                  </a:lnTo>
                  <a:lnTo>
                    <a:pt x="71" y="41"/>
                  </a:lnTo>
                  <a:lnTo>
                    <a:pt x="85" y="29"/>
                  </a:lnTo>
                  <a:lnTo>
                    <a:pt x="102" y="17"/>
                  </a:lnTo>
                  <a:lnTo>
                    <a:pt x="109" y="12"/>
                  </a:lnTo>
                  <a:lnTo>
                    <a:pt x="118" y="8"/>
                  </a:lnTo>
                  <a:lnTo>
                    <a:pt x="126" y="5"/>
                  </a:lnTo>
                  <a:lnTo>
                    <a:pt x="134" y="2"/>
                  </a:lnTo>
                  <a:lnTo>
                    <a:pt x="142" y="1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7" y="0"/>
                  </a:lnTo>
                  <a:lnTo>
                    <a:pt x="164" y="1"/>
                  </a:lnTo>
                  <a:lnTo>
                    <a:pt x="170" y="3"/>
                  </a:lnTo>
                  <a:lnTo>
                    <a:pt x="177" y="6"/>
                  </a:lnTo>
                  <a:lnTo>
                    <a:pt x="183" y="9"/>
                  </a:lnTo>
                  <a:lnTo>
                    <a:pt x="190" y="13"/>
                  </a:lnTo>
                  <a:lnTo>
                    <a:pt x="203" y="24"/>
                  </a:lnTo>
                  <a:lnTo>
                    <a:pt x="203" y="24"/>
                  </a:lnTo>
                  <a:lnTo>
                    <a:pt x="210" y="32"/>
                  </a:lnTo>
                  <a:lnTo>
                    <a:pt x="215" y="41"/>
                  </a:lnTo>
                  <a:lnTo>
                    <a:pt x="218" y="51"/>
                  </a:lnTo>
                  <a:lnTo>
                    <a:pt x="219" y="60"/>
                  </a:lnTo>
                  <a:lnTo>
                    <a:pt x="219" y="60"/>
                  </a:lnTo>
                  <a:lnTo>
                    <a:pt x="218" y="67"/>
                  </a:lnTo>
                  <a:lnTo>
                    <a:pt x="217" y="73"/>
                  </a:lnTo>
                  <a:lnTo>
                    <a:pt x="214" y="81"/>
                  </a:lnTo>
                  <a:lnTo>
                    <a:pt x="210" y="88"/>
                  </a:lnTo>
                  <a:lnTo>
                    <a:pt x="201" y="102"/>
                  </a:lnTo>
                  <a:lnTo>
                    <a:pt x="189" y="116"/>
                  </a:lnTo>
                  <a:lnTo>
                    <a:pt x="176" y="130"/>
                  </a:lnTo>
                  <a:lnTo>
                    <a:pt x="161" y="143"/>
                  </a:lnTo>
                  <a:lnTo>
                    <a:pt x="133" y="168"/>
                  </a:lnTo>
                  <a:lnTo>
                    <a:pt x="133" y="168"/>
                  </a:lnTo>
                  <a:lnTo>
                    <a:pt x="112" y="184"/>
                  </a:lnTo>
                  <a:lnTo>
                    <a:pt x="104" y="193"/>
                  </a:lnTo>
                  <a:lnTo>
                    <a:pt x="97" y="199"/>
                  </a:lnTo>
                  <a:lnTo>
                    <a:pt x="97" y="199"/>
                  </a:lnTo>
                  <a:lnTo>
                    <a:pt x="95" y="202"/>
                  </a:lnTo>
                  <a:lnTo>
                    <a:pt x="92" y="204"/>
                  </a:lnTo>
                  <a:lnTo>
                    <a:pt x="89" y="205"/>
                  </a:lnTo>
                  <a:lnTo>
                    <a:pt x="85" y="205"/>
                  </a:lnTo>
                  <a:lnTo>
                    <a:pt x="85" y="20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6" name="Freeform 351"/>
            <p:cNvSpPr/>
            <p:nvPr/>
          </p:nvSpPr>
          <p:spPr bwMode="auto">
            <a:xfrm>
              <a:off x="4371976" y="4330701"/>
              <a:ext cx="141288" cy="127000"/>
            </a:xfrm>
            <a:custGeom>
              <a:avLst/>
              <a:gdLst/>
              <a:ahLst/>
              <a:cxnLst>
                <a:cxn ang="0">
                  <a:pos x="198" y="238"/>
                </a:cxn>
                <a:cxn ang="0">
                  <a:pos x="158" y="211"/>
                </a:cxn>
                <a:cxn ang="0">
                  <a:pos x="60" y="133"/>
                </a:cxn>
                <a:cxn ang="0">
                  <a:pos x="33" y="111"/>
                </a:cxn>
                <a:cxn ang="0">
                  <a:pos x="4" y="80"/>
                </a:cxn>
                <a:cxn ang="0">
                  <a:pos x="0" y="65"/>
                </a:cxn>
                <a:cxn ang="0">
                  <a:pos x="2" y="50"/>
                </a:cxn>
                <a:cxn ang="0">
                  <a:pos x="17" y="25"/>
                </a:cxn>
                <a:cxn ang="0">
                  <a:pos x="32" y="9"/>
                </a:cxn>
                <a:cxn ang="0">
                  <a:pos x="48" y="2"/>
                </a:cxn>
                <a:cxn ang="0">
                  <a:pos x="61" y="0"/>
                </a:cxn>
                <a:cxn ang="0">
                  <a:pos x="91" y="7"/>
                </a:cxn>
                <a:cxn ang="0">
                  <a:pos x="119" y="22"/>
                </a:cxn>
                <a:cxn ang="0">
                  <a:pos x="152" y="47"/>
                </a:cxn>
                <a:cxn ang="0">
                  <a:pos x="202" y="90"/>
                </a:cxn>
                <a:cxn ang="0">
                  <a:pos x="217" y="104"/>
                </a:cxn>
                <a:cxn ang="0">
                  <a:pos x="242" y="127"/>
                </a:cxn>
                <a:cxn ang="0">
                  <a:pos x="249" y="138"/>
                </a:cxn>
                <a:cxn ang="0">
                  <a:pos x="250" y="135"/>
                </a:cxn>
                <a:cxn ang="0">
                  <a:pos x="253" y="145"/>
                </a:cxn>
                <a:cxn ang="0">
                  <a:pos x="260" y="146"/>
                </a:cxn>
                <a:cxn ang="0">
                  <a:pos x="267" y="153"/>
                </a:cxn>
                <a:cxn ang="0">
                  <a:pos x="269" y="163"/>
                </a:cxn>
                <a:cxn ang="0">
                  <a:pos x="265" y="175"/>
                </a:cxn>
                <a:cxn ang="0">
                  <a:pos x="257" y="180"/>
                </a:cxn>
                <a:cxn ang="0">
                  <a:pos x="245" y="180"/>
                </a:cxn>
                <a:cxn ang="0">
                  <a:pos x="227" y="168"/>
                </a:cxn>
                <a:cxn ang="0">
                  <a:pos x="202" y="142"/>
                </a:cxn>
                <a:cxn ang="0">
                  <a:pos x="186" y="125"/>
                </a:cxn>
                <a:cxn ang="0">
                  <a:pos x="160" y="105"/>
                </a:cxn>
                <a:cxn ang="0">
                  <a:pos x="129" y="80"/>
                </a:cxn>
                <a:cxn ang="0">
                  <a:pos x="112" y="60"/>
                </a:cxn>
                <a:cxn ang="0">
                  <a:pos x="88" y="42"/>
                </a:cxn>
                <a:cxn ang="0">
                  <a:pos x="73" y="39"/>
                </a:cxn>
                <a:cxn ang="0">
                  <a:pos x="62" y="40"/>
                </a:cxn>
                <a:cxn ang="0">
                  <a:pos x="46" y="47"/>
                </a:cxn>
                <a:cxn ang="0">
                  <a:pos x="37" y="57"/>
                </a:cxn>
                <a:cxn ang="0">
                  <a:pos x="37" y="65"/>
                </a:cxn>
                <a:cxn ang="0">
                  <a:pos x="45" y="75"/>
                </a:cxn>
                <a:cxn ang="0">
                  <a:pos x="82" y="104"/>
                </a:cxn>
                <a:cxn ang="0">
                  <a:pos x="117" y="134"/>
                </a:cxn>
                <a:cxn ang="0">
                  <a:pos x="210" y="204"/>
                </a:cxn>
                <a:cxn ang="0">
                  <a:pos x="216" y="210"/>
                </a:cxn>
                <a:cxn ang="0">
                  <a:pos x="218" y="222"/>
                </a:cxn>
                <a:cxn ang="0">
                  <a:pos x="215" y="231"/>
                </a:cxn>
                <a:cxn ang="0">
                  <a:pos x="202" y="239"/>
                </a:cxn>
              </a:cxnLst>
              <a:rect l="0" t="0" r="r" b="b"/>
              <a:pathLst>
                <a:path w="269" h="239">
                  <a:moveTo>
                    <a:pt x="202" y="239"/>
                  </a:moveTo>
                  <a:lnTo>
                    <a:pt x="202" y="239"/>
                  </a:lnTo>
                  <a:lnTo>
                    <a:pt x="198" y="238"/>
                  </a:lnTo>
                  <a:lnTo>
                    <a:pt x="192" y="236"/>
                  </a:lnTo>
                  <a:lnTo>
                    <a:pt x="192" y="236"/>
                  </a:lnTo>
                  <a:lnTo>
                    <a:pt x="158" y="211"/>
                  </a:lnTo>
                  <a:lnTo>
                    <a:pt x="125" y="187"/>
                  </a:lnTo>
                  <a:lnTo>
                    <a:pt x="92" y="160"/>
                  </a:lnTo>
                  <a:lnTo>
                    <a:pt x="60" y="133"/>
                  </a:lnTo>
                  <a:lnTo>
                    <a:pt x="60" y="133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20" y="99"/>
                  </a:lnTo>
                  <a:lnTo>
                    <a:pt x="10" y="89"/>
                  </a:lnTo>
                  <a:lnTo>
                    <a:pt x="4" y="80"/>
                  </a:lnTo>
                  <a:lnTo>
                    <a:pt x="2" y="76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1" y="55"/>
                  </a:lnTo>
                  <a:lnTo>
                    <a:pt x="2" y="50"/>
                  </a:lnTo>
                  <a:lnTo>
                    <a:pt x="8" y="38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22" y="19"/>
                  </a:lnTo>
                  <a:lnTo>
                    <a:pt x="27" y="13"/>
                  </a:lnTo>
                  <a:lnTo>
                    <a:pt x="32" y="9"/>
                  </a:lnTo>
                  <a:lnTo>
                    <a:pt x="37" y="6"/>
                  </a:lnTo>
                  <a:lnTo>
                    <a:pt x="43" y="4"/>
                  </a:lnTo>
                  <a:lnTo>
                    <a:pt x="48" y="2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71" y="1"/>
                  </a:lnTo>
                  <a:lnTo>
                    <a:pt x="81" y="3"/>
                  </a:lnTo>
                  <a:lnTo>
                    <a:pt x="91" y="7"/>
                  </a:lnTo>
                  <a:lnTo>
                    <a:pt x="100" y="11"/>
                  </a:lnTo>
                  <a:lnTo>
                    <a:pt x="110" y="17"/>
                  </a:lnTo>
                  <a:lnTo>
                    <a:pt x="119" y="22"/>
                  </a:lnTo>
                  <a:lnTo>
                    <a:pt x="133" y="33"/>
                  </a:lnTo>
                  <a:lnTo>
                    <a:pt x="133" y="33"/>
                  </a:lnTo>
                  <a:lnTo>
                    <a:pt x="152" y="47"/>
                  </a:lnTo>
                  <a:lnTo>
                    <a:pt x="169" y="61"/>
                  </a:lnTo>
                  <a:lnTo>
                    <a:pt x="185" y="76"/>
                  </a:lnTo>
                  <a:lnTo>
                    <a:pt x="202" y="90"/>
                  </a:lnTo>
                  <a:lnTo>
                    <a:pt x="202" y="90"/>
                  </a:lnTo>
                  <a:lnTo>
                    <a:pt x="217" y="104"/>
                  </a:lnTo>
                  <a:lnTo>
                    <a:pt x="217" y="104"/>
                  </a:lnTo>
                  <a:lnTo>
                    <a:pt x="231" y="116"/>
                  </a:lnTo>
                  <a:lnTo>
                    <a:pt x="242" y="127"/>
                  </a:lnTo>
                  <a:lnTo>
                    <a:pt x="242" y="127"/>
                  </a:lnTo>
                  <a:lnTo>
                    <a:pt x="246" y="133"/>
                  </a:lnTo>
                  <a:lnTo>
                    <a:pt x="249" y="138"/>
                  </a:lnTo>
                  <a:lnTo>
                    <a:pt x="249" y="138"/>
                  </a:lnTo>
                  <a:lnTo>
                    <a:pt x="249" y="137"/>
                  </a:lnTo>
                  <a:lnTo>
                    <a:pt x="250" y="135"/>
                  </a:lnTo>
                  <a:lnTo>
                    <a:pt x="250" y="135"/>
                  </a:lnTo>
                  <a:lnTo>
                    <a:pt x="252" y="134"/>
                  </a:lnTo>
                  <a:lnTo>
                    <a:pt x="253" y="134"/>
                  </a:lnTo>
                  <a:lnTo>
                    <a:pt x="253" y="145"/>
                  </a:lnTo>
                  <a:lnTo>
                    <a:pt x="253" y="145"/>
                  </a:lnTo>
                  <a:lnTo>
                    <a:pt x="257" y="145"/>
                  </a:lnTo>
                  <a:lnTo>
                    <a:pt x="260" y="146"/>
                  </a:lnTo>
                  <a:lnTo>
                    <a:pt x="263" y="148"/>
                  </a:lnTo>
                  <a:lnTo>
                    <a:pt x="265" y="150"/>
                  </a:lnTo>
                  <a:lnTo>
                    <a:pt x="267" y="153"/>
                  </a:lnTo>
                  <a:lnTo>
                    <a:pt x="268" y="156"/>
                  </a:lnTo>
                  <a:lnTo>
                    <a:pt x="269" y="163"/>
                  </a:lnTo>
                  <a:lnTo>
                    <a:pt x="269" y="163"/>
                  </a:lnTo>
                  <a:lnTo>
                    <a:pt x="268" y="170"/>
                  </a:lnTo>
                  <a:lnTo>
                    <a:pt x="267" y="173"/>
                  </a:lnTo>
                  <a:lnTo>
                    <a:pt x="265" y="175"/>
                  </a:lnTo>
                  <a:lnTo>
                    <a:pt x="263" y="178"/>
                  </a:lnTo>
                  <a:lnTo>
                    <a:pt x="260" y="179"/>
                  </a:lnTo>
                  <a:lnTo>
                    <a:pt x="257" y="180"/>
                  </a:lnTo>
                  <a:lnTo>
                    <a:pt x="253" y="181"/>
                  </a:lnTo>
                  <a:lnTo>
                    <a:pt x="253" y="181"/>
                  </a:lnTo>
                  <a:lnTo>
                    <a:pt x="245" y="180"/>
                  </a:lnTo>
                  <a:lnTo>
                    <a:pt x="239" y="177"/>
                  </a:lnTo>
                  <a:lnTo>
                    <a:pt x="233" y="173"/>
                  </a:lnTo>
                  <a:lnTo>
                    <a:pt x="227" y="168"/>
                  </a:lnTo>
                  <a:lnTo>
                    <a:pt x="213" y="155"/>
                  </a:lnTo>
                  <a:lnTo>
                    <a:pt x="202" y="142"/>
                  </a:lnTo>
                  <a:lnTo>
                    <a:pt x="202" y="142"/>
                  </a:lnTo>
                  <a:lnTo>
                    <a:pt x="193" y="133"/>
                  </a:lnTo>
                  <a:lnTo>
                    <a:pt x="186" y="125"/>
                  </a:lnTo>
                  <a:lnTo>
                    <a:pt x="186" y="125"/>
                  </a:lnTo>
                  <a:lnTo>
                    <a:pt x="174" y="115"/>
                  </a:lnTo>
                  <a:lnTo>
                    <a:pt x="160" y="105"/>
                  </a:lnTo>
                  <a:lnTo>
                    <a:pt x="160" y="105"/>
                  </a:lnTo>
                  <a:lnTo>
                    <a:pt x="144" y="93"/>
                  </a:lnTo>
                  <a:lnTo>
                    <a:pt x="136" y="86"/>
                  </a:lnTo>
                  <a:lnTo>
                    <a:pt x="129" y="80"/>
                  </a:lnTo>
                  <a:lnTo>
                    <a:pt x="129" y="80"/>
                  </a:lnTo>
                  <a:lnTo>
                    <a:pt x="122" y="70"/>
                  </a:lnTo>
                  <a:lnTo>
                    <a:pt x="112" y="60"/>
                  </a:lnTo>
                  <a:lnTo>
                    <a:pt x="100" y="51"/>
                  </a:lnTo>
                  <a:lnTo>
                    <a:pt x="94" y="46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1" y="40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67" y="39"/>
                  </a:lnTo>
                  <a:lnTo>
                    <a:pt x="62" y="40"/>
                  </a:lnTo>
                  <a:lnTo>
                    <a:pt x="57" y="42"/>
                  </a:lnTo>
                  <a:lnTo>
                    <a:pt x="50" y="45"/>
                  </a:lnTo>
                  <a:lnTo>
                    <a:pt x="46" y="47"/>
                  </a:lnTo>
                  <a:lnTo>
                    <a:pt x="42" y="50"/>
                  </a:lnTo>
                  <a:lnTo>
                    <a:pt x="39" y="53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7" y="60"/>
                  </a:lnTo>
                  <a:lnTo>
                    <a:pt x="37" y="65"/>
                  </a:lnTo>
                  <a:lnTo>
                    <a:pt x="40" y="69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64" y="88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117" y="134"/>
                  </a:lnTo>
                  <a:lnTo>
                    <a:pt x="145" y="156"/>
                  </a:lnTo>
                  <a:lnTo>
                    <a:pt x="176" y="180"/>
                  </a:lnTo>
                  <a:lnTo>
                    <a:pt x="210" y="204"/>
                  </a:lnTo>
                  <a:lnTo>
                    <a:pt x="210" y="204"/>
                  </a:lnTo>
                  <a:lnTo>
                    <a:pt x="213" y="207"/>
                  </a:lnTo>
                  <a:lnTo>
                    <a:pt x="216" y="210"/>
                  </a:lnTo>
                  <a:lnTo>
                    <a:pt x="217" y="214"/>
                  </a:lnTo>
                  <a:lnTo>
                    <a:pt x="218" y="217"/>
                  </a:lnTo>
                  <a:lnTo>
                    <a:pt x="218" y="222"/>
                  </a:lnTo>
                  <a:lnTo>
                    <a:pt x="217" y="225"/>
                  </a:lnTo>
                  <a:lnTo>
                    <a:pt x="217" y="225"/>
                  </a:lnTo>
                  <a:lnTo>
                    <a:pt x="215" y="231"/>
                  </a:lnTo>
                  <a:lnTo>
                    <a:pt x="211" y="235"/>
                  </a:lnTo>
                  <a:lnTo>
                    <a:pt x="207" y="238"/>
                  </a:lnTo>
                  <a:lnTo>
                    <a:pt x="202" y="239"/>
                  </a:lnTo>
                  <a:lnTo>
                    <a:pt x="202" y="2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207" name="组合 1275"/>
          <p:cNvGrpSpPr/>
          <p:nvPr/>
        </p:nvGrpSpPr>
        <p:grpSpPr>
          <a:xfrm>
            <a:off x="7289408" y="2391967"/>
            <a:ext cx="874184" cy="916517"/>
            <a:chOff x="4219576" y="1004888"/>
            <a:chExt cx="655638" cy="687388"/>
          </a:xfrm>
          <a:solidFill>
            <a:schemeClr val="tx1"/>
          </a:solidFill>
        </p:grpSpPr>
        <p:sp>
          <p:nvSpPr>
            <p:cNvPr id="208" name="Freeform 240"/>
            <p:cNvSpPr/>
            <p:nvPr/>
          </p:nvSpPr>
          <p:spPr bwMode="auto">
            <a:xfrm>
              <a:off x="4238626" y="1025526"/>
              <a:ext cx="84138" cy="85725"/>
            </a:xfrm>
            <a:custGeom>
              <a:avLst/>
              <a:gdLst/>
              <a:ahLst/>
              <a:cxnLst>
                <a:cxn ang="0">
                  <a:pos x="205" y="1"/>
                </a:cxn>
                <a:cxn ang="0">
                  <a:pos x="205" y="1"/>
                </a:cxn>
                <a:cxn ang="0">
                  <a:pos x="200" y="4"/>
                </a:cxn>
                <a:cxn ang="0">
                  <a:pos x="195" y="8"/>
                </a:cxn>
                <a:cxn ang="0">
                  <a:pos x="186" y="17"/>
                </a:cxn>
                <a:cxn ang="0">
                  <a:pos x="178" y="26"/>
                </a:cxn>
                <a:cxn ang="0">
                  <a:pos x="170" y="36"/>
                </a:cxn>
                <a:cxn ang="0">
                  <a:pos x="170" y="36"/>
                </a:cxn>
                <a:cxn ang="0">
                  <a:pos x="156" y="51"/>
                </a:cxn>
                <a:cxn ang="0">
                  <a:pos x="141" y="64"/>
                </a:cxn>
                <a:cxn ang="0">
                  <a:pos x="125" y="77"/>
                </a:cxn>
                <a:cxn ang="0">
                  <a:pos x="110" y="90"/>
                </a:cxn>
                <a:cxn ang="0">
                  <a:pos x="110" y="90"/>
                </a:cxn>
                <a:cxn ang="0">
                  <a:pos x="82" y="118"/>
                </a:cxn>
                <a:cxn ang="0">
                  <a:pos x="55" y="148"/>
                </a:cxn>
                <a:cxn ang="0">
                  <a:pos x="3" y="206"/>
                </a:cxn>
                <a:cxn ang="0">
                  <a:pos x="3" y="206"/>
                </a:cxn>
                <a:cxn ang="0">
                  <a:pos x="1" y="209"/>
                </a:cxn>
                <a:cxn ang="0">
                  <a:pos x="0" y="212"/>
                </a:cxn>
                <a:cxn ang="0">
                  <a:pos x="3" y="216"/>
                </a:cxn>
                <a:cxn ang="0">
                  <a:pos x="6" y="217"/>
                </a:cxn>
                <a:cxn ang="0">
                  <a:pos x="8" y="217"/>
                </a:cxn>
                <a:cxn ang="0">
                  <a:pos x="10" y="214"/>
                </a:cxn>
                <a:cxn ang="0">
                  <a:pos x="10" y="214"/>
                </a:cxn>
                <a:cxn ang="0">
                  <a:pos x="57" y="161"/>
                </a:cxn>
                <a:cxn ang="0">
                  <a:pos x="81" y="133"/>
                </a:cxn>
                <a:cxn ang="0">
                  <a:pos x="107" y="108"/>
                </a:cxn>
                <a:cxn ang="0">
                  <a:pos x="107" y="108"/>
                </a:cxn>
                <a:cxn ang="0">
                  <a:pos x="132" y="86"/>
                </a:cxn>
                <a:cxn ang="0">
                  <a:pos x="158" y="63"/>
                </a:cxn>
                <a:cxn ang="0">
                  <a:pos x="158" y="63"/>
                </a:cxn>
                <a:cxn ang="0">
                  <a:pos x="165" y="57"/>
                </a:cxn>
                <a:cxn ang="0">
                  <a:pos x="171" y="50"/>
                </a:cxn>
                <a:cxn ang="0">
                  <a:pos x="184" y="35"/>
                </a:cxn>
                <a:cxn ang="0">
                  <a:pos x="197" y="21"/>
                </a:cxn>
                <a:cxn ang="0">
                  <a:pos x="204" y="14"/>
                </a:cxn>
                <a:cxn ang="0">
                  <a:pos x="212" y="10"/>
                </a:cxn>
                <a:cxn ang="0">
                  <a:pos x="212" y="10"/>
                </a:cxn>
                <a:cxn ang="0">
                  <a:pos x="213" y="9"/>
                </a:cxn>
                <a:cxn ang="0">
                  <a:pos x="214" y="8"/>
                </a:cxn>
                <a:cxn ang="0">
                  <a:pos x="214" y="5"/>
                </a:cxn>
                <a:cxn ang="0">
                  <a:pos x="213" y="4"/>
                </a:cxn>
                <a:cxn ang="0">
                  <a:pos x="211" y="0"/>
                </a:cxn>
                <a:cxn ang="0">
                  <a:pos x="208" y="0"/>
                </a:cxn>
                <a:cxn ang="0">
                  <a:pos x="205" y="1"/>
                </a:cxn>
                <a:cxn ang="0">
                  <a:pos x="205" y="1"/>
                </a:cxn>
              </a:cxnLst>
              <a:rect l="0" t="0" r="r" b="b"/>
              <a:pathLst>
                <a:path w="214" h="217">
                  <a:moveTo>
                    <a:pt x="205" y="1"/>
                  </a:moveTo>
                  <a:lnTo>
                    <a:pt x="205" y="1"/>
                  </a:lnTo>
                  <a:lnTo>
                    <a:pt x="200" y="4"/>
                  </a:lnTo>
                  <a:lnTo>
                    <a:pt x="195" y="8"/>
                  </a:lnTo>
                  <a:lnTo>
                    <a:pt x="186" y="17"/>
                  </a:lnTo>
                  <a:lnTo>
                    <a:pt x="178" y="26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56" y="51"/>
                  </a:lnTo>
                  <a:lnTo>
                    <a:pt x="141" y="64"/>
                  </a:lnTo>
                  <a:lnTo>
                    <a:pt x="125" y="77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82" y="118"/>
                  </a:lnTo>
                  <a:lnTo>
                    <a:pt x="55" y="148"/>
                  </a:lnTo>
                  <a:lnTo>
                    <a:pt x="3" y="206"/>
                  </a:lnTo>
                  <a:lnTo>
                    <a:pt x="3" y="206"/>
                  </a:lnTo>
                  <a:lnTo>
                    <a:pt x="1" y="209"/>
                  </a:lnTo>
                  <a:lnTo>
                    <a:pt x="0" y="212"/>
                  </a:lnTo>
                  <a:lnTo>
                    <a:pt x="3" y="216"/>
                  </a:lnTo>
                  <a:lnTo>
                    <a:pt x="6" y="217"/>
                  </a:lnTo>
                  <a:lnTo>
                    <a:pt x="8" y="217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57" y="161"/>
                  </a:lnTo>
                  <a:lnTo>
                    <a:pt x="81" y="133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132" y="86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65" y="57"/>
                  </a:lnTo>
                  <a:lnTo>
                    <a:pt x="171" y="50"/>
                  </a:lnTo>
                  <a:lnTo>
                    <a:pt x="184" y="35"/>
                  </a:lnTo>
                  <a:lnTo>
                    <a:pt x="197" y="21"/>
                  </a:lnTo>
                  <a:lnTo>
                    <a:pt x="204" y="14"/>
                  </a:lnTo>
                  <a:lnTo>
                    <a:pt x="212" y="10"/>
                  </a:lnTo>
                  <a:lnTo>
                    <a:pt x="212" y="10"/>
                  </a:lnTo>
                  <a:lnTo>
                    <a:pt x="213" y="9"/>
                  </a:lnTo>
                  <a:lnTo>
                    <a:pt x="214" y="8"/>
                  </a:lnTo>
                  <a:lnTo>
                    <a:pt x="214" y="5"/>
                  </a:lnTo>
                  <a:lnTo>
                    <a:pt x="213" y="4"/>
                  </a:lnTo>
                  <a:lnTo>
                    <a:pt x="211" y="0"/>
                  </a:lnTo>
                  <a:lnTo>
                    <a:pt x="208" y="0"/>
                  </a:lnTo>
                  <a:lnTo>
                    <a:pt x="205" y="1"/>
                  </a:lnTo>
                  <a:lnTo>
                    <a:pt x="20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9" name="Freeform 241"/>
            <p:cNvSpPr/>
            <p:nvPr/>
          </p:nvSpPr>
          <p:spPr bwMode="auto">
            <a:xfrm>
              <a:off x="4237039" y="1017588"/>
              <a:ext cx="152400" cy="133350"/>
            </a:xfrm>
            <a:custGeom>
              <a:avLst/>
              <a:gdLst/>
              <a:ahLst/>
              <a:cxnLst>
                <a:cxn ang="0">
                  <a:pos x="374" y="0"/>
                </a:cxn>
                <a:cxn ang="0">
                  <a:pos x="374" y="0"/>
                </a:cxn>
                <a:cxn ang="0">
                  <a:pos x="350" y="17"/>
                </a:cxn>
                <a:cxn ang="0">
                  <a:pos x="325" y="34"/>
                </a:cxn>
                <a:cxn ang="0">
                  <a:pos x="300" y="50"/>
                </a:cxn>
                <a:cxn ang="0">
                  <a:pos x="276" y="68"/>
                </a:cxn>
                <a:cxn ang="0">
                  <a:pos x="276" y="68"/>
                </a:cxn>
                <a:cxn ang="0">
                  <a:pos x="262" y="80"/>
                </a:cxn>
                <a:cxn ang="0">
                  <a:pos x="246" y="90"/>
                </a:cxn>
                <a:cxn ang="0">
                  <a:pos x="231" y="101"/>
                </a:cxn>
                <a:cxn ang="0">
                  <a:pos x="216" y="112"/>
                </a:cxn>
                <a:cxn ang="0">
                  <a:pos x="216" y="112"/>
                </a:cxn>
                <a:cxn ang="0">
                  <a:pos x="191" y="136"/>
                </a:cxn>
                <a:cxn ang="0">
                  <a:pos x="166" y="161"/>
                </a:cxn>
                <a:cxn ang="0">
                  <a:pos x="166" y="161"/>
                </a:cxn>
                <a:cxn ang="0">
                  <a:pos x="125" y="201"/>
                </a:cxn>
                <a:cxn ang="0">
                  <a:pos x="81" y="242"/>
                </a:cxn>
                <a:cxn ang="0">
                  <a:pos x="41" y="284"/>
                </a:cxn>
                <a:cxn ang="0">
                  <a:pos x="2" y="327"/>
                </a:cxn>
                <a:cxn ang="0">
                  <a:pos x="2" y="327"/>
                </a:cxn>
                <a:cxn ang="0">
                  <a:pos x="0" y="329"/>
                </a:cxn>
                <a:cxn ang="0">
                  <a:pos x="0" y="333"/>
                </a:cxn>
                <a:cxn ang="0">
                  <a:pos x="3" y="336"/>
                </a:cxn>
                <a:cxn ang="0">
                  <a:pos x="6" y="336"/>
                </a:cxn>
                <a:cxn ang="0">
                  <a:pos x="9" y="336"/>
                </a:cxn>
                <a:cxn ang="0">
                  <a:pos x="9" y="336"/>
                </a:cxn>
                <a:cxn ang="0">
                  <a:pos x="12" y="336"/>
                </a:cxn>
                <a:cxn ang="0">
                  <a:pos x="13" y="335"/>
                </a:cxn>
                <a:cxn ang="0">
                  <a:pos x="15" y="332"/>
                </a:cxn>
                <a:cxn ang="0">
                  <a:pos x="15" y="331"/>
                </a:cxn>
                <a:cxn ang="0">
                  <a:pos x="15" y="331"/>
                </a:cxn>
                <a:cxn ang="0">
                  <a:pos x="51" y="290"/>
                </a:cxn>
                <a:cxn ang="0">
                  <a:pos x="89" y="251"/>
                </a:cxn>
                <a:cxn ang="0">
                  <a:pos x="168" y="175"/>
                </a:cxn>
                <a:cxn ang="0">
                  <a:pos x="168" y="175"/>
                </a:cxn>
                <a:cxn ang="0">
                  <a:pos x="193" y="150"/>
                </a:cxn>
                <a:cxn ang="0">
                  <a:pos x="219" y="127"/>
                </a:cxn>
                <a:cxn ang="0">
                  <a:pos x="246" y="106"/>
                </a:cxn>
                <a:cxn ang="0">
                  <a:pos x="275" y="85"/>
                </a:cxn>
                <a:cxn ang="0">
                  <a:pos x="275" y="85"/>
                </a:cxn>
                <a:cxn ang="0">
                  <a:pos x="288" y="74"/>
                </a:cxn>
                <a:cxn ang="0">
                  <a:pos x="300" y="64"/>
                </a:cxn>
                <a:cxn ang="0">
                  <a:pos x="313" y="55"/>
                </a:cxn>
                <a:cxn ang="0">
                  <a:pos x="326" y="44"/>
                </a:cxn>
                <a:cxn ang="0">
                  <a:pos x="326" y="44"/>
                </a:cxn>
                <a:cxn ang="0">
                  <a:pos x="353" y="27"/>
                </a:cxn>
                <a:cxn ang="0">
                  <a:pos x="367" y="19"/>
                </a:cxn>
                <a:cxn ang="0">
                  <a:pos x="380" y="10"/>
                </a:cxn>
                <a:cxn ang="0">
                  <a:pos x="380" y="10"/>
                </a:cxn>
                <a:cxn ang="0">
                  <a:pos x="382" y="9"/>
                </a:cxn>
                <a:cxn ang="0">
                  <a:pos x="382" y="6"/>
                </a:cxn>
                <a:cxn ang="0">
                  <a:pos x="382" y="2"/>
                </a:cxn>
                <a:cxn ang="0">
                  <a:pos x="381" y="1"/>
                </a:cxn>
                <a:cxn ang="0">
                  <a:pos x="378" y="0"/>
                </a:cxn>
                <a:cxn ang="0">
                  <a:pos x="377" y="0"/>
                </a:cxn>
                <a:cxn ang="0">
                  <a:pos x="374" y="0"/>
                </a:cxn>
                <a:cxn ang="0">
                  <a:pos x="374" y="0"/>
                </a:cxn>
              </a:cxnLst>
              <a:rect l="0" t="0" r="r" b="b"/>
              <a:pathLst>
                <a:path w="382" h="336">
                  <a:moveTo>
                    <a:pt x="374" y="0"/>
                  </a:moveTo>
                  <a:lnTo>
                    <a:pt x="374" y="0"/>
                  </a:lnTo>
                  <a:lnTo>
                    <a:pt x="350" y="17"/>
                  </a:lnTo>
                  <a:lnTo>
                    <a:pt x="325" y="34"/>
                  </a:lnTo>
                  <a:lnTo>
                    <a:pt x="300" y="50"/>
                  </a:lnTo>
                  <a:lnTo>
                    <a:pt x="276" y="68"/>
                  </a:lnTo>
                  <a:lnTo>
                    <a:pt x="276" y="68"/>
                  </a:lnTo>
                  <a:lnTo>
                    <a:pt x="262" y="80"/>
                  </a:lnTo>
                  <a:lnTo>
                    <a:pt x="246" y="90"/>
                  </a:lnTo>
                  <a:lnTo>
                    <a:pt x="231" y="101"/>
                  </a:lnTo>
                  <a:lnTo>
                    <a:pt x="216" y="112"/>
                  </a:lnTo>
                  <a:lnTo>
                    <a:pt x="216" y="112"/>
                  </a:lnTo>
                  <a:lnTo>
                    <a:pt x="191" y="136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25" y="201"/>
                  </a:lnTo>
                  <a:lnTo>
                    <a:pt x="81" y="242"/>
                  </a:lnTo>
                  <a:lnTo>
                    <a:pt x="41" y="284"/>
                  </a:lnTo>
                  <a:lnTo>
                    <a:pt x="2" y="327"/>
                  </a:lnTo>
                  <a:lnTo>
                    <a:pt x="2" y="327"/>
                  </a:lnTo>
                  <a:lnTo>
                    <a:pt x="0" y="329"/>
                  </a:lnTo>
                  <a:lnTo>
                    <a:pt x="0" y="333"/>
                  </a:lnTo>
                  <a:lnTo>
                    <a:pt x="3" y="336"/>
                  </a:lnTo>
                  <a:lnTo>
                    <a:pt x="6" y="336"/>
                  </a:lnTo>
                  <a:lnTo>
                    <a:pt x="9" y="336"/>
                  </a:lnTo>
                  <a:lnTo>
                    <a:pt x="9" y="336"/>
                  </a:lnTo>
                  <a:lnTo>
                    <a:pt x="12" y="336"/>
                  </a:lnTo>
                  <a:lnTo>
                    <a:pt x="13" y="335"/>
                  </a:lnTo>
                  <a:lnTo>
                    <a:pt x="15" y="332"/>
                  </a:lnTo>
                  <a:lnTo>
                    <a:pt x="15" y="331"/>
                  </a:lnTo>
                  <a:lnTo>
                    <a:pt x="15" y="331"/>
                  </a:lnTo>
                  <a:lnTo>
                    <a:pt x="51" y="290"/>
                  </a:lnTo>
                  <a:lnTo>
                    <a:pt x="89" y="251"/>
                  </a:lnTo>
                  <a:lnTo>
                    <a:pt x="168" y="175"/>
                  </a:lnTo>
                  <a:lnTo>
                    <a:pt x="168" y="175"/>
                  </a:lnTo>
                  <a:lnTo>
                    <a:pt x="193" y="150"/>
                  </a:lnTo>
                  <a:lnTo>
                    <a:pt x="219" y="127"/>
                  </a:lnTo>
                  <a:lnTo>
                    <a:pt x="246" y="106"/>
                  </a:lnTo>
                  <a:lnTo>
                    <a:pt x="275" y="85"/>
                  </a:lnTo>
                  <a:lnTo>
                    <a:pt x="275" y="85"/>
                  </a:lnTo>
                  <a:lnTo>
                    <a:pt x="288" y="74"/>
                  </a:lnTo>
                  <a:lnTo>
                    <a:pt x="300" y="64"/>
                  </a:lnTo>
                  <a:lnTo>
                    <a:pt x="313" y="55"/>
                  </a:lnTo>
                  <a:lnTo>
                    <a:pt x="326" y="44"/>
                  </a:lnTo>
                  <a:lnTo>
                    <a:pt x="326" y="44"/>
                  </a:lnTo>
                  <a:lnTo>
                    <a:pt x="353" y="27"/>
                  </a:lnTo>
                  <a:lnTo>
                    <a:pt x="367" y="19"/>
                  </a:lnTo>
                  <a:lnTo>
                    <a:pt x="380" y="10"/>
                  </a:lnTo>
                  <a:lnTo>
                    <a:pt x="380" y="10"/>
                  </a:lnTo>
                  <a:lnTo>
                    <a:pt x="382" y="9"/>
                  </a:lnTo>
                  <a:lnTo>
                    <a:pt x="382" y="6"/>
                  </a:lnTo>
                  <a:lnTo>
                    <a:pt x="382" y="2"/>
                  </a:lnTo>
                  <a:lnTo>
                    <a:pt x="381" y="1"/>
                  </a:lnTo>
                  <a:lnTo>
                    <a:pt x="378" y="0"/>
                  </a:lnTo>
                  <a:lnTo>
                    <a:pt x="377" y="0"/>
                  </a:lnTo>
                  <a:lnTo>
                    <a:pt x="374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0" name="Freeform 242"/>
            <p:cNvSpPr/>
            <p:nvPr/>
          </p:nvSpPr>
          <p:spPr bwMode="auto">
            <a:xfrm>
              <a:off x="4335464" y="1012826"/>
              <a:ext cx="107950" cy="92075"/>
            </a:xfrm>
            <a:custGeom>
              <a:avLst/>
              <a:gdLst/>
              <a:ahLst/>
              <a:cxnLst>
                <a:cxn ang="0">
                  <a:pos x="266" y="2"/>
                </a:cxn>
                <a:cxn ang="0">
                  <a:pos x="266" y="2"/>
                </a:cxn>
                <a:cxn ang="0">
                  <a:pos x="244" y="15"/>
                </a:cxn>
                <a:cxn ang="0">
                  <a:pos x="224" y="29"/>
                </a:cxn>
                <a:cxn ang="0">
                  <a:pos x="203" y="45"/>
                </a:cxn>
                <a:cxn ang="0">
                  <a:pos x="185" y="61"/>
                </a:cxn>
                <a:cxn ang="0">
                  <a:pos x="145" y="93"/>
                </a:cxn>
                <a:cxn ang="0">
                  <a:pos x="107" y="126"/>
                </a:cxn>
                <a:cxn ang="0">
                  <a:pos x="107" y="126"/>
                </a:cxn>
                <a:cxn ang="0">
                  <a:pos x="67" y="159"/>
                </a:cxn>
                <a:cxn ang="0">
                  <a:pos x="47" y="176"/>
                </a:cxn>
                <a:cxn ang="0">
                  <a:pos x="28" y="191"/>
                </a:cxn>
                <a:cxn ang="0">
                  <a:pos x="28" y="191"/>
                </a:cxn>
                <a:cxn ang="0">
                  <a:pos x="19" y="199"/>
                </a:cxn>
                <a:cxn ang="0">
                  <a:pos x="9" y="206"/>
                </a:cxn>
                <a:cxn ang="0">
                  <a:pos x="5" y="211"/>
                </a:cxn>
                <a:cxn ang="0">
                  <a:pos x="3" y="215"/>
                </a:cxn>
                <a:cxn ang="0">
                  <a:pos x="0" y="220"/>
                </a:cxn>
                <a:cxn ang="0">
                  <a:pos x="0" y="225"/>
                </a:cxn>
                <a:cxn ang="0">
                  <a:pos x="0" y="225"/>
                </a:cxn>
                <a:cxn ang="0">
                  <a:pos x="0" y="228"/>
                </a:cxn>
                <a:cxn ang="0">
                  <a:pos x="2" y="229"/>
                </a:cxn>
                <a:cxn ang="0">
                  <a:pos x="5" y="232"/>
                </a:cxn>
                <a:cxn ang="0">
                  <a:pos x="9" y="229"/>
                </a:cxn>
                <a:cxn ang="0">
                  <a:pos x="11" y="228"/>
                </a:cxn>
                <a:cxn ang="0">
                  <a:pos x="11" y="225"/>
                </a:cxn>
                <a:cxn ang="0">
                  <a:pos x="11" y="225"/>
                </a:cxn>
                <a:cxn ang="0">
                  <a:pos x="12" y="220"/>
                </a:cxn>
                <a:cxn ang="0">
                  <a:pos x="16" y="215"/>
                </a:cxn>
                <a:cxn ang="0">
                  <a:pos x="21" y="210"/>
                </a:cxn>
                <a:cxn ang="0">
                  <a:pos x="26" y="206"/>
                </a:cxn>
                <a:cxn ang="0">
                  <a:pos x="39" y="197"/>
                </a:cxn>
                <a:cxn ang="0">
                  <a:pos x="49" y="189"/>
                </a:cxn>
                <a:cxn ang="0">
                  <a:pos x="49" y="189"/>
                </a:cxn>
                <a:cxn ang="0">
                  <a:pos x="87" y="157"/>
                </a:cxn>
                <a:cxn ang="0">
                  <a:pos x="123" y="127"/>
                </a:cxn>
                <a:cxn ang="0">
                  <a:pos x="123" y="127"/>
                </a:cxn>
                <a:cxn ang="0">
                  <a:pos x="160" y="97"/>
                </a:cxn>
                <a:cxn ang="0">
                  <a:pos x="195" y="66"/>
                </a:cxn>
                <a:cxn ang="0">
                  <a:pos x="213" y="51"/>
                </a:cxn>
                <a:cxn ang="0">
                  <a:pos x="232" y="37"/>
                </a:cxn>
                <a:cxn ang="0">
                  <a:pos x="251" y="24"/>
                </a:cxn>
                <a:cxn ang="0">
                  <a:pos x="271" y="11"/>
                </a:cxn>
                <a:cxn ang="0">
                  <a:pos x="271" y="11"/>
                </a:cxn>
                <a:cxn ang="0">
                  <a:pos x="272" y="10"/>
                </a:cxn>
                <a:cxn ang="0">
                  <a:pos x="274" y="7"/>
                </a:cxn>
                <a:cxn ang="0">
                  <a:pos x="274" y="3"/>
                </a:cxn>
                <a:cxn ang="0">
                  <a:pos x="270" y="0"/>
                </a:cxn>
                <a:cxn ang="0">
                  <a:pos x="267" y="0"/>
                </a:cxn>
                <a:cxn ang="0">
                  <a:pos x="266" y="2"/>
                </a:cxn>
                <a:cxn ang="0">
                  <a:pos x="266" y="2"/>
                </a:cxn>
              </a:cxnLst>
              <a:rect l="0" t="0" r="r" b="b"/>
              <a:pathLst>
                <a:path w="274" h="232">
                  <a:moveTo>
                    <a:pt x="266" y="2"/>
                  </a:moveTo>
                  <a:lnTo>
                    <a:pt x="266" y="2"/>
                  </a:lnTo>
                  <a:lnTo>
                    <a:pt x="244" y="15"/>
                  </a:lnTo>
                  <a:lnTo>
                    <a:pt x="224" y="29"/>
                  </a:lnTo>
                  <a:lnTo>
                    <a:pt x="203" y="45"/>
                  </a:lnTo>
                  <a:lnTo>
                    <a:pt x="185" y="61"/>
                  </a:lnTo>
                  <a:lnTo>
                    <a:pt x="145" y="93"/>
                  </a:lnTo>
                  <a:lnTo>
                    <a:pt x="107" y="126"/>
                  </a:lnTo>
                  <a:lnTo>
                    <a:pt x="107" y="126"/>
                  </a:lnTo>
                  <a:lnTo>
                    <a:pt x="67" y="159"/>
                  </a:lnTo>
                  <a:lnTo>
                    <a:pt x="47" y="176"/>
                  </a:lnTo>
                  <a:lnTo>
                    <a:pt x="28" y="191"/>
                  </a:lnTo>
                  <a:lnTo>
                    <a:pt x="28" y="191"/>
                  </a:lnTo>
                  <a:lnTo>
                    <a:pt x="19" y="199"/>
                  </a:lnTo>
                  <a:lnTo>
                    <a:pt x="9" y="206"/>
                  </a:lnTo>
                  <a:lnTo>
                    <a:pt x="5" y="211"/>
                  </a:lnTo>
                  <a:lnTo>
                    <a:pt x="3" y="215"/>
                  </a:lnTo>
                  <a:lnTo>
                    <a:pt x="0" y="220"/>
                  </a:lnTo>
                  <a:lnTo>
                    <a:pt x="0" y="225"/>
                  </a:lnTo>
                  <a:lnTo>
                    <a:pt x="0" y="225"/>
                  </a:lnTo>
                  <a:lnTo>
                    <a:pt x="0" y="228"/>
                  </a:lnTo>
                  <a:lnTo>
                    <a:pt x="2" y="229"/>
                  </a:lnTo>
                  <a:lnTo>
                    <a:pt x="5" y="232"/>
                  </a:lnTo>
                  <a:lnTo>
                    <a:pt x="9" y="229"/>
                  </a:lnTo>
                  <a:lnTo>
                    <a:pt x="11" y="228"/>
                  </a:lnTo>
                  <a:lnTo>
                    <a:pt x="11" y="225"/>
                  </a:lnTo>
                  <a:lnTo>
                    <a:pt x="11" y="225"/>
                  </a:lnTo>
                  <a:lnTo>
                    <a:pt x="12" y="220"/>
                  </a:lnTo>
                  <a:lnTo>
                    <a:pt x="16" y="215"/>
                  </a:lnTo>
                  <a:lnTo>
                    <a:pt x="21" y="210"/>
                  </a:lnTo>
                  <a:lnTo>
                    <a:pt x="26" y="206"/>
                  </a:lnTo>
                  <a:lnTo>
                    <a:pt x="39" y="197"/>
                  </a:lnTo>
                  <a:lnTo>
                    <a:pt x="49" y="189"/>
                  </a:lnTo>
                  <a:lnTo>
                    <a:pt x="49" y="189"/>
                  </a:lnTo>
                  <a:lnTo>
                    <a:pt x="87" y="157"/>
                  </a:lnTo>
                  <a:lnTo>
                    <a:pt x="123" y="127"/>
                  </a:lnTo>
                  <a:lnTo>
                    <a:pt x="123" y="127"/>
                  </a:lnTo>
                  <a:lnTo>
                    <a:pt x="160" y="97"/>
                  </a:lnTo>
                  <a:lnTo>
                    <a:pt x="195" y="66"/>
                  </a:lnTo>
                  <a:lnTo>
                    <a:pt x="213" y="51"/>
                  </a:lnTo>
                  <a:lnTo>
                    <a:pt x="232" y="37"/>
                  </a:lnTo>
                  <a:lnTo>
                    <a:pt x="251" y="24"/>
                  </a:lnTo>
                  <a:lnTo>
                    <a:pt x="271" y="11"/>
                  </a:lnTo>
                  <a:lnTo>
                    <a:pt x="271" y="11"/>
                  </a:lnTo>
                  <a:lnTo>
                    <a:pt x="272" y="10"/>
                  </a:lnTo>
                  <a:lnTo>
                    <a:pt x="274" y="7"/>
                  </a:lnTo>
                  <a:lnTo>
                    <a:pt x="274" y="3"/>
                  </a:lnTo>
                  <a:lnTo>
                    <a:pt x="270" y="0"/>
                  </a:lnTo>
                  <a:lnTo>
                    <a:pt x="267" y="0"/>
                  </a:lnTo>
                  <a:lnTo>
                    <a:pt x="266" y="2"/>
                  </a:lnTo>
                  <a:lnTo>
                    <a:pt x="26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1" name="Freeform 243"/>
            <p:cNvSpPr/>
            <p:nvPr/>
          </p:nvSpPr>
          <p:spPr bwMode="auto">
            <a:xfrm>
              <a:off x="4387851" y="1016001"/>
              <a:ext cx="107950" cy="87313"/>
            </a:xfrm>
            <a:custGeom>
              <a:avLst/>
              <a:gdLst/>
              <a:ahLst/>
              <a:cxnLst>
                <a:cxn ang="0">
                  <a:pos x="264" y="2"/>
                </a:cxn>
                <a:cxn ang="0">
                  <a:pos x="264" y="2"/>
                </a:cxn>
                <a:cxn ang="0">
                  <a:pos x="247" y="8"/>
                </a:cxn>
                <a:cxn ang="0">
                  <a:pos x="230" y="16"/>
                </a:cxn>
                <a:cxn ang="0">
                  <a:pos x="213" y="26"/>
                </a:cxn>
                <a:cxn ang="0">
                  <a:pos x="197" y="38"/>
                </a:cxn>
                <a:cxn ang="0">
                  <a:pos x="166" y="63"/>
                </a:cxn>
                <a:cxn ang="0">
                  <a:pos x="137" y="88"/>
                </a:cxn>
                <a:cxn ang="0">
                  <a:pos x="137" y="88"/>
                </a:cxn>
                <a:cxn ang="0">
                  <a:pos x="103" y="118"/>
                </a:cxn>
                <a:cxn ang="0">
                  <a:pos x="68" y="147"/>
                </a:cxn>
                <a:cxn ang="0">
                  <a:pos x="34" y="178"/>
                </a:cxn>
                <a:cxn ang="0">
                  <a:pos x="17" y="194"/>
                </a:cxn>
                <a:cxn ang="0">
                  <a:pos x="2" y="211"/>
                </a:cxn>
                <a:cxn ang="0">
                  <a:pos x="2" y="211"/>
                </a:cxn>
                <a:cxn ang="0">
                  <a:pos x="0" y="213"/>
                </a:cxn>
                <a:cxn ang="0">
                  <a:pos x="1" y="217"/>
                </a:cxn>
                <a:cxn ang="0">
                  <a:pos x="2" y="220"/>
                </a:cxn>
                <a:cxn ang="0">
                  <a:pos x="6" y="220"/>
                </a:cxn>
                <a:cxn ang="0">
                  <a:pos x="9" y="220"/>
                </a:cxn>
                <a:cxn ang="0">
                  <a:pos x="9" y="220"/>
                </a:cxn>
                <a:cxn ang="0">
                  <a:pos x="11" y="220"/>
                </a:cxn>
                <a:cxn ang="0">
                  <a:pos x="13" y="219"/>
                </a:cxn>
                <a:cxn ang="0">
                  <a:pos x="14" y="216"/>
                </a:cxn>
                <a:cxn ang="0">
                  <a:pos x="14" y="215"/>
                </a:cxn>
                <a:cxn ang="0">
                  <a:pos x="14" y="215"/>
                </a:cxn>
                <a:cxn ang="0">
                  <a:pos x="27" y="200"/>
                </a:cxn>
                <a:cxn ang="0">
                  <a:pos x="40" y="187"/>
                </a:cxn>
                <a:cxn ang="0">
                  <a:pos x="68" y="162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57" y="85"/>
                </a:cxn>
                <a:cxn ang="0">
                  <a:pos x="174" y="71"/>
                </a:cxn>
                <a:cxn ang="0">
                  <a:pos x="191" y="57"/>
                </a:cxn>
                <a:cxn ang="0">
                  <a:pos x="209" y="42"/>
                </a:cxn>
                <a:cxn ang="0">
                  <a:pos x="227" y="30"/>
                </a:cxn>
                <a:cxn ang="0">
                  <a:pos x="247" y="20"/>
                </a:cxn>
                <a:cxn ang="0">
                  <a:pos x="266" y="12"/>
                </a:cxn>
                <a:cxn ang="0">
                  <a:pos x="266" y="12"/>
                </a:cxn>
                <a:cxn ang="0">
                  <a:pos x="269" y="11"/>
                </a:cxn>
                <a:cxn ang="0">
                  <a:pos x="270" y="9"/>
                </a:cxn>
                <a:cxn ang="0">
                  <a:pos x="270" y="6"/>
                </a:cxn>
                <a:cxn ang="0">
                  <a:pos x="268" y="2"/>
                </a:cxn>
                <a:cxn ang="0">
                  <a:pos x="266" y="0"/>
                </a:cxn>
                <a:cxn ang="0">
                  <a:pos x="264" y="2"/>
                </a:cxn>
                <a:cxn ang="0">
                  <a:pos x="264" y="2"/>
                </a:cxn>
              </a:cxnLst>
              <a:rect l="0" t="0" r="r" b="b"/>
              <a:pathLst>
                <a:path w="270" h="220">
                  <a:moveTo>
                    <a:pt x="264" y="2"/>
                  </a:moveTo>
                  <a:lnTo>
                    <a:pt x="264" y="2"/>
                  </a:lnTo>
                  <a:lnTo>
                    <a:pt x="247" y="8"/>
                  </a:lnTo>
                  <a:lnTo>
                    <a:pt x="230" y="16"/>
                  </a:lnTo>
                  <a:lnTo>
                    <a:pt x="213" y="26"/>
                  </a:lnTo>
                  <a:lnTo>
                    <a:pt x="197" y="38"/>
                  </a:lnTo>
                  <a:lnTo>
                    <a:pt x="166" y="63"/>
                  </a:lnTo>
                  <a:lnTo>
                    <a:pt x="137" y="88"/>
                  </a:lnTo>
                  <a:lnTo>
                    <a:pt x="137" y="88"/>
                  </a:lnTo>
                  <a:lnTo>
                    <a:pt x="103" y="118"/>
                  </a:lnTo>
                  <a:lnTo>
                    <a:pt x="68" y="147"/>
                  </a:lnTo>
                  <a:lnTo>
                    <a:pt x="34" y="178"/>
                  </a:lnTo>
                  <a:lnTo>
                    <a:pt x="17" y="194"/>
                  </a:lnTo>
                  <a:lnTo>
                    <a:pt x="2" y="211"/>
                  </a:lnTo>
                  <a:lnTo>
                    <a:pt x="2" y="211"/>
                  </a:lnTo>
                  <a:lnTo>
                    <a:pt x="0" y="213"/>
                  </a:lnTo>
                  <a:lnTo>
                    <a:pt x="1" y="217"/>
                  </a:lnTo>
                  <a:lnTo>
                    <a:pt x="2" y="220"/>
                  </a:lnTo>
                  <a:lnTo>
                    <a:pt x="6" y="220"/>
                  </a:lnTo>
                  <a:lnTo>
                    <a:pt x="9" y="220"/>
                  </a:lnTo>
                  <a:lnTo>
                    <a:pt x="9" y="220"/>
                  </a:lnTo>
                  <a:lnTo>
                    <a:pt x="11" y="220"/>
                  </a:lnTo>
                  <a:lnTo>
                    <a:pt x="13" y="219"/>
                  </a:lnTo>
                  <a:lnTo>
                    <a:pt x="14" y="216"/>
                  </a:lnTo>
                  <a:lnTo>
                    <a:pt x="14" y="215"/>
                  </a:lnTo>
                  <a:lnTo>
                    <a:pt x="14" y="215"/>
                  </a:lnTo>
                  <a:lnTo>
                    <a:pt x="27" y="200"/>
                  </a:lnTo>
                  <a:lnTo>
                    <a:pt x="40" y="187"/>
                  </a:lnTo>
                  <a:lnTo>
                    <a:pt x="68" y="162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57" y="85"/>
                  </a:lnTo>
                  <a:lnTo>
                    <a:pt x="174" y="71"/>
                  </a:lnTo>
                  <a:lnTo>
                    <a:pt x="191" y="57"/>
                  </a:lnTo>
                  <a:lnTo>
                    <a:pt x="209" y="42"/>
                  </a:lnTo>
                  <a:lnTo>
                    <a:pt x="227" y="30"/>
                  </a:lnTo>
                  <a:lnTo>
                    <a:pt x="247" y="20"/>
                  </a:lnTo>
                  <a:lnTo>
                    <a:pt x="266" y="12"/>
                  </a:lnTo>
                  <a:lnTo>
                    <a:pt x="266" y="12"/>
                  </a:lnTo>
                  <a:lnTo>
                    <a:pt x="269" y="11"/>
                  </a:lnTo>
                  <a:lnTo>
                    <a:pt x="270" y="9"/>
                  </a:lnTo>
                  <a:lnTo>
                    <a:pt x="270" y="6"/>
                  </a:lnTo>
                  <a:lnTo>
                    <a:pt x="268" y="2"/>
                  </a:lnTo>
                  <a:lnTo>
                    <a:pt x="266" y="0"/>
                  </a:lnTo>
                  <a:lnTo>
                    <a:pt x="264" y="2"/>
                  </a:lnTo>
                  <a:lnTo>
                    <a:pt x="26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2" name="Freeform 244"/>
            <p:cNvSpPr/>
            <p:nvPr/>
          </p:nvSpPr>
          <p:spPr bwMode="auto">
            <a:xfrm>
              <a:off x="4448176" y="1009651"/>
              <a:ext cx="111125" cy="90488"/>
            </a:xfrm>
            <a:custGeom>
              <a:avLst/>
              <a:gdLst/>
              <a:ahLst/>
              <a:cxnLst>
                <a:cxn ang="0">
                  <a:pos x="274" y="1"/>
                </a:cxn>
                <a:cxn ang="0">
                  <a:pos x="274" y="1"/>
                </a:cxn>
                <a:cxn ang="0">
                  <a:pos x="253" y="16"/>
                </a:cxn>
                <a:cxn ang="0">
                  <a:pos x="232" y="31"/>
                </a:cxn>
                <a:cxn ang="0">
                  <a:pos x="190" y="64"/>
                </a:cxn>
                <a:cxn ang="0">
                  <a:pos x="148" y="97"/>
                </a:cxn>
                <a:cxn ang="0">
                  <a:pos x="108" y="129"/>
                </a:cxn>
                <a:cxn ang="0">
                  <a:pos x="108" y="129"/>
                </a:cxn>
                <a:cxn ang="0">
                  <a:pos x="68" y="157"/>
                </a:cxn>
                <a:cxn ang="0">
                  <a:pos x="29" y="184"/>
                </a:cxn>
                <a:cxn ang="0">
                  <a:pos x="29" y="184"/>
                </a:cxn>
                <a:cxn ang="0">
                  <a:pos x="19" y="191"/>
                </a:cxn>
                <a:cxn ang="0">
                  <a:pos x="10" y="199"/>
                </a:cxn>
                <a:cxn ang="0">
                  <a:pos x="6" y="204"/>
                </a:cxn>
                <a:cxn ang="0">
                  <a:pos x="3" y="209"/>
                </a:cxn>
                <a:cxn ang="0">
                  <a:pos x="2" y="214"/>
                </a:cxn>
                <a:cxn ang="0">
                  <a:pos x="0" y="221"/>
                </a:cxn>
                <a:cxn ang="0">
                  <a:pos x="0" y="221"/>
                </a:cxn>
                <a:cxn ang="0">
                  <a:pos x="0" y="222"/>
                </a:cxn>
                <a:cxn ang="0">
                  <a:pos x="2" y="225"/>
                </a:cxn>
                <a:cxn ang="0">
                  <a:pos x="6" y="226"/>
                </a:cxn>
                <a:cxn ang="0">
                  <a:pos x="10" y="225"/>
                </a:cxn>
                <a:cxn ang="0">
                  <a:pos x="11" y="222"/>
                </a:cxn>
                <a:cxn ang="0">
                  <a:pos x="12" y="221"/>
                </a:cxn>
                <a:cxn ang="0">
                  <a:pos x="12" y="221"/>
                </a:cxn>
                <a:cxn ang="0">
                  <a:pos x="12" y="217"/>
                </a:cxn>
                <a:cxn ang="0">
                  <a:pos x="13" y="214"/>
                </a:cxn>
                <a:cxn ang="0">
                  <a:pos x="19" y="207"/>
                </a:cxn>
                <a:cxn ang="0">
                  <a:pos x="25" y="200"/>
                </a:cxn>
                <a:cxn ang="0">
                  <a:pos x="34" y="192"/>
                </a:cxn>
                <a:cxn ang="0">
                  <a:pos x="51" y="180"/>
                </a:cxn>
                <a:cxn ang="0">
                  <a:pos x="66" y="171"/>
                </a:cxn>
                <a:cxn ang="0">
                  <a:pos x="66" y="171"/>
                </a:cxn>
                <a:cxn ang="0">
                  <a:pos x="101" y="146"/>
                </a:cxn>
                <a:cxn ang="0">
                  <a:pos x="136" y="122"/>
                </a:cxn>
                <a:cxn ang="0">
                  <a:pos x="136" y="122"/>
                </a:cxn>
                <a:cxn ang="0">
                  <a:pos x="173" y="94"/>
                </a:cxn>
                <a:cxn ang="0">
                  <a:pos x="208" y="65"/>
                </a:cxn>
                <a:cxn ang="0">
                  <a:pos x="244" y="38"/>
                </a:cxn>
                <a:cxn ang="0">
                  <a:pos x="280" y="12"/>
                </a:cxn>
                <a:cxn ang="0">
                  <a:pos x="280" y="12"/>
                </a:cxn>
                <a:cxn ang="0">
                  <a:pos x="282" y="9"/>
                </a:cxn>
                <a:cxn ang="0">
                  <a:pos x="283" y="8"/>
                </a:cxn>
                <a:cxn ang="0">
                  <a:pos x="282" y="4"/>
                </a:cxn>
                <a:cxn ang="0">
                  <a:pos x="279" y="1"/>
                </a:cxn>
                <a:cxn ang="0">
                  <a:pos x="276" y="0"/>
                </a:cxn>
                <a:cxn ang="0">
                  <a:pos x="274" y="1"/>
                </a:cxn>
                <a:cxn ang="0">
                  <a:pos x="274" y="1"/>
                </a:cxn>
              </a:cxnLst>
              <a:rect l="0" t="0" r="r" b="b"/>
              <a:pathLst>
                <a:path w="283" h="226">
                  <a:moveTo>
                    <a:pt x="274" y="1"/>
                  </a:moveTo>
                  <a:lnTo>
                    <a:pt x="274" y="1"/>
                  </a:lnTo>
                  <a:lnTo>
                    <a:pt x="253" y="16"/>
                  </a:lnTo>
                  <a:lnTo>
                    <a:pt x="232" y="31"/>
                  </a:lnTo>
                  <a:lnTo>
                    <a:pt x="190" y="64"/>
                  </a:lnTo>
                  <a:lnTo>
                    <a:pt x="148" y="97"/>
                  </a:lnTo>
                  <a:lnTo>
                    <a:pt x="108" y="129"/>
                  </a:lnTo>
                  <a:lnTo>
                    <a:pt x="108" y="129"/>
                  </a:lnTo>
                  <a:lnTo>
                    <a:pt x="68" y="157"/>
                  </a:lnTo>
                  <a:lnTo>
                    <a:pt x="29" y="184"/>
                  </a:lnTo>
                  <a:lnTo>
                    <a:pt x="29" y="184"/>
                  </a:lnTo>
                  <a:lnTo>
                    <a:pt x="19" y="191"/>
                  </a:lnTo>
                  <a:lnTo>
                    <a:pt x="10" y="199"/>
                  </a:lnTo>
                  <a:lnTo>
                    <a:pt x="6" y="204"/>
                  </a:lnTo>
                  <a:lnTo>
                    <a:pt x="3" y="209"/>
                  </a:lnTo>
                  <a:lnTo>
                    <a:pt x="2" y="21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222"/>
                  </a:lnTo>
                  <a:lnTo>
                    <a:pt x="2" y="225"/>
                  </a:lnTo>
                  <a:lnTo>
                    <a:pt x="6" y="226"/>
                  </a:lnTo>
                  <a:lnTo>
                    <a:pt x="10" y="225"/>
                  </a:lnTo>
                  <a:lnTo>
                    <a:pt x="11" y="222"/>
                  </a:lnTo>
                  <a:lnTo>
                    <a:pt x="12" y="221"/>
                  </a:lnTo>
                  <a:lnTo>
                    <a:pt x="12" y="221"/>
                  </a:lnTo>
                  <a:lnTo>
                    <a:pt x="12" y="217"/>
                  </a:lnTo>
                  <a:lnTo>
                    <a:pt x="13" y="214"/>
                  </a:lnTo>
                  <a:lnTo>
                    <a:pt x="19" y="207"/>
                  </a:lnTo>
                  <a:lnTo>
                    <a:pt x="25" y="200"/>
                  </a:lnTo>
                  <a:lnTo>
                    <a:pt x="34" y="192"/>
                  </a:lnTo>
                  <a:lnTo>
                    <a:pt x="51" y="180"/>
                  </a:lnTo>
                  <a:lnTo>
                    <a:pt x="66" y="171"/>
                  </a:lnTo>
                  <a:lnTo>
                    <a:pt x="66" y="171"/>
                  </a:lnTo>
                  <a:lnTo>
                    <a:pt x="101" y="146"/>
                  </a:lnTo>
                  <a:lnTo>
                    <a:pt x="136" y="122"/>
                  </a:lnTo>
                  <a:lnTo>
                    <a:pt x="136" y="122"/>
                  </a:lnTo>
                  <a:lnTo>
                    <a:pt x="173" y="94"/>
                  </a:lnTo>
                  <a:lnTo>
                    <a:pt x="208" y="65"/>
                  </a:lnTo>
                  <a:lnTo>
                    <a:pt x="244" y="38"/>
                  </a:lnTo>
                  <a:lnTo>
                    <a:pt x="280" y="12"/>
                  </a:lnTo>
                  <a:lnTo>
                    <a:pt x="280" y="12"/>
                  </a:lnTo>
                  <a:lnTo>
                    <a:pt x="282" y="9"/>
                  </a:lnTo>
                  <a:lnTo>
                    <a:pt x="283" y="8"/>
                  </a:lnTo>
                  <a:lnTo>
                    <a:pt x="282" y="4"/>
                  </a:lnTo>
                  <a:lnTo>
                    <a:pt x="279" y="1"/>
                  </a:lnTo>
                  <a:lnTo>
                    <a:pt x="276" y="0"/>
                  </a:lnTo>
                  <a:lnTo>
                    <a:pt x="274" y="1"/>
                  </a:lnTo>
                  <a:lnTo>
                    <a:pt x="27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3" name="Freeform 245"/>
            <p:cNvSpPr/>
            <p:nvPr/>
          </p:nvSpPr>
          <p:spPr bwMode="auto">
            <a:xfrm>
              <a:off x="4511676" y="1012826"/>
              <a:ext cx="106363" cy="80963"/>
            </a:xfrm>
            <a:custGeom>
              <a:avLst/>
              <a:gdLst/>
              <a:ahLst/>
              <a:cxnLst>
                <a:cxn ang="0">
                  <a:pos x="257" y="2"/>
                </a:cxn>
                <a:cxn ang="0">
                  <a:pos x="257" y="2"/>
                </a:cxn>
                <a:cxn ang="0">
                  <a:pos x="249" y="4"/>
                </a:cxn>
                <a:cxn ang="0">
                  <a:pos x="243" y="7"/>
                </a:cxn>
                <a:cxn ang="0">
                  <a:pos x="235" y="10"/>
                </a:cxn>
                <a:cxn ang="0">
                  <a:pos x="228" y="12"/>
                </a:cxn>
                <a:cxn ang="0">
                  <a:pos x="228" y="12"/>
                </a:cxn>
                <a:cxn ang="0">
                  <a:pos x="221" y="17"/>
                </a:cxn>
                <a:cxn ang="0">
                  <a:pos x="214" y="23"/>
                </a:cxn>
                <a:cxn ang="0">
                  <a:pos x="208" y="28"/>
                </a:cxn>
                <a:cxn ang="0">
                  <a:pos x="200" y="33"/>
                </a:cxn>
                <a:cxn ang="0">
                  <a:pos x="200" y="33"/>
                </a:cxn>
                <a:cxn ang="0">
                  <a:pos x="183" y="44"/>
                </a:cxn>
                <a:cxn ang="0">
                  <a:pos x="166" y="57"/>
                </a:cxn>
                <a:cxn ang="0">
                  <a:pos x="134" y="84"/>
                </a:cxn>
                <a:cxn ang="0">
                  <a:pos x="134" y="84"/>
                </a:cxn>
                <a:cxn ang="0">
                  <a:pos x="102" y="112"/>
                </a:cxn>
                <a:cxn ang="0">
                  <a:pos x="68" y="139"/>
                </a:cxn>
                <a:cxn ang="0">
                  <a:pos x="34" y="167"/>
                </a:cxn>
                <a:cxn ang="0">
                  <a:pos x="2" y="197"/>
                </a:cxn>
                <a:cxn ang="0">
                  <a:pos x="2" y="197"/>
                </a:cxn>
                <a:cxn ang="0">
                  <a:pos x="1" y="198"/>
                </a:cxn>
                <a:cxn ang="0">
                  <a:pos x="0" y="201"/>
                </a:cxn>
                <a:cxn ang="0">
                  <a:pos x="2" y="204"/>
                </a:cxn>
                <a:cxn ang="0">
                  <a:pos x="6" y="206"/>
                </a:cxn>
                <a:cxn ang="0">
                  <a:pos x="7" y="206"/>
                </a:cxn>
                <a:cxn ang="0">
                  <a:pos x="10" y="204"/>
                </a:cxn>
                <a:cxn ang="0">
                  <a:pos x="10" y="204"/>
                </a:cxn>
                <a:cxn ang="0">
                  <a:pos x="40" y="177"/>
                </a:cxn>
                <a:cxn ang="0">
                  <a:pos x="72" y="151"/>
                </a:cxn>
                <a:cxn ang="0">
                  <a:pos x="104" y="125"/>
                </a:cxn>
                <a:cxn ang="0">
                  <a:pos x="136" y="99"/>
                </a:cxn>
                <a:cxn ang="0">
                  <a:pos x="136" y="99"/>
                </a:cxn>
                <a:cxn ang="0">
                  <a:pos x="170" y="70"/>
                </a:cxn>
                <a:cxn ang="0">
                  <a:pos x="188" y="55"/>
                </a:cxn>
                <a:cxn ang="0">
                  <a:pos x="206" y="42"/>
                </a:cxn>
                <a:cxn ang="0">
                  <a:pos x="206" y="42"/>
                </a:cxn>
                <a:cxn ang="0">
                  <a:pos x="219" y="33"/>
                </a:cxn>
                <a:cxn ang="0">
                  <a:pos x="234" y="25"/>
                </a:cxn>
                <a:cxn ang="0">
                  <a:pos x="262" y="11"/>
                </a:cxn>
                <a:cxn ang="0">
                  <a:pos x="262" y="11"/>
                </a:cxn>
                <a:cxn ang="0">
                  <a:pos x="265" y="10"/>
                </a:cxn>
                <a:cxn ang="0">
                  <a:pos x="265" y="7"/>
                </a:cxn>
                <a:cxn ang="0">
                  <a:pos x="265" y="3"/>
                </a:cxn>
                <a:cxn ang="0">
                  <a:pos x="261" y="0"/>
                </a:cxn>
                <a:cxn ang="0">
                  <a:pos x="260" y="0"/>
                </a:cxn>
                <a:cxn ang="0">
                  <a:pos x="257" y="2"/>
                </a:cxn>
                <a:cxn ang="0">
                  <a:pos x="257" y="2"/>
                </a:cxn>
              </a:cxnLst>
              <a:rect l="0" t="0" r="r" b="b"/>
              <a:pathLst>
                <a:path w="265" h="206">
                  <a:moveTo>
                    <a:pt x="257" y="2"/>
                  </a:moveTo>
                  <a:lnTo>
                    <a:pt x="257" y="2"/>
                  </a:lnTo>
                  <a:lnTo>
                    <a:pt x="249" y="4"/>
                  </a:lnTo>
                  <a:lnTo>
                    <a:pt x="243" y="7"/>
                  </a:lnTo>
                  <a:lnTo>
                    <a:pt x="235" y="10"/>
                  </a:lnTo>
                  <a:lnTo>
                    <a:pt x="228" y="12"/>
                  </a:lnTo>
                  <a:lnTo>
                    <a:pt x="228" y="12"/>
                  </a:lnTo>
                  <a:lnTo>
                    <a:pt x="221" y="17"/>
                  </a:lnTo>
                  <a:lnTo>
                    <a:pt x="214" y="23"/>
                  </a:lnTo>
                  <a:lnTo>
                    <a:pt x="208" y="28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183" y="44"/>
                  </a:lnTo>
                  <a:lnTo>
                    <a:pt x="166" y="57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02" y="112"/>
                  </a:lnTo>
                  <a:lnTo>
                    <a:pt x="68" y="139"/>
                  </a:lnTo>
                  <a:lnTo>
                    <a:pt x="34" y="167"/>
                  </a:lnTo>
                  <a:lnTo>
                    <a:pt x="2" y="197"/>
                  </a:lnTo>
                  <a:lnTo>
                    <a:pt x="2" y="197"/>
                  </a:lnTo>
                  <a:lnTo>
                    <a:pt x="1" y="198"/>
                  </a:lnTo>
                  <a:lnTo>
                    <a:pt x="0" y="201"/>
                  </a:lnTo>
                  <a:lnTo>
                    <a:pt x="2" y="204"/>
                  </a:lnTo>
                  <a:lnTo>
                    <a:pt x="6" y="206"/>
                  </a:lnTo>
                  <a:lnTo>
                    <a:pt x="7" y="206"/>
                  </a:lnTo>
                  <a:lnTo>
                    <a:pt x="10" y="204"/>
                  </a:lnTo>
                  <a:lnTo>
                    <a:pt x="10" y="204"/>
                  </a:lnTo>
                  <a:lnTo>
                    <a:pt x="40" y="177"/>
                  </a:lnTo>
                  <a:lnTo>
                    <a:pt x="72" y="151"/>
                  </a:lnTo>
                  <a:lnTo>
                    <a:pt x="104" y="125"/>
                  </a:lnTo>
                  <a:lnTo>
                    <a:pt x="136" y="99"/>
                  </a:lnTo>
                  <a:lnTo>
                    <a:pt x="136" y="99"/>
                  </a:lnTo>
                  <a:lnTo>
                    <a:pt x="170" y="70"/>
                  </a:lnTo>
                  <a:lnTo>
                    <a:pt x="188" y="55"/>
                  </a:lnTo>
                  <a:lnTo>
                    <a:pt x="206" y="42"/>
                  </a:lnTo>
                  <a:lnTo>
                    <a:pt x="206" y="42"/>
                  </a:lnTo>
                  <a:lnTo>
                    <a:pt x="219" y="33"/>
                  </a:lnTo>
                  <a:lnTo>
                    <a:pt x="234" y="25"/>
                  </a:lnTo>
                  <a:lnTo>
                    <a:pt x="262" y="11"/>
                  </a:lnTo>
                  <a:lnTo>
                    <a:pt x="262" y="11"/>
                  </a:lnTo>
                  <a:lnTo>
                    <a:pt x="265" y="10"/>
                  </a:lnTo>
                  <a:lnTo>
                    <a:pt x="265" y="7"/>
                  </a:lnTo>
                  <a:lnTo>
                    <a:pt x="265" y="3"/>
                  </a:lnTo>
                  <a:lnTo>
                    <a:pt x="261" y="0"/>
                  </a:lnTo>
                  <a:lnTo>
                    <a:pt x="260" y="0"/>
                  </a:lnTo>
                  <a:lnTo>
                    <a:pt x="257" y="2"/>
                  </a:lnTo>
                  <a:lnTo>
                    <a:pt x="25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4" name="Freeform 246"/>
            <p:cNvSpPr/>
            <p:nvPr/>
          </p:nvSpPr>
          <p:spPr bwMode="auto">
            <a:xfrm>
              <a:off x="4545014" y="1014413"/>
              <a:ext cx="130175" cy="87313"/>
            </a:xfrm>
            <a:custGeom>
              <a:avLst/>
              <a:gdLst/>
              <a:ahLst/>
              <a:cxnLst>
                <a:cxn ang="0">
                  <a:pos x="319" y="1"/>
                </a:cxn>
                <a:cxn ang="0">
                  <a:pos x="319" y="1"/>
                </a:cxn>
                <a:cxn ang="0">
                  <a:pos x="237" y="48"/>
                </a:cxn>
                <a:cxn ang="0">
                  <a:pos x="197" y="73"/>
                </a:cxn>
                <a:cxn ang="0">
                  <a:pos x="155" y="96"/>
                </a:cxn>
                <a:cxn ang="0">
                  <a:pos x="114" y="123"/>
                </a:cxn>
                <a:cxn ang="0">
                  <a:pos x="75" y="150"/>
                </a:cxn>
                <a:cxn ang="0">
                  <a:pos x="37" y="179"/>
                </a:cxn>
                <a:cxn ang="0">
                  <a:pos x="19" y="195"/>
                </a:cxn>
                <a:cxn ang="0">
                  <a:pos x="2" y="210"/>
                </a:cxn>
                <a:cxn ang="0">
                  <a:pos x="2" y="210"/>
                </a:cxn>
                <a:cxn ang="0">
                  <a:pos x="0" y="212"/>
                </a:cxn>
                <a:cxn ang="0">
                  <a:pos x="0" y="214"/>
                </a:cxn>
                <a:cxn ang="0">
                  <a:pos x="2" y="218"/>
                </a:cxn>
                <a:cxn ang="0">
                  <a:pos x="6" y="219"/>
                </a:cxn>
                <a:cxn ang="0">
                  <a:pos x="7" y="219"/>
                </a:cxn>
                <a:cxn ang="0">
                  <a:pos x="9" y="218"/>
                </a:cxn>
                <a:cxn ang="0">
                  <a:pos x="9" y="218"/>
                </a:cxn>
                <a:cxn ang="0">
                  <a:pos x="26" y="202"/>
                </a:cxn>
                <a:cxn ang="0">
                  <a:pos x="45" y="187"/>
                </a:cxn>
                <a:cxn ang="0">
                  <a:pos x="83" y="158"/>
                </a:cxn>
                <a:cxn ang="0">
                  <a:pos x="122" y="132"/>
                </a:cxn>
                <a:cxn ang="0">
                  <a:pos x="161" y="106"/>
                </a:cxn>
                <a:cxn ang="0">
                  <a:pos x="203" y="82"/>
                </a:cxn>
                <a:cxn ang="0">
                  <a:pos x="244" y="57"/>
                </a:cxn>
                <a:cxn ang="0">
                  <a:pos x="325" y="10"/>
                </a:cxn>
                <a:cxn ang="0">
                  <a:pos x="325" y="10"/>
                </a:cxn>
                <a:cxn ang="0">
                  <a:pos x="327" y="9"/>
                </a:cxn>
                <a:cxn ang="0">
                  <a:pos x="327" y="8"/>
                </a:cxn>
                <a:cxn ang="0">
                  <a:pos x="327" y="2"/>
                </a:cxn>
                <a:cxn ang="0">
                  <a:pos x="323" y="0"/>
                </a:cxn>
                <a:cxn ang="0">
                  <a:pos x="322" y="0"/>
                </a:cxn>
                <a:cxn ang="0">
                  <a:pos x="319" y="1"/>
                </a:cxn>
                <a:cxn ang="0">
                  <a:pos x="319" y="1"/>
                </a:cxn>
              </a:cxnLst>
              <a:rect l="0" t="0" r="r" b="b"/>
              <a:pathLst>
                <a:path w="327" h="219">
                  <a:moveTo>
                    <a:pt x="319" y="1"/>
                  </a:moveTo>
                  <a:lnTo>
                    <a:pt x="319" y="1"/>
                  </a:lnTo>
                  <a:lnTo>
                    <a:pt x="237" y="48"/>
                  </a:lnTo>
                  <a:lnTo>
                    <a:pt x="197" y="73"/>
                  </a:lnTo>
                  <a:lnTo>
                    <a:pt x="155" y="96"/>
                  </a:lnTo>
                  <a:lnTo>
                    <a:pt x="114" y="123"/>
                  </a:lnTo>
                  <a:lnTo>
                    <a:pt x="75" y="150"/>
                  </a:lnTo>
                  <a:lnTo>
                    <a:pt x="37" y="179"/>
                  </a:lnTo>
                  <a:lnTo>
                    <a:pt x="19" y="195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0" y="212"/>
                  </a:lnTo>
                  <a:lnTo>
                    <a:pt x="0" y="214"/>
                  </a:lnTo>
                  <a:lnTo>
                    <a:pt x="2" y="218"/>
                  </a:lnTo>
                  <a:lnTo>
                    <a:pt x="6" y="219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9" y="218"/>
                  </a:lnTo>
                  <a:lnTo>
                    <a:pt x="26" y="202"/>
                  </a:lnTo>
                  <a:lnTo>
                    <a:pt x="45" y="187"/>
                  </a:lnTo>
                  <a:lnTo>
                    <a:pt x="83" y="158"/>
                  </a:lnTo>
                  <a:lnTo>
                    <a:pt x="122" y="132"/>
                  </a:lnTo>
                  <a:lnTo>
                    <a:pt x="161" y="106"/>
                  </a:lnTo>
                  <a:lnTo>
                    <a:pt x="203" y="82"/>
                  </a:lnTo>
                  <a:lnTo>
                    <a:pt x="244" y="57"/>
                  </a:lnTo>
                  <a:lnTo>
                    <a:pt x="325" y="10"/>
                  </a:lnTo>
                  <a:lnTo>
                    <a:pt x="325" y="10"/>
                  </a:lnTo>
                  <a:lnTo>
                    <a:pt x="327" y="9"/>
                  </a:lnTo>
                  <a:lnTo>
                    <a:pt x="327" y="8"/>
                  </a:lnTo>
                  <a:lnTo>
                    <a:pt x="327" y="2"/>
                  </a:lnTo>
                  <a:lnTo>
                    <a:pt x="323" y="0"/>
                  </a:lnTo>
                  <a:lnTo>
                    <a:pt x="322" y="0"/>
                  </a:lnTo>
                  <a:lnTo>
                    <a:pt x="319" y="1"/>
                  </a:lnTo>
                  <a:lnTo>
                    <a:pt x="31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5" name="Freeform 247"/>
            <p:cNvSpPr/>
            <p:nvPr/>
          </p:nvSpPr>
          <p:spPr bwMode="auto">
            <a:xfrm>
              <a:off x="4614864" y="1020763"/>
              <a:ext cx="92075" cy="73025"/>
            </a:xfrm>
            <a:custGeom>
              <a:avLst/>
              <a:gdLst/>
              <a:ahLst/>
              <a:cxnLst>
                <a:cxn ang="0">
                  <a:pos x="225" y="1"/>
                </a:cxn>
                <a:cxn ang="0">
                  <a:pos x="225" y="1"/>
                </a:cxn>
                <a:cxn ang="0">
                  <a:pos x="94" y="98"/>
                </a:cxn>
                <a:cxn ang="0">
                  <a:pos x="94" y="98"/>
                </a:cxn>
                <a:cxn ang="0">
                  <a:pos x="63" y="120"/>
                </a:cxn>
                <a:cxn ang="0">
                  <a:pos x="33" y="144"/>
                </a:cxn>
                <a:cxn ang="0">
                  <a:pos x="33" y="144"/>
                </a:cxn>
                <a:cxn ang="0">
                  <a:pos x="15" y="157"/>
                </a:cxn>
                <a:cxn ang="0">
                  <a:pos x="5" y="166"/>
                </a:cxn>
                <a:cxn ang="0">
                  <a:pos x="3" y="171"/>
                </a:cxn>
                <a:cxn ang="0">
                  <a:pos x="0" y="176"/>
                </a:cxn>
                <a:cxn ang="0">
                  <a:pos x="0" y="176"/>
                </a:cxn>
                <a:cxn ang="0">
                  <a:pos x="0" y="178"/>
                </a:cxn>
                <a:cxn ang="0">
                  <a:pos x="0" y="180"/>
                </a:cxn>
                <a:cxn ang="0">
                  <a:pos x="4" y="183"/>
                </a:cxn>
                <a:cxn ang="0">
                  <a:pos x="8" y="181"/>
                </a:cxn>
                <a:cxn ang="0">
                  <a:pos x="9" y="180"/>
                </a:cxn>
                <a:cxn ang="0">
                  <a:pos x="11" y="179"/>
                </a:cxn>
                <a:cxn ang="0">
                  <a:pos x="11" y="179"/>
                </a:cxn>
                <a:cxn ang="0">
                  <a:pos x="13" y="174"/>
                </a:cxn>
                <a:cxn ang="0">
                  <a:pos x="17" y="170"/>
                </a:cxn>
                <a:cxn ang="0">
                  <a:pos x="29" y="159"/>
                </a:cxn>
                <a:cxn ang="0">
                  <a:pos x="50" y="145"/>
                </a:cxn>
                <a:cxn ang="0">
                  <a:pos x="50" y="145"/>
                </a:cxn>
                <a:cxn ang="0">
                  <a:pos x="83" y="120"/>
                </a:cxn>
                <a:cxn ang="0">
                  <a:pos x="117" y="95"/>
                </a:cxn>
                <a:cxn ang="0">
                  <a:pos x="117" y="95"/>
                </a:cxn>
                <a:cxn ang="0">
                  <a:pos x="174" y="52"/>
                </a:cxn>
                <a:cxn ang="0">
                  <a:pos x="232" y="10"/>
                </a:cxn>
                <a:cxn ang="0">
                  <a:pos x="232" y="10"/>
                </a:cxn>
                <a:cxn ang="0">
                  <a:pos x="233" y="9"/>
                </a:cxn>
                <a:cxn ang="0">
                  <a:pos x="233" y="6"/>
                </a:cxn>
                <a:cxn ang="0">
                  <a:pos x="233" y="2"/>
                </a:cxn>
                <a:cxn ang="0">
                  <a:pos x="232" y="1"/>
                </a:cxn>
                <a:cxn ang="0">
                  <a:pos x="229" y="0"/>
                </a:cxn>
                <a:cxn ang="0">
                  <a:pos x="228" y="0"/>
                </a:cxn>
                <a:cxn ang="0">
                  <a:pos x="225" y="1"/>
                </a:cxn>
                <a:cxn ang="0">
                  <a:pos x="225" y="1"/>
                </a:cxn>
              </a:cxnLst>
              <a:rect l="0" t="0" r="r" b="b"/>
              <a:pathLst>
                <a:path w="233" h="183">
                  <a:moveTo>
                    <a:pt x="225" y="1"/>
                  </a:moveTo>
                  <a:lnTo>
                    <a:pt x="225" y="1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63" y="120"/>
                  </a:lnTo>
                  <a:lnTo>
                    <a:pt x="33" y="144"/>
                  </a:lnTo>
                  <a:lnTo>
                    <a:pt x="33" y="144"/>
                  </a:lnTo>
                  <a:lnTo>
                    <a:pt x="15" y="157"/>
                  </a:lnTo>
                  <a:lnTo>
                    <a:pt x="5" y="166"/>
                  </a:lnTo>
                  <a:lnTo>
                    <a:pt x="3" y="171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4" y="183"/>
                  </a:lnTo>
                  <a:lnTo>
                    <a:pt x="8" y="181"/>
                  </a:lnTo>
                  <a:lnTo>
                    <a:pt x="9" y="180"/>
                  </a:lnTo>
                  <a:lnTo>
                    <a:pt x="11" y="179"/>
                  </a:lnTo>
                  <a:lnTo>
                    <a:pt x="11" y="179"/>
                  </a:lnTo>
                  <a:lnTo>
                    <a:pt x="13" y="174"/>
                  </a:lnTo>
                  <a:lnTo>
                    <a:pt x="17" y="170"/>
                  </a:lnTo>
                  <a:lnTo>
                    <a:pt x="29" y="159"/>
                  </a:lnTo>
                  <a:lnTo>
                    <a:pt x="50" y="145"/>
                  </a:lnTo>
                  <a:lnTo>
                    <a:pt x="50" y="145"/>
                  </a:lnTo>
                  <a:lnTo>
                    <a:pt x="83" y="120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74" y="52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3" y="6"/>
                  </a:lnTo>
                  <a:lnTo>
                    <a:pt x="233" y="2"/>
                  </a:lnTo>
                  <a:lnTo>
                    <a:pt x="232" y="1"/>
                  </a:lnTo>
                  <a:lnTo>
                    <a:pt x="229" y="0"/>
                  </a:lnTo>
                  <a:lnTo>
                    <a:pt x="228" y="0"/>
                  </a:lnTo>
                  <a:lnTo>
                    <a:pt x="225" y="1"/>
                  </a:lnTo>
                  <a:lnTo>
                    <a:pt x="22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6" name="Freeform 248"/>
            <p:cNvSpPr/>
            <p:nvPr/>
          </p:nvSpPr>
          <p:spPr bwMode="auto">
            <a:xfrm>
              <a:off x="4668839" y="1020763"/>
              <a:ext cx="100013" cy="71438"/>
            </a:xfrm>
            <a:custGeom>
              <a:avLst/>
              <a:gdLst/>
              <a:ahLst/>
              <a:cxnLst>
                <a:cxn ang="0">
                  <a:pos x="244" y="1"/>
                </a:cxn>
                <a:cxn ang="0">
                  <a:pos x="244" y="1"/>
                </a:cxn>
                <a:cxn ang="0">
                  <a:pos x="217" y="17"/>
                </a:cxn>
                <a:cxn ang="0">
                  <a:pos x="191" y="32"/>
                </a:cxn>
                <a:cxn ang="0">
                  <a:pos x="191" y="32"/>
                </a:cxn>
                <a:cxn ang="0">
                  <a:pos x="174" y="42"/>
                </a:cxn>
                <a:cxn ang="0">
                  <a:pos x="157" y="52"/>
                </a:cxn>
                <a:cxn ang="0">
                  <a:pos x="126" y="76"/>
                </a:cxn>
                <a:cxn ang="0">
                  <a:pos x="126" y="76"/>
                </a:cxn>
                <a:cxn ang="0">
                  <a:pos x="63" y="121"/>
                </a:cxn>
                <a:cxn ang="0">
                  <a:pos x="3" y="167"/>
                </a:cxn>
                <a:cxn ang="0">
                  <a:pos x="3" y="167"/>
                </a:cxn>
                <a:cxn ang="0">
                  <a:pos x="2" y="170"/>
                </a:cxn>
                <a:cxn ang="0">
                  <a:pos x="0" y="171"/>
                </a:cxn>
                <a:cxn ang="0">
                  <a:pos x="2" y="174"/>
                </a:cxn>
                <a:cxn ang="0">
                  <a:pos x="3" y="175"/>
                </a:cxn>
                <a:cxn ang="0">
                  <a:pos x="7" y="176"/>
                </a:cxn>
                <a:cxn ang="0">
                  <a:pos x="8" y="176"/>
                </a:cxn>
                <a:cxn ang="0">
                  <a:pos x="11" y="175"/>
                </a:cxn>
                <a:cxn ang="0">
                  <a:pos x="11" y="175"/>
                </a:cxn>
                <a:cxn ang="0">
                  <a:pos x="71" y="129"/>
                </a:cxn>
                <a:cxn ang="0">
                  <a:pos x="101" y="107"/>
                </a:cxn>
                <a:cxn ang="0">
                  <a:pos x="131" y="86"/>
                </a:cxn>
                <a:cxn ang="0">
                  <a:pos x="131" y="86"/>
                </a:cxn>
                <a:cxn ang="0">
                  <a:pos x="161" y="65"/>
                </a:cxn>
                <a:cxn ang="0">
                  <a:pos x="190" y="45"/>
                </a:cxn>
                <a:cxn ang="0">
                  <a:pos x="190" y="45"/>
                </a:cxn>
                <a:cxn ang="0">
                  <a:pos x="204" y="36"/>
                </a:cxn>
                <a:cxn ang="0">
                  <a:pos x="219" y="27"/>
                </a:cxn>
                <a:cxn ang="0">
                  <a:pos x="234" y="19"/>
                </a:cxn>
                <a:cxn ang="0">
                  <a:pos x="249" y="10"/>
                </a:cxn>
                <a:cxn ang="0">
                  <a:pos x="249" y="10"/>
                </a:cxn>
                <a:cxn ang="0">
                  <a:pos x="251" y="9"/>
                </a:cxn>
                <a:cxn ang="0">
                  <a:pos x="251" y="8"/>
                </a:cxn>
                <a:cxn ang="0">
                  <a:pos x="251" y="2"/>
                </a:cxn>
                <a:cxn ang="0">
                  <a:pos x="248" y="0"/>
                </a:cxn>
                <a:cxn ang="0">
                  <a:pos x="246" y="0"/>
                </a:cxn>
                <a:cxn ang="0">
                  <a:pos x="244" y="1"/>
                </a:cxn>
                <a:cxn ang="0">
                  <a:pos x="244" y="1"/>
                </a:cxn>
              </a:cxnLst>
              <a:rect l="0" t="0" r="r" b="b"/>
              <a:pathLst>
                <a:path w="251" h="176">
                  <a:moveTo>
                    <a:pt x="244" y="1"/>
                  </a:moveTo>
                  <a:lnTo>
                    <a:pt x="244" y="1"/>
                  </a:lnTo>
                  <a:lnTo>
                    <a:pt x="217" y="17"/>
                  </a:lnTo>
                  <a:lnTo>
                    <a:pt x="191" y="32"/>
                  </a:lnTo>
                  <a:lnTo>
                    <a:pt x="191" y="32"/>
                  </a:lnTo>
                  <a:lnTo>
                    <a:pt x="174" y="42"/>
                  </a:lnTo>
                  <a:lnTo>
                    <a:pt x="157" y="52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63" y="121"/>
                  </a:lnTo>
                  <a:lnTo>
                    <a:pt x="3" y="167"/>
                  </a:lnTo>
                  <a:lnTo>
                    <a:pt x="3" y="167"/>
                  </a:lnTo>
                  <a:lnTo>
                    <a:pt x="2" y="170"/>
                  </a:lnTo>
                  <a:lnTo>
                    <a:pt x="0" y="171"/>
                  </a:lnTo>
                  <a:lnTo>
                    <a:pt x="2" y="174"/>
                  </a:lnTo>
                  <a:lnTo>
                    <a:pt x="3" y="175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71" y="129"/>
                  </a:lnTo>
                  <a:lnTo>
                    <a:pt x="101" y="107"/>
                  </a:lnTo>
                  <a:lnTo>
                    <a:pt x="131" y="86"/>
                  </a:lnTo>
                  <a:lnTo>
                    <a:pt x="131" y="86"/>
                  </a:lnTo>
                  <a:lnTo>
                    <a:pt x="161" y="65"/>
                  </a:lnTo>
                  <a:lnTo>
                    <a:pt x="190" y="45"/>
                  </a:lnTo>
                  <a:lnTo>
                    <a:pt x="190" y="45"/>
                  </a:lnTo>
                  <a:lnTo>
                    <a:pt x="204" y="36"/>
                  </a:lnTo>
                  <a:lnTo>
                    <a:pt x="219" y="27"/>
                  </a:lnTo>
                  <a:lnTo>
                    <a:pt x="234" y="19"/>
                  </a:lnTo>
                  <a:lnTo>
                    <a:pt x="249" y="10"/>
                  </a:lnTo>
                  <a:lnTo>
                    <a:pt x="249" y="10"/>
                  </a:lnTo>
                  <a:lnTo>
                    <a:pt x="251" y="9"/>
                  </a:lnTo>
                  <a:lnTo>
                    <a:pt x="251" y="8"/>
                  </a:lnTo>
                  <a:lnTo>
                    <a:pt x="251" y="2"/>
                  </a:lnTo>
                  <a:lnTo>
                    <a:pt x="248" y="0"/>
                  </a:lnTo>
                  <a:lnTo>
                    <a:pt x="246" y="0"/>
                  </a:lnTo>
                  <a:lnTo>
                    <a:pt x="244" y="1"/>
                  </a:lnTo>
                  <a:lnTo>
                    <a:pt x="24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7" name="Freeform 249"/>
            <p:cNvSpPr/>
            <p:nvPr/>
          </p:nvSpPr>
          <p:spPr bwMode="auto">
            <a:xfrm>
              <a:off x="4718051" y="1025526"/>
              <a:ext cx="98425" cy="69850"/>
            </a:xfrm>
            <a:custGeom>
              <a:avLst/>
              <a:gdLst/>
              <a:ahLst/>
              <a:cxnLst>
                <a:cxn ang="0">
                  <a:pos x="241" y="2"/>
                </a:cxn>
                <a:cxn ang="0">
                  <a:pos x="241" y="2"/>
                </a:cxn>
                <a:cxn ang="0">
                  <a:pos x="224" y="10"/>
                </a:cxn>
                <a:cxn ang="0">
                  <a:pos x="208" y="19"/>
                </a:cxn>
                <a:cxn ang="0">
                  <a:pos x="178" y="41"/>
                </a:cxn>
                <a:cxn ang="0">
                  <a:pos x="148" y="63"/>
                </a:cxn>
                <a:cxn ang="0">
                  <a:pos x="118" y="84"/>
                </a:cxn>
                <a:cxn ang="0">
                  <a:pos x="118" y="84"/>
                </a:cxn>
                <a:cxn ang="0">
                  <a:pos x="88" y="102"/>
                </a:cxn>
                <a:cxn ang="0">
                  <a:pos x="59" y="123"/>
                </a:cxn>
                <a:cxn ang="0">
                  <a:pos x="30" y="143"/>
                </a:cxn>
                <a:cxn ang="0">
                  <a:pos x="2" y="165"/>
                </a:cxn>
                <a:cxn ang="0">
                  <a:pos x="2" y="165"/>
                </a:cxn>
                <a:cxn ang="0">
                  <a:pos x="1" y="167"/>
                </a:cxn>
                <a:cxn ang="0">
                  <a:pos x="0" y="169"/>
                </a:cxn>
                <a:cxn ang="0">
                  <a:pos x="1" y="170"/>
                </a:cxn>
                <a:cxn ang="0">
                  <a:pos x="2" y="172"/>
                </a:cxn>
                <a:cxn ang="0">
                  <a:pos x="6" y="174"/>
                </a:cxn>
                <a:cxn ang="0">
                  <a:pos x="8" y="174"/>
                </a:cxn>
                <a:cxn ang="0">
                  <a:pos x="10" y="173"/>
                </a:cxn>
                <a:cxn ang="0">
                  <a:pos x="10" y="173"/>
                </a:cxn>
                <a:cxn ang="0">
                  <a:pos x="40" y="151"/>
                </a:cxn>
                <a:cxn ang="0">
                  <a:pos x="71" y="129"/>
                </a:cxn>
                <a:cxn ang="0">
                  <a:pos x="132" y="88"/>
                </a:cxn>
                <a:cxn ang="0">
                  <a:pos x="132" y="88"/>
                </a:cxn>
                <a:cxn ang="0">
                  <a:pos x="161" y="68"/>
                </a:cxn>
                <a:cxn ang="0">
                  <a:pos x="188" y="48"/>
                </a:cxn>
                <a:cxn ang="0">
                  <a:pos x="216" y="28"/>
                </a:cxn>
                <a:cxn ang="0">
                  <a:pos x="231" y="19"/>
                </a:cxn>
                <a:cxn ang="0">
                  <a:pos x="246" y="11"/>
                </a:cxn>
                <a:cxn ang="0">
                  <a:pos x="246" y="11"/>
                </a:cxn>
                <a:cxn ang="0">
                  <a:pos x="248" y="10"/>
                </a:cxn>
                <a:cxn ang="0">
                  <a:pos x="248" y="8"/>
                </a:cxn>
                <a:cxn ang="0">
                  <a:pos x="248" y="6"/>
                </a:cxn>
                <a:cxn ang="0">
                  <a:pos x="248" y="4"/>
                </a:cxn>
                <a:cxn ang="0">
                  <a:pos x="244" y="2"/>
                </a:cxn>
                <a:cxn ang="0">
                  <a:pos x="243" y="0"/>
                </a:cxn>
                <a:cxn ang="0">
                  <a:pos x="241" y="2"/>
                </a:cxn>
                <a:cxn ang="0">
                  <a:pos x="241" y="2"/>
                </a:cxn>
              </a:cxnLst>
              <a:rect l="0" t="0" r="r" b="b"/>
              <a:pathLst>
                <a:path w="248" h="174">
                  <a:moveTo>
                    <a:pt x="241" y="2"/>
                  </a:moveTo>
                  <a:lnTo>
                    <a:pt x="241" y="2"/>
                  </a:lnTo>
                  <a:lnTo>
                    <a:pt x="224" y="10"/>
                  </a:lnTo>
                  <a:lnTo>
                    <a:pt x="208" y="19"/>
                  </a:lnTo>
                  <a:lnTo>
                    <a:pt x="178" y="41"/>
                  </a:lnTo>
                  <a:lnTo>
                    <a:pt x="148" y="63"/>
                  </a:lnTo>
                  <a:lnTo>
                    <a:pt x="118" y="84"/>
                  </a:lnTo>
                  <a:lnTo>
                    <a:pt x="118" y="84"/>
                  </a:lnTo>
                  <a:lnTo>
                    <a:pt x="88" y="102"/>
                  </a:lnTo>
                  <a:lnTo>
                    <a:pt x="59" y="123"/>
                  </a:lnTo>
                  <a:lnTo>
                    <a:pt x="30" y="143"/>
                  </a:lnTo>
                  <a:lnTo>
                    <a:pt x="2" y="165"/>
                  </a:lnTo>
                  <a:lnTo>
                    <a:pt x="2" y="165"/>
                  </a:lnTo>
                  <a:lnTo>
                    <a:pt x="1" y="167"/>
                  </a:lnTo>
                  <a:lnTo>
                    <a:pt x="0" y="169"/>
                  </a:lnTo>
                  <a:lnTo>
                    <a:pt x="1" y="170"/>
                  </a:lnTo>
                  <a:lnTo>
                    <a:pt x="2" y="172"/>
                  </a:lnTo>
                  <a:lnTo>
                    <a:pt x="6" y="174"/>
                  </a:lnTo>
                  <a:lnTo>
                    <a:pt x="8" y="174"/>
                  </a:lnTo>
                  <a:lnTo>
                    <a:pt x="10" y="173"/>
                  </a:lnTo>
                  <a:lnTo>
                    <a:pt x="10" y="173"/>
                  </a:lnTo>
                  <a:lnTo>
                    <a:pt x="40" y="151"/>
                  </a:lnTo>
                  <a:lnTo>
                    <a:pt x="71" y="129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61" y="68"/>
                  </a:lnTo>
                  <a:lnTo>
                    <a:pt x="188" y="48"/>
                  </a:lnTo>
                  <a:lnTo>
                    <a:pt x="216" y="28"/>
                  </a:lnTo>
                  <a:lnTo>
                    <a:pt x="231" y="19"/>
                  </a:lnTo>
                  <a:lnTo>
                    <a:pt x="246" y="11"/>
                  </a:lnTo>
                  <a:lnTo>
                    <a:pt x="246" y="11"/>
                  </a:lnTo>
                  <a:lnTo>
                    <a:pt x="248" y="10"/>
                  </a:lnTo>
                  <a:lnTo>
                    <a:pt x="248" y="8"/>
                  </a:lnTo>
                  <a:lnTo>
                    <a:pt x="248" y="6"/>
                  </a:lnTo>
                  <a:lnTo>
                    <a:pt x="248" y="4"/>
                  </a:lnTo>
                  <a:lnTo>
                    <a:pt x="244" y="2"/>
                  </a:lnTo>
                  <a:lnTo>
                    <a:pt x="243" y="0"/>
                  </a:lnTo>
                  <a:lnTo>
                    <a:pt x="241" y="2"/>
                  </a:lnTo>
                  <a:lnTo>
                    <a:pt x="24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8" name="Freeform 250"/>
            <p:cNvSpPr/>
            <p:nvPr/>
          </p:nvSpPr>
          <p:spPr bwMode="auto">
            <a:xfrm>
              <a:off x="4757739" y="1044576"/>
              <a:ext cx="79375" cy="60325"/>
            </a:xfrm>
            <a:custGeom>
              <a:avLst/>
              <a:gdLst/>
              <a:ahLst/>
              <a:cxnLst>
                <a:cxn ang="0">
                  <a:pos x="194" y="1"/>
                </a:cxn>
                <a:cxn ang="0">
                  <a:pos x="194" y="1"/>
                </a:cxn>
                <a:cxn ang="0">
                  <a:pos x="141" y="33"/>
                </a:cxn>
                <a:cxn ang="0">
                  <a:pos x="115" y="50"/>
                </a:cxn>
                <a:cxn ang="0">
                  <a:pos x="90" y="67"/>
                </a:cxn>
                <a:cxn ang="0">
                  <a:pos x="90" y="67"/>
                </a:cxn>
                <a:cxn ang="0">
                  <a:pos x="43" y="101"/>
                </a:cxn>
                <a:cxn ang="0">
                  <a:pos x="21" y="119"/>
                </a:cxn>
                <a:cxn ang="0">
                  <a:pos x="10" y="128"/>
                </a:cxn>
                <a:cxn ang="0">
                  <a:pos x="1" y="138"/>
                </a:cxn>
                <a:cxn ang="0">
                  <a:pos x="1" y="138"/>
                </a:cxn>
                <a:cxn ang="0">
                  <a:pos x="0" y="141"/>
                </a:cxn>
                <a:cxn ang="0">
                  <a:pos x="0" y="144"/>
                </a:cxn>
                <a:cxn ang="0">
                  <a:pos x="1" y="146"/>
                </a:cxn>
                <a:cxn ang="0">
                  <a:pos x="4" y="148"/>
                </a:cxn>
                <a:cxn ang="0">
                  <a:pos x="5" y="149"/>
                </a:cxn>
                <a:cxn ang="0">
                  <a:pos x="8" y="149"/>
                </a:cxn>
                <a:cxn ang="0">
                  <a:pos x="9" y="146"/>
                </a:cxn>
                <a:cxn ang="0">
                  <a:pos x="9" y="146"/>
                </a:cxn>
                <a:cxn ang="0">
                  <a:pos x="20" y="136"/>
                </a:cxn>
                <a:cxn ang="0">
                  <a:pos x="30" y="125"/>
                </a:cxn>
                <a:cxn ang="0">
                  <a:pos x="54" y="107"/>
                </a:cxn>
                <a:cxn ang="0">
                  <a:pos x="103" y="70"/>
                </a:cxn>
                <a:cxn ang="0">
                  <a:pos x="103" y="70"/>
                </a:cxn>
                <a:cxn ang="0">
                  <a:pos x="127" y="55"/>
                </a:cxn>
                <a:cxn ang="0">
                  <a:pos x="150" y="39"/>
                </a:cxn>
                <a:cxn ang="0">
                  <a:pos x="200" y="10"/>
                </a:cxn>
                <a:cxn ang="0">
                  <a:pos x="200" y="10"/>
                </a:cxn>
                <a:cxn ang="0">
                  <a:pos x="201" y="9"/>
                </a:cxn>
                <a:cxn ang="0">
                  <a:pos x="203" y="8"/>
                </a:cxn>
                <a:cxn ang="0">
                  <a:pos x="201" y="2"/>
                </a:cxn>
                <a:cxn ang="0">
                  <a:pos x="199" y="0"/>
                </a:cxn>
                <a:cxn ang="0">
                  <a:pos x="196" y="0"/>
                </a:cxn>
                <a:cxn ang="0">
                  <a:pos x="194" y="1"/>
                </a:cxn>
                <a:cxn ang="0">
                  <a:pos x="194" y="1"/>
                </a:cxn>
              </a:cxnLst>
              <a:rect l="0" t="0" r="r" b="b"/>
              <a:pathLst>
                <a:path w="203" h="149">
                  <a:moveTo>
                    <a:pt x="194" y="1"/>
                  </a:moveTo>
                  <a:lnTo>
                    <a:pt x="194" y="1"/>
                  </a:lnTo>
                  <a:lnTo>
                    <a:pt x="141" y="33"/>
                  </a:lnTo>
                  <a:lnTo>
                    <a:pt x="115" y="50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43" y="101"/>
                  </a:lnTo>
                  <a:lnTo>
                    <a:pt x="21" y="119"/>
                  </a:lnTo>
                  <a:lnTo>
                    <a:pt x="10" y="128"/>
                  </a:lnTo>
                  <a:lnTo>
                    <a:pt x="1" y="138"/>
                  </a:lnTo>
                  <a:lnTo>
                    <a:pt x="1" y="138"/>
                  </a:lnTo>
                  <a:lnTo>
                    <a:pt x="0" y="141"/>
                  </a:lnTo>
                  <a:lnTo>
                    <a:pt x="0" y="144"/>
                  </a:lnTo>
                  <a:lnTo>
                    <a:pt x="1" y="146"/>
                  </a:lnTo>
                  <a:lnTo>
                    <a:pt x="4" y="148"/>
                  </a:lnTo>
                  <a:lnTo>
                    <a:pt x="5" y="149"/>
                  </a:lnTo>
                  <a:lnTo>
                    <a:pt x="8" y="149"/>
                  </a:lnTo>
                  <a:lnTo>
                    <a:pt x="9" y="146"/>
                  </a:lnTo>
                  <a:lnTo>
                    <a:pt x="9" y="146"/>
                  </a:lnTo>
                  <a:lnTo>
                    <a:pt x="20" y="136"/>
                  </a:lnTo>
                  <a:lnTo>
                    <a:pt x="30" y="125"/>
                  </a:lnTo>
                  <a:lnTo>
                    <a:pt x="54" y="107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27" y="55"/>
                  </a:lnTo>
                  <a:lnTo>
                    <a:pt x="150" y="39"/>
                  </a:lnTo>
                  <a:lnTo>
                    <a:pt x="200" y="10"/>
                  </a:lnTo>
                  <a:lnTo>
                    <a:pt x="200" y="10"/>
                  </a:lnTo>
                  <a:lnTo>
                    <a:pt x="201" y="9"/>
                  </a:lnTo>
                  <a:lnTo>
                    <a:pt x="203" y="8"/>
                  </a:lnTo>
                  <a:lnTo>
                    <a:pt x="201" y="2"/>
                  </a:lnTo>
                  <a:lnTo>
                    <a:pt x="199" y="0"/>
                  </a:lnTo>
                  <a:lnTo>
                    <a:pt x="196" y="0"/>
                  </a:lnTo>
                  <a:lnTo>
                    <a:pt x="194" y="1"/>
                  </a:lnTo>
                  <a:lnTo>
                    <a:pt x="19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9" name="Freeform 251"/>
            <p:cNvSpPr/>
            <p:nvPr/>
          </p:nvSpPr>
          <p:spPr bwMode="auto">
            <a:xfrm>
              <a:off x="4775201" y="1074738"/>
              <a:ext cx="73025" cy="53975"/>
            </a:xfrm>
            <a:custGeom>
              <a:avLst/>
              <a:gdLst/>
              <a:ahLst/>
              <a:cxnLst>
                <a:cxn ang="0">
                  <a:pos x="179" y="2"/>
                </a:cxn>
                <a:cxn ang="0">
                  <a:pos x="179" y="2"/>
                </a:cxn>
                <a:cxn ang="0">
                  <a:pos x="131" y="27"/>
                </a:cxn>
                <a:cxn ang="0">
                  <a:pos x="107" y="40"/>
                </a:cxn>
                <a:cxn ang="0">
                  <a:pos x="84" y="55"/>
                </a:cxn>
                <a:cxn ang="0">
                  <a:pos x="62" y="71"/>
                </a:cxn>
                <a:cxn ang="0">
                  <a:pos x="41" y="88"/>
                </a:cxn>
                <a:cxn ang="0">
                  <a:pos x="20" y="105"/>
                </a:cxn>
                <a:cxn ang="0">
                  <a:pos x="1" y="125"/>
                </a:cxn>
                <a:cxn ang="0">
                  <a:pos x="1" y="125"/>
                </a:cxn>
                <a:cxn ang="0">
                  <a:pos x="0" y="127"/>
                </a:cxn>
                <a:cxn ang="0">
                  <a:pos x="0" y="129"/>
                </a:cxn>
                <a:cxn ang="0">
                  <a:pos x="1" y="132"/>
                </a:cxn>
                <a:cxn ang="0">
                  <a:pos x="5" y="135"/>
                </a:cxn>
                <a:cxn ang="0">
                  <a:pos x="7" y="134"/>
                </a:cxn>
                <a:cxn ang="0">
                  <a:pos x="9" y="132"/>
                </a:cxn>
                <a:cxn ang="0">
                  <a:pos x="9" y="132"/>
                </a:cxn>
                <a:cxn ang="0">
                  <a:pos x="28" y="114"/>
                </a:cxn>
                <a:cxn ang="0">
                  <a:pos x="49" y="96"/>
                </a:cxn>
                <a:cxn ang="0">
                  <a:pos x="69" y="79"/>
                </a:cxn>
                <a:cxn ang="0">
                  <a:pos x="92" y="64"/>
                </a:cxn>
                <a:cxn ang="0">
                  <a:pos x="114" y="50"/>
                </a:cxn>
                <a:cxn ang="0">
                  <a:pos x="138" y="36"/>
                </a:cxn>
                <a:cxn ang="0">
                  <a:pos x="185" y="11"/>
                </a:cxn>
                <a:cxn ang="0">
                  <a:pos x="185" y="11"/>
                </a:cxn>
                <a:cxn ang="0">
                  <a:pos x="187" y="10"/>
                </a:cxn>
                <a:cxn ang="0">
                  <a:pos x="187" y="7"/>
                </a:cxn>
                <a:cxn ang="0">
                  <a:pos x="187" y="3"/>
                </a:cxn>
                <a:cxn ang="0">
                  <a:pos x="183" y="0"/>
                </a:cxn>
                <a:cxn ang="0">
                  <a:pos x="182" y="0"/>
                </a:cxn>
                <a:cxn ang="0">
                  <a:pos x="179" y="2"/>
                </a:cxn>
                <a:cxn ang="0">
                  <a:pos x="179" y="2"/>
                </a:cxn>
              </a:cxnLst>
              <a:rect l="0" t="0" r="r" b="b"/>
              <a:pathLst>
                <a:path w="187" h="135">
                  <a:moveTo>
                    <a:pt x="179" y="2"/>
                  </a:moveTo>
                  <a:lnTo>
                    <a:pt x="179" y="2"/>
                  </a:lnTo>
                  <a:lnTo>
                    <a:pt x="131" y="27"/>
                  </a:lnTo>
                  <a:lnTo>
                    <a:pt x="107" y="40"/>
                  </a:lnTo>
                  <a:lnTo>
                    <a:pt x="84" y="55"/>
                  </a:lnTo>
                  <a:lnTo>
                    <a:pt x="62" y="71"/>
                  </a:lnTo>
                  <a:lnTo>
                    <a:pt x="41" y="88"/>
                  </a:lnTo>
                  <a:lnTo>
                    <a:pt x="20" y="105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1" y="132"/>
                  </a:lnTo>
                  <a:lnTo>
                    <a:pt x="5" y="135"/>
                  </a:lnTo>
                  <a:lnTo>
                    <a:pt x="7" y="134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28" y="114"/>
                  </a:lnTo>
                  <a:lnTo>
                    <a:pt x="49" y="96"/>
                  </a:lnTo>
                  <a:lnTo>
                    <a:pt x="69" y="79"/>
                  </a:lnTo>
                  <a:lnTo>
                    <a:pt x="92" y="64"/>
                  </a:lnTo>
                  <a:lnTo>
                    <a:pt x="114" y="50"/>
                  </a:lnTo>
                  <a:lnTo>
                    <a:pt x="138" y="36"/>
                  </a:lnTo>
                  <a:lnTo>
                    <a:pt x="185" y="11"/>
                  </a:lnTo>
                  <a:lnTo>
                    <a:pt x="185" y="11"/>
                  </a:lnTo>
                  <a:lnTo>
                    <a:pt x="187" y="10"/>
                  </a:lnTo>
                  <a:lnTo>
                    <a:pt x="187" y="7"/>
                  </a:lnTo>
                  <a:lnTo>
                    <a:pt x="187" y="3"/>
                  </a:lnTo>
                  <a:lnTo>
                    <a:pt x="183" y="0"/>
                  </a:lnTo>
                  <a:lnTo>
                    <a:pt x="182" y="0"/>
                  </a:lnTo>
                  <a:lnTo>
                    <a:pt x="179" y="2"/>
                  </a:lnTo>
                  <a:lnTo>
                    <a:pt x="17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0" name="Freeform 252"/>
            <p:cNvSpPr/>
            <p:nvPr/>
          </p:nvSpPr>
          <p:spPr bwMode="auto">
            <a:xfrm>
              <a:off x="4778376" y="1106488"/>
              <a:ext cx="80963" cy="53975"/>
            </a:xfrm>
            <a:custGeom>
              <a:avLst/>
              <a:gdLst/>
              <a:ahLst/>
              <a:cxnLst>
                <a:cxn ang="0">
                  <a:pos x="198" y="1"/>
                </a:cxn>
                <a:cxn ang="0">
                  <a:pos x="198" y="1"/>
                </a:cxn>
                <a:cxn ang="0">
                  <a:pos x="173" y="17"/>
                </a:cxn>
                <a:cxn ang="0">
                  <a:pos x="149" y="33"/>
                </a:cxn>
                <a:cxn ang="0">
                  <a:pos x="99" y="64"/>
                </a:cxn>
                <a:cxn ang="0">
                  <a:pos x="51" y="94"/>
                </a:cxn>
                <a:cxn ang="0">
                  <a:pos x="26" y="110"/>
                </a:cxn>
                <a:cxn ang="0">
                  <a:pos x="3" y="127"/>
                </a:cxn>
                <a:cxn ang="0">
                  <a:pos x="3" y="127"/>
                </a:cxn>
                <a:cxn ang="0">
                  <a:pos x="1" y="128"/>
                </a:cxn>
                <a:cxn ang="0">
                  <a:pos x="0" y="131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7" y="137"/>
                </a:cxn>
                <a:cxn ang="0">
                  <a:pos x="9" y="136"/>
                </a:cxn>
                <a:cxn ang="0">
                  <a:pos x="9" y="136"/>
                </a:cxn>
                <a:cxn ang="0">
                  <a:pos x="33" y="120"/>
                </a:cxn>
                <a:cxn ang="0">
                  <a:pos x="56" y="105"/>
                </a:cxn>
                <a:cxn ang="0">
                  <a:pos x="106" y="73"/>
                </a:cxn>
                <a:cxn ang="0">
                  <a:pos x="154" y="43"/>
                </a:cxn>
                <a:cxn ang="0">
                  <a:pos x="179" y="28"/>
                </a:cxn>
                <a:cxn ang="0">
                  <a:pos x="203" y="11"/>
                </a:cxn>
                <a:cxn ang="0">
                  <a:pos x="203" y="11"/>
                </a:cxn>
                <a:cxn ang="0">
                  <a:pos x="204" y="9"/>
                </a:cxn>
                <a:cxn ang="0">
                  <a:pos x="205" y="7"/>
                </a:cxn>
                <a:cxn ang="0">
                  <a:pos x="204" y="3"/>
                </a:cxn>
                <a:cxn ang="0">
                  <a:pos x="203" y="1"/>
                </a:cxn>
                <a:cxn ang="0">
                  <a:pos x="201" y="0"/>
                </a:cxn>
                <a:cxn ang="0">
                  <a:pos x="199" y="0"/>
                </a:cxn>
                <a:cxn ang="0">
                  <a:pos x="198" y="1"/>
                </a:cxn>
                <a:cxn ang="0">
                  <a:pos x="198" y="1"/>
                </a:cxn>
              </a:cxnLst>
              <a:rect l="0" t="0" r="r" b="b"/>
              <a:pathLst>
                <a:path w="205" h="137">
                  <a:moveTo>
                    <a:pt x="198" y="1"/>
                  </a:moveTo>
                  <a:lnTo>
                    <a:pt x="198" y="1"/>
                  </a:lnTo>
                  <a:lnTo>
                    <a:pt x="173" y="17"/>
                  </a:lnTo>
                  <a:lnTo>
                    <a:pt x="149" y="33"/>
                  </a:lnTo>
                  <a:lnTo>
                    <a:pt x="99" y="64"/>
                  </a:lnTo>
                  <a:lnTo>
                    <a:pt x="51" y="94"/>
                  </a:lnTo>
                  <a:lnTo>
                    <a:pt x="26" y="110"/>
                  </a:lnTo>
                  <a:lnTo>
                    <a:pt x="3" y="127"/>
                  </a:lnTo>
                  <a:lnTo>
                    <a:pt x="3" y="127"/>
                  </a:lnTo>
                  <a:lnTo>
                    <a:pt x="1" y="128"/>
                  </a:lnTo>
                  <a:lnTo>
                    <a:pt x="0" y="131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7" y="137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33" y="120"/>
                  </a:lnTo>
                  <a:lnTo>
                    <a:pt x="56" y="105"/>
                  </a:lnTo>
                  <a:lnTo>
                    <a:pt x="106" y="73"/>
                  </a:lnTo>
                  <a:lnTo>
                    <a:pt x="154" y="43"/>
                  </a:lnTo>
                  <a:lnTo>
                    <a:pt x="179" y="28"/>
                  </a:lnTo>
                  <a:lnTo>
                    <a:pt x="203" y="11"/>
                  </a:lnTo>
                  <a:lnTo>
                    <a:pt x="203" y="11"/>
                  </a:lnTo>
                  <a:lnTo>
                    <a:pt x="204" y="9"/>
                  </a:lnTo>
                  <a:lnTo>
                    <a:pt x="205" y="7"/>
                  </a:lnTo>
                  <a:lnTo>
                    <a:pt x="204" y="3"/>
                  </a:lnTo>
                  <a:lnTo>
                    <a:pt x="203" y="1"/>
                  </a:lnTo>
                  <a:lnTo>
                    <a:pt x="201" y="0"/>
                  </a:lnTo>
                  <a:lnTo>
                    <a:pt x="199" y="0"/>
                  </a:lnTo>
                  <a:lnTo>
                    <a:pt x="198" y="1"/>
                  </a:lnTo>
                  <a:lnTo>
                    <a:pt x="19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1" name="Freeform 253"/>
            <p:cNvSpPr/>
            <p:nvPr/>
          </p:nvSpPr>
          <p:spPr bwMode="auto">
            <a:xfrm>
              <a:off x="4773614" y="1147763"/>
              <a:ext cx="80963" cy="50800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195" y="0"/>
                </a:cxn>
                <a:cxn ang="0">
                  <a:pos x="170" y="12"/>
                </a:cxn>
                <a:cxn ang="0">
                  <a:pos x="144" y="25"/>
                </a:cxn>
                <a:cxn ang="0">
                  <a:pos x="94" y="53"/>
                </a:cxn>
                <a:cxn ang="0">
                  <a:pos x="94" y="53"/>
                </a:cxn>
                <a:cxn ang="0">
                  <a:pos x="82" y="59"/>
                </a:cxn>
                <a:cxn ang="0">
                  <a:pos x="72" y="68"/>
                </a:cxn>
                <a:cxn ang="0">
                  <a:pos x="50" y="85"/>
                </a:cxn>
                <a:cxn ang="0">
                  <a:pos x="27" y="104"/>
                </a:cxn>
                <a:cxn ang="0">
                  <a:pos x="16" y="112"/>
                </a:cxn>
                <a:cxn ang="0">
                  <a:pos x="4" y="118"/>
                </a:cxn>
                <a:cxn ang="0">
                  <a:pos x="4" y="118"/>
                </a:cxn>
                <a:cxn ang="0">
                  <a:pos x="1" y="119"/>
                </a:cxn>
                <a:cxn ang="0">
                  <a:pos x="0" y="121"/>
                </a:cxn>
                <a:cxn ang="0">
                  <a:pos x="0" y="123"/>
                </a:cxn>
                <a:cxn ang="0">
                  <a:pos x="1" y="125"/>
                </a:cxn>
                <a:cxn ang="0">
                  <a:pos x="5" y="127"/>
                </a:cxn>
                <a:cxn ang="0">
                  <a:pos x="6" y="129"/>
                </a:cxn>
                <a:cxn ang="0">
                  <a:pos x="9" y="127"/>
                </a:cxn>
                <a:cxn ang="0">
                  <a:pos x="9" y="127"/>
                </a:cxn>
                <a:cxn ang="0">
                  <a:pos x="21" y="121"/>
                </a:cxn>
                <a:cxn ang="0">
                  <a:pos x="33" y="113"/>
                </a:cxn>
                <a:cxn ang="0">
                  <a:pos x="55" y="96"/>
                </a:cxn>
                <a:cxn ang="0">
                  <a:pos x="77" y="79"/>
                </a:cxn>
                <a:cxn ang="0">
                  <a:pos x="89" y="70"/>
                </a:cxn>
                <a:cxn ang="0">
                  <a:pos x="101" y="62"/>
                </a:cxn>
                <a:cxn ang="0">
                  <a:pos x="101" y="62"/>
                </a:cxn>
                <a:cxn ang="0">
                  <a:pos x="124" y="49"/>
                </a:cxn>
                <a:cxn ang="0">
                  <a:pos x="150" y="36"/>
                </a:cxn>
                <a:cxn ang="0">
                  <a:pos x="200" y="11"/>
                </a:cxn>
                <a:cxn ang="0">
                  <a:pos x="200" y="11"/>
                </a:cxn>
                <a:cxn ang="0">
                  <a:pos x="203" y="10"/>
                </a:cxn>
                <a:cxn ang="0">
                  <a:pos x="203" y="7"/>
                </a:cxn>
                <a:cxn ang="0">
                  <a:pos x="203" y="6"/>
                </a:cxn>
                <a:cxn ang="0">
                  <a:pos x="203" y="3"/>
                </a:cxn>
                <a:cxn ang="0">
                  <a:pos x="199" y="0"/>
                </a:cxn>
                <a:cxn ang="0">
                  <a:pos x="197" y="0"/>
                </a:cxn>
                <a:cxn ang="0">
                  <a:pos x="195" y="0"/>
                </a:cxn>
                <a:cxn ang="0">
                  <a:pos x="195" y="0"/>
                </a:cxn>
              </a:cxnLst>
              <a:rect l="0" t="0" r="r" b="b"/>
              <a:pathLst>
                <a:path w="203" h="129">
                  <a:moveTo>
                    <a:pt x="195" y="0"/>
                  </a:moveTo>
                  <a:lnTo>
                    <a:pt x="195" y="0"/>
                  </a:lnTo>
                  <a:lnTo>
                    <a:pt x="170" y="12"/>
                  </a:lnTo>
                  <a:lnTo>
                    <a:pt x="144" y="25"/>
                  </a:lnTo>
                  <a:lnTo>
                    <a:pt x="94" y="53"/>
                  </a:lnTo>
                  <a:lnTo>
                    <a:pt x="94" y="53"/>
                  </a:lnTo>
                  <a:lnTo>
                    <a:pt x="82" y="59"/>
                  </a:lnTo>
                  <a:lnTo>
                    <a:pt x="72" y="68"/>
                  </a:lnTo>
                  <a:lnTo>
                    <a:pt x="50" y="85"/>
                  </a:lnTo>
                  <a:lnTo>
                    <a:pt x="27" y="104"/>
                  </a:lnTo>
                  <a:lnTo>
                    <a:pt x="16" y="112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1" y="119"/>
                  </a:lnTo>
                  <a:lnTo>
                    <a:pt x="0" y="121"/>
                  </a:lnTo>
                  <a:lnTo>
                    <a:pt x="0" y="123"/>
                  </a:lnTo>
                  <a:lnTo>
                    <a:pt x="1" y="125"/>
                  </a:lnTo>
                  <a:lnTo>
                    <a:pt x="5" y="127"/>
                  </a:lnTo>
                  <a:lnTo>
                    <a:pt x="6" y="129"/>
                  </a:lnTo>
                  <a:lnTo>
                    <a:pt x="9" y="127"/>
                  </a:lnTo>
                  <a:lnTo>
                    <a:pt x="9" y="127"/>
                  </a:lnTo>
                  <a:lnTo>
                    <a:pt x="21" y="121"/>
                  </a:lnTo>
                  <a:lnTo>
                    <a:pt x="33" y="113"/>
                  </a:lnTo>
                  <a:lnTo>
                    <a:pt x="55" y="96"/>
                  </a:lnTo>
                  <a:lnTo>
                    <a:pt x="77" y="79"/>
                  </a:lnTo>
                  <a:lnTo>
                    <a:pt x="89" y="70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124" y="49"/>
                  </a:lnTo>
                  <a:lnTo>
                    <a:pt x="150" y="36"/>
                  </a:lnTo>
                  <a:lnTo>
                    <a:pt x="200" y="11"/>
                  </a:lnTo>
                  <a:lnTo>
                    <a:pt x="200" y="11"/>
                  </a:lnTo>
                  <a:lnTo>
                    <a:pt x="203" y="10"/>
                  </a:lnTo>
                  <a:lnTo>
                    <a:pt x="203" y="7"/>
                  </a:lnTo>
                  <a:lnTo>
                    <a:pt x="203" y="6"/>
                  </a:lnTo>
                  <a:lnTo>
                    <a:pt x="203" y="3"/>
                  </a:lnTo>
                  <a:lnTo>
                    <a:pt x="199" y="0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2" name="Freeform 254"/>
            <p:cNvSpPr/>
            <p:nvPr/>
          </p:nvSpPr>
          <p:spPr bwMode="auto">
            <a:xfrm>
              <a:off x="4710114" y="1185863"/>
              <a:ext cx="138113" cy="88900"/>
            </a:xfrm>
            <a:custGeom>
              <a:avLst/>
              <a:gdLst/>
              <a:ahLst/>
              <a:cxnLst>
                <a:cxn ang="0">
                  <a:pos x="340" y="0"/>
                </a:cxn>
                <a:cxn ang="0">
                  <a:pos x="340" y="0"/>
                </a:cxn>
                <a:cxn ang="0">
                  <a:pos x="331" y="2"/>
                </a:cxn>
                <a:cxn ang="0">
                  <a:pos x="322" y="5"/>
                </a:cxn>
                <a:cxn ang="0">
                  <a:pos x="314" y="11"/>
                </a:cxn>
                <a:cxn ang="0">
                  <a:pos x="305" y="16"/>
                </a:cxn>
                <a:cxn ang="0">
                  <a:pos x="289" y="29"/>
                </a:cxn>
                <a:cxn ang="0">
                  <a:pos x="275" y="41"/>
                </a:cxn>
                <a:cxn ang="0">
                  <a:pos x="275" y="41"/>
                </a:cxn>
                <a:cxn ang="0">
                  <a:pos x="251" y="56"/>
                </a:cxn>
                <a:cxn ang="0">
                  <a:pos x="227" y="71"/>
                </a:cxn>
                <a:cxn ang="0">
                  <a:pos x="177" y="100"/>
                </a:cxn>
                <a:cxn ang="0">
                  <a:pos x="177" y="100"/>
                </a:cxn>
                <a:cxn ang="0">
                  <a:pos x="126" y="127"/>
                </a:cxn>
                <a:cxn ang="0">
                  <a:pos x="100" y="141"/>
                </a:cxn>
                <a:cxn ang="0">
                  <a:pos x="75" y="157"/>
                </a:cxn>
                <a:cxn ang="0">
                  <a:pos x="75" y="157"/>
                </a:cxn>
                <a:cxn ang="0">
                  <a:pos x="50" y="175"/>
                </a:cxn>
                <a:cxn ang="0">
                  <a:pos x="26" y="194"/>
                </a:cxn>
                <a:cxn ang="0">
                  <a:pos x="26" y="194"/>
                </a:cxn>
                <a:cxn ang="0">
                  <a:pos x="13" y="203"/>
                </a:cxn>
                <a:cxn ang="0">
                  <a:pos x="7" y="208"/>
                </a:cxn>
                <a:cxn ang="0">
                  <a:pos x="2" y="213"/>
                </a:cxn>
                <a:cxn ang="0">
                  <a:pos x="2" y="213"/>
                </a:cxn>
                <a:cxn ang="0">
                  <a:pos x="0" y="216"/>
                </a:cxn>
                <a:cxn ang="0">
                  <a:pos x="0" y="219"/>
                </a:cxn>
                <a:cxn ang="0">
                  <a:pos x="2" y="220"/>
                </a:cxn>
                <a:cxn ang="0">
                  <a:pos x="3" y="221"/>
                </a:cxn>
                <a:cxn ang="0">
                  <a:pos x="7" y="223"/>
                </a:cxn>
                <a:cxn ang="0">
                  <a:pos x="9" y="221"/>
                </a:cxn>
                <a:cxn ang="0">
                  <a:pos x="11" y="220"/>
                </a:cxn>
                <a:cxn ang="0">
                  <a:pos x="11" y="220"/>
                </a:cxn>
                <a:cxn ang="0">
                  <a:pos x="20" y="212"/>
                </a:cxn>
                <a:cxn ang="0">
                  <a:pos x="29" y="204"/>
                </a:cxn>
                <a:cxn ang="0">
                  <a:pos x="49" y="191"/>
                </a:cxn>
                <a:cxn ang="0">
                  <a:pos x="49" y="191"/>
                </a:cxn>
                <a:cxn ang="0">
                  <a:pos x="70" y="175"/>
                </a:cxn>
                <a:cxn ang="0">
                  <a:pos x="89" y="161"/>
                </a:cxn>
                <a:cxn ang="0">
                  <a:pos x="89" y="161"/>
                </a:cxn>
                <a:cxn ang="0">
                  <a:pos x="110" y="148"/>
                </a:cxn>
                <a:cxn ang="0">
                  <a:pos x="131" y="136"/>
                </a:cxn>
                <a:cxn ang="0">
                  <a:pos x="174" y="114"/>
                </a:cxn>
                <a:cxn ang="0">
                  <a:pos x="174" y="114"/>
                </a:cxn>
                <a:cxn ang="0">
                  <a:pos x="216" y="92"/>
                </a:cxn>
                <a:cxn ang="0">
                  <a:pos x="255" y="67"/>
                </a:cxn>
                <a:cxn ang="0">
                  <a:pos x="255" y="67"/>
                </a:cxn>
                <a:cxn ang="0">
                  <a:pos x="276" y="54"/>
                </a:cxn>
                <a:cxn ang="0">
                  <a:pos x="296" y="39"/>
                </a:cxn>
                <a:cxn ang="0">
                  <a:pos x="296" y="39"/>
                </a:cxn>
                <a:cxn ang="0">
                  <a:pos x="317" y="22"/>
                </a:cxn>
                <a:cxn ang="0">
                  <a:pos x="329" y="15"/>
                </a:cxn>
                <a:cxn ang="0">
                  <a:pos x="335" y="12"/>
                </a:cxn>
                <a:cxn ang="0">
                  <a:pos x="340" y="12"/>
                </a:cxn>
                <a:cxn ang="0">
                  <a:pos x="340" y="12"/>
                </a:cxn>
                <a:cxn ang="0">
                  <a:pos x="343" y="11"/>
                </a:cxn>
                <a:cxn ang="0">
                  <a:pos x="344" y="9"/>
                </a:cxn>
                <a:cxn ang="0">
                  <a:pos x="346" y="5"/>
                </a:cxn>
                <a:cxn ang="0">
                  <a:pos x="346" y="3"/>
                </a:cxn>
                <a:cxn ang="0">
                  <a:pos x="344" y="2"/>
                </a:cxn>
                <a:cxn ang="0">
                  <a:pos x="343" y="0"/>
                </a:cxn>
                <a:cxn ang="0">
                  <a:pos x="340" y="0"/>
                </a:cxn>
                <a:cxn ang="0">
                  <a:pos x="340" y="0"/>
                </a:cxn>
              </a:cxnLst>
              <a:rect l="0" t="0" r="r" b="b"/>
              <a:pathLst>
                <a:path w="346" h="223">
                  <a:moveTo>
                    <a:pt x="340" y="0"/>
                  </a:moveTo>
                  <a:lnTo>
                    <a:pt x="340" y="0"/>
                  </a:lnTo>
                  <a:lnTo>
                    <a:pt x="331" y="2"/>
                  </a:lnTo>
                  <a:lnTo>
                    <a:pt x="322" y="5"/>
                  </a:lnTo>
                  <a:lnTo>
                    <a:pt x="314" y="11"/>
                  </a:lnTo>
                  <a:lnTo>
                    <a:pt x="305" y="16"/>
                  </a:lnTo>
                  <a:lnTo>
                    <a:pt x="289" y="29"/>
                  </a:lnTo>
                  <a:lnTo>
                    <a:pt x="275" y="41"/>
                  </a:lnTo>
                  <a:lnTo>
                    <a:pt x="275" y="41"/>
                  </a:lnTo>
                  <a:lnTo>
                    <a:pt x="251" y="56"/>
                  </a:lnTo>
                  <a:lnTo>
                    <a:pt x="227" y="71"/>
                  </a:lnTo>
                  <a:lnTo>
                    <a:pt x="177" y="100"/>
                  </a:lnTo>
                  <a:lnTo>
                    <a:pt x="177" y="100"/>
                  </a:lnTo>
                  <a:lnTo>
                    <a:pt x="126" y="127"/>
                  </a:lnTo>
                  <a:lnTo>
                    <a:pt x="100" y="141"/>
                  </a:lnTo>
                  <a:lnTo>
                    <a:pt x="75" y="157"/>
                  </a:lnTo>
                  <a:lnTo>
                    <a:pt x="75" y="157"/>
                  </a:lnTo>
                  <a:lnTo>
                    <a:pt x="50" y="175"/>
                  </a:lnTo>
                  <a:lnTo>
                    <a:pt x="26" y="194"/>
                  </a:lnTo>
                  <a:lnTo>
                    <a:pt x="26" y="194"/>
                  </a:lnTo>
                  <a:lnTo>
                    <a:pt x="13" y="203"/>
                  </a:lnTo>
                  <a:lnTo>
                    <a:pt x="7" y="208"/>
                  </a:lnTo>
                  <a:lnTo>
                    <a:pt x="2" y="213"/>
                  </a:lnTo>
                  <a:lnTo>
                    <a:pt x="2" y="213"/>
                  </a:lnTo>
                  <a:lnTo>
                    <a:pt x="0" y="216"/>
                  </a:lnTo>
                  <a:lnTo>
                    <a:pt x="0" y="219"/>
                  </a:lnTo>
                  <a:lnTo>
                    <a:pt x="2" y="220"/>
                  </a:lnTo>
                  <a:lnTo>
                    <a:pt x="3" y="221"/>
                  </a:lnTo>
                  <a:lnTo>
                    <a:pt x="7" y="223"/>
                  </a:lnTo>
                  <a:lnTo>
                    <a:pt x="9" y="221"/>
                  </a:lnTo>
                  <a:lnTo>
                    <a:pt x="11" y="220"/>
                  </a:lnTo>
                  <a:lnTo>
                    <a:pt x="11" y="220"/>
                  </a:lnTo>
                  <a:lnTo>
                    <a:pt x="20" y="212"/>
                  </a:lnTo>
                  <a:lnTo>
                    <a:pt x="29" y="204"/>
                  </a:lnTo>
                  <a:lnTo>
                    <a:pt x="49" y="191"/>
                  </a:lnTo>
                  <a:lnTo>
                    <a:pt x="49" y="191"/>
                  </a:lnTo>
                  <a:lnTo>
                    <a:pt x="70" y="175"/>
                  </a:lnTo>
                  <a:lnTo>
                    <a:pt x="89" y="161"/>
                  </a:lnTo>
                  <a:lnTo>
                    <a:pt x="89" y="161"/>
                  </a:lnTo>
                  <a:lnTo>
                    <a:pt x="110" y="148"/>
                  </a:lnTo>
                  <a:lnTo>
                    <a:pt x="131" y="136"/>
                  </a:lnTo>
                  <a:lnTo>
                    <a:pt x="174" y="114"/>
                  </a:lnTo>
                  <a:lnTo>
                    <a:pt x="174" y="114"/>
                  </a:lnTo>
                  <a:lnTo>
                    <a:pt x="216" y="92"/>
                  </a:lnTo>
                  <a:lnTo>
                    <a:pt x="255" y="67"/>
                  </a:lnTo>
                  <a:lnTo>
                    <a:pt x="255" y="67"/>
                  </a:lnTo>
                  <a:lnTo>
                    <a:pt x="276" y="54"/>
                  </a:lnTo>
                  <a:lnTo>
                    <a:pt x="296" y="39"/>
                  </a:lnTo>
                  <a:lnTo>
                    <a:pt x="296" y="39"/>
                  </a:lnTo>
                  <a:lnTo>
                    <a:pt x="317" y="22"/>
                  </a:lnTo>
                  <a:lnTo>
                    <a:pt x="329" y="15"/>
                  </a:lnTo>
                  <a:lnTo>
                    <a:pt x="335" y="12"/>
                  </a:lnTo>
                  <a:lnTo>
                    <a:pt x="340" y="12"/>
                  </a:lnTo>
                  <a:lnTo>
                    <a:pt x="340" y="12"/>
                  </a:lnTo>
                  <a:lnTo>
                    <a:pt x="343" y="11"/>
                  </a:lnTo>
                  <a:lnTo>
                    <a:pt x="344" y="9"/>
                  </a:lnTo>
                  <a:lnTo>
                    <a:pt x="346" y="5"/>
                  </a:lnTo>
                  <a:lnTo>
                    <a:pt x="346" y="3"/>
                  </a:lnTo>
                  <a:lnTo>
                    <a:pt x="344" y="2"/>
                  </a:lnTo>
                  <a:lnTo>
                    <a:pt x="343" y="0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3" name="Freeform 255"/>
            <p:cNvSpPr/>
            <p:nvPr/>
          </p:nvSpPr>
          <p:spPr bwMode="auto">
            <a:xfrm>
              <a:off x="4752976" y="1223963"/>
              <a:ext cx="82550" cy="52388"/>
            </a:xfrm>
            <a:custGeom>
              <a:avLst/>
              <a:gdLst/>
              <a:ahLst/>
              <a:cxnLst>
                <a:cxn ang="0">
                  <a:pos x="197" y="1"/>
                </a:cxn>
                <a:cxn ang="0">
                  <a:pos x="197" y="1"/>
                </a:cxn>
                <a:cxn ang="0">
                  <a:pos x="171" y="16"/>
                </a:cxn>
                <a:cxn ang="0">
                  <a:pos x="146" y="31"/>
                </a:cxn>
                <a:cxn ang="0">
                  <a:pos x="121" y="48"/>
                </a:cxn>
                <a:cxn ang="0">
                  <a:pos x="97" y="64"/>
                </a:cxn>
                <a:cxn ang="0">
                  <a:pos x="97" y="64"/>
                </a:cxn>
                <a:cxn ang="0">
                  <a:pos x="50" y="92"/>
                </a:cxn>
                <a:cxn ang="0">
                  <a:pos x="26" y="106"/>
                </a:cxn>
                <a:cxn ang="0">
                  <a:pos x="2" y="120"/>
                </a:cxn>
                <a:cxn ang="0">
                  <a:pos x="2" y="120"/>
                </a:cxn>
                <a:cxn ang="0">
                  <a:pos x="1" y="124"/>
                </a:cxn>
                <a:cxn ang="0">
                  <a:pos x="0" y="127"/>
                </a:cxn>
                <a:cxn ang="0">
                  <a:pos x="2" y="129"/>
                </a:cxn>
                <a:cxn ang="0">
                  <a:pos x="6" y="131"/>
                </a:cxn>
                <a:cxn ang="0">
                  <a:pos x="9" y="131"/>
                </a:cxn>
                <a:cxn ang="0">
                  <a:pos x="9" y="131"/>
                </a:cxn>
                <a:cxn ang="0">
                  <a:pos x="12" y="129"/>
                </a:cxn>
                <a:cxn ang="0">
                  <a:pos x="14" y="127"/>
                </a:cxn>
                <a:cxn ang="0">
                  <a:pos x="14" y="127"/>
                </a:cxn>
                <a:cxn ang="0">
                  <a:pos x="35" y="114"/>
                </a:cxn>
                <a:cxn ang="0">
                  <a:pos x="57" y="101"/>
                </a:cxn>
                <a:cxn ang="0">
                  <a:pos x="103" y="75"/>
                </a:cxn>
                <a:cxn ang="0">
                  <a:pos x="103" y="75"/>
                </a:cxn>
                <a:cxn ang="0">
                  <a:pos x="153" y="42"/>
                </a:cxn>
                <a:cxn ang="0">
                  <a:pos x="178" y="26"/>
                </a:cxn>
                <a:cxn ang="0">
                  <a:pos x="203" y="10"/>
                </a:cxn>
                <a:cxn ang="0">
                  <a:pos x="203" y="10"/>
                </a:cxn>
                <a:cxn ang="0">
                  <a:pos x="205" y="9"/>
                </a:cxn>
                <a:cxn ang="0">
                  <a:pos x="205" y="7"/>
                </a:cxn>
                <a:cxn ang="0">
                  <a:pos x="205" y="3"/>
                </a:cxn>
                <a:cxn ang="0">
                  <a:pos x="201" y="0"/>
                </a:cxn>
                <a:cxn ang="0">
                  <a:pos x="200" y="0"/>
                </a:cxn>
                <a:cxn ang="0">
                  <a:pos x="197" y="1"/>
                </a:cxn>
                <a:cxn ang="0">
                  <a:pos x="197" y="1"/>
                </a:cxn>
              </a:cxnLst>
              <a:rect l="0" t="0" r="r" b="b"/>
              <a:pathLst>
                <a:path w="205" h="131">
                  <a:moveTo>
                    <a:pt x="197" y="1"/>
                  </a:moveTo>
                  <a:lnTo>
                    <a:pt x="197" y="1"/>
                  </a:lnTo>
                  <a:lnTo>
                    <a:pt x="171" y="16"/>
                  </a:lnTo>
                  <a:lnTo>
                    <a:pt x="146" y="31"/>
                  </a:lnTo>
                  <a:lnTo>
                    <a:pt x="121" y="48"/>
                  </a:lnTo>
                  <a:lnTo>
                    <a:pt x="97" y="64"/>
                  </a:lnTo>
                  <a:lnTo>
                    <a:pt x="97" y="64"/>
                  </a:lnTo>
                  <a:lnTo>
                    <a:pt x="50" y="92"/>
                  </a:lnTo>
                  <a:lnTo>
                    <a:pt x="26" y="106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1" y="124"/>
                  </a:lnTo>
                  <a:lnTo>
                    <a:pt x="0" y="127"/>
                  </a:lnTo>
                  <a:lnTo>
                    <a:pt x="2" y="129"/>
                  </a:lnTo>
                  <a:lnTo>
                    <a:pt x="6" y="131"/>
                  </a:lnTo>
                  <a:lnTo>
                    <a:pt x="9" y="131"/>
                  </a:lnTo>
                  <a:lnTo>
                    <a:pt x="9" y="131"/>
                  </a:lnTo>
                  <a:lnTo>
                    <a:pt x="12" y="129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35" y="114"/>
                  </a:lnTo>
                  <a:lnTo>
                    <a:pt x="57" y="101"/>
                  </a:lnTo>
                  <a:lnTo>
                    <a:pt x="103" y="75"/>
                  </a:lnTo>
                  <a:lnTo>
                    <a:pt x="103" y="75"/>
                  </a:lnTo>
                  <a:lnTo>
                    <a:pt x="153" y="42"/>
                  </a:lnTo>
                  <a:lnTo>
                    <a:pt x="178" y="26"/>
                  </a:lnTo>
                  <a:lnTo>
                    <a:pt x="203" y="10"/>
                  </a:lnTo>
                  <a:lnTo>
                    <a:pt x="203" y="10"/>
                  </a:lnTo>
                  <a:lnTo>
                    <a:pt x="205" y="9"/>
                  </a:lnTo>
                  <a:lnTo>
                    <a:pt x="205" y="7"/>
                  </a:lnTo>
                  <a:lnTo>
                    <a:pt x="205" y="3"/>
                  </a:lnTo>
                  <a:lnTo>
                    <a:pt x="201" y="0"/>
                  </a:lnTo>
                  <a:lnTo>
                    <a:pt x="200" y="0"/>
                  </a:lnTo>
                  <a:lnTo>
                    <a:pt x="197" y="1"/>
                  </a:lnTo>
                  <a:lnTo>
                    <a:pt x="19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4" name="Freeform 256"/>
            <p:cNvSpPr/>
            <p:nvPr/>
          </p:nvSpPr>
          <p:spPr bwMode="auto">
            <a:xfrm>
              <a:off x="4802189" y="1249363"/>
              <a:ext cx="50800" cy="39688"/>
            </a:xfrm>
            <a:custGeom>
              <a:avLst/>
              <a:gdLst/>
              <a:ahLst/>
              <a:cxnLst>
                <a:cxn ang="0">
                  <a:pos x="119" y="1"/>
                </a:cxn>
                <a:cxn ang="0">
                  <a:pos x="119" y="1"/>
                </a:cxn>
                <a:cxn ang="0">
                  <a:pos x="87" y="22"/>
                </a:cxn>
                <a:cxn ang="0">
                  <a:pos x="70" y="32"/>
                </a:cxn>
                <a:cxn ang="0">
                  <a:pos x="54" y="44"/>
                </a:cxn>
                <a:cxn ang="0">
                  <a:pos x="54" y="44"/>
                </a:cxn>
                <a:cxn ang="0">
                  <a:pos x="25" y="68"/>
                </a:cxn>
                <a:cxn ang="0">
                  <a:pos x="12" y="80"/>
                </a:cxn>
                <a:cxn ang="0">
                  <a:pos x="5" y="86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7"/>
                </a:cxn>
                <a:cxn ang="0">
                  <a:pos x="0" y="98"/>
                </a:cxn>
                <a:cxn ang="0">
                  <a:pos x="3" y="102"/>
                </a:cxn>
                <a:cxn ang="0">
                  <a:pos x="7" y="102"/>
                </a:cxn>
                <a:cxn ang="0">
                  <a:pos x="9" y="102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16" y="93"/>
                </a:cxn>
                <a:cxn ang="0">
                  <a:pos x="21" y="86"/>
                </a:cxn>
                <a:cxn ang="0">
                  <a:pos x="34" y="74"/>
                </a:cxn>
                <a:cxn ang="0">
                  <a:pos x="49" y="64"/>
                </a:cxn>
                <a:cxn ang="0">
                  <a:pos x="62" y="52"/>
                </a:cxn>
                <a:cxn ang="0">
                  <a:pos x="62" y="52"/>
                </a:cxn>
                <a:cxn ang="0">
                  <a:pos x="77" y="40"/>
                </a:cxn>
                <a:cxn ang="0">
                  <a:pos x="93" y="30"/>
                </a:cxn>
                <a:cxn ang="0">
                  <a:pos x="110" y="21"/>
                </a:cxn>
                <a:cxn ang="0">
                  <a:pos x="126" y="10"/>
                </a:cxn>
                <a:cxn ang="0">
                  <a:pos x="126" y="10"/>
                </a:cxn>
                <a:cxn ang="0">
                  <a:pos x="127" y="9"/>
                </a:cxn>
                <a:cxn ang="0">
                  <a:pos x="128" y="6"/>
                </a:cxn>
                <a:cxn ang="0">
                  <a:pos x="127" y="2"/>
                </a:cxn>
                <a:cxn ang="0">
                  <a:pos x="126" y="1"/>
                </a:cxn>
                <a:cxn ang="0">
                  <a:pos x="124" y="0"/>
                </a:cxn>
                <a:cxn ang="0">
                  <a:pos x="122" y="0"/>
                </a:cxn>
                <a:cxn ang="0">
                  <a:pos x="119" y="1"/>
                </a:cxn>
                <a:cxn ang="0">
                  <a:pos x="119" y="1"/>
                </a:cxn>
              </a:cxnLst>
              <a:rect l="0" t="0" r="r" b="b"/>
              <a:pathLst>
                <a:path w="128" h="102">
                  <a:moveTo>
                    <a:pt x="119" y="1"/>
                  </a:moveTo>
                  <a:lnTo>
                    <a:pt x="119" y="1"/>
                  </a:lnTo>
                  <a:lnTo>
                    <a:pt x="87" y="22"/>
                  </a:lnTo>
                  <a:lnTo>
                    <a:pt x="70" y="3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25" y="68"/>
                  </a:lnTo>
                  <a:lnTo>
                    <a:pt x="12" y="80"/>
                  </a:lnTo>
                  <a:lnTo>
                    <a:pt x="5" y="86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7"/>
                  </a:lnTo>
                  <a:lnTo>
                    <a:pt x="0" y="98"/>
                  </a:lnTo>
                  <a:lnTo>
                    <a:pt x="3" y="102"/>
                  </a:lnTo>
                  <a:lnTo>
                    <a:pt x="7" y="102"/>
                  </a:lnTo>
                  <a:lnTo>
                    <a:pt x="9" y="102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6" y="93"/>
                  </a:lnTo>
                  <a:lnTo>
                    <a:pt x="21" y="86"/>
                  </a:lnTo>
                  <a:lnTo>
                    <a:pt x="34" y="74"/>
                  </a:lnTo>
                  <a:lnTo>
                    <a:pt x="49" y="64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77" y="40"/>
                  </a:lnTo>
                  <a:lnTo>
                    <a:pt x="93" y="30"/>
                  </a:lnTo>
                  <a:lnTo>
                    <a:pt x="110" y="21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7" y="9"/>
                  </a:lnTo>
                  <a:lnTo>
                    <a:pt x="128" y="6"/>
                  </a:lnTo>
                  <a:lnTo>
                    <a:pt x="127" y="2"/>
                  </a:lnTo>
                  <a:lnTo>
                    <a:pt x="126" y="1"/>
                  </a:lnTo>
                  <a:lnTo>
                    <a:pt x="124" y="0"/>
                  </a:lnTo>
                  <a:lnTo>
                    <a:pt x="122" y="0"/>
                  </a:lnTo>
                  <a:lnTo>
                    <a:pt x="119" y="1"/>
                  </a:lnTo>
                  <a:lnTo>
                    <a:pt x="11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5" name="Freeform 257"/>
            <p:cNvSpPr/>
            <p:nvPr/>
          </p:nvSpPr>
          <p:spPr bwMode="auto">
            <a:xfrm>
              <a:off x="4803776" y="1279526"/>
              <a:ext cx="50800" cy="38100"/>
            </a:xfrm>
            <a:custGeom>
              <a:avLst/>
              <a:gdLst/>
              <a:ahLst/>
              <a:cxnLst>
                <a:cxn ang="0">
                  <a:pos x="121" y="0"/>
                </a:cxn>
                <a:cxn ang="0">
                  <a:pos x="121" y="0"/>
                </a:cxn>
                <a:cxn ang="0">
                  <a:pos x="47" y="45"/>
                </a:cxn>
                <a:cxn ang="0">
                  <a:pos x="47" y="45"/>
                </a:cxn>
                <a:cxn ang="0">
                  <a:pos x="34" y="54"/>
                </a:cxn>
                <a:cxn ang="0">
                  <a:pos x="20" y="64"/>
                </a:cxn>
                <a:cxn ang="0">
                  <a:pos x="13" y="70"/>
                </a:cxn>
                <a:cxn ang="0">
                  <a:pos x="8" y="76"/>
                </a:cxn>
                <a:cxn ang="0">
                  <a:pos x="4" y="83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92"/>
                </a:cxn>
                <a:cxn ang="0">
                  <a:pos x="2" y="95"/>
                </a:cxn>
                <a:cxn ang="0">
                  <a:pos x="4" y="97"/>
                </a:cxn>
                <a:cxn ang="0">
                  <a:pos x="10" y="96"/>
                </a:cxn>
                <a:cxn ang="0">
                  <a:pos x="11" y="95"/>
                </a:cxn>
                <a:cxn ang="0">
                  <a:pos x="12" y="93"/>
                </a:cxn>
                <a:cxn ang="0">
                  <a:pos x="12" y="93"/>
                </a:cxn>
                <a:cxn ang="0">
                  <a:pos x="15" y="85"/>
                </a:cxn>
                <a:cxn ang="0">
                  <a:pos x="21" y="79"/>
                </a:cxn>
                <a:cxn ang="0">
                  <a:pos x="28" y="72"/>
                </a:cxn>
                <a:cxn ang="0">
                  <a:pos x="36" y="66"/>
                </a:cxn>
                <a:cxn ang="0">
                  <a:pos x="53" y="55"/>
                </a:cxn>
                <a:cxn ang="0">
                  <a:pos x="67" y="46"/>
                </a:cxn>
                <a:cxn ang="0">
                  <a:pos x="67" y="46"/>
                </a:cxn>
                <a:cxn ang="0">
                  <a:pos x="82" y="37"/>
                </a:cxn>
                <a:cxn ang="0">
                  <a:pos x="97" y="28"/>
                </a:cxn>
                <a:cxn ang="0">
                  <a:pos x="126" y="11"/>
                </a:cxn>
                <a:cxn ang="0">
                  <a:pos x="126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3"/>
                </a:cxn>
                <a:cxn ang="0">
                  <a:pos x="125" y="0"/>
                </a:cxn>
                <a:cxn ang="0">
                  <a:pos x="123" y="0"/>
                </a:cxn>
                <a:cxn ang="0">
                  <a:pos x="121" y="0"/>
                </a:cxn>
                <a:cxn ang="0">
                  <a:pos x="121" y="0"/>
                </a:cxn>
              </a:cxnLst>
              <a:rect l="0" t="0" r="r" b="b"/>
              <a:pathLst>
                <a:path w="129" h="97">
                  <a:moveTo>
                    <a:pt x="121" y="0"/>
                  </a:moveTo>
                  <a:lnTo>
                    <a:pt x="121" y="0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34" y="54"/>
                  </a:lnTo>
                  <a:lnTo>
                    <a:pt x="20" y="64"/>
                  </a:lnTo>
                  <a:lnTo>
                    <a:pt x="13" y="70"/>
                  </a:lnTo>
                  <a:lnTo>
                    <a:pt x="8" y="76"/>
                  </a:lnTo>
                  <a:lnTo>
                    <a:pt x="4" y="83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2"/>
                  </a:lnTo>
                  <a:lnTo>
                    <a:pt x="2" y="95"/>
                  </a:lnTo>
                  <a:lnTo>
                    <a:pt x="4" y="97"/>
                  </a:lnTo>
                  <a:lnTo>
                    <a:pt x="10" y="96"/>
                  </a:lnTo>
                  <a:lnTo>
                    <a:pt x="11" y="95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5" y="85"/>
                  </a:lnTo>
                  <a:lnTo>
                    <a:pt x="21" y="79"/>
                  </a:lnTo>
                  <a:lnTo>
                    <a:pt x="28" y="72"/>
                  </a:lnTo>
                  <a:lnTo>
                    <a:pt x="36" y="66"/>
                  </a:lnTo>
                  <a:lnTo>
                    <a:pt x="53" y="55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82" y="37"/>
                  </a:lnTo>
                  <a:lnTo>
                    <a:pt x="97" y="28"/>
                  </a:lnTo>
                  <a:lnTo>
                    <a:pt x="126" y="11"/>
                  </a:lnTo>
                  <a:lnTo>
                    <a:pt x="126" y="11"/>
                  </a:lnTo>
                  <a:lnTo>
                    <a:pt x="129" y="9"/>
                  </a:lnTo>
                  <a:lnTo>
                    <a:pt x="129" y="7"/>
                  </a:lnTo>
                  <a:lnTo>
                    <a:pt x="129" y="3"/>
                  </a:lnTo>
                  <a:lnTo>
                    <a:pt x="125" y="0"/>
                  </a:lnTo>
                  <a:lnTo>
                    <a:pt x="123" y="0"/>
                  </a:lnTo>
                  <a:lnTo>
                    <a:pt x="121" y="0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6" name="Freeform 258"/>
            <p:cNvSpPr/>
            <p:nvPr/>
          </p:nvSpPr>
          <p:spPr bwMode="auto">
            <a:xfrm>
              <a:off x="4799014" y="1304926"/>
              <a:ext cx="65088" cy="39688"/>
            </a:xfrm>
            <a:custGeom>
              <a:avLst/>
              <a:gdLst/>
              <a:ahLst/>
              <a:cxnLst>
                <a:cxn ang="0">
                  <a:pos x="154" y="1"/>
                </a:cxn>
                <a:cxn ang="0">
                  <a:pos x="154" y="1"/>
                </a:cxn>
                <a:cxn ang="0">
                  <a:pos x="134" y="13"/>
                </a:cxn>
                <a:cxn ang="0">
                  <a:pos x="113" y="22"/>
                </a:cxn>
                <a:cxn ang="0">
                  <a:pos x="93" y="32"/>
                </a:cxn>
                <a:cxn ang="0">
                  <a:pos x="73" y="44"/>
                </a:cxn>
                <a:cxn ang="0">
                  <a:pos x="73" y="44"/>
                </a:cxn>
                <a:cxn ang="0">
                  <a:pos x="36" y="66"/>
                </a:cxn>
                <a:cxn ang="0">
                  <a:pos x="18" y="80"/>
                </a:cxn>
                <a:cxn ang="0">
                  <a:pos x="2" y="93"/>
                </a:cxn>
                <a:cxn ang="0">
                  <a:pos x="2" y="93"/>
                </a:cxn>
                <a:cxn ang="0">
                  <a:pos x="1" y="95"/>
                </a:cxn>
                <a:cxn ang="0">
                  <a:pos x="0" y="97"/>
                </a:cxn>
                <a:cxn ang="0">
                  <a:pos x="1" y="99"/>
                </a:cxn>
                <a:cxn ang="0">
                  <a:pos x="2" y="100"/>
                </a:cxn>
                <a:cxn ang="0">
                  <a:pos x="6" y="102"/>
                </a:cxn>
                <a:cxn ang="0">
                  <a:pos x="7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28" y="87"/>
                </a:cxn>
                <a:cxn ang="0">
                  <a:pos x="47" y="73"/>
                </a:cxn>
                <a:cxn ang="0">
                  <a:pos x="86" y="49"/>
                </a:cxn>
                <a:cxn ang="0">
                  <a:pos x="86" y="49"/>
                </a:cxn>
                <a:cxn ang="0">
                  <a:pos x="104" y="39"/>
                </a:cxn>
                <a:cxn ang="0">
                  <a:pos x="124" y="30"/>
                </a:cxn>
                <a:cxn ang="0">
                  <a:pos x="142" y="21"/>
                </a:cxn>
                <a:cxn ang="0">
                  <a:pos x="161" y="10"/>
                </a:cxn>
                <a:cxn ang="0">
                  <a:pos x="161" y="10"/>
                </a:cxn>
                <a:cxn ang="0">
                  <a:pos x="162" y="9"/>
                </a:cxn>
                <a:cxn ang="0">
                  <a:pos x="163" y="6"/>
                </a:cxn>
                <a:cxn ang="0">
                  <a:pos x="162" y="2"/>
                </a:cxn>
                <a:cxn ang="0">
                  <a:pos x="159" y="0"/>
                </a:cxn>
                <a:cxn ang="0">
                  <a:pos x="157" y="0"/>
                </a:cxn>
                <a:cxn ang="0">
                  <a:pos x="154" y="1"/>
                </a:cxn>
                <a:cxn ang="0">
                  <a:pos x="154" y="1"/>
                </a:cxn>
              </a:cxnLst>
              <a:rect l="0" t="0" r="r" b="b"/>
              <a:pathLst>
                <a:path w="163" h="102">
                  <a:moveTo>
                    <a:pt x="154" y="1"/>
                  </a:moveTo>
                  <a:lnTo>
                    <a:pt x="154" y="1"/>
                  </a:lnTo>
                  <a:lnTo>
                    <a:pt x="134" y="13"/>
                  </a:lnTo>
                  <a:lnTo>
                    <a:pt x="113" y="22"/>
                  </a:lnTo>
                  <a:lnTo>
                    <a:pt x="93" y="32"/>
                  </a:lnTo>
                  <a:lnTo>
                    <a:pt x="73" y="44"/>
                  </a:lnTo>
                  <a:lnTo>
                    <a:pt x="73" y="44"/>
                  </a:lnTo>
                  <a:lnTo>
                    <a:pt x="36" y="66"/>
                  </a:lnTo>
                  <a:lnTo>
                    <a:pt x="18" y="80"/>
                  </a:lnTo>
                  <a:lnTo>
                    <a:pt x="2" y="93"/>
                  </a:lnTo>
                  <a:lnTo>
                    <a:pt x="2" y="93"/>
                  </a:lnTo>
                  <a:lnTo>
                    <a:pt x="1" y="95"/>
                  </a:lnTo>
                  <a:lnTo>
                    <a:pt x="0" y="97"/>
                  </a:lnTo>
                  <a:lnTo>
                    <a:pt x="1" y="99"/>
                  </a:lnTo>
                  <a:lnTo>
                    <a:pt x="2" y="100"/>
                  </a:lnTo>
                  <a:lnTo>
                    <a:pt x="6" y="102"/>
                  </a:lnTo>
                  <a:lnTo>
                    <a:pt x="7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28" y="87"/>
                  </a:lnTo>
                  <a:lnTo>
                    <a:pt x="47" y="73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104" y="39"/>
                  </a:lnTo>
                  <a:lnTo>
                    <a:pt x="124" y="30"/>
                  </a:lnTo>
                  <a:lnTo>
                    <a:pt x="142" y="21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62" y="9"/>
                  </a:lnTo>
                  <a:lnTo>
                    <a:pt x="163" y="6"/>
                  </a:lnTo>
                  <a:lnTo>
                    <a:pt x="162" y="2"/>
                  </a:lnTo>
                  <a:lnTo>
                    <a:pt x="159" y="0"/>
                  </a:lnTo>
                  <a:lnTo>
                    <a:pt x="157" y="0"/>
                  </a:lnTo>
                  <a:lnTo>
                    <a:pt x="154" y="1"/>
                  </a:lnTo>
                  <a:lnTo>
                    <a:pt x="15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7" name="Freeform 259"/>
            <p:cNvSpPr/>
            <p:nvPr/>
          </p:nvSpPr>
          <p:spPr bwMode="auto">
            <a:xfrm>
              <a:off x="4754564" y="1338263"/>
              <a:ext cx="100013" cy="66675"/>
            </a:xfrm>
            <a:custGeom>
              <a:avLst/>
              <a:gdLst/>
              <a:ahLst/>
              <a:cxnLst>
                <a:cxn ang="0">
                  <a:pos x="245" y="1"/>
                </a:cxn>
                <a:cxn ang="0">
                  <a:pos x="245" y="1"/>
                </a:cxn>
                <a:cxn ang="0">
                  <a:pos x="232" y="11"/>
                </a:cxn>
                <a:cxn ang="0">
                  <a:pos x="217" y="18"/>
                </a:cxn>
                <a:cxn ang="0">
                  <a:pos x="204" y="26"/>
                </a:cxn>
                <a:cxn ang="0">
                  <a:pos x="191" y="35"/>
                </a:cxn>
                <a:cxn ang="0">
                  <a:pos x="191" y="35"/>
                </a:cxn>
                <a:cxn ang="0">
                  <a:pos x="161" y="58"/>
                </a:cxn>
                <a:cxn ang="0">
                  <a:pos x="147" y="68"/>
                </a:cxn>
                <a:cxn ang="0">
                  <a:pos x="131" y="79"/>
                </a:cxn>
                <a:cxn ang="0">
                  <a:pos x="131" y="79"/>
                </a:cxn>
                <a:cxn ang="0">
                  <a:pos x="66" y="117"/>
                </a:cxn>
                <a:cxn ang="0">
                  <a:pos x="33" y="137"/>
                </a:cxn>
                <a:cxn ang="0">
                  <a:pos x="1" y="158"/>
                </a:cxn>
                <a:cxn ang="0">
                  <a:pos x="1" y="158"/>
                </a:cxn>
                <a:cxn ang="0">
                  <a:pos x="0" y="161"/>
                </a:cxn>
                <a:cxn ang="0">
                  <a:pos x="0" y="165"/>
                </a:cxn>
                <a:cxn ang="0">
                  <a:pos x="1" y="168"/>
                </a:cxn>
                <a:cxn ang="0">
                  <a:pos x="3" y="169"/>
                </a:cxn>
                <a:cxn ang="0">
                  <a:pos x="5" y="169"/>
                </a:cxn>
                <a:cxn ang="0">
                  <a:pos x="5" y="169"/>
                </a:cxn>
                <a:cxn ang="0">
                  <a:pos x="11" y="168"/>
                </a:cxn>
                <a:cxn ang="0">
                  <a:pos x="15" y="165"/>
                </a:cxn>
                <a:cxn ang="0">
                  <a:pos x="15" y="165"/>
                </a:cxn>
                <a:cxn ang="0">
                  <a:pos x="16" y="162"/>
                </a:cxn>
                <a:cxn ang="0">
                  <a:pos x="16" y="162"/>
                </a:cxn>
                <a:cxn ang="0">
                  <a:pos x="46" y="143"/>
                </a:cxn>
                <a:cxn ang="0">
                  <a:pos x="76" y="124"/>
                </a:cxn>
                <a:cxn ang="0">
                  <a:pos x="136" y="88"/>
                </a:cxn>
                <a:cxn ang="0">
                  <a:pos x="136" y="88"/>
                </a:cxn>
                <a:cxn ang="0">
                  <a:pos x="164" y="71"/>
                </a:cxn>
                <a:cxn ang="0">
                  <a:pos x="190" y="51"/>
                </a:cxn>
                <a:cxn ang="0">
                  <a:pos x="190" y="51"/>
                </a:cxn>
                <a:cxn ang="0">
                  <a:pos x="204" y="41"/>
                </a:cxn>
                <a:cxn ang="0">
                  <a:pos x="220" y="32"/>
                </a:cxn>
                <a:cxn ang="0">
                  <a:pos x="236" y="21"/>
                </a:cxn>
                <a:cxn ang="0">
                  <a:pos x="250" y="11"/>
                </a:cxn>
                <a:cxn ang="0">
                  <a:pos x="250" y="11"/>
                </a:cxn>
                <a:cxn ang="0">
                  <a:pos x="253" y="9"/>
                </a:cxn>
                <a:cxn ang="0">
                  <a:pos x="253" y="7"/>
                </a:cxn>
                <a:cxn ang="0">
                  <a:pos x="251" y="3"/>
                </a:cxn>
                <a:cxn ang="0">
                  <a:pos x="250" y="1"/>
                </a:cxn>
                <a:cxn ang="0">
                  <a:pos x="249" y="0"/>
                </a:cxn>
                <a:cxn ang="0">
                  <a:pos x="247" y="0"/>
                </a:cxn>
                <a:cxn ang="0">
                  <a:pos x="245" y="1"/>
                </a:cxn>
                <a:cxn ang="0">
                  <a:pos x="245" y="1"/>
                </a:cxn>
              </a:cxnLst>
              <a:rect l="0" t="0" r="r" b="b"/>
              <a:pathLst>
                <a:path w="253" h="169">
                  <a:moveTo>
                    <a:pt x="245" y="1"/>
                  </a:moveTo>
                  <a:lnTo>
                    <a:pt x="245" y="1"/>
                  </a:lnTo>
                  <a:lnTo>
                    <a:pt x="232" y="11"/>
                  </a:lnTo>
                  <a:lnTo>
                    <a:pt x="217" y="18"/>
                  </a:lnTo>
                  <a:lnTo>
                    <a:pt x="204" y="26"/>
                  </a:lnTo>
                  <a:lnTo>
                    <a:pt x="191" y="35"/>
                  </a:lnTo>
                  <a:lnTo>
                    <a:pt x="191" y="35"/>
                  </a:lnTo>
                  <a:lnTo>
                    <a:pt x="161" y="58"/>
                  </a:lnTo>
                  <a:lnTo>
                    <a:pt x="147" y="68"/>
                  </a:lnTo>
                  <a:lnTo>
                    <a:pt x="131" y="79"/>
                  </a:lnTo>
                  <a:lnTo>
                    <a:pt x="131" y="79"/>
                  </a:lnTo>
                  <a:lnTo>
                    <a:pt x="66" y="117"/>
                  </a:lnTo>
                  <a:lnTo>
                    <a:pt x="33" y="137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0" y="161"/>
                  </a:lnTo>
                  <a:lnTo>
                    <a:pt x="0" y="165"/>
                  </a:lnTo>
                  <a:lnTo>
                    <a:pt x="1" y="168"/>
                  </a:lnTo>
                  <a:lnTo>
                    <a:pt x="3" y="169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11" y="168"/>
                  </a:lnTo>
                  <a:lnTo>
                    <a:pt x="15" y="165"/>
                  </a:lnTo>
                  <a:lnTo>
                    <a:pt x="15" y="165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46" y="143"/>
                  </a:lnTo>
                  <a:lnTo>
                    <a:pt x="76" y="124"/>
                  </a:lnTo>
                  <a:lnTo>
                    <a:pt x="136" y="88"/>
                  </a:lnTo>
                  <a:lnTo>
                    <a:pt x="136" y="88"/>
                  </a:lnTo>
                  <a:lnTo>
                    <a:pt x="164" y="71"/>
                  </a:lnTo>
                  <a:lnTo>
                    <a:pt x="190" y="51"/>
                  </a:lnTo>
                  <a:lnTo>
                    <a:pt x="190" y="51"/>
                  </a:lnTo>
                  <a:lnTo>
                    <a:pt x="204" y="41"/>
                  </a:lnTo>
                  <a:lnTo>
                    <a:pt x="220" y="32"/>
                  </a:lnTo>
                  <a:lnTo>
                    <a:pt x="236" y="21"/>
                  </a:lnTo>
                  <a:lnTo>
                    <a:pt x="250" y="11"/>
                  </a:lnTo>
                  <a:lnTo>
                    <a:pt x="250" y="11"/>
                  </a:lnTo>
                  <a:lnTo>
                    <a:pt x="253" y="9"/>
                  </a:lnTo>
                  <a:lnTo>
                    <a:pt x="253" y="7"/>
                  </a:lnTo>
                  <a:lnTo>
                    <a:pt x="251" y="3"/>
                  </a:lnTo>
                  <a:lnTo>
                    <a:pt x="250" y="1"/>
                  </a:lnTo>
                  <a:lnTo>
                    <a:pt x="249" y="0"/>
                  </a:lnTo>
                  <a:lnTo>
                    <a:pt x="247" y="0"/>
                  </a:lnTo>
                  <a:lnTo>
                    <a:pt x="245" y="1"/>
                  </a:lnTo>
                  <a:lnTo>
                    <a:pt x="24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8" name="Freeform 260"/>
            <p:cNvSpPr/>
            <p:nvPr/>
          </p:nvSpPr>
          <p:spPr bwMode="auto">
            <a:xfrm>
              <a:off x="4789489" y="1381126"/>
              <a:ext cx="60325" cy="42863"/>
            </a:xfrm>
            <a:custGeom>
              <a:avLst/>
              <a:gdLst/>
              <a:ahLst/>
              <a:cxnLst>
                <a:cxn ang="0">
                  <a:pos x="145" y="1"/>
                </a:cxn>
                <a:cxn ang="0">
                  <a:pos x="145" y="1"/>
                </a:cxn>
                <a:cxn ang="0">
                  <a:pos x="104" y="22"/>
                </a:cxn>
                <a:cxn ang="0">
                  <a:pos x="65" y="47"/>
                </a:cxn>
                <a:cxn ang="0">
                  <a:pos x="65" y="47"/>
                </a:cxn>
                <a:cxn ang="0">
                  <a:pos x="48" y="57"/>
                </a:cxn>
                <a:cxn ang="0">
                  <a:pos x="31" y="70"/>
                </a:cxn>
                <a:cxn ang="0">
                  <a:pos x="15" y="83"/>
                </a:cxn>
                <a:cxn ang="0">
                  <a:pos x="1" y="99"/>
                </a:cxn>
                <a:cxn ang="0">
                  <a:pos x="1" y="99"/>
                </a:cxn>
                <a:cxn ang="0">
                  <a:pos x="0" y="100"/>
                </a:cxn>
                <a:cxn ang="0">
                  <a:pos x="0" y="103"/>
                </a:cxn>
                <a:cxn ang="0">
                  <a:pos x="2" y="107"/>
                </a:cxn>
                <a:cxn ang="0">
                  <a:pos x="4" y="108"/>
                </a:cxn>
                <a:cxn ang="0">
                  <a:pos x="5" y="108"/>
                </a:cxn>
                <a:cxn ang="0">
                  <a:pos x="8" y="108"/>
                </a:cxn>
                <a:cxn ang="0">
                  <a:pos x="9" y="107"/>
                </a:cxn>
                <a:cxn ang="0">
                  <a:pos x="9" y="107"/>
                </a:cxn>
                <a:cxn ang="0">
                  <a:pos x="22" y="93"/>
                </a:cxn>
                <a:cxn ang="0">
                  <a:pos x="39" y="79"/>
                </a:cxn>
                <a:cxn ang="0">
                  <a:pos x="55" y="66"/>
                </a:cxn>
                <a:cxn ang="0">
                  <a:pos x="70" y="56"/>
                </a:cxn>
                <a:cxn ang="0">
                  <a:pos x="70" y="56"/>
                </a:cxn>
                <a:cxn ang="0">
                  <a:pos x="90" y="44"/>
                </a:cxn>
                <a:cxn ang="0">
                  <a:pos x="110" y="32"/>
                </a:cxn>
                <a:cxn ang="0">
                  <a:pos x="152" y="10"/>
                </a:cxn>
                <a:cxn ang="0">
                  <a:pos x="152" y="10"/>
                </a:cxn>
                <a:cxn ang="0">
                  <a:pos x="153" y="9"/>
                </a:cxn>
                <a:cxn ang="0">
                  <a:pos x="154" y="8"/>
                </a:cxn>
                <a:cxn ang="0">
                  <a:pos x="153" y="4"/>
                </a:cxn>
                <a:cxn ang="0">
                  <a:pos x="150" y="1"/>
                </a:cxn>
                <a:cxn ang="0">
                  <a:pos x="148" y="0"/>
                </a:cxn>
                <a:cxn ang="0">
                  <a:pos x="145" y="1"/>
                </a:cxn>
                <a:cxn ang="0">
                  <a:pos x="145" y="1"/>
                </a:cxn>
              </a:cxnLst>
              <a:rect l="0" t="0" r="r" b="b"/>
              <a:pathLst>
                <a:path w="154" h="108">
                  <a:moveTo>
                    <a:pt x="145" y="1"/>
                  </a:moveTo>
                  <a:lnTo>
                    <a:pt x="145" y="1"/>
                  </a:lnTo>
                  <a:lnTo>
                    <a:pt x="104" y="22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48" y="57"/>
                  </a:lnTo>
                  <a:lnTo>
                    <a:pt x="31" y="70"/>
                  </a:lnTo>
                  <a:lnTo>
                    <a:pt x="15" y="83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2" y="107"/>
                  </a:lnTo>
                  <a:lnTo>
                    <a:pt x="4" y="108"/>
                  </a:lnTo>
                  <a:lnTo>
                    <a:pt x="5" y="108"/>
                  </a:lnTo>
                  <a:lnTo>
                    <a:pt x="8" y="108"/>
                  </a:lnTo>
                  <a:lnTo>
                    <a:pt x="9" y="107"/>
                  </a:lnTo>
                  <a:lnTo>
                    <a:pt x="9" y="107"/>
                  </a:lnTo>
                  <a:lnTo>
                    <a:pt x="22" y="93"/>
                  </a:lnTo>
                  <a:lnTo>
                    <a:pt x="39" y="79"/>
                  </a:lnTo>
                  <a:lnTo>
                    <a:pt x="55" y="6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90" y="44"/>
                  </a:lnTo>
                  <a:lnTo>
                    <a:pt x="110" y="32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3" y="9"/>
                  </a:lnTo>
                  <a:lnTo>
                    <a:pt x="154" y="8"/>
                  </a:lnTo>
                  <a:lnTo>
                    <a:pt x="153" y="4"/>
                  </a:lnTo>
                  <a:lnTo>
                    <a:pt x="150" y="1"/>
                  </a:lnTo>
                  <a:lnTo>
                    <a:pt x="148" y="0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9" name="Freeform 261"/>
            <p:cNvSpPr/>
            <p:nvPr/>
          </p:nvSpPr>
          <p:spPr bwMode="auto">
            <a:xfrm>
              <a:off x="4797426" y="1409701"/>
              <a:ext cx="53975" cy="38100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126" y="0"/>
                </a:cxn>
                <a:cxn ang="0">
                  <a:pos x="109" y="9"/>
                </a:cxn>
                <a:cxn ang="0">
                  <a:pos x="92" y="18"/>
                </a:cxn>
                <a:cxn ang="0">
                  <a:pos x="76" y="28"/>
                </a:cxn>
                <a:cxn ang="0">
                  <a:pos x="60" y="39"/>
                </a:cxn>
                <a:cxn ang="0">
                  <a:pos x="44" y="51"/>
                </a:cxn>
                <a:cxn ang="0">
                  <a:pos x="30" y="64"/>
                </a:cxn>
                <a:cxn ang="0">
                  <a:pos x="3" y="90"/>
                </a:cxn>
                <a:cxn ang="0">
                  <a:pos x="3" y="90"/>
                </a:cxn>
                <a:cxn ang="0">
                  <a:pos x="1" y="91"/>
                </a:cxn>
                <a:cxn ang="0">
                  <a:pos x="0" y="94"/>
                </a:cxn>
                <a:cxn ang="0">
                  <a:pos x="3" y="98"/>
                </a:cxn>
                <a:cxn ang="0">
                  <a:pos x="7" y="99"/>
                </a:cxn>
                <a:cxn ang="0">
                  <a:pos x="8" y="99"/>
                </a:cxn>
                <a:cxn ang="0">
                  <a:pos x="10" y="98"/>
                </a:cxn>
                <a:cxn ang="0">
                  <a:pos x="10" y="98"/>
                </a:cxn>
                <a:cxn ang="0">
                  <a:pos x="38" y="72"/>
                </a:cxn>
                <a:cxn ang="0">
                  <a:pos x="67" y="48"/>
                </a:cxn>
                <a:cxn ang="0">
                  <a:pos x="82" y="38"/>
                </a:cxn>
                <a:cxn ang="0">
                  <a:pos x="98" y="27"/>
                </a:cxn>
                <a:cxn ang="0">
                  <a:pos x="115" y="18"/>
                </a:cxn>
                <a:cxn ang="0">
                  <a:pos x="132" y="10"/>
                </a:cxn>
                <a:cxn ang="0">
                  <a:pos x="132" y="10"/>
                </a:cxn>
                <a:cxn ang="0">
                  <a:pos x="133" y="9"/>
                </a:cxn>
                <a:cxn ang="0">
                  <a:pos x="135" y="6"/>
                </a:cxn>
                <a:cxn ang="0">
                  <a:pos x="135" y="5"/>
                </a:cxn>
                <a:cxn ang="0">
                  <a:pos x="133" y="2"/>
                </a:cxn>
                <a:cxn ang="0">
                  <a:pos x="131" y="0"/>
                </a:cxn>
                <a:cxn ang="0">
                  <a:pos x="128" y="0"/>
                </a:cxn>
                <a:cxn ang="0">
                  <a:pos x="126" y="0"/>
                </a:cxn>
                <a:cxn ang="0">
                  <a:pos x="126" y="0"/>
                </a:cxn>
              </a:cxnLst>
              <a:rect l="0" t="0" r="r" b="b"/>
              <a:pathLst>
                <a:path w="135" h="99">
                  <a:moveTo>
                    <a:pt x="126" y="0"/>
                  </a:moveTo>
                  <a:lnTo>
                    <a:pt x="126" y="0"/>
                  </a:lnTo>
                  <a:lnTo>
                    <a:pt x="109" y="9"/>
                  </a:lnTo>
                  <a:lnTo>
                    <a:pt x="92" y="18"/>
                  </a:lnTo>
                  <a:lnTo>
                    <a:pt x="76" y="28"/>
                  </a:lnTo>
                  <a:lnTo>
                    <a:pt x="60" y="39"/>
                  </a:lnTo>
                  <a:lnTo>
                    <a:pt x="44" y="51"/>
                  </a:lnTo>
                  <a:lnTo>
                    <a:pt x="30" y="64"/>
                  </a:lnTo>
                  <a:lnTo>
                    <a:pt x="3" y="90"/>
                  </a:lnTo>
                  <a:lnTo>
                    <a:pt x="3" y="90"/>
                  </a:lnTo>
                  <a:lnTo>
                    <a:pt x="1" y="91"/>
                  </a:lnTo>
                  <a:lnTo>
                    <a:pt x="0" y="94"/>
                  </a:lnTo>
                  <a:lnTo>
                    <a:pt x="3" y="98"/>
                  </a:lnTo>
                  <a:lnTo>
                    <a:pt x="7" y="99"/>
                  </a:lnTo>
                  <a:lnTo>
                    <a:pt x="8" y="99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38" y="72"/>
                  </a:lnTo>
                  <a:lnTo>
                    <a:pt x="67" y="48"/>
                  </a:lnTo>
                  <a:lnTo>
                    <a:pt x="82" y="38"/>
                  </a:lnTo>
                  <a:lnTo>
                    <a:pt x="98" y="27"/>
                  </a:lnTo>
                  <a:lnTo>
                    <a:pt x="115" y="18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3" y="9"/>
                  </a:lnTo>
                  <a:lnTo>
                    <a:pt x="135" y="6"/>
                  </a:lnTo>
                  <a:lnTo>
                    <a:pt x="135" y="5"/>
                  </a:lnTo>
                  <a:lnTo>
                    <a:pt x="133" y="2"/>
                  </a:lnTo>
                  <a:lnTo>
                    <a:pt x="131" y="0"/>
                  </a:lnTo>
                  <a:lnTo>
                    <a:pt x="128" y="0"/>
                  </a:ln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0" name="Freeform 262"/>
            <p:cNvSpPr/>
            <p:nvPr/>
          </p:nvSpPr>
          <p:spPr bwMode="auto">
            <a:xfrm>
              <a:off x="4800601" y="1444626"/>
              <a:ext cx="61913" cy="42863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47" y="0"/>
                </a:cxn>
                <a:cxn ang="0">
                  <a:pos x="128" y="9"/>
                </a:cxn>
                <a:cxn ang="0">
                  <a:pos x="108" y="19"/>
                </a:cxn>
                <a:cxn ang="0">
                  <a:pos x="89" y="30"/>
                </a:cxn>
                <a:cxn ang="0">
                  <a:pos x="70" y="41"/>
                </a:cxn>
                <a:cxn ang="0">
                  <a:pos x="52" y="54"/>
                </a:cxn>
                <a:cxn ang="0">
                  <a:pos x="34" y="68"/>
                </a:cxn>
                <a:cxn ang="0">
                  <a:pos x="17" y="82"/>
                </a:cxn>
                <a:cxn ang="0">
                  <a:pos x="1" y="98"/>
                </a:cxn>
                <a:cxn ang="0">
                  <a:pos x="1" y="98"/>
                </a:cxn>
                <a:cxn ang="0">
                  <a:pos x="0" y="99"/>
                </a:cxn>
                <a:cxn ang="0">
                  <a:pos x="0" y="102"/>
                </a:cxn>
                <a:cxn ang="0">
                  <a:pos x="1" y="105"/>
                </a:cxn>
                <a:cxn ang="0">
                  <a:pos x="5" y="107"/>
                </a:cxn>
                <a:cxn ang="0">
                  <a:pos x="7" y="107"/>
                </a:cxn>
                <a:cxn ang="0">
                  <a:pos x="9" y="105"/>
                </a:cxn>
                <a:cxn ang="0">
                  <a:pos x="9" y="105"/>
                </a:cxn>
                <a:cxn ang="0">
                  <a:pos x="24" y="91"/>
                </a:cxn>
                <a:cxn ang="0">
                  <a:pos x="41" y="77"/>
                </a:cxn>
                <a:cxn ang="0">
                  <a:pos x="58" y="64"/>
                </a:cxn>
                <a:cxn ang="0">
                  <a:pos x="77" y="51"/>
                </a:cxn>
                <a:cxn ang="0">
                  <a:pos x="95" y="39"/>
                </a:cxn>
                <a:cxn ang="0">
                  <a:pos x="113" y="28"/>
                </a:cxn>
                <a:cxn ang="0">
                  <a:pos x="133" y="18"/>
                </a:cxn>
                <a:cxn ang="0">
                  <a:pos x="154" y="10"/>
                </a:cxn>
                <a:cxn ang="0">
                  <a:pos x="154" y="10"/>
                </a:cxn>
                <a:cxn ang="0">
                  <a:pos x="155" y="7"/>
                </a:cxn>
                <a:cxn ang="0">
                  <a:pos x="157" y="6"/>
                </a:cxn>
                <a:cxn ang="0">
                  <a:pos x="157" y="5"/>
                </a:cxn>
                <a:cxn ang="0">
                  <a:pos x="155" y="2"/>
                </a:cxn>
                <a:cxn ang="0">
                  <a:pos x="153" y="0"/>
                </a:cxn>
                <a:cxn ang="0">
                  <a:pos x="150" y="0"/>
                </a:cxn>
                <a:cxn ang="0">
                  <a:pos x="147" y="0"/>
                </a:cxn>
                <a:cxn ang="0">
                  <a:pos x="147" y="0"/>
                </a:cxn>
              </a:cxnLst>
              <a:rect l="0" t="0" r="r" b="b"/>
              <a:pathLst>
                <a:path w="157" h="107">
                  <a:moveTo>
                    <a:pt x="147" y="0"/>
                  </a:moveTo>
                  <a:lnTo>
                    <a:pt x="147" y="0"/>
                  </a:lnTo>
                  <a:lnTo>
                    <a:pt x="128" y="9"/>
                  </a:lnTo>
                  <a:lnTo>
                    <a:pt x="108" y="19"/>
                  </a:lnTo>
                  <a:lnTo>
                    <a:pt x="89" y="30"/>
                  </a:lnTo>
                  <a:lnTo>
                    <a:pt x="70" y="41"/>
                  </a:lnTo>
                  <a:lnTo>
                    <a:pt x="52" y="54"/>
                  </a:lnTo>
                  <a:lnTo>
                    <a:pt x="34" y="68"/>
                  </a:lnTo>
                  <a:lnTo>
                    <a:pt x="17" y="82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5" y="107"/>
                  </a:lnTo>
                  <a:lnTo>
                    <a:pt x="7" y="107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24" y="91"/>
                  </a:lnTo>
                  <a:lnTo>
                    <a:pt x="41" y="77"/>
                  </a:lnTo>
                  <a:lnTo>
                    <a:pt x="58" y="64"/>
                  </a:lnTo>
                  <a:lnTo>
                    <a:pt x="77" y="51"/>
                  </a:lnTo>
                  <a:lnTo>
                    <a:pt x="95" y="39"/>
                  </a:lnTo>
                  <a:lnTo>
                    <a:pt x="113" y="28"/>
                  </a:lnTo>
                  <a:lnTo>
                    <a:pt x="133" y="18"/>
                  </a:lnTo>
                  <a:lnTo>
                    <a:pt x="154" y="10"/>
                  </a:lnTo>
                  <a:lnTo>
                    <a:pt x="154" y="10"/>
                  </a:lnTo>
                  <a:lnTo>
                    <a:pt x="155" y="7"/>
                  </a:lnTo>
                  <a:lnTo>
                    <a:pt x="157" y="6"/>
                  </a:lnTo>
                  <a:lnTo>
                    <a:pt x="157" y="5"/>
                  </a:lnTo>
                  <a:lnTo>
                    <a:pt x="155" y="2"/>
                  </a:lnTo>
                  <a:lnTo>
                    <a:pt x="153" y="0"/>
                  </a:lnTo>
                  <a:lnTo>
                    <a:pt x="150" y="0"/>
                  </a:lnTo>
                  <a:lnTo>
                    <a:pt x="147" y="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1" name="Freeform 263"/>
            <p:cNvSpPr/>
            <p:nvPr/>
          </p:nvSpPr>
          <p:spPr bwMode="auto">
            <a:xfrm>
              <a:off x="4799014" y="1479551"/>
              <a:ext cx="74613" cy="55563"/>
            </a:xfrm>
            <a:custGeom>
              <a:avLst/>
              <a:gdLst/>
              <a:ahLst/>
              <a:cxnLst>
                <a:cxn ang="0">
                  <a:pos x="179" y="1"/>
                </a:cxn>
                <a:cxn ang="0">
                  <a:pos x="179" y="1"/>
                </a:cxn>
                <a:cxn ang="0">
                  <a:pos x="82" y="60"/>
                </a:cxn>
                <a:cxn ang="0">
                  <a:pos x="82" y="60"/>
                </a:cxn>
                <a:cxn ang="0">
                  <a:pos x="59" y="76"/>
                </a:cxn>
                <a:cxn ang="0">
                  <a:pos x="39" y="93"/>
                </a:cxn>
                <a:cxn ang="0">
                  <a:pos x="20" y="110"/>
                </a:cxn>
                <a:cxn ang="0">
                  <a:pos x="1" y="131"/>
                </a:cxn>
                <a:cxn ang="0">
                  <a:pos x="1" y="131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8"/>
                </a:cxn>
                <a:cxn ang="0">
                  <a:pos x="3" y="140"/>
                </a:cxn>
                <a:cxn ang="0">
                  <a:pos x="5" y="140"/>
                </a:cxn>
                <a:cxn ang="0">
                  <a:pos x="6" y="140"/>
                </a:cxn>
                <a:cxn ang="0">
                  <a:pos x="9" y="138"/>
                </a:cxn>
                <a:cxn ang="0">
                  <a:pos x="9" y="138"/>
                </a:cxn>
                <a:cxn ang="0">
                  <a:pos x="22" y="123"/>
                </a:cxn>
                <a:cxn ang="0">
                  <a:pos x="35" y="108"/>
                </a:cxn>
                <a:cxn ang="0">
                  <a:pos x="35" y="108"/>
                </a:cxn>
                <a:cxn ang="0">
                  <a:pos x="47" y="97"/>
                </a:cxn>
                <a:cxn ang="0">
                  <a:pos x="60" y="87"/>
                </a:cxn>
                <a:cxn ang="0">
                  <a:pos x="88" y="70"/>
                </a:cxn>
                <a:cxn ang="0">
                  <a:pos x="88" y="70"/>
                </a:cxn>
                <a:cxn ang="0">
                  <a:pos x="136" y="40"/>
                </a:cxn>
                <a:cxn ang="0">
                  <a:pos x="184" y="10"/>
                </a:cxn>
                <a:cxn ang="0">
                  <a:pos x="184" y="10"/>
                </a:cxn>
                <a:cxn ang="0">
                  <a:pos x="187" y="9"/>
                </a:cxn>
                <a:cxn ang="0">
                  <a:pos x="187" y="6"/>
                </a:cxn>
                <a:cxn ang="0">
                  <a:pos x="187" y="2"/>
                </a:cxn>
                <a:cxn ang="0">
                  <a:pos x="183" y="0"/>
                </a:cxn>
                <a:cxn ang="0">
                  <a:pos x="182" y="0"/>
                </a:cxn>
                <a:cxn ang="0">
                  <a:pos x="179" y="1"/>
                </a:cxn>
                <a:cxn ang="0">
                  <a:pos x="179" y="1"/>
                </a:cxn>
              </a:cxnLst>
              <a:rect l="0" t="0" r="r" b="b"/>
              <a:pathLst>
                <a:path w="187" h="140">
                  <a:moveTo>
                    <a:pt x="179" y="1"/>
                  </a:moveTo>
                  <a:lnTo>
                    <a:pt x="179" y="1"/>
                  </a:lnTo>
                  <a:lnTo>
                    <a:pt x="82" y="60"/>
                  </a:lnTo>
                  <a:lnTo>
                    <a:pt x="82" y="60"/>
                  </a:lnTo>
                  <a:lnTo>
                    <a:pt x="59" y="76"/>
                  </a:lnTo>
                  <a:lnTo>
                    <a:pt x="39" y="93"/>
                  </a:lnTo>
                  <a:lnTo>
                    <a:pt x="20" y="110"/>
                  </a:lnTo>
                  <a:lnTo>
                    <a:pt x="1" y="131"/>
                  </a:lnTo>
                  <a:lnTo>
                    <a:pt x="1" y="131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8"/>
                  </a:lnTo>
                  <a:lnTo>
                    <a:pt x="3" y="140"/>
                  </a:lnTo>
                  <a:lnTo>
                    <a:pt x="5" y="140"/>
                  </a:lnTo>
                  <a:lnTo>
                    <a:pt x="6" y="140"/>
                  </a:lnTo>
                  <a:lnTo>
                    <a:pt x="9" y="138"/>
                  </a:lnTo>
                  <a:lnTo>
                    <a:pt x="9" y="138"/>
                  </a:lnTo>
                  <a:lnTo>
                    <a:pt x="22" y="123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47" y="97"/>
                  </a:lnTo>
                  <a:lnTo>
                    <a:pt x="60" y="87"/>
                  </a:lnTo>
                  <a:lnTo>
                    <a:pt x="88" y="70"/>
                  </a:lnTo>
                  <a:lnTo>
                    <a:pt x="88" y="70"/>
                  </a:lnTo>
                  <a:lnTo>
                    <a:pt x="136" y="40"/>
                  </a:lnTo>
                  <a:lnTo>
                    <a:pt x="184" y="10"/>
                  </a:lnTo>
                  <a:lnTo>
                    <a:pt x="184" y="10"/>
                  </a:lnTo>
                  <a:lnTo>
                    <a:pt x="187" y="9"/>
                  </a:lnTo>
                  <a:lnTo>
                    <a:pt x="187" y="6"/>
                  </a:lnTo>
                  <a:lnTo>
                    <a:pt x="187" y="2"/>
                  </a:lnTo>
                  <a:lnTo>
                    <a:pt x="183" y="0"/>
                  </a:lnTo>
                  <a:lnTo>
                    <a:pt x="182" y="0"/>
                  </a:lnTo>
                  <a:lnTo>
                    <a:pt x="179" y="1"/>
                  </a:lnTo>
                  <a:lnTo>
                    <a:pt x="17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2" name="Freeform 264"/>
            <p:cNvSpPr/>
            <p:nvPr/>
          </p:nvSpPr>
          <p:spPr bwMode="auto">
            <a:xfrm>
              <a:off x="4789489" y="1530351"/>
              <a:ext cx="57150" cy="46038"/>
            </a:xfrm>
            <a:custGeom>
              <a:avLst/>
              <a:gdLst/>
              <a:ahLst/>
              <a:cxnLst>
                <a:cxn ang="0">
                  <a:pos x="137" y="2"/>
                </a:cxn>
                <a:cxn ang="0">
                  <a:pos x="137" y="2"/>
                </a:cxn>
                <a:cxn ang="0">
                  <a:pos x="115" y="16"/>
                </a:cxn>
                <a:cxn ang="0">
                  <a:pos x="93" y="29"/>
                </a:cxn>
                <a:cxn ang="0">
                  <a:pos x="70" y="42"/>
                </a:cxn>
                <a:cxn ang="0">
                  <a:pos x="48" y="57"/>
                </a:cxn>
                <a:cxn ang="0">
                  <a:pos x="48" y="57"/>
                </a:cxn>
                <a:cxn ang="0">
                  <a:pos x="34" y="68"/>
                </a:cxn>
                <a:cxn ang="0">
                  <a:pos x="19" y="80"/>
                </a:cxn>
                <a:cxn ang="0">
                  <a:pos x="13" y="87"/>
                </a:cxn>
                <a:cxn ang="0">
                  <a:pos x="8" y="93"/>
                </a:cxn>
                <a:cxn ang="0">
                  <a:pos x="2" y="101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3"/>
                </a:cxn>
                <a:cxn ang="0">
                  <a:pos x="1" y="115"/>
                </a:cxn>
                <a:cxn ang="0">
                  <a:pos x="4" y="117"/>
                </a:cxn>
                <a:cxn ang="0">
                  <a:pos x="8" y="117"/>
                </a:cxn>
                <a:cxn ang="0">
                  <a:pos x="10" y="115"/>
                </a:cxn>
                <a:cxn ang="0">
                  <a:pos x="10" y="113"/>
                </a:cxn>
                <a:cxn ang="0">
                  <a:pos x="10" y="113"/>
                </a:cxn>
                <a:cxn ang="0">
                  <a:pos x="14" y="104"/>
                </a:cxn>
                <a:cxn ang="0">
                  <a:pos x="21" y="96"/>
                </a:cxn>
                <a:cxn ang="0">
                  <a:pos x="27" y="87"/>
                </a:cxn>
                <a:cxn ang="0">
                  <a:pos x="35" y="80"/>
                </a:cxn>
                <a:cxn ang="0">
                  <a:pos x="53" y="66"/>
                </a:cxn>
                <a:cxn ang="0">
                  <a:pos x="70" y="54"/>
                </a:cxn>
                <a:cxn ang="0">
                  <a:pos x="70" y="54"/>
                </a:cxn>
                <a:cxn ang="0">
                  <a:pos x="89" y="43"/>
                </a:cxn>
                <a:cxn ang="0">
                  <a:pos x="107" y="33"/>
                </a:cxn>
                <a:cxn ang="0">
                  <a:pos x="125" y="23"/>
                </a:cxn>
                <a:cxn ang="0">
                  <a:pos x="142" y="11"/>
                </a:cxn>
                <a:cxn ang="0">
                  <a:pos x="142" y="11"/>
                </a:cxn>
                <a:cxn ang="0">
                  <a:pos x="144" y="9"/>
                </a:cxn>
                <a:cxn ang="0">
                  <a:pos x="145" y="7"/>
                </a:cxn>
                <a:cxn ang="0">
                  <a:pos x="144" y="3"/>
                </a:cxn>
                <a:cxn ang="0">
                  <a:pos x="142" y="2"/>
                </a:cxn>
                <a:cxn ang="0">
                  <a:pos x="141" y="0"/>
                </a:cxn>
                <a:cxn ang="0">
                  <a:pos x="138" y="0"/>
                </a:cxn>
                <a:cxn ang="0">
                  <a:pos x="137" y="2"/>
                </a:cxn>
                <a:cxn ang="0">
                  <a:pos x="137" y="2"/>
                </a:cxn>
              </a:cxnLst>
              <a:rect l="0" t="0" r="r" b="b"/>
              <a:pathLst>
                <a:path w="145" h="117">
                  <a:moveTo>
                    <a:pt x="137" y="2"/>
                  </a:moveTo>
                  <a:lnTo>
                    <a:pt x="137" y="2"/>
                  </a:lnTo>
                  <a:lnTo>
                    <a:pt x="115" y="16"/>
                  </a:lnTo>
                  <a:lnTo>
                    <a:pt x="93" y="29"/>
                  </a:lnTo>
                  <a:lnTo>
                    <a:pt x="70" y="42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34" y="68"/>
                  </a:lnTo>
                  <a:lnTo>
                    <a:pt x="19" y="80"/>
                  </a:lnTo>
                  <a:lnTo>
                    <a:pt x="13" y="87"/>
                  </a:lnTo>
                  <a:lnTo>
                    <a:pt x="8" y="93"/>
                  </a:lnTo>
                  <a:lnTo>
                    <a:pt x="2" y="101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3"/>
                  </a:lnTo>
                  <a:lnTo>
                    <a:pt x="1" y="115"/>
                  </a:lnTo>
                  <a:lnTo>
                    <a:pt x="4" y="117"/>
                  </a:lnTo>
                  <a:lnTo>
                    <a:pt x="8" y="117"/>
                  </a:lnTo>
                  <a:lnTo>
                    <a:pt x="10" y="115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4" y="104"/>
                  </a:lnTo>
                  <a:lnTo>
                    <a:pt x="21" y="96"/>
                  </a:lnTo>
                  <a:lnTo>
                    <a:pt x="27" y="87"/>
                  </a:lnTo>
                  <a:lnTo>
                    <a:pt x="35" y="80"/>
                  </a:lnTo>
                  <a:lnTo>
                    <a:pt x="53" y="66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89" y="43"/>
                  </a:lnTo>
                  <a:lnTo>
                    <a:pt x="107" y="33"/>
                  </a:lnTo>
                  <a:lnTo>
                    <a:pt x="125" y="23"/>
                  </a:lnTo>
                  <a:lnTo>
                    <a:pt x="142" y="11"/>
                  </a:lnTo>
                  <a:lnTo>
                    <a:pt x="142" y="11"/>
                  </a:lnTo>
                  <a:lnTo>
                    <a:pt x="144" y="9"/>
                  </a:lnTo>
                  <a:lnTo>
                    <a:pt x="145" y="7"/>
                  </a:lnTo>
                  <a:lnTo>
                    <a:pt x="144" y="3"/>
                  </a:lnTo>
                  <a:lnTo>
                    <a:pt x="142" y="2"/>
                  </a:lnTo>
                  <a:lnTo>
                    <a:pt x="141" y="0"/>
                  </a:lnTo>
                  <a:lnTo>
                    <a:pt x="138" y="0"/>
                  </a:lnTo>
                  <a:lnTo>
                    <a:pt x="137" y="2"/>
                  </a:lnTo>
                  <a:lnTo>
                    <a:pt x="13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3" name="Freeform 265"/>
            <p:cNvSpPr/>
            <p:nvPr/>
          </p:nvSpPr>
          <p:spPr bwMode="auto">
            <a:xfrm>
              <a:off x="4697414" y="1552576"/>
              <a:ext cx="163513" cy="125413"/>
            </a:xfrm>
            <a:custGeom>
              <a:avLst/>
              <a:gdLst/>
              <a:ahLst/>
              <a:cxnLst>
                <a:cxn ang="0">
                  <a:pos x="406" y="0"/>
                </a:cxn>
                <a:cxn ang="0">
                  <a:pos x="406" y="0"/>
                </a:cxn>
                <a:cxn ang="0">
                  <a:pos x="393" y="8"/>
                </a:cxn>
                <a:cxn ang="0">
                  <a:pos x="381" y="17"/>
                </a:cxn>
                <a:cxn ang="0">
                  <a:pos x="356" y="36"/>
                </a:cxn>
                <a:cxn ang="0">
                  <a:pos x="312" y="78"/>
                </a:cxn>
                <a:cxn ang="0">
                  <a:pos x="312" y="78"/>
                </a:cxn>
                <a:cxn ang="0">
                  <a:pos x="285" y="101"/>
                </a:cxn>
                <a:cxn ang="0">
                  <a:pos x="259" y="121"/>
                </a:cxn>
                <a:cxn ang="0">
                  <a:pos x="206" y="162"/>
                </a:cxn>
                <a:cxn ang="0">
                  <a:pos x="206" y="162"/>
                </a:cxn>
                <a:cxn ang="0">
                  <a:pos x="178" y="183"/>
                </a:cxn>
                <a:cxn ang="0">
                  <a:pos x="149" y="203"/>
                </a:cxn>
                <a:cxn ang="0">
                  <a:pos x="119" y="221"/>
                </a:cxn>
                <a:cxn ang="0">
                  <a:pos x="89" y="238"/>
                </a:cxn>
                <a:cxn ang="0">
                  <a:pos x="89" y="238"/>
                </a:cxn>
                <a:cxn ang="0">
                  <a:pos x="66" y="252"/>
                </a:cxn>
                <a:cxn ang="0">
                  <a:pos x="41" y="268"/>
                </a:cxn>
                <a:cxn ang="0">
                  <a:pos x="29" y="277"/>
                </a:cxn>
                <a:cxn ang="0">
                  <a:pos x="17" y="286"/>
                </a:cxn>
                <a:cxn ang="0">
                  <a:pos x="8" y="297"/>
                </a:cxn>
                <a:cxn ang="0">
                  <a:pos x="2" y="308"/>
                </a:cxn>
                <a:cxn ang="0">
                  <a:pos x="2" y="308"/>
                </a:cxn>
                <a:cxn ang="0">
                  <a:pos x="0" y="310"/>
                </a:cxn>
                <a:cxn ang="0">
                  <a:pos x="0" y="312"/>
                </a:cxn>
                <a:cxn ang="0">
                  <a:pos x="3" y="315"/>
                </a:cxn>
                <a:cxn ang="0">
                  <a:pos x="8" y="316"/>
                </a:cxn>
                <a:cxn ang="0">
                  <a:pos x="9" y="315"/>
                </a:cxn>
                <a:cxn ang="0">
                  <a:pos x="11" y="314"/>
                </a:cxn>
                <a:cxn ang="0">
                  <a:pos x="11" y="314"/>
                </a:cxn>
                <a:cxn ang="0">
                  <a:pos x="20" y="302"/>
                </a:cxn>
                <a:cxn ang="0">
                  <a:pos x="30" y="290"/>
                </a:cxn>
                <a:cxn ang="0">
                  <a:pos x="43" y="280"/>
                </a:cxn>
                <a:cxn ang="0">
                  <a:pos x="56" y="271"/>
                </a:cxn>
                <a:cxn ang="0">
                  <a:pos x="85" y="254"/>
                </a:cxn>
                <a:cxn ang="0">
                  <a:pos x="113" y="239"/>
                </a:cxn>
                <a:cxn ang="0">
                  <a:pos x="113" y="239"/>
                </a:cxn>
                <a:cxn ang="0">
                  <a:pos x="136" y="225"/>
                </a:cxn>
                <a:cxn ang="0">
                  <a:pos x="160" y="209"/>
                </a:cxn>
                <a:cxn ang="0">
                  <a:pos x="183" y="193"/>
                </a:cxn>
                <a:cxn ang="0">
                  <a:pos x="206" y="176"/>
                </a:cxn>
                <a:cxn ang="0">
                  <a:pos x="206" y="176"/>
                </a:cxn>
                <a:cxn ang="0">
                  <a:pos x="255" y="138"/>
                </a:cxn>
                <a:cxn ang="0">
                  <a:pos x="304" y="101"/>
                </a:cxn>
                <a:cxn ang="0">
                  <a:pos x="304" y="101"/>
                </a:cxn>
                <a:cxn ang="0">
                  <a:pos x="352" y="57"/>
                </a:cxn>
                <a:cxn ang="0">
                  <a:pos x="352" y="57"/>
                </a:cxn>
                <a:cxn ang="0">
                  <a:pos x="381" y="33"/>
                </a:cxn>
                <a:cxn ang="0">
                  <a:pos x="395" y="21"/>
                </a:cxn>
                <a:cxn ang="0">
                  <a:pos x="411" y="10"/>
                </a:cxn>
                <a:cxn ang="0">
                  <a:pos x="411" y="10"/>
                </a:cxn>
                <a:cxn ang="0">
                  <a:pos x="414" y="9"/>
                </a:cxn>
                <a:cxn ang="0">
                  <a:pos x="414" y="6"/>
                </a:cxn>
                <a:cxn ang="0">
                  <a:pos x="414" y="2"/>
                </a:cxn>
                <a:cxn ang="0">
                  <a:pos x="410" y="0"/>
                </a:cxn>
                <a:cxn ang="0">
                  <a:pos x="408" y="0"/>
                </a:cxn>
                <a:cxn ang="0">
                  <a:pos x="406" y="0"/>
                </a:cxn>
                <a:cxn ang="0">
                  <a:pos x="406" y="0"/>
                </a:cxn>
              </a:cxnLst>
              <a:rect l="0" t="0" r="r" b="b"/>
              <a:pathLst>
                <a:path w="414" h="316">
                  <a:moveTo>
                    <a:pt x="406" y="0"/>
                  </a:moveTo>
                  <a:lnTo>
                    <a:pt x="406" y="0"/>
                  </a:lnTo>
                  <a:lnTo>
                    <a:pt x="393" y="8"/>
                  </a:lnTo>
                  <a:lnTo>
                    <a:pt x="381" y="17"/>
                  </a:lnTo>
                  <a:lnTo>
                    <a:pt x="356" y="36"/>
                  </a:lnTo>
                  <a:lnTo>
                    <a:pt x="312" y="78"/>
                  </a:lnTo>
                  <a:lnTo>
                    <a:pt x="312" y="78"/>
                  </a:lnTo>
                  <a:lnTo>
                    <a:pt x="285" y="101"/>
                  </a:lnTo>
                  <a:lnTo>
                    <a:pt x="259" y="121"/>
                  </a:lnTo>
                  <a:lnTo>
                    <a:pt x="206" y="162"/>
                  </a:lnTo>
                  <a:lnTo>
                    <a:pt x="206" y="162"/>
                  </a:lnTo>
                  <a:lnTo>
                    <a:pt x="178" y="183"/>
                  </a:lnTo>
                  <a:lnTo>
                    <a:pt x="149" y="203"/>
                  </a:lnTo>
                  <a:lnTo>
                    <a:pt x="119" y="221"/>
                  </a:lnTo>
                  <a:lnTo>
                    <a:pt x="89" y="238"/>
                  </a:lnTo>
                  <a:lnTo>
                    <a:pt x="89" y="238"/>
                  </a:lnTo>
                  <a:lnTo>
                    <a:pt x="66" y="252"/>
                  </a:lnTo>
                  <a:lnTo>
                    <a:pt x="41" y="268"/>
                  </a:lnTo>
                  <a:lnTo>
                    <a:pt x="29" y="277"/>
                  </a:lnTo>
                  <a:lnTo>
                    <a:pt x="17" y="286"/>
                  </a:lnTo>
                  <a:lnTo>
                    <a:pt x="8" y="297"/>
                  </a:lnTo>
                  <a:lnTo>
                    <a:pt x="2" y="308"/>
                  </a:lnTo>
                  <a:lnTo>
                    <a:pt x="2" y="308"/>
                  </a:lnTo>
                  <a:lnTo>
                    <a:pt x="0" y="310"/>
                  </a:lnTo>
                  <a:lnTo>
                    <a:pt x="0" y="312"/>
                  </a:lnTo>
                  <a:lnTo>
                    <a:pt x="3" y="315"/>
                  </a:lnTo>
                  <a:lnTo>
                    <a:pt x="8" y="316"/>
                  </a:lnTo>
                  <a:lnTo>
                    <a:pt x="9" y="315"/>
                  </a:lnTo>
                  <a:lnTo>
                    <a:pt x="11" y="314"/>
                  </a:lnTo>
                  <a:lnTo>
                    <a:pt x="11" y="314"/>
                  </a:lnTo>
                  <a:lnTo>
                    <a:pt x="20" y="302"/>
                  </a:lnTo>
                  <a:lnTo>
                    <a:pt x="30" y="290"/>
                  </a:lnTo>
                  <a:lnTo>
                    <a:pt x="43" y="280"/>
                  </a:lnTo>
                  <a:lnTo>
                    <a:pt x="56" y="271"/>
                  </a:lnTo>
                  <a:lnTo>
                    <a:pt x="85" y="254"/>
                  </a:lnTo>
                  <a:lnTo>
                    <a:pt x="113" y="239"/>
                  </a:lnTo>
                  <a:lnTo>
                    <a:pt x="113" y="239"/>
                  </a:lnTo>
                  <a:lnTo>
                    <a:pt x="136" y="225"/>
                  </a:lnTo>
                  <a:lnTo>
                    <a:pt x="160" y="209"/>
                  </a:lnTo>
                  <a:lnTo>
                    <a:pt x="183" y="193"/>
                  </a:lnTo>
                  <a:lnTo>
                    <a:pt x="206" y="176"/>
                  </a:lnTo>
                  <a:lnTo>
                    <a:pt x="206" y="176"/>
                  </a:lnTo>
                  <a:lnTo>
                    <a:pt x="255" y="138"/>
                  </a:lnTo>
                  <a:lnTo>
                    <a:pt x="304" y="101"/>
                  </a:lnTo>
                  <a:lnTo>
                    <a:pt x="304" y="101"/>
                  </a:lnTo>
                  <a:lnTo>
                    <a:pt x="352" y="57"/>
                  </a:lnTo>
                  <a:lnTo>
                    <a:pt x="352" y="57"/>
                  </a:lnTo>
                  <a:lnTo>
                    <a:pt x="381" y="33"/>
                  </a:lnTo>
                  <a:lnTo>
                    <a:pt x="395" y="21"/>
                  </a:lnTo>
                  <a:lnTo>
                    <a:pt x="411" y="10"/>
                  </a:lnTo>
                  <a:lnTo>
                    <a:pt x="411" y="10"/>
                  </a:lnTo>
                  <a:lnTo>
                    <a:pt x="414" y="9"/>
                  </a:lnTo>
                  <a:lnTo>
                    <a:pt x="414" y="6"/>
                  </a:lnTo>
                  <a:lnTo>
                    <a:pt x="414" y="2"/>
                  </a:lnTo>
                  <a:lnTo>
                    <a:pt x="410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4" name="Freeform 266"/>
            <p:cNvSpPr/>
            <p:nvPr/>
          </p:nvSpPr>
          <p:spPr bwMode="auto">
            <a:xfrm>
              <a:off x="4745039" y="1595438"/>
              <a:ext cx="112713" cy="84138"/>
            </a:xfrm>
            <a:custGeom>
              <a:avLst/>
              <a:gdLst/>
              <a:ahLst/>
              <a:cxnLst>
                <a:cxn ang="0">
                  <a:pos x="272" y="2"/>
                </a:cxn>
                <a:cxn ang="0">
                  <a:pos x="272" y="2"/>
                </a:cxn>
                <a:cxn ang="0">
                  <a:pos x="257" y="17"/>
                </a:cxn>
                <a:cxn ang="0">
                  <a:pos x="242" y="33"/>
                </a:cxn>
                <a:cxn ang="0">
                  <a:pos x="226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134" y="105"/>
                </a:cxn>
                <a:cxn ang="0">
                  <a:pos x="134" y="105"/>
                </a:cxn>
                <a:cxn ang="0">
                  <a:pos x="96" y="129"/>
                </a:cxn>
                <a:cxn ang="0">
                  <a:pos x="77" y="142"/>
                </a:cxn>
                <a:cxn ang="0">
                  <a:pos x="58" y="155"/>
                </a:cxn>
                <a:cxn ang="0">
                  <a:pos x="58" y="155"/>
                </a:cxn>
                <a:cxn ang="0">
                  <a:pos x="47" y="164"/>
                </a:cxn>
                <a:cxn ang="0">
                  <a:pos x="35" y="174"/>
                </a:cxn>
                <a:cxn ang="0">
                  <a:pos x="22" y="185"/>
                </a:cxn>
                <a:cxn ang="0">
                  <a:pos x="10" y="195"/>
                </a:cxn>
                <a:cxn ang="0">
                  <a:pos x="10" y="195"/>
                </a:cxn>
                <a:cxn ang="0">
                  <a:pos x="7" y="194"/>
                </a:cxn>
                <a:cxn ang="0">
                  <a:pos x="4" y="195"/>
                </a:cxn>
                <a:cxn ang="0">
                  <a:pos x="4" y="195"/>
                </a:cxn>
                <a:cxn ang="0">
                  <a:pos x="1" y="200"/>
                </a:cxn>
                <a:cxn ang="0">
                  <a:pos x="0" y="206"/>
                </a:cxn>
                <a:cxn ang="0">
                  <a:pos x="0" y="206"/>
                </a:cxn>
                <a:cxn ang="0">
                  <a:pos x="0" y="208"/>
                </a:cxn>
                <a:cxn ang="0">
                  <a:pos x="2" y="211"/>
                </a:cxn>
                <a:cxn ang="0">
                  <a:pos x="5" y="211"/>
                </a:cxn>
                <a:cxn ang="0">
                  <a:pos x="7" y="211"/>
                </a:cxn>
                <a:cxn ang="0">
                  <a:pos x="7" y="211"/>
                </a:cxn>
                <a:cxn ang="0">
                  <a:pos x="21" y="202"/>
                </a:cxn>
                <a:cxn ang="0">
                  <a:pos x="34" y="191"/>
                </a:cxn>
                <a:cxn ang="0">
                  <a:pos x="57" y="169"/>
                </a:cxn>
                <a:cxn ang="0">
                  <a:pos x="57" y="169"/>
                </a:cxn>
                <a:cxn ang="0">
                  <a:pos x="79" y="153"/>
                </a:cxn>
                <a:cxn ang="0">
                  <a:pos x="102" y="139"/>
                </a:cxn>
                <a:cxn ang="0">
                  <a:pos x="149" y="110"/>
                </a:cxn>
                <a:cxn ang="0">
                  <a:pos x="149" y="110"/>
                </a:cxn>
                <a:cxn ang="0">
                  <a:pos x="221" y="64"/>
                </a:cxn>
                <a:cxn ang="0">
                  <a:pos x="221" y="64"/>
                </a:cxn>
                <a:cxn ang="0">
                  <a:pos x="238" y="53"/>
                </a:cxn>
                <a:cxn ang="0">
                  <a:pos x="252" y="40"/>
                </a:cxn>
                <a:cxn ang="0">
                  <a:pos x="281" y="10"/>
                </a:cxn>
                <a:cxn ang="0">
                  <a:pos x="281" y="10"/>
                </a:cxn>
                <a:cxn ang="0">
                  <a:pos x="282" y="8"/>
                </a:cxn>
                <a:cxn ang="0">
                  <a:pos x="282" y="6"/>
                </a:cxn>
                <a:cxn ang="0">
                  <a:pos x="280" y="2"/>
                </a:cxn>
                <a:cxn ang="0">
                  <a:pos x="276" y="0"/>
                </a:cxn>
                <a:cxn ang="0">
                  <a:pos x="274" y="0"/>
                </a:cxn>
                <a:cxn ang="0">
                  <a:pos x="272" y="2"/>
                </a:cxn>
                <a:cxn ang="0">
                  <a:pos x="272" y="2"/>
                </a:cxn>
              </a:cxnLst>
              <a:rect l="0" t="0" r="r" b="b"/>
              <a:pathLst>
                <a:path w="282" h="211">
                  <a:moveTo>
                    <a:pt x="272" y="2"/>
                  </a:moveTo>
                  <a:lnTo>
                    <a:pt x="272" y="2"/>
                  </a:lnTo>
                  <a:lnTo>
                    <a:pt x="257" y="17"/>
                  </a:lnTo>
                  <a:lnTo>
                    <a:pt x="242" y="33"/>
                  </a:lnTo>
                  <a:lnTo>
                    <a:pt x="226" y="46"/>
                  </a:lnTo>
                  <a:lnTo>
                    <a:pt x="208" y="59"/>
                  </a:lnTo>
                  <a:lnTo>
                    <a:pt x="208" y="59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96" y="129"/>
                  </a:lnTo>
                  <a:lnTo>
                    <a:pt x="77" y="142"/>
                  </a:lnTo>
                  <a:lnTo>
                    <a:pt x="58" y="155"/>
                  </a:lnTo>
                  <a:lnTo>
                    <a:pt x="58" y="155"/>
                  </a:lnTo>
                  <a:lnTo>
                    <a:pt x="47" y="164"/>
                  </a:lnTo>
                  <a:lnTo>
                    <a:pt x="35" y="174"/>
                  </a:lnTo>
                  <a:lnTo>
                    <a:pt x="22" y="185"/>
                  </a:lnTo>
                  <a:lnTo>
                    <a:pt x="10" y="195"/>
                  </a:lnTo>
                  <a:lnTo>
                    <a:pt x="10" y="195"/>
                  </a:lnTo>
                  <a:lnTo>
                    <a:pt x="7" y="194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1" y="200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2" y="211"/>
                  </a:lnTo>
                  <a:lnTo>
                    <a:pt x="5" y="211"/>
                  </a:lnTo>
                  <a:lnTo>
                    <a:pt x="7" y="211"/>
                  </a:lnTo>
                  <a:lnTo>
                    <a:pt x="7" y="211"/>
                  </a:lnTo>
                  <a:lnTo>
                    <a:pt x="21" y="202"/>
                  </a:lnTo>
                  <a:lnTo>
                    <a:pt x="34" y="191"/>
                  </a:lnTo>
                  <a:lnTo>
                    <a:pt x="57" y="169"/>
                  </a:lnTo>
                  <a:lnTo>
                    <a:pt x="57" y="169"/>
                  </a:lnTo>
                  <a:lnTo>
                    <a:pt x="79" y="153"/>
                  </a:lnTo>
                  <a:lnTo>
                    <a:pt x="102" y="139"/>
                  </a:lnTo>
                  <a:lnTo>
                    <a:pt x="149" y="110"/>
                  </a:lnTo>
                  <a:lnTo>
                    <a:pt x="149" y="110"/>
                  </a:lnTo>
                  <a:lnTo>
                    <a:pt x="221" y="64"/>
                  </a:lnTo>
                  <a:lnTo>
                    <a:pt x="221" y="64"/>
                  </a:lnTo>
                  <a:lnTo>
                    <a:pt x="238" y="53"/>
                  </a:lnTo>
                  <a:lnTo>
                    <a:pt x="252" y="40"/>
                  </a:lnTo>
                  <a:lnTo>
                    <a:pt x="281" y="10"/>
                  </a:lnTo>
                  <a:lnTo>
                    <a:pt x="281" y="10"/>
                  </a:lnTo>
                  <a:lnTo>
                    <a:pt x="282" y="8"/>
                  </a:lnTo>
                  <a:lnTo>
                    <a:pt x="282" y="6"/>
                  </a:lnTo>
                  <a:lnTo>
                    <a:pt x="280" y="2"/>
                  </a:lnTo>
                  <a:lnTo>
                    <a:pt x="276" y="0"/>
                  </a:lnTo>
                  <a:lnTo>
                    <a:pt x="274" y="0"/>
                  </a:lnTo>
                  <a:lnTo>
                    <a:pt x="272" y="2"/>
                  </a:lnTo>
                  <a:lnTo>
                    <a:pt x="27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5" name="Freeform 267"/>
            <p:cNvSpPr/>
            <p:nvPr/>
          </p:nvSpPr>
          <p:spPr bwMode="auto">
            <a:xfrm>
              <a:off x="4625976" y="1595438"/>
              <a:ext cx="120650" cy="82550"/>
            </a:xfrm>
            <a:custGeom>
              <a:avLst/>
              <a:gdLst/>
              <a:ahLst/>
              <a:cxnLst>
                <a:cxn ang="0">
                  <a:pos x="293" y="0"/>
                </a:cxn>
                <a:cxn ang="0">
                  <a:pos x="293" y="0"/>
                </a:cxn>
                <a:cxn ang="0">
                  <a:pos x="218" y="49"/>
                </a:cxn>
                <a:cxn ang="0">
                  <a:pos x="143" y="98"/>
                </a:cxn>
                <a:cxn ang="0">
                  <a:pos x="143" y="98"/>
                </a:cxn>
                <a:cxn ang="0">
                  <a:pos x="107" y="123"/>
                </a:cxn>
                <a:cxn ang="0">
                  <a:pos x="73" y="148"/>
                </a:cxn>
                <a:cxn ang="0">
                  <a:pos x="39" y="173"/>
                </a:cxn>
                <a:cxn ang="0">
                  <a:pos x="21" y="185"/>
                </a:cxn>
                <a:cxn ang="0">
                  <a:pos x="3" y="195"/>
                </a:cxn>
                <a:cxn ang="0">
                  <a:pos x="3" y="195"/>
                </a:cxn>
                <a:cxn ang="0">
                  <a:pos x="0" y="197"/>
                </a:cxn>
                <a:cxn ang="0">
                  <a:pos x="0" y="198"/>
                </a:cxn>
                <a:cxn ang="0">
                  <a:pos x="0" y="203"/>
                </a:cxn>
                <a:cxn ang="0">
                  <a:pos x="4" y="206"/>
                </a:cxn>
                <a:cxn ang="0">
                  <a:pos x="5" y="206"/>
                </a:cxn>
                <a:cxn ang="0">
                  <a:pos x="8" y="204"/>
                </a:cxn>
                <a:cxn ang="0">
                  <a:pos x="8" y="204"/>
                </a:cxn>
                <a:cxn ang="0">
                  <a:pos x="26" y="194"/>
                </a:cxn>
                <a:cxn ang="0">
                  <a:pos x="45" y="183"/>
                </a:cxn>
                <a:cxn ang="0">
                  <a:pos x="80" y="159"/>
                </a:cxn>
                <a:cxn ang="0">
                  <a:pos x="114" y="132"/>
                </a:cxn>
                <a:cxn ang="0">
                  <a:pos x="148" y="108"/>
                </a:cxn>
                <a:cxn ang="0">
                  <a:pos x="148" y="108"/>
                </a:cxn>
                <a:cxn ang="0">
                  <a:pos x="224" y="59"/>
                </a:cxn>
                <a:cxn ang="0">
                  <a:pos x="300" y="11"/>
                </a:cxn>
                <a:cxn ang="0">
                  <a:pos x="300" y="11"/>
                </a:cxn>
                <a:cxn ang="0">
                  <a:pos x="301" y="10"/>
                </a:cxn>
                <a:cxn ang="0">
                  <a:pos x="302" y="7"/>
                </a:cxn>
                <a:cxn ang="0">
                  <a:pos x="301" y="3"/>
                </a:cxn>
                <a:cxn ang="0">
                  <a:pos x="298" y="0"/>
                </a:cxn>
                <a:cxn ang="0">
                  <a:pos x="296" y="0"/>
                </a:cxn>
                <a:cxn ang="0">
                  <a:pos x="293" y="0"/>
                </a:cxn>
                <a:cxn ang="0">
                  <a:pos x="293" y="0"/>
                </a:cxn>
              </a:cxnLst>
              <a:rect l="0" t="0" r="r" b="b"/>
              <a:pathLst>
                <a:path w="302" h="206">
                  <a:moveTo>
                    <a:pt x="293" y="0"/>
                  </a:moveTo>
                  <a:lnTo>
                    <a:pt x="293" y="0"/>
                  </a:lnTo>
                  <a:lnTo>
                    <a:pt x="218" y="49"/>
                  </a:lnTo>
                  <a:lnTo>
                    <a:pt x="143" y="98"/>
                  </a:lnTo>
                  <a:lnTo>
                    <a:pt x="143" y="98"/>
                  </a:lnTo>
                  <a:lnTo>
                    <a:pt x="107" y="123"/>
                  </a:lnTo>
                  <a:lnTo>
                    <a:pt x="73" y="148"/>
                  </a:lnTo>
                  <a:lnTo>
                    <a:pt x="39" y="173"/>
                  </a:lnTo>
                  <a:lnTo>
                    <a:pt x="21" y="185"/>
                  </a:lnTo>
                  <a:lnTo>
                    <a:pt x="3" y="195"/>
                  </a:lnTo>
                  <a:lnTo>
                    <a:pt x="3" y="195"/>
                  </a:lnTo>
                  <a:lnTo>
                    <a:pt x="0" y="197"/>
                  </a:lnTo>
                  <a:lnTo>
                    <a:pt x="0" y="198"/>
                  </a:lnTo>
                  <a:lnTo>
                    <a:pt x="0" y="203"/>
                  </a:lnTo>
                  <a:lnTo>
                    <a:pt x="4" y="206"/>
                  </a:lnTo>
                  <a:lnTo>
                    <a:pt x="5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26" y="194"/>
                  </a:lnTo>
                  <a:lnTo>
                    <a:pt x="45" y="183"/>
                  </a:lnTo>
                  <a:lnTo>
                    <a:pt x="80" y="159"/>
                  </a:lnTo>
                  <a:lnTo>
                    <a:pt x="114" y="132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224" y="59"/>
                  </a:lnTo>
                  <a:lnTo>
                    <a:pt x="300" y="11"/>
                  </a:lnTo>
                  <a:lnTo>
                    <a:pt x="300" y="11"/>
                  </a:lnTo>
                  <a:lnTo>
                    <a:pt x="301" y="10"/>
                  </a:lnTo>
                  <a:lnTo>
                    <a:pt x="302" y="7"/>
                  </a:lnTo>
                  <a:lnTo>
                    <a:pt x="301" y="3"/>
                  </a:lnTo>
                  <a:lnTo>
                    <a:pt x="298" y="0"/>
                  </a:lnTo>
                  <a:lnTo>
                    <a:pt x="296" y="0"/>
                  </a:lnTo>
                  <a:lnTo>
                    <a:pt x="293" y="0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6" name="Freeform 268"/>
            <p:cNvSpPr/>
            <p:nvPr/>
          </p:nvSpPr>
          <p:spPr bwMode="auto">
            <a:xfrm>
              <a:off x="4568826" y="1585913"/>
              <a:ext cx="114300" cy="87313"/>
            </a:xfrm>
            <a:custGeom>
              <a:avLst/>
              <a:gdLst/>
              <a:ahLst/>
              <a:cxnLst>
                <a:cxn ang="0">
                  <a:pos x="280" y="2"/>
                </a:cxn>
                <a:cxn ang="0">
                  <a:pos x="280" y="2"/>
                </a:cxn>
                <a:cxn ang="0">
                  <a:pos x="246" y="30"/>
                </a:cxn>
                <a:cxn ang="0">
                  <a:pos x="212" y="58"/>
                </a:cxn>
                <a:cxn ang="0">
                  <a:pos x="176" y="85"/>
                </a:cxn>
                <a:cxn ang="0">
                  <a:pos x="141" y="113"/>
                </a:cxn>
                <a:cxn ang="0">
                  <a:pos x="141" y="113"/>
                </a:cxn>
                <a:cxn ang="0">
                  <a:pos x="121" y="128"/>
                </a:cxn>
                <a:cxn ang="0">
                  <a:pos x="102" y="143"/>
                </a:cxn>
                <a:cxn ang="0">
                  <a:pos x="59" y="169"/>
                </a:cxn>
                <a:cxn ang="0">
                  <a:pos x="59" y="169"/>
                </a:cxn>
                <a:cxn ang="0">
                  <a:pos x="29" y="187"/>
                </a:cxn>
                <a:cxn ang="0">
                  <a:pos x="13" y="198"/>
                </a:cxn>
                <a:cxn ang="0">
                  <a:pos x="6" y="204"/>
                </a:cxn>
                <a:cxn ang="0">
                  <a:pos x="1" y="211"/>
                </a:cxn>
                <a:cxn ang="0">
                  <a:pos x="1" y="211"/>
                </a:cxn>
                <a:cxn ang="0">
                  <a:pos x="0" y="212"/>
                </a:cxn>
                <a:cxn ang="0">
                  <a:pos x="0" y="215"/>
                </a:cxn>
                <a:cxn ang="0">
                  <a:pos x="1" y="219"/>
                </a:cxn>
                <a:cxn ang="0">
                  <a:pos x="2" y="220"/>
                </a:cxn>
                <a:cxn ang="0">
                  <a:pos x="5" y="220"/>
                </a:cxn>
                <a:cxn ang="0">
                  <a:pos x="6" y="220"/>
                </a:cxn>
                <a:cxn ang="0">
                  <a:pos x="9" y="219"/>
                </a:cxn>
                <a:cxn ang="0">
                  <a:pos x="9" y="219"/>
                </a:cxn>
                <a:cxn ang="0">
                  <a:pos x="16" y="212"/>
                </a:cxn>
                <a:cxn ang="0">
                  <a:pos x="22" y="206"/>
                </a:cxn>
                <a:cxn ang="0">
                  <a:pos x="39" y="194"/>
                </a:cxn>
                <a:cxn ang="0">
                  <a:pos x="73" y="174"/>
                </a:cxn>
                <a:cxn ang="0">
                  <a:pos x="73" y="174"/>
                </a:cxn>
                <a:cxn ang="0">
                  <a:pos x="108" y="152"/>
                </a:cxn>
                <a:cxn ang="0">
                  <a:pos x="125" y="140"/>
                </a:cxn>
                <a:cxn ang="0">
                  <a:pos x="141" y="127"/>
                </a:cxn>
                <a:cxn ang="0">
                  <a:pos x="141" y="127"/>
                </a:cxn>
                <a:cxn ang="0">
                  <a:pos x="216" y="70"/>
                </a:cxn>
                <a:cxn ang="0">
                  <a:pos x="252" y="39"/>
                </a:cxn>
                <a:cxn ang="0">
                  <a:pos x="289" y="11"/>
                </a:cxn>
                <a:cxn ang="0">
                  <a:pos x="289" y="11"/>
                </a:cxn>
                <a:cxn ang="0">
                  <a:pos x="290" y="8"/>
                </a:cxn>
                <a:cxn ang="0">
                  <a:pos x="290" y="7"/>
                </a:cxn>
                <a:cxn ang="0">
                  <a:pos x="290" y="4"/>
                </a:cxn>
                <a:cxn ang="0">
                  <a:pos x="289" y="3"/>
                </a:cxn>
                <a:cxn ang="0">
                  <a:pos x="285" y="0"/>
                </a:cxn>
                <a:cxn ang="0">
                  <a:pos x="282" y="2"/>
                </a:cxn>
                <a:cxn ang="0">
                  <a:pos x="280" y="2"/>
                </a:cxn>
                <a:cxn ang="0">
                  <a:pos x="280" y="2"/>
                </a:cxn>
              </a:cxnLst>
              <a:rect l="0" t="0" r="r" b="b"/>
              <a:pathLst>
                <a:path w="290" h="220">
                  <a:moveTo>
                    <a:pt x="280" y="2"/>
                  </a:moveTo>
                  <a:lnTo>
                    <a:pt x="280" y="2"/>
                  </a:lnTo>
                  <a:lnTo>
                    <a:pt x="246" y="30"/>
                  </a:lnTo>
                  <a:lnTo>
                    <a:pt x="212" y="58"/>
                  </a:lnTo>
                  <a:lnTo>
                    <a:pt x="176" y="85"/>
                  </a:lnTo>
                  <a:lnTo>
                    <a:pt x="141" y="113"/>
                  </a:lnTo>
                  <a:lnTo>
                    <a:pt x="141" y="113"/>
                  </a:lnTo>
                  <a:lnTo>
                    <a:pt x="121" y="128"/>
                  </a:lnTo>
                  <a:lnTo>
                    <a:pt x="102" y="143"/>
                  </a:lnTo>
                  <a:lnTo>
                    <a:pt x="59" y="169"/>
                  </a:lnTo>
                  <a:lnTo>
                    <a:pt x="59" y="169"/>
                  </a:lnTo>
                  <a:lnTo>
                    <a:pt x="29" y="187"/>
                  </a:lnTo>
                  <a:lnTo>
                    <a:pt x="13" y="198"/>
                  </a:lnTo>
                  <a:lnTo>
                    <a:pt x="6" y="204"/>
                  </a:lnTo>
                  <a:lnTo>
                    <a:pt x="1" y="211"/>
                  </a:lnTo>
                  <a:lnTo>
                    <a:pt x="1" y="211"/>
                  </a:lnTo>
                  <a:lnTo>
                    <a:pt x="0" y="212"/>
                  </a:lnTo>
                  <a:lnTo>
                    <a:pt x="0" y="215"/>
                  </a:lnTo>
                  <a:lnTo>
                    <a:pt x="1" y="219"/>
                  </a:lnTo>
                  <a:lnTo>
                    <a:pt x="2" y="220"/>
                  </a:lnTo>
                  <a:lnTo>
                    <a:pt x="5" y="220"/>
                  </a:lnTo>
                  <a:lnTo>
                    <a:pt x="6" y="220"/>
                  </a:lnTo>
                  <a:lnTo>
                    <a:pt x="9" y="219"/>
                  </a:lnTo>
                  <a:lnTo>
                    <a:pt x="9" y="219"/>
                  </a:lnTo>
                  <a:lnTo>
                    <a:pt x="16" y="212"/>
                  </a:lnTo>
                  <a:lnTo>
                    <a:pt x="22" y="206"/>
                  </a:lnTo>
                  <a:lnTo>
                    <a:pt x="39" y="194"/>
                  </a:lnTo>
                  <a:lnTo>
                    <a:pt x="73" y="174"/>
                  </a:lnTo>
                  <a:lnTo>
                    <a:pt x="73" y="174"/>
                  </a:lnTo>
                  <a:lnTo>
                    <a:pt x="108" y="152"/>
                  </a:lnTo>
                  <a:lnTo>
                    <a:pt x="125" y="140"/>
                  </a:lnTo>
                  <a:lnTo>
                    <a:pt x="141" y="127"/>
                  </a:lnTo>
                  <a:lnTo>
                    <a:pt x="141" y="127"/>
                  </a:lnTo>
                  <a:lnTo>
                    <a:pt x="216" y="70"/>
                  </a:lnTo>
                  <a:lnTo>
                    <a:pt x="252" y="39"/>
                  </a:lnTo>
                  <a:lnTo>
                    <a:pt x="289" y="11"/>
                  </a:lnTo>
                  <a:lnTo>
                    <a:pt x="289" y="11"/>
                  </a:lnTo>
                  <a:lnTo>
                    <a:pt x="290" y="8"/>
                  </a:lnTo>
                  <a:lnTo>
                    <a:pt x="290" y="7"/>
                  </a:lnTo>
                  <a:lnTo>
                    <a:pt x="290" y="4"/>
                  </a:lnTo>
                  <a:lnTo>
                    <a:pt x="289" y="3"/>
                  </a:lnTo>
                  <a:lnTo>
                    <a:pt x="285" y="0"/>
                  </a:lnTo>
                  <a:lnTo>
                    <a:pt x="282" y="2"/>
                  </a:lnTo>
                  <a:lnTo>
                    <a:pt x="280" y="2"/>
                  </a:lnTo>
                  <a:lnTo>
                    <a:pt x="28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7" name="Freeform 269"/>
            <p:cNvSpPr/>
            <p:nvPr/>
          </p:nvSpPr>
          <p:spPr bwMode="auto">
            <a:xfrm>
              <a:off x="4497389" y="1541463"/>
              <a:ext cx="179388" cy="134938"/>
            </a:xfrm>
            <a:custGeom>
              <a:avLst/>
              <a:gdLst/>
              <a:ahLst/>
              <a:cxnLst>
                <a:cxn ang="0">
                  <a:pos x="441" y="3"/>
                </a:cxn>
                <a:cxn ang="0">
                  <a:pos x="429" y="13"/>
                </a:cxn>
                <a:cxn ang="0">
                  <a:pos x="417" y="18"/>
                </a:cxn>
                <a:cxn ang="0">
                  <a:pos x="411" y="22"/>
                </a:cxn>
                <a:cxn ang="0">
                  <a:pos x="394" y="39"/>
                </a:cxn>
                <a:cxn ang="0">
                  <a:pos x="365" y="65"/>
                </a:cxn>
                <a:cxn ang="0">
                  <a:pos x="334" y="92"/>
                </a:cxn>
                <a:cxn ang="0">
                  <a:pos x="284" y="130"/>
                </a:cxn>
                <a:cxn ang="0">
                  <a:pos x="246" y="156"/>
                </a:cxn>
                <a:cxn ang="0">
                  <a:pos x="231" y="164"/>
                </a:cxn>
                <a:cxn ang="0">
                  <a:pos x="201" y="181"/>
                </a:cxn>
                <a:cxn ang="0">
                  <a:pos x="145" y="222"/>
                </a:cxn>
                <a:cxn ang="0">
                  <a:pos x="116" y="243"/>
                </a:cxn>
                <a:cxn ang="0">
                  <a:pos x="1" y="330"/>
                </a:cxn>
                <a:cxn ang="0">
                  <a:pos x="0" y="332"/>
                </a:cxn>
                <a:cxn ang="0">
                  <a:pos x="0" y="336"/>
                </a:cxn>
                <a:cxn ang="0">
                  <a:pos x="5" y="339"/>
                </a:cxn>
                <a:cxn ang="0">
                  <a:pos x="9" y="337"/>
                </a:cxn>
                <a:cxn ang="0">
                  <a:pos x="75" y="289"/>
                </a:cxn>
                <a:cxn ang="0">
                  <a:pos x="140" y="241"/>
                </a:cxn>
                <a:cxn ang="0">
                  <a:pos x="196" y="196"/>
                </a:cxn>
                <a:cxn ang="0">
                  <a:pos x="212" y="187"/>
                </a:cxn>
                <a:cxn ang="0">
                  <a:pos x="262" y="161"/>
                </a:cxn>
                <a:cxn ang="0">
                  <a:pos x="273" y="154"/>
                </a:cxn>
                <a:cxn ang="0">
                  <a:pos x="303" y="130"/>
                </a:cxn>
                <a:cxn ang="0">
                  <a:pos x="319" y="116"/>
                </a:cxn>
                <a:cxn ang="0">
                  <a:pos x="365" y="81"/>
                </a:cxn>
                <a:cxn ang="0">
                  <a:pos x="391" y="58"/>
                </a:cxn>
                <a:cxn ang="0">
                  <a:pos x="416" y="34"/>
                </a:cxn>
                <a:cxn ang="0">
                  <a:pos x="434" y="22"/>
                </a:cxn>
                <a:cxn ang="0">
                  <a:pos x="447" y="13"/>
                </a:cxn>
                <a:cxn ang="0">
                  <a:pos x="450" y="9"/>
                </a:cxn>
                <a:cxn ang="0">
                  <a:pos x="451" y="4"/>
                </a:cxn>
                <a:cxn ang="0">
                  <a:pos x="443" y="0"/>
                </a:cxn>
                <a:cxn ang="0">
                  <a:pos x="441" y="3"/>
                </a:cxn>
              </a:cxnLst>
              <a:rect l="0" t="0" r="r" b="b"/>
              <a:pathLst>
                <a:path w="451" h="339">
                  <a:moveTo>
                    <a:pt x="441" y="3"/>
                  </a:moveTo>
                  <a:lnTo>
                    <a:pt x="441" y="3"/>
                  </a:lnTo>
                  <a:lnTo>
                    <a:pt x="436" y="9"/>
                  </a:lnTo>
                  <a:lnTo>
                    <a:pt x="429" y="13"/>
                  </a:lnTo>
                  <a:lnTo>
                    <a:pt x="424" y="14"/>
                  </a:lnTo>
                  <a:lnTo>
                    <a:pt x="417" y="18"/>
                  </a:lnTo>
                  <a:lnTo>
                    <a:pt x="417" y="18"/>
                  </a:lnTo>
                  <a:lnTo>
                    <a:pt x="411" y="22"/>
                  </a:lnTo>
                  <a:lnTo>
                    <a:pt x="405" y="28"/>
                  </a:lnTo>
                  <a:lnTo>
                    <a:pt x="394" y="39"/>
                  </a:lnTo>
                  <a:lnTo>
                    <a:pt x="394" y="39"/>
                  </a:lnTo>
                  <a:lnTo>
                    <a:pt x="365" y="65"/>
                  </a:lnTo>
                  <a:lnTo>
                    <a:pt x="349" y="79"/>
                  </a:lnTo>
                  <a:lnTo>
                    <a:pt x="334" y="92"/>
                  </a:lnTo>
                  <a:lnTo>
                    <a:pt x="334" y="92"/>
                  </a:lnTo>
                  <a:lnTo>
                    <a:pt x="284" y="130"/>
                  </a:lnTo>
                  <a:lnTo>
                    <a:pt x="259" y="148"/>
                  </a:lnTo>
                  <a:lnTo>
                    <a:pt x="246" y="156"/>
                  </a:lnTo>
                  <a:lnTo>
                    <a:pt x="231" y="164"/>
                  </a:lnTo>
                  <a:lnTo>
                    <a:pt x="231" y="164"/>
                  </a:lnTo>
                  <a:lnTo>
                    <a:pt x="216" y="171"/>
                  </a:lnTo>
                  <a:lnTo>
                    <a:pt x="201" y="181"/>
                  </a:lnTo>
                  <a:lnTo>
                    <a:pt x="173" y="200"/>
                  </a:lnTo>
                  <a:lnTo>
                    <a:pt x="145" y="222"/>
                  </a:lnTo>
                  <a:lnTo>
                    <a:pt x="116" y="243"/>
                  </a:lnTo>
                  <a:lnTo>
                    <a:pt x="116" y="243"/>
                  </a:lnTo>
                  <a:lnTo>
                    <a:pt x="59" y="286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0" y="336"/>
                  </a:lnTo>
                  <a:lnTo>
                    <a:pt x="1" y="337"/>
                  </a:lnTo>
                  <a:lnTo>
                    <a:pt x="5" y="339"/>
                  </a:lnTo>
                  <a:lnTo>
                    <a:pt x="8" y="339"/>
                  </a:lnTo>
                  <a:lnTo>
                    <a:pt x="9" y="337"/>
                  </a:lnTo>
                  <a:lnTo>
                    <a:pt x="9" y="337"/>
                  </a:lnTo>
                  <a:lnTo>
                    <a:pt x="75" y="289"/>
                  </a:lnTo>
                  <a:lnTo>
                    <a:pt x="140" y="241"/>
                  </a:lnTo>
                  <a:lnTo>
                    <a:pt x="140" y="241"/>
                  </a:lnTo>
                  <a:lnTo>
                    <a:pt x="169" y="218"/>
                  </a:lnTo>
                  <a:lnTo>
                    <a:pt x="196" y="196"/>
                  </a:lnTo>
                  <a:lnTo>
                    <a:pt x="196" y="196"/>
                  </a:lnTo>
                  <a:lnTo>
                    <a:pt x="212" y="187"/>
                  </a:lnTo>
                  <a:lnTo>
                    <a:pt x="229" y="178"/>
                  </a:lnTo>
                  <a:lnTo>
                    <a:pt x="262" y="161"/>
                  </a:lnTo>
                  <a:lnTo>
                    <a:pt x="262" y="161"/>
                  </a:lnTo>
                  <a:lnTo>
                    <a:pt x="273" y="154"/>
                  </a:lnTo>
                  <a:lnTo>
                    <a:pt x="284" y="147"/>
                  </a:lnTo>
                  <a:lnTo>
                    <a:pt x="303" y="130"/>
                  </a:lnTo>
                  <a:lnTo>
                    <a:pt x="303" y="130"/>
                  </a:lnTo>
                  <a:lnTo>
                    <a:pt x="319" y="116"/>
                  </a:lnTo>
                  <a:lnTo>
                    <a:pt x="335" y="105"/>
                  </a:lnTo>
                  <a:lnTo>
                    <a:pt x="365" y="81"/>
                  </a:lnTo>
                  <a:lnTo>
                    <a:pt x="365" y="81"/>
                  </a:lnTo>
                  <a:lnTo>
                    <a:pt x="391" y="58"/>
                  </a:lnTo>
                  <a:lnTo>
                    <a:pt x="416" y="34"/>
                  </a:lnTo>
                  <a:lnTo>
                    <a:pt x="416" y="34"/>
                  </a:lnTo>
                  <a:lnTo>
                    <a:pt x="425" y="28"/>
                  </a:lnTo>
                  <a:lnTo>
                    <a:pt x="434" y="22"/>
                  </a:lnTo>
                  <a:lnTo>
                    <a:pt x="443" y="17"/>
                  </a:lnTo>
                  <a:lnTo>
                    <a:pt x="447" y="13"/>
                  </a:lnTo>
                  <a:lnTo>
                    <a:pt x="450" y="9"/>
                  </a:lnTo>
                  <a:lnTo>
                    <a:pt x="450" y="9"/>
                  </a:lnTo>
                  <a:lnTo>
                    <a:pt x="451" y="7"/>
                  </a:lnTo>
                  <a:lnTo>
                    <a:pt x="451" y="4"/>
                  </a:lnTo>
                  <a:lnTo>
                    <a:pt x="449" y="1"/>
                  </a:lnTo>
                  <a:lnTo>
                    <a:pt x="443" y="0"/>
                  </a:lnTo>
                  <a:lnTo>
                    <a:pt x="442" y="1"/>
                  </a:lnTo>
                  <a:lnTo>
                    <a:pt x="441" y="3"/>
                  </a:lnTo>
                  <a:lnTo>
                    <a:pt x="441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8" name="Freeform 270"/>
            <p:cNvSpPr/>
            <p:nvPr/>
          </p:nvSpPr>
          <p:spPr bwMode="auto">
            <a:xfrm>
              <a:off x="4437064" y="1593851"/>
              <a:ext cx="104775" cy="84138"/>
            </a:xfrm>
            <a:custGeom>
              <a:avLst/>
              <a:gdLst/>
              <a:ahLst/>
              <a:cxnLst>
                <a:cxn ang="0">
                  <a:pos x="254" y="2"/>
                </a:cxn>
                <a:cxn ang="0">
                  <a:pos x="254" y="2"/>
                </a:cxn>
                <a:cxn ang="0">
                  <a:pos x="238" y="16"/>
                </a:cxn>
                <a:cxn ang="0">
                  <a:pos x="224" y="29"/>
                </a:cxn>
                <a:cxn ang="0">
                  <a:pos x="191" y="53"/>
                </a:cxn>
                <a:cxn ang="0">
                  <a:pos x="158" y="78"/>
                </a:cxn>
                <a:cxn ang="0">
                  <a:pos x="127" y="103"/>
                </a:cxn>
                <a:cxn ang="0">
                  <a:pos x="127" y="103"/>
                </a:cxn>
                <a:cxn ang="0">
                  <a:pos x="64" y="155"/>
                </a:cxn>
                <a:cxn ang="0">
                  <a:pos x="64" y="155"/>
                </a:cxn>
                <a:cxn ang="0">
                  <a:pos x="49" y="167"/>
                </a:cxn>
                <a:cxn ang="0">
                  <a:pos x="32" y="179"/>
                </a:cxn>
                <a:cxn ang="0">
                  <a:pos x="16" y="191"/>
                </a:cxn>
                <a:cxn ang="0">
                  <a:pos x="9" y="197"/>
                </a:cxn>
                <a:cxn ang="0">
                  <a:pos x="3" y="205"/>
                </a:cxn>
                <a:cxn ang="0">
                  <a:pos x="3" y="205"/>
                </a:cxn>
                <a:cxn ang="0">
                  <a:pos x="2" y="206"/>
                </a:cxn>
                <a:cxn ang="0">
                  <a:pos x="0" y="209"/>
                </a:cxn>
                <a:cxn ang="0">
                  <a:pos x="3" y="213"/>
                </a:cxn>
                <a:cxn ang="0">
                  <a:pos x="4" y="214"/>
                </a:cxn>
                <a:cxn ang="0">
                  <a:pos x="7" y="214"/>
                </a:cxn>
                <a:cxn ang="0">
                  <a:pos x="8" y="2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22" y="201"/>
                </a:cxn>
                <a:cxn ang="0">
                  <a:pos x="37" y="191"/>
                </a:cxn>
                <a:cxn ang="0">
                  <a:pos x="64" y="170"/>
                </a:cxn>
                <a:cxn ang="0">
                  <a:pos x="64" y="170"/>
                </a:cxn>
                <a:cxn ang="0">
                  <a:pos x="101" y="141"/>
                </a:cxn>
                <a:cxn ang="0">
                  <a:pos x="135" y="112"/>
                </a:cxn>
                <a:cxn ang="0">
                  <a:pos x="135" y="112"/>
                </a:cxn>
                <a:cxn ang="0">
                  <a:pos x="151" y="98"/>
                </a:cxn>
                <a:cxn ang="0">
                  <a:pos x="166" y="86"/>
                </a:cxn>
                <a:cxn ang="0">
                  <a:pos x="199" y="61"/>
                </a:cxn>
                <a:cxn ang="0">
                  <a:pos x="232" y="36"/>
                </a:cxn>
                <a:cxn ang="0">
                  <a:pos x="247" y="25"/>
                </a:cxn>
                <a:cxn ang="0">
                  <a:pos x="262" y="10"/>
                </a:cxn>
                <a:cxn ang="0">
                  <a:pos x="262" y="10"/>
                </a:cxn>
                <a:cxn ang="0">
                  <a:pos x="263" y="8"/>
                </a:cxn>
                <a:cxn ang="0">
                  <a:pos x="263" y="6"/>
                </a:cxn>
                <a:cxn ang="0">
                  <a:pos x="262" y="2"/>
                </a:cxn>
                <a:cxn ang="0">
                  <a:pos x="258" y="0"/>
                </a:cxn>
                <a:cxn ang="0">
                  <a:pos x="255" y="1"/>
                </a:cxn>
                <a:cxn ang="0">
                  <a:pos x="254" y="2"/>
                </a:cxn>
                <a:cxn ang="0">
                  <a:pos x="254" y="2"/>
                </a:cxn>
              </a:cxnLst>
              <a:rect l="0" t="0" r="r" b="b"/>
              <a:pathLst>
                <a:path w="263" h="214">
                  <a:moveTo>
                    <a:pt x="254" y="2"/>
                  </a:moveTo>
                  <a:lnTo>
                    <a:pt x="254" y="2"/>
                  </a:lnTo>
                  <a:lnTo>
                    <a:pt x="238" y="16"/>
                  </a:lnTo>
                  <a:lnTo>
                    <a:pt x="224" y="29"/>
                  </a:lnTo>
                  <a:lnTo>
                    <a:pt x="191" y="53"/>
                  </a:lnTo>
                  <a:lnTo>
                    <a:pt x="158" y="78"/>
                  </a:lnTo>
                  <a:lnTo>
                    <a:pt x="127" y="103"/>
                  </a:lnTo>
                  <a:lnTo>
                    <a:pt x="127" y="103"/>
                  </a:lnTo>
                  <a:lnTo>
                    <a:pt x="64" y="155"/>
                  </a:lnTo>
                  <a:lnTo>
                    <a:pt x="64" y="155"/>
                  </a:lnTo>
                  <a:lnTo>
                    <a:pt x="49" y="167"/>
                  </a:lnTo>
                  <a:lnTo>
                    <a:pt x="32" y="179"/>
                  </a:lnTo>
                  <a:lnTo>
                    <a:pt x="16" y="191"/>
                  </a:lnTo>
                  <a:lnTo>
                    <a:pt x="9" y="197"/>
                  </a:lnTo>
                  <a:lnTo>
                    <a:pt x="3" y="205"/>
                  </a:lnTo>
                  <a:lnTo>
                    <a:pt x="3" y="205"/>
                  </a:lnTo>
                  <a:lnTo>
                    <a:pt x="2" y="206"/>
                  </a:lnTo>
                  <a:lnTo>
                    <a:pt x="0" y="209"/>
                  </a:lnTo>
                  <a:lnTo>
                    <a:pt x="3" y="213"/>
                  </a:lnTo>
                  <a:lnTo>
                    <a:pt x="4" y="214"/>
                  </a:lnTo>
                  <a:lnTo>
                    <a:pt x="7" y="214"/>
                  </a:lnTo>
                  <a:lnTo>
                    <a:pt x="8" y="2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22" y="201"/>
                  </a:lnTo>
                  <a:lnTo>
                    <a:pt x="37" y="191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101" y="141"/>
                  </a:lnTo>
                  <a:lnTo>
                    <a:pt x="135" y="112"/>
                  </a:lnTo>
                  <a:lnTo>
                    <a:pt x="135" y="112"/>
                  </a:lnTo>
                  <a:lnTo>
                    <a:pt x="151" y="98"/>
                  </a:lnTo>
                  <a:lnTo>
                    <a:pt x="166" y="86"/>
                  </a:lnTo>
                  <a:lnTo>
                    <a:pt x="199" y="61"/>
                  </a:lnTo>
                  <a:lnTo>
                    <a:pt x="232" y="36"/>
                  </a:lnTo>
                  <a:lnTo>
                    <a:pt x="247" y="25"/>
                  </a:lnTo>
                  <a:lnTo>
                    <a:pt x="262" y="10"/>
                  </a:lnTo>
                  <a:lnTo>
                    <a:pt x="262" y="10"/>
                  </a:lnTo>
                  <a:lnTo>
                    <a:pt x="263" y="8"/>
                  </a:lnTo>
                  <a:lnTo>
                    <a:pt x="263" y="6"/>
                  </a:lnTo>
                  <a:lnTo>
                    <a:pt x="262" y="2"/>
                  </a:lnTo>
                  <a:lnTo>
                    <a:pt x="258" y="0"/>
                  </a:lnTo>
                  <a:lnTo>
                    <a:pt x="255" y="1"/>
                  </a:lnTo>
                  <a:lnTo>
                    <a:pt x="254" y="2"/>
                  </a:lnTo>
                  <a:lnTo>
                    <a:pt x="25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9" name="Freeform 271"/>
            <p:cNvSpPr/>
            <p:nvPr/>
          </p:nvSpPr>
          <p:spPr bwMode="auto">
            <a:xfrm>
              <a:off x="4367214" y="1581151"/>
              <a:ext cx="134938" cy="93663"/>
            </a:xfrm>
            <a:custGeom>
              <a:avLst/>
              <a:gdLst/>
              <a:ahLst/>
              <a:cxnLst>
                <a:cxn ang="0">
                  <a:pos x="331" y="2"/>
                </a:cxn>
                <a:cxn ang="0">
                  <a:pos x="331" y="2"/>
                </a:cxn>
                <a:cxn ang="0">
                  <a:pos x="294" y="29"/>
                </a:cxn>
                <a:cxn ang="0">
                  <a:pos x="255" y="57"/>
                </a:cxn>
                <a:cxn ang="0">
                  <a:pos x="255" y="57"/>
                </a:cxn>
                <a:cxn ang="0">
                  <a:pos x="234" y="70"/>
                </a:cxn>
                <a:cxn ang="0">
                  <a:pos x="212" y="82"/>
                </a:cxn>
                <a:cxn ang="0">
                  <a:pos x="189" y="95"/>
                </a:cxn>
                <a:cxn ang="0">
                  <a:pos x="168" y="108"/>
                </a:cxn>
                <a:cxn ang="0">
                  <a:pos x="168" y="108"/>
                </a:cxn>
                <a:cxn ang="0">
                  <a:pos x="85" y="165"/>
                </a:cxn>
                <a:cxn ang="0">
                  <a:pos x="2" y="224"/>
                </a:cxn>
                <a:cxn ang="0">
                  <a:pos x="2" y="224"/>
                </a:cxn>
                <a:cxn ang="0">
                  <a:pos x="1" y="227"/>
                </a:cxn>
                <a:cxn ang="0">
                  <a:pos x="0" y="228"/>
                </a:cxn>
                <a:cxn ang="0">
                  <a:pos x="1" y="232"/>
                </a:cxn>
                <a:cxn ang="0">
                  <a:pos x="2" y="235"/>
                </a:cxn>
                <a:cxn ang="0">
                  <a:pos x="4" y="235"/>
                </a:cxn>
                <a:cxn ang="0">
                  <a:pos x="6" y="236"/>
                </a:cxn>
                <a:cxn ang="0">
                  <a:pos x="9" y="235"/>
                </a:cxn>
                <a:cxn ang="0">
                  <a:pos x="9" y="235"/>
                </a:cxn>
                <a:cxn ang="0">
                  <a:pos x="91" y="176"/>
                </a:cxn>
                <a:cxn ang="0">
                  <a:pos x="174" y="117"/>
                </a:cxn>
                <a:cxn ang="0">
                  <a:pos x="174" y="117"/>
                </a:cxn>
                <a:cxn ang="0">
                  <a:pos x="195" y="104"/>
                </a:cxn>
                <a:cxn ang="0">
                  <a:pos x="217" y="91"/>
                </a:cxn>
                <a:cxn ang="0">
                  <a:pos x="261" y="66"/>
                </a:cxn>
                <a:cxn ang="0">
                  <a:pos x="261" y="66"/>
                </a:cxn>
                <a:cxn ang="0">
                  <a:pos x="281" y="54"/>
                </a:cxn>
                <a:cxn ang="0">
                  <a:pos x="299" y="40"/>
                </a:cxn>
                <a:cxn ang="0">
                  <a:pos x="337" y="12"/>
                </a:cxn>
                <a:cxn ang="0">
                  <a:pos x="337" y="12"/>
                </a:cxn>
                <a:cxn ang="0">
                  <a:pos x="338" y="10"/>
                </a:cxn>
                <a:cxn ang="0">
                  <a:pos x="338" y="7"/>
                </a:cxn>
                <a:cxn ang="0">
                  <a:pos x="338" y="3"/>
                </a:cxn>
                <a:cxn ang="0">
                  <a:pos x="337" y="2"/>
                </a:cxn>
                <a:cxn ang="0">
                  <a:pos x="334" y="0"/>
                </a:cxn>
                <a:cxn ang="0">
                  <a:pos x="333" y="0"/>
                </a:cxn>
                <a:cxn ang="0">
                  <a:pos x="331" y="2"/>
                </a:cxn>
                <a:cxn ang="0">
                  <a:pos x="331" y="2"/>
                </a:cxn>
              </a:cxnLst>
              <a:rect l="0" t="0" r="r" b="b"/>
              <a:pathLst>
                <a:path w="338" h="236">
                  <a:moveTo>
                    <a:pt x="331" y="2"/>
                  </a:moveTo>
                  <a:lnTo>
                    <a:pt x="331" y="2"/>
                  </a:lnTo>
                  <a:lnTo>
                    <a:pt x="294" y="29"/>
                  </a:lnTo>
                  <a:lnTo>
                    <a:pt x="255" y="57"/>
                  </a:lnTo>
                  <a:lnTo>
                    <a:pt x="255" y="57"/>
                  </a:lnTo>
                  <a:lnTo>
                    <a:pt x="234" y="70"/>
                  </a:lnTo>
                  <a:lnTo>
                    <a:pt x="212" y="82"/>
                  </a:lnTo>
                  <a:lnTo>
                    <a:pt x="189" y="95"/>
                  </a:lnTo>
                  <a:lnTo>
                    <a:pt x="168" y="108"/>
                  </a:lnTo>
                  <a:lnTo>
                    <a:pt x="168" y="108"/>
                  </a:lnTo>
                  <a:lnTo>
                    <a:pt x="85" y="165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1" y="227"/>
                  </a:lnTo>
                  <a:lnTo>
                    <a:pt x="0" y="228"/>
                  </a:lnTo>
                  <a:lnTo>
                    <a:pt x="1" y="232"/>
                  </a:lnTo>
                  <a:lnTo>
                    <a:pt x="2" y="235"/>
                  </a:lnTo>
                  <a:lnTo>
                    <a:pt x="4" y="235"/>
                  </a:lnTo>
                  <a:lnTo>
                    <a:pt x="6" y="236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91" y="176"/>
                  </a:lnTo>
                  <a:lnTo>
                    <a:pt x="174" y="117"/>
                  </a:lnTo>
                  <a:lnTo>
                    <a:pt x="174" y="117"/>
                  </a:lnTo>
                  <a:lnTo>
                    <a:pt x="195" y="104"/>
                  </a:lnTo>
                  <a:lnTo>
                    <a:pt x="217" y="91"/>
                  </a:lnTo>
                  <a:lnTo>
                    <a:pt x="261" y="66"/>
                  </a:lnTo>
                  <a:lnTo>
                    <a:pt x="261" y="66"/>
                  </a:lnTo>
                  <a:lnTo>
                    <a:pt x="281" y="54"/>
                  </a:lnTo>
                  <a:lnTo>
                    <a:pt x="299" y="40"/>
                  </a:lnTo>
                  <a:lnTo>
                    <a:pt x="337" y="12"/>
                  </a:lnTo>
                  <a:lnTo>
                    <a:pt x="337" y="12"/>
                  </a:lnTo>
                  <a:lnTo>
                    <a:pt x="338" y="10"/>
                  </a:lnTo>
                  <a:lnTo>
                    <a:pt x="338" y="7"/>
                  </a:lnTo>
                  <a:lnTo>
                    <a:pt x="338" y="3"/>
                  </a:lnTo>
                  <a:lnTo>
                    <a:pt x="337" y="2"/>
                  </a:lnTo>
                  <a:lnTo>
                    <a:pt x="334" y="0"/>
                  </a:lnTo>
                  <a:lnTo>
                    <a:pt x="333" y="0"/>
                  </a:lnTo>
                  <a:lnTo>
                    <a:pt x="331" y="2"/>
                  </a:lnTo>
                  <a:lnTo>
                    <a:pt x="33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0" name="Freeform 272"/>
            <p:cNvSpPr/>
            <p:nvPr/>
          </p:nvSpPr>
          <p:spPr bwMode="auto">
            <a:xfrm>
              <a:off x="4308476" y="1592263"/>
              <a:ext cx="100013" cy="69850"/>
            </a:xfrm>
            <a:custGeom>
              <a:avLst/>
              <a:gdLst/>
              <a:ahLst/>
              <a:cxnLst>
                <a:cxn ang="0">
                  <a:pos x="247" y="2"/>
                </a:cxn>
                <a:cxn ang="0">
                  <a:pos x="247" y="2"/>
                </a:cxn>
                <a:cxn ang="0">
                  <a:pos x="217" y="24"/>
                </a:cxn>
                <a:cxn ang="0">
                  <a:pos x="186" y="46"/>
                </a:cxn>
                <a:cxn ang="0">
                  <a:pos x="186" y="46"/>
                </a:cxn>
                <a:cxn ang="0">
                  <a:pos x="172" y="56"/>
                </a:cxn>
                <a:cxn ang="0">
                  <a:pos x="157" y="67"/>
                </a:cxn>
                <a:cxn ang="0">
                  <a:pos x="143" y="77"/>
                </a:cxn>
                <a:cxn ang="0">
                  <a:pos x="128" y="87"/>
                </a:cxn>
                <a:cxn ang="0">
                  <a:pos x="128" y="87"/>
                </a:cxn>
                <a:cxn ang="0">
                  <a:pos x="113" y="96"/>
                </a:cxn>
                <a:cxn ang="0">
                  <a:pos x="97" y="105"/>
                </a:cxn>
                <a:cxn ang="0">
                  <a:pos x="67" y="124"/>
                </a:cxn>
                <a:cxn ang="0">
                  <a:pos x="67" y="124"/>
                </a:cxn>
                <a:cxn ang="0">
                  <a:pos x="51" y="135"/>
                </a:cxn>
                <a:cxn ang="0">
                  <a:pos x="34" y="144"/>
                </a:cxn>
                <a:cxn ang="0">
                  <a:pos x="18" y="153"/>
                </a:cxn>
                <a:cxn ang="0">
                  <a:pos x="3" y="164"/>
                </a:cxn>
                <a:cxn ang="0">
                  <a:pos x="3" y="164"/>
                </a:cxn>
                <a:cxn ang="0">
                  <a:pos x="0" y="166"/>
                </a:cxn>
                <a:cxn ang="0">
                  <a:pos x="0" y="168"/>
                </a:cxn>
                <a:cxn ang="0">
                  <a:pos x="0" y="173"/>
                </a:cxn>
                <a:cxn ang="0">
                  <a:pos x="1" y="174"/>
                </a:cxn>
                <a:cxn ang="0">
                  <a:pos x="4" y="174"/>
                </a:cxn>
                <a:cxn ang="0">
                  <a:pos x="5" y="175"/>
                </a:cxn>
                <a:cxn ang="0">
                  <a:pos x="8" y="174"/>
                </a:cxn>
                <a:cxn ang="0">
                  <a:pos x="8" y="174"/>
                </a:cxn>
                <a:cxn ang="0">
                  <a:pos x="21" y="165"/>
                </a:cxn>
                <a:cxn ang="0">
                  <a:pos x="37" y="156"/>
                </a:cxn>
                <a:cxn ang="0">
                  <a:pos x="66" y="140"/>
                </a:cxn>
                <a:cxn ang="0">
                  <a:pos x="66" y="140"/>
                </a:cxn>
                <a:cxn ang="0">
                  <a:pos x="81" y="130"/>
                </a:cxn>
                <a:cxn ang="0">
                  <a:pos x="96" y="121"/>
                </a:cxn>
                <a:cxn ang="0">
                  <a:pos x="110" y="110"/>
                </a:cxn>
                <a:cxn ang="0">
                  <a:pos x="126" y="101"/>
                </a:cxn>
                <a:cxn ang="0">
                  <a:pos x="126" y="101"/>
                </a:cxn>
                <a:cxn ang="0">
                  <a:pos x="158" y="81"/>
                </a:cxn>
                <a:cxn ang="0">
                  <a:pos x="191" y="59"/>
                </a:cxn>
                <a:cxn ang="0">
                  <a:pos x="223" y="36"/>
                </a:cxn>
                <a:cxn ang="0">
                  <a:pos x="254" y="11"/>
                </a:cxn>
                <a:cxn ang="0">
                  <a:pos x="254" y="11"/>
                </a:cxn>
                <a:cxn ang="0">
                  <a:pos x="255" y="9"/>
                </a:cxn>
                <a:cxn ang="0">
                  <a:pos x="255" y="7"/>
                </a:cxn>
                <a:cxn ang="0">
                  <a:pos x="255" y="3"/>
                </a:cxn>
                <a:cxn ang="0">
                  <a:pos x="254" y="2"/>
                </a:cxn>
                <a:cxn ang="0">
                  <a:pos x="251" y="0"/>
                </a:cxn>
                <a:cxn ang="0">
                  <a:pos x="250" y="0"/>
                </a:cxn>
                <a:cxn ang="0">
                  <a:pos x="247" y="2"/>
                </a:cxn>
                <a:cxn ang="0">
                  <a:pos x="247" y="2"/>
                </a:cxn>
              </a:cxnLst>
              <a:rect l="0" t="0" r="r" b="b"/>
              <a:pathLst>
                <a:path w="255" h="175">
                  <a:moveTo>
                    <a:pt x="247" y="2"/>
                  </a:moveTo>
                  <a:lnTo>
                    <a:pt x="247" y="2"/>
                  </a:lnTo>
                  <a:lnTo>
                    <a:pt x="217" y="24"/>
                  </a:lnTo>
                  <a:lnTo>
                    <a:pt x="186" y="46"/>
                  </a:lnTo>
                  <a:lnTo>
                    <a:pt x="186" y="46"/>
                  </a:lnTo>
                  <a:lnTo>
                    <a:pt x="172" y="56"/>
                  </a:lnTo>
                  <a:lnTo>
                    <a:pt x="157" y="67"/>
                  </a:lnTo>
                  <a:lnTo>
                    <a:pt x="143" y="77"/>
                  </a:lnTo>
                  <a:lnTo>
                    <a:pt x="128" y="87"/>
                  </a:lnTo>
                  <a:lnTo>
                    <a:pt x="128" y="87"/>
                  </a:lnTo>
                  <a:lnTo>
                    <a:pt x="113" y="96"/>
                  </a:lnTo>
                  <a:lnTo>
                    <a:pt x="97" y="105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51" y="135"/>
                  </a:lnTo>
                  <a:lnTo>
                    <a:pt x="34" y="144"/>
                  </a:lnTo>
                  <a:lnTo>
                    <a:pt x="18" y="153"/>
                  </a:lnTo>
                  <a:lnTo>
                    <a:pt x="3" y="164"/>
                  </a:lnTo>
                  <a:lnTo>
                    <a:pt x="3" y="164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1" y="174"/>
                  </a:lnTo>
                  <a:lnTo>
                    <a:pt x="4" y="174"/>
                  </a:lnTo>
                  <a:lnTo>
                    <a:pt x="5" y="175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21" y="165"/>
                  </a:lnTo>
                  <a:lnTo>
                    <a:pt x="37" y="156"/>
                  </a:lnTo>
                  <a:lnTo>
                    <a:pt x="66" y="140"/>
                  </a:lnTo>
                  <a:lnTo>
                    <a:pt x="66" y="140"/>
                  </a:lnTo>
                  <a:lnTo>
                    <a:pt x="81" y="130"/>
                  </a:lnTo>
                  <a:lnTo>
                    <a:pt x="96" y="121"/>
                  </a:lnTo>
                  <a:lnTo>
                    <a:pt x="110" y="110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58" y="81"/>
                  </a:lnTo>
                  <a:lnTo>
                    <a:pt x="191" y="59"/>
                  </a:lnTo>
                  <a:lnTo>
                    <a:pt x="223" y="36"/>
                  </a:lnTo>
                  <a:lnTo>
                    <a:pt x="254" y="11"/>
                  </a:lnTo>
                  <a:lnTo>
                    <a:pt x="254" y="11"/>
                  </a:lnTo>
                  <a:lnTo>
                    <a:pt x="255" y="9"/>
                  </a:lnTo>
                  <a:lnTo>
                    <a:pt x="255" y="7"/>
                  </a:lnTo>
                  <a:lnTo>
                    <a:pt x="255" y="3"/>
                  </a:lnTo>
                  <a:lnTo>
                    <a:pt x="254" y="2"/>
                  </a:lnTo>
                  <a:lnTo>
                    <a:pt x="251" y="0"/>
                  </a:lnTo>
                  <a:lnTo>
                    <a:pt x="250" y="0"/>
                  </a:lnTo>
                  <a:lnTo>
                    <a:pt x="247" y="2"/>
                  </a:lnTo>
                  <a:lnTo>
                    <a:pt x="24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1" name="Freeform 273"/>
            <p:cNvSpPr/>
            <p:nvPr/>
          </p:nvSpPr>
          <p:spPr bwMode="auto">
            <a:xfrm>
              <a:off x="4438651" y="1476376"/>
              <a:ext cx="128588" cy="92075"/>
            </a:xfrm>
            <a:custGeom>
              <a:avLst/>
              <a:gdLst/>
              <a:ahLst/>
              <a:cxnLst>
                <a:cxn ang="0">
                  <a:pos x="313" y="4"/>
                </a:cxn>
                <a:cxn ang="0">
                  <a:pos x="308" y="9"/>
                </a:cxn>
                <a:cxn ang="0">
                  <a:pos x="287" y="23"/>
                </a:cxn>
                <a:cxn ang="0">
                  <a:pos x="277" y="29"/>
                </a:cxn>
                <a:cxn ang="0">
                  <a:pos x="257" y="45"/>
                </a:cxn>
                <a:cxn ang="0">
                  <a:pos x="247" y="51"/>
                </a:cxn>
                <a:cxn ang="0">
                  <a:pos x="211" y="79"/>
                </a:cxn>
                <a:cxn ang="0">
                  <a:pos x="179" y="111"/>
                </a:cxn>
                <a:cxn ang="0">
                  <a:pos x="170" y="121"/>
                </a:cxn>
                <a:cxn ang="0">
                  <a:pos x="136" y="144"/>
                </a:cxn>
                <a:cxn ang="0">
                  <a:pos x="90" y="173"/>
                </a:cxn>
                <a:cxn ang="0">
                  <a:pos x="69" y="186"/>
                </a:cxn>
                <a:cxn ang="0">
                  <a:pos x="36" y="208"/>
                </a:cxn>
                <a:cxn ang="0">
                  <a:pos x="14" y="219"/>
                </a:cxn>
                <a:cxn ang="0">
                  <a:pos x="3" y="223"/>
                </a:cxn>
                <a:cxn ang="0">
                  <a:pos x="0" y="225"/>
                </a:cxn>
                <a:cxn ang="0">
                  <a:pos x="1" y="233"/>
                </a:cxn>
                <a:cxn ang="0">
                  <a:pos x="6" y="233"/>
                </a:cxn>
                <a:cxn ang="0">
                  <a:pos x="17" y="230"/>
                </a:cxn>
                <a:cxn ang="0">
                  <a:pos x="48" y="215"/>
                </a:cxn>
                <a:cxn ang="0">
                  <a:pos x="86" y="189"/>
                </a:cxn>
                <a:cxn ang="0">
                  <a:pos x="132" y="159"/>
                </a:cxn>
                <a:cxn ang="0">
                  <a:pos x="156" y="143"/>
                </a:cxn>
                <a:cxn ang="0">
                  <a:pos x="180" y="126"/>
                </a:cxn>
                <a:cxn ang="0">
                  <a:pos x="197" y="109"/>
                </a:cxn>
                <a:cxn ang="0">
                  <a:pos x="214" y="91"/>
                </a:cxn>
                <a:cxn ang="0">
                  <a:pos x="239" y="72"/>
                </a:cxn>
                <a:cxn ang="0">
                  <a:pos x="262" y="55"/>
                </a:cxn>
                <a:cxn ang="0">
                  <a:pos x="269" y="50"/>
                </a:cxn>
                <a:cxn ang="0">
                  <a:pos x="296" y="33"/>
                </a:cxn>
                <a:cxn ang="0">
                  <a:pos x="312" y="21"/>
                </a:cxn>
                <a:cxn ang="0">
                  <a:pos x="324" y="7"/>
                </a:cxn>
                <a:cxn ang="0">
                  <a:pos x="324" y="4"/>
                </a:cxn>
                <a:cxn ang="0">
                  <a:pos x="323" y="2"/>
                </a:cxn>
                <a:cxn ang="0">
                  <a:pos x="316" y="0"/>
                </a:cxn>
                <a:cxn ang="0">
                  <a:pos x="313" y="4"/>
                </a:cxn>
              </a:cxnLst>
              <a:rect l="0" t="0" r="r" b="b"/>
              <a:pathLst>
                <a:path w="324" h="233">
                  <a:moveTo>
                    <a:pt x="313" y="4"/>
                  </a:moveTo>
                  <a:lnTo>
                    <a:pt x="313" y="4"/>
                  </a:lnTo>
                  <a:lnTo>
                    <a:pt x="311" y="7"/>
                  </a:lnTo>
                  <a:lnTo>
                    <a:pt x="308" y="9"/>
                  </a:lnTo>
                  <a:lnTo>
                    <a:pt x="302" y="15"/>
                  </a:lnTo>
                  <a:lnTo>
                    <a:pt x="287" y="23"/>
                  </a:lnTo>
                  <a:lnTo>
                    <a:pt x="287" y="23"/>
                  </a:lnTo>
                  <a:lnTo>
                    <a:pt x="277" y="29"/>
                  </a:lnTo>
                  <a:lnTo>
                    <a:pt x="266" y="37"/>
                  </a:lnTo>
                  <a:lnTo>
                    <a:pt x="257" y="45"/>
                  </a:lnTo>
                  <a:lnTo>
                    <a:pt x="247" y="51"/>
                  </a:lnTo>
                  <a:lnTo>
                    <a:pt x="247" y="51"/>
                  </a:lnTo>
                  <a:lnTo>
                    <a:pt x="228" y="64"/>
                  </a:lnTo>
                  <a:lnTo>
                    <a:pt x="211" y="79"/>
                  </a:lnTo>
                  <a:lnTo>
                    <a:pt x="194" y="94"/>
                  </a:lnTo>
                  <a:lnTo>
                    <a:pt x="179" y="111"/>
                  </a:lnTo>
                  <a:lnTo>
                    <a:pt x="179" y="111"/>
                  </a:lnTo>
                  <a:lnTo>
                    <a:pt x="170" y="121"/>
                  </a:lnTo>
                  <a:lnTo>
                    <a:pt x="159" y="128"/>
                  </a:lnTo>
                  <a:lnTo>
                    <a:pt x="136" y="144"/>
                  </a:lnTo>
                  <a:lnTo>
                    <a:pt x="112" y="159"/>
                  </a:lnTo>
                  <a:lnTo>
                    <a:pt x="90" y="173"/>
                  </a:lnTo>
                  <a:lnTo>
                    <a:pt x="90" y="173"/>
                  </a:lnTo>
                  <a:lnTo>
                    <a:pt x="69" y="186"/>
                  </a:lnTo>
                  <a:lnTo>
                    <a:pt x="48" y="202"/>
                  </a:lnTo>
                  <a:lnTo>
                    <a:pt x="36" y="208"/>
                  </a:lnTo>
                  <a:lnTo>
                    <a:pt x="26" y="213"/>
                  </a:lnTo>
                  <a:lnTo>
                    <a:pt x="14" y="219"/>
                  </a:lnTo>
                  <a:lnTo>
                    <a:pt x="3" y="223"/>
                  </a:lnTo>
                  <a:lnTo>
                    <a:pt x="3" y="223"/>
                  </a:lnTo>
                  <a:lnTo>
                    <a:pt x="1" y="224"/>
                  </a:lnTo>
                  <a:lnTo>
                    <a:pt x="0" y="225"/>
                  </a:lnTo>
                  <a:lnTo>
                    <a:pt x="0" y="229"/>
                  </a:lnTo>
                  <a:lnTo>
                    <a:pt x="1" y="233"/>
                  </a:lnTo>
                  <a:lnTo>
                    <a:pt x="3" y="233"/>
                  </a:lnTo>
                  <a:lnTo>
                    <a:pt x="6" y="233"/>
                  </a:lnTo>
                  <a:lnTo>
                    <a:pt x="6" y="233"/>
                  </a:lnTo>
                  <a:lnTo>
                    <a:pt x="17" y="230"/>
                  </a:lnTo>
                  <a:lnTo>
                    <a:pt x="27" y="225"/>
                  </a:lnTo>
                  <a:lnTo>
                    <a:pt x="48" y="215"/>
                  </a:lnTo>
                  <a:lnTo>
                    <a:pt x="68" y="202"/>
                  </a:lnTo>
                  <a:lnTo>
                    <a:pt x="86" y="189"/>
                  </a:lnTo>
                  <a:lnTo>
                    <a:pt x="86" y="189"/>
                  </a:lnTo>
                  <a:lnTo>
                    <a:pt x="132" y="159"/>
                  </a:lnTo>
                  <a:lnTo>
                    <a:pt x="132" y="159"/>
                  </a:lnTo>
                  <a:lnTo>
                    <a:pt x="156" y="143"/>
                  </a:lnTo>
                  <a:lnTo>
                    <a:pt x="170" y="135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97" y="109"/>
                  </a:lnTo>
                  <a:lnTo>
                    <a:pt x="214" y="91"/>
                  </a:lnTo>
                  <a:lnTo>
                    <a:pt x="214" y="91"/>
                  </a:lnTo>
                  <a:lnTo>
                    <a:pt x="226" y="81"/>
                  </a:lnTo>
                  <a:lnTo>
                    <a:pt x="239" y="72"/>
                  </a:lnTo>
                  <a:lnTo>
                    <a:pt x="251" y="64"/>
                  </a:lnTo>
                  <a:lnTo>
                    <a:pt x="262" y="55"/>
                  </a:lnTo>
                  <a:lnTo>
                    <a:pt x="262" y="55"/>
                  </a:lnTo>
                  <a:lnTo>
                    <a:pt x="269" y="50"/>
                  </a:lnTo>
                  <a:lnTo>
                    <a:pt x="278" y="45"/>
                  </a:lnTo>
                  <a:lnTo>
                    <a:pt x="296" y="33"/>
                  </a:lnTo>
                  <a:lnTo>
                    <a:pt x="304" y="28"/>
                  </a:lnTo>
                  <a:lnTo>
                    <a:pt x="312" y="21"/>
                  </a:lnTo>
                  <a:lnTo>
                    <a:pt x="319" y="15"/>
                  </a:lnTo>
                  <a:lnTo>
                    <a:pt x="324" y="7"/>
                  </a:lnTo>
                  <a:lnTo>
                    <a:pt x="324" y="7"/>
                  </a:lnTo>
                  <a:lnTo>
                    <a:pt x="324" y="4"/>
                  </a:lnTo>
                  <a:lnTo>
                    <a:pt x="324" y="3"/>
                  </a:lnTo>
                  <a:lnTo>
                    <a:pt x="323" y="2"/>
                  </a:lnTo>
                  <a:lnTo>
                    <a:pt x="320" y="0"/>
                  </a:lnTo>
                  <a:lnTo>
                    <a:pt x="316" y="0"/>
                  </a:lnTo>
                  <a:lnTo>
                    <a:pt x="315" y="2"/>
                  </a:lnTo>
                  <a:lnTo>
                    <a:pt x="313" y="4"/>
                  </a:lnTo>
                  <a:lnTo>
                    <a:pt x="31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2" name="Freeform 274"/>
            <p:cNvSpPr/>
            <p:nvPr/>
          </p:nvSpPr>
          <p:spPr bwMode="auto">
            <a:xfrm>
              <a:off x="4579939" y="1454151"/>
              <a:ext cx="90488" cy="65088"/>
            </a:xfrm>
            <a:custGeom>
              <a:avLst/>
              <a:gdLst/>
              <a:ahLst/>
              <a:cxnLst>
                <a:cxn ang="0">
                  <a:pos x="218" y="2"/>
                </a:cxn>
                <a:cxn ang="0">
                  <a:pos x="218" y="2"/>
                </a:cxn>
                <a:cxn ang="0">
                  <a:pos x="214" y="7"/>
                </a:cxn>
                <a:cxn ang="0">
                  <a:pos x="208" y="11"/>
                </a:cxn>
                <a:cxn ang="0">
                  <a:pos x="197" y="17"/>
                </a:cxn>
                <a:cxn ang="0">
                  <a:pos x="186" y="24"/>
                </a:cxn>
                <a:cxn ang="0">
                  <a:pos x="175" y="32"/>
                </a:cxn>
                <a:cxn ang="0">
                  <a:pos x="175" y="32"/>
                </a:cxn>
                <a:cxn ang="0">
                  <a:pos x="166" y="38"/>
                </a:cxn>
                <a:cxn ang="0">
                  <a:pos x="156" y="45"/>
                </a:cxn>
                <a:cxn ang="0">
                  <a:pos x="136" y="55"/>
                </a:cxn>
                <a:cxn ang="0">
                  <a:pos x="136" y="55"/>
                </a:cxn>
                <a:cxn ang="0">
                  <a:pos x="94" y="83"/>
                </a:cxn>
                <a:cxn ang="0">
                  <a:pos x="94" y="83"/>
                </a:cxn>
                <a:cxn ang="0">
                  <a:pos x="57" y="109"/>
                </a:cxn>
                <a:cxn ang="0">
                  <a:pos x="22" y="135"/>
                </a:cxn>
                <a:cxn ang="0">
                  <a:pos x="22" y="135"/>
                </a:cxn>
                <a:cxn ang="0">
                  <a:pos x="8" y="144"/>
                </a:cxn>
                <a:cxn ang="0">
                  <a:pos x="5" y="147"/>
                </a:cxn>
                <a:cxn ang="0">
                  <a:pos x="3" y="149"/>
                </a:cxn>
                <a:cxn ang="0">
                  <a:pos x="1" y="153"/>
                </a:cxn>
                <a:cxn ang="0">
                  <a:pos x="0" y="157"/>
                </a:cxn>
                <a:cxn ang="0">
                  <a:pos x="0" y="157"/>
                </a:cxn>
                <a:cxn ang="0">
                  <a:pos x="1" y="160"/>
                </a:cxn>
                <a:cxn ang="0">
                  <a:pos x="1" y="161"/>
                </a:cxn>
                <a:cxn ang="0">
                  <a:pos x="4" y="163"/>
                </a:cxn>
                <a:cxn ang="0">
                  <a:pos x="5" y="163"/>
                </a:cxn>
                <a:cxn ang="0">
                  <a:pos x="9" y="161"/>
                </a:cxn>
                <a:cxn ang="0">
                  <a:pos x="12" y="160"/>
                </a:cxn>
                <a:cxn ang="0">
                  <a:pos x="12" y="157"/>
                </a:cxn>
                <a:cxn ang="0">
                  <a:pos x="12" y="157"/>
                </a:cxn>
                <a:cxn ang="0">
                  <a:pos x="13" y="153"/>
                </a:cxn>
                <a:cxn ang="0">
                  <a:pos x="18" y="149"/>
                </a:cxn>
                <a:cxn ang="0">
                  <a:pos x="33" y="139"/>
                </a:cxn>
                <a:cxn ang="0">
                  <a:pos x="57" y="123"/>
                </a:cxn>
                <a:cxn ang="0">
                  <a:pos x="57" y="123"/>
                </a:cxn>
                <a:cxn ang="0">
                  <a:pos x="91" y="100"/>
                </a:cxn>
                <a:cxn ang="0">
                  <a:pos x="126" y="78"/>
                </a:cxn>
                <a:cxn ang="0">
                  <a:pos x="126" y="78"/>
                </a:cxn>
                <a:cxn ang="0">
                  <a:pos x="154" y="59"/>
                </a:cxn>
                <a:cxn ang="0">
                  <a:pos x="169" y="50"/>
                </a:cxn>
                <a:cxn ang="0">
                  <a:pos x="183" y="40"/>
                </a:cxn>
                <a:cxn ang="0">
                  <a:pos x="183" y="40"/>
                </a:cxn>
                <a:cxn ang="0">
                  <a:pos x="194" y="32"/>
                </a:cxn>
                <a:cxn ang="0">
                  <a:pos x="205" y="25"/>
                </a:cxn>
                <a:cxn ang="0">
                  <a:pos x="217" y="19"/>
                </a:cxn>
                <a:cxn ang="0">
                  <a:pos x="228" y="10"/>
                </a:cxn>
                <a:cxn ang="0">
                  <a:pos x="228" y="10"/>
                </a:cxn>
                <a:cxn ang="0">
                  <a:pos x="229" y="8"/>
                </a:cxn>
                <a:cxn ang="0">
                  <a:pos x="229" y="6"/>
                </a:cxn>
                <a:cxn ang="0">
                  <a:pos x="228" y="2"/>
                </a:cxn>
                <a:cxn ang="0">
                  <a:pos x="224" y="0"/>
                </a:cxn>
                <a:cxn ang="0">
                  <a:pos x="221" y="0"/>
                </a:cxn>
                <a:cxn ang="0">
                  <a:pos x="218" y="2"/>
                </a:cxn>
                <a:cxn ang="0">
                  <a:pos x="218" y="2"/>
                </a:cxn>
              </a:cxnLst>
              <a:rect l="0" t="0" r="r" b="b"/>
              <a:pathLst>
                <a:path w="229" h="163">
                  <a:moveTo>
                    <a:pt x="218" y="2"/>
                  </a:moveTo>
                  <a:lnTo>
                    <a:pt x="218" y="2"/>
                  </a:lnTo>
                  <a:lnTo>
                    <a:pt x="214" y="7"/>
                  </a:lnTo>
                  <a:lnTo>
                    <a:pt x="208" y="11"/>
                  </a:lnTo>
                  <a:lnTo>
                    <a:pt x="197" y="17"/>
                  </a:lnTo>
                  <a:lnTo>
                    <a:pt x="186" y="24"/>
                  </a:lnTo>
                  <a:lnTo>
                    <a:pt x="175" y="32"/>
                  </a:lnTo>
                  <a:lnTo>
                    <a:pt x="175" y="32"/>
                  </a:lnTo>
                  <a:lnTo>
                    <a:pt x="166" y="38"/>
                  </a:lnTo>
                  <a:lnTo>
                    <a:pt x="156" y="45"/>
                  </a:lnTo>
                  <a:lnTo>
                    <a:pt x="136" y="55"/>
                  </a:lnTo>
                  <a:lnTo>
                    <a:pt x="136" y="55"/>
                  </a:lnTo>
                  <a:lnTo>
                    <a:pt x="94" y="83"/>
                  </a:lnTo>
                  <a:lnTo>
                    <a:pt x="94" y="83"/>
                  </a:lnTo>
                  <a:lnTo>
                    <a:pt x="57" y="109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8" y="144"/>
                  </a:lnTo>
                  <a:lnTo>
                    <a:pt x="5" y="147"/>
                  </a:lnTo>
                  <a:lnTo>
                    <a:pt x="3" y="149"/>
                  </a:lnTo>
                  <a:lnTo>
                    <a:pt x="1" y="153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160"/>
                  </a:lnTo>
                  <a:lnTo>
                    <a:pt x="1" y="161"/>
                  </a:lnTo>
                  <a:lnTo>
                    <a:pt x="4" y="163"/>
                  </a:lnTo>
                  <a:lnTo>
                    <a:pt x="5" y="163"/>
                  </a:lnTo>
                  <a:lnTo>
                    <a:pt x="9" y="161"/>
                  </a:lnTo>
                  <a:lnTo>
                    <a:pt x="12" y="160"/>
                  </a:lnTo>
                  <a:lnTo>
                    <a:pt x="12" y="157"/>
                  </a:lnTo>
                  <a:lnTo>
                    <a:pt x="12" y="157"/>
                  </a:lnTo>
                  <a:lnTo>
                    <a:pt x="13" y="153"/>
                  </a:lnTo>
                  <a:lnTo>
                    <a:pt x="18" y="149"/>
                  </a:lnTo>
                  <a:lnTo>
                    <a:pt x="33" y="139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91" y="100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54" y="59"/>
                  </a:lnTo>
                  <a:lnTo>
                    <a:pt x="169" y="50"/>
                  </a:lnTo>
                  <a:lnTo>
                    <a:pt x="183" y="40"/>
                  </a:lnTo>
                  <a:lnTo>
                    <a:pt x="183" y="40"/>
                  </a:lnTo>
                  <a:lnTo>
                    <a:pt x="194" y="32"/>
                  </a:lnTo>
                  <a:lnTo>
                    <a:pt x="205" y="25"/>
                  </a:lnTo>
                  <a:lnTo>
                    <a:pt x="217" y="19"/>
                  </a:lnTo>
                  <a:lnTo>
                    <a:pt x="228" y="10"/>
                  </a:lnTo>
                  <a:lnTo>
                    <a:pt x="228" y="10"/>
                  </a:lnTo>
                  <a:lnTo>
                    <a:pt x="229" y="8"/>
                  </a:lnTo>
                  <a:lnTo>
                    <a:pt x="229" y="6"/>
                  </a:lnTo>
                  <a:lnTo>
                    <a:pt x="228" y="2"/>
                  </a:lnTo>
                  <a:lnTo>
                    <a:pt x="224" y="0"/>
                  </a:lnTo>
                  <a:lnTo>
                    <a:pt x="221" y="0"/>
                  </a:lnTo>
                  <a:lnTo>
                    <a:pt x="218" y="2"/>
                  </a:lnTo>
                  <a:lnTo>
                    <a:pt x="21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3" name="Freeform 275"/>
            <p:cNvSpPr/>
            <p:nvPr/>
          </p:nvSpPr>
          <p:spPr bwMode="auto">
            <a:xfrm>
              <a:off x="4616451" y="1493838"/>
              <a:ext cx="63500" cy="41275"/>
            </a:xfrm>
            <a:custGeom>
              <a:avLst/>
              <a:gdLst/>
              <a:ahLst/>
              <a:cxnLst>
                <a:cxn ang="0">
                  <a:pos x="151" y="1"/>
                </a:cxn>
                <a:cxn ang="0">
                  <a:pos x="151" y="1"/>
                </a:cxn>
                <a:cxn ang="0">
                  <a:pos x="142" y="8"/>
                </a:cxn>
                <a:cxn ang="0">
                  <a:pos x="133" y="14"/>
                </a:cxn>
                <a:cxn ang="0">
                  <a:pos x="113" y="25"/>
                </a:cxn>
                <a:cxn ang="0">
                  <a:pos x="93" y="35"/>
                </a:cxn>
                <a:cxn ang="0">
                  <a:pos x="74" y="47"/>
                </a:cxn>
                <a:cxn ang="0">
                  <a:pos x="74" y="47"/>
                </a:cxn>
                <a:cxn ang="0">
                  <a:pos x="3" y="92"/>
                </a:cxn>
                <a:cxn ang="0">
                  <a:pos x="3" y="92"/>
                </a:cxn>
                <a:cxn ang="0">
                  <a:pos x="2" y="93"/>
                </a:cxn>
                <a:cxn ang="0">
                  <a:pos x="0" y="96"/>
                </a:cxn>
                <a:cxn ang="0">
                  <a:pos x="2" y="99"/>
                </a:cxn>
                <a:cxn ang="0">
                  <a:pos x="4" y="102"/>
                </a:cxn>
                <a:cxn ang="0">
                  <a:pos x="7" y="102"/>
                </a:cxn>
                <a:cxn ang="0">
                  <a:pos x="10" y="101"/>
                </a:cxn>
                <a:cxn ang="0">
                  <a:pos x="10" y="101"/>
                </a:cxn>
                <a:cxn ang="0">
                  <a:pos x="79" y="56"/>
                </a:cxn>
                <a:cxn ang="0">
                  <a:pos x="79" y="56"/>
                </a:cxn>
                <a:cxn ang="0">
                  <a:pos x="100" y="46"/>
                </a:cxn>
                <a:cxn ang="0">
                  <a:pos x="121" y="34"/>
                </a:cxn>
                <a:cxn ang="0">
                  <a:pos x="140" y="22"/>
                </a:cxn>
                <a:cxn ang="0">
                  <a:pos x="150" y="16"/>
                </a:cxn>
                <a:cxn ang="0">
                  <a:pos x="159" y="9"/>
                </a:cxn>
                <a:cxn ang="0">
                  <a:pos x="159" y="9"/>
                </a:cxn>
                <a:cxn ang="0">
                  <a:pos x="160" y="7"/>
                </a:cxn>
                <a:cxn ang="0">
                  <a:pos x="160" y="5"/>
                </a:cxn>
                <a:cxn ang="0">
                  <a:pos x="160" y="3"/>
                </a:cxn>
                <a:cxn ang="0">
                  <a:pos x="159" y="1"/>
                </a:cxn>
                <a:cxn ang="0">
                  <a:pos x="155" y="0"/>
                </a:cxn>
                <a:cxn ang="0">
                  <a:pos x="154" y="0"/>
                </a:cxn>
                <a:cxn ang="0">
                  <a:pos x="151" y="1"/>
                </a:cxn>
                <a:cxn ang="0">
                  <a:pos x="151" y="1"/>
                </a:cxn>
              </a:cxnLst>
              <a:rect l="0" t="0" r="r" b="b"/>
              <a:pathLst>
                <a:path w="160" h="102">
                  <a:moveTo>
                    <a:pt x="151" y="1"/>
                  </a:moveTo>
                  <a:lnTo>
                    <a:pt x="151" y="1"/>
                  </a:lnTo>
                  <a:lnTo>
                    <a:pt x="142" y="8"/>
                  </a:lnTo>
                  <a:lnTo>
                    <a:pt x="133" y="14"/>
                  </a:lnTo>
                  <a:lnTo>
                    <a:pt x="113" y="25"/>
                  </a:lnTo>
                  <a:lnTo>
                    <a:pt x="93" y="35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3" y="92"/>
                  </a:lnTo>
                  <a:lnTo>
                    <a:pt x="3" y="92"/>
                  </a:lnTo>
                  <a:lnTo>
                    <a:pt x="2" y="93"/>
                  </a:lnTo>
                  <a:lnTo>
                    <a:pt x="0" y="96"/>
                  </a:lnTo>
                  <a:lnTo>
                    <a:pt x="2" y="99"/>
                  </a:lnTo>
                  <a:lnTo>
                    <a:pt x="4" y="102"/>
                  </a:lnTo>
                  <a:lnTo>
                    <a:pt x="7" y="102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100" y="46"/>
                  </a:lnTo>
                  <a:lnTo>
                    <a:pt x="121" y="34"/>
                  </a:lnTo>
                  <a:lnTo>
                    <a:pt x="140" y="22"/>
                  </a:lnTo>
                  <a:lnTo>
                    <a:pt x="150" y="16"/>
                  </a:lnTo>
                  <a:lnTo>
                    <a:pt x="159" y="9"/>
                  </a:lnTo>
                  <a:lnTo>
                    <a:pt x="159" y="9"/>
                  </a:lnTo>
                  <a:lnTo>
                    <a:pt x="160" y="7"/>
                  </a:lnTo>
                  <a:lnTo>
                    <a:pt x="160" y="5"/>
                  </a:lnTo>
                  <a:lnTo>
                    <a:pt x="160" y="3"/>
                  </a:lnTo>
                  <a:lnTo>
                    <a:pt x="159" y="1"/>
                  </a:lnTo>
                  <a:lnTo>
                    <a:pt x="155" y="0"/>
                  </a:lnTo>
                  <a:lnTo>
                    <a:pt x="154" y="0"/>
                  </a:lnTo>
                  <a:lnTo>
                    <a:pt x="151" y="1"/>
                  </a:lnTo>
                  <a:lnTo>
                    <a:pt x="15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4" name="Freeform 276"/>
            <p:cNvSpPr/>
            <p:nvPr/>
          </p:nvSpPr>
          <p:spPr bwMode="auto">
            <a:xfrm>
              <a:off x="4630739" y="1352551"/>
              <a:ext cx="119063" cy="82550"/>
            </a:xfrm>
            <a:custGeom>
              <a:avLst/>
              <a:gdLst/>
              <a:ahLst/>
              <a:cxnLst>
                <a:cxn ang="0">
                  <a:pos x="291" y="0"/>
                </a:cxn>
                <a:cxn ang="0">
                  <a:pos x="289" y="0"/>
                </a:cxn>
                <a:cxn ang="0">
                  <a:pos x="286" y="4"/>
                </a:cxn>
                <a:cxn ang="0">
                  <a:pos x="276" y="11"/>
                </a:cxn>
                <a:cxn ang="0">
                  <a:pos x="265" y="17"/>
                </a:cxn>
                <a:cxn ang="0">
                  <a:pos x="240" y="35"/>
                </a:cxn>
                <a:cxn ang="0">
                  <a:pos x="232" y="41"/>
                </a:cxn>
                <a:cxn ang="0">
                  <a:pos x="215" y="56"/>
                </a:cxn>
                <a:cxn ang="0">
                  <a:pos x="154" y="93"/>
                </a:cxn>
                <a:cxn ang="0">
                  <a:pos x="115" y="119"/>
                </a:cxn>
                <a:cxn ang="0">
                  <a:pos x="75" y="147"/>
                </a:cxn>
                <a:cxn ang="0">
                  <a:pos x="19" y="184"/>
                </a:cxn>
                <a:cxn ang="0">
                  <a:pos x="2" y="198"/>
                </a:cxn>
                <a:cxn ang="0">
                  <a:pos x="1" y="204"/>
                </a:cxn>
                <a:cxn ang="0">
                  <a:pos x="6" y="208"/>
                </a:cxn>
                <a:cxn ang="0">
                  <a:pos x="9" y="208"/>
                </a:cxn>
                <a:cxn ang="0">
                  <a:pos x="13" y="207"/>
                </a:cxn>
                <a:cxn ang="0">
                  <a:pos x="14" y="203"/>
                </a:cxn>
                <a:cxn ang="0">
                  <a:pos x="48" y="179"/>
                </a:cxn>
                <a:cxn ang="0">
                  <a:pos x="82" y="156"/>
                </a:cxn>
                <a:cxn ang="0">
                  <a:pos x="99" y="144"/>
                </a:cxn>
                <a:cxn ang="0">
                  <a:pos x="154" y="107"/>
                </a:cxn>
                <a:cxn ang="0">
                  <a:pos x="187" y="85"/>
                </a:cxn>
                <a:cxn ang="0">
                  <a:pos x="219" y="67"/>
                </a:cxn>
                <a:cxn ang="0">
                  <a:pos x="230" y="62"/>
                </a:cxn>
                <a:cxn ang="0">
                  <a:pos x="248" y="47"/>
                </a:cxn>
                <a:cxn ang="0">
                  <a:pos x="256" y="39"/>
                </a:cxn>
                <a:cxn ang="0">
                  <a:pos x="277" y="24"/>
                </a:cxn>
                <a:cxn ang="0">
                  <a:pos x="298" y="11"/>
                </a:cxn>
                <a:cxn ang="0">
                  <a:pos x="302" y="8"/>
                </a:cxn>
                <a:cxn ang="0">
                  <a:pos x="300" y="1"/>
                </a:cxn>
                <a:cxn ang="0">
                  <a:pos x="296" y="0"/>
                </a:cxn>
              </a:cxnLst>
              <a:rect l="0" t="0" r="r" b="b"/>
              <a:pathLst>
                <a:path w="302" h="208">
                  <a:moveTo>
                    <a:pt x="296" y="0"/>
                  </a:moveTo>
                  <a:lnTo>
                    <a:pt x="291" y="0"/>
                  </a:lnTo>
                  <a:lnTo>
                    <a:pt x="291" y="0"/>
                  </a:lnTo>
                  <a:lnTo>
                    <a:pt x="289" y="0"/>
                  </a:lnTo>
                  <a:lnTo>
                    <a:pt x="287" y="1"/>
                  </a:lnTo>
                  <a:lnTo>
                    <a:pt x="286" y="4"/>
                  </a:lnTo>
                  <a:lnTo>
                    <a:pt x="286" y="4"/>
                  </a:lnTo>
                  <a:lnTo>
                    <a:pt x="276" y="11"/>
                  </a:lnTo>
                  <a:lnTo>
                    <a:pt x="265" y="17"/>
                  </a:lnTo>
                  <a:lnTo>
                    <a:pt x="265" y="17"/>
                  </a:lnTo>
                  <a:lnTo>
                    <a:pt x="248" y="29"/>
                  </a:lnTo>
                  <a:lnTo>
                    <a:pt x="240" y="35"/>
                  </a:lnTo>
                  <a:lnTo>
                    <a:pt x="232" y="41"/>
                  </a:lnTo>
                  <a:lnTo>
                    <a:pt x="232" y="41"/>
                  </a:lnTo>
                  <a:lnTo>
                    <a:pt x="224" y="48"/>
                  </a:lnTo>
                  <a:lnTo>
                    <a:pt x="215" y="56"/>
                  </a:lnTo>
                  <a:lnTo>
                    <a:pt x="196" y="69"/>
                  </a:lnTo>
                  <a:lnTo>
                    <a:pt x="154" y="93"/>
                  </a:lnTo>
                  <a:lnTo>
                    <a:pt x="154" y="93"/>
                  </a:lnTo>
                  <a:lnTo>
                    <a:pt x="115" y="119"/>
                  </a:lnTo>
                  <a:lnTo>
                    <a:pt x="75" y="147"/>
                  </a:lnTo>
                  <a:lnTo>
                    <a:pt x="75" y="147"/>
                  </a:lnTo>
                  <a:lnTo>
                    <a:pt x="37" y="171"/>
                  </a:lnTo>
                  <a:lnTo>
                    <a:pt x="19" y="184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0" y="201"/>
                  </a:lnTo>
                  <a:lnTo>
                    <a:pt x="1" y="204"/>
                  </a:lnTo>
                  <a:lnTo>
                    <a:pt x="2" y="207"/>
                  </a:lnTo>
                  <a:lnTo>
                    <a:pt x="6" y="208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1" y="208"/>
                  </a:lnTo>
                  <a:lnTo>
                    <a:pt x="13" y="207"/>
                  </a:lnTo>
                  <a:lnTo>
                    <a:pt x="14" y="203"/>
                  </a:lnTo>
                  <a:lnTo>
                    <a:pt x="14" y="203"/>
                  </a:lnTo>
                  <a:lnTo>
                    <a:pt x="30" y="190"/>
                  </a:lnTo>
                  <a:lnTo>
                    <a:pt x="48" y="179"/>
                  </a:lnTo>
                  <a:lnTo>
                    <a:pt x="65" y="167"/>
                  </a:lnTo>
                  <a:lnTo>
                    <a:pt x="82" y="156"/>
                  </a:lnTo>
                  <a:lnTo>
                    <a:pt x="82" y="156"/>
                  </a:lnTo>
                  <a:lnTo>
                    <a:pt x="99" y="144"/>
                  </a:lnTo>
                  <a:lnTo>
                    <a:pt x="117" y="132"/>
                  </a:lnTo>
                  <a:lnTo>
                    <a:pt x="154" y="107"/>
                  </a:lnTo>
                  <a:lnTo>
                    <a:pt x="154" y="107"/>
                  </a:lnTo>
                  <a:lnTo>
                    <a:pt x="187" y="85"/>
                  </a:lnTo>
                  <a:lnTo>
                    <a:pt x="202" y="76"/>
                  </a:lnTo>
                  <a:lnTo>
                    <a:pt x="219" y="67"/>
                  </a:lnTo>
                  <a:lnTo>
                    <a:pt x="219" y="67"/>
                  </a:lnTo>
                  <a:lnTo>
                    <a:pt x="230" y="62"/>
                  </a:lnTo>
                  <a:lnTo>
                    <a:pt x="239" y="55"/>
                  </a:lnTo>
                  <a:lnTo>
                    <a:pt x="248" y="47"/>
                  </a:lnTo>
                  <a:lnTo>
                    <a:pt x="256" y="39"/>
                  </a:lnTo>
                  <a:lnTo>
                    <a:pt x="256" y="39"/>
                  </a:lnTo>
                  <a:lnTo>
                    <a:pt x="266" y="31"/>
                  </a:lnTo>
                  <a:lnTo>
                    <a:pt x="277" y="24"/>
                  </a:lnTo>
                  <a:lnTo>
                    <a:pt x="287" y="17"/>
                  </a:lnTo>
                  <a:lnTo>
                    <a:pt x="298" y="11"/>
                  </a:lnTo>
                  <a:lnTo>
                    <a:pt x="298" y="11"/>
                  </a:lnTo>
                  <a:lnTo>
                    <a:pt x="302" y="8"/>
                  </a:lnTo>
                  <a:lnTo>
                    <a:pt x="302" y="4"/>
                  </a:lnTo>
                  <a:lnTo>
                    <a:pt x="300" y="1"/>
                  </a:lnTo>
                  <a:lnTo>
                    <a:pt x="299" y="0"/>
                  </a:lnTo>
                  <a:lnTo>
                    <a:pt x="296" y="0"/>
                  </a:lnTo>
                  <a:lnTo>
                    <a:pt x="29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5" name="Freeform 277"/>
            <p:cNvSpPr/>
            <p:nvPr/>
          </p:nvSpPr>
          <p:spPr bwMode="auto">
            <a:xfrm>
              <a:off x="4608514" y="1355726"/>
              <a:ext cx="74613" cy="49213"/>
            </a:xfrm>
            <a:custGeom>
              <a:avLst/>
              <a:gdLst/>
              <a:ahLst/>
              <a:cxnLst>
                <a:cxn ang="0">
                  <a:pos x="178" y="1"/>
                </a:cxn>
                <a:cxn ang="0">
                  <a:pos x="178" y="1"/>
                </a:cxn>
                <a:cxn ang="0">
                  <a:pos x="168" y="12"/>
                </a:cxn>
                <a:cxn ang="0">
                  <a:pos x="156" y="21"/>
                </a:cxn>
                <a:cxn ang="0">
                  <a:pos x="131" y="38"/>
                </a:cxn>
                <a:cxn ang="0">
                  <a:pos x="105" y="54"/>
                </a:cxn>
                <a:cxn ang="0">
                  <a:pos x="80" y="69"/>
                </a:cxn>
                <a:cxn ang="0">
                  <a:pos x="80" y="69"/>
                </a:cxn>
                <a:cxn ang="0">
                  <a:pos x="54" y="85"/>
                </a:cxn>
                <a:cxn ang="0">
                  <a:pos x="41" y="93"/>
                </a:cxn>
                <a:cxn ang="0">
                  <a:pos x="28" y="99"/>
                </a:cxn>
                <a:cxn ang="0">
                  <a:pos x="28" y="99"/>
                </a:cxn>
                <a:cxn ang="0">
                  <a:pos x="12" y="106"/>
                </a:cxn>
                <a:cxn ang="0">
                  <a:pos x="5" y="111"/>
                </a:cxn>
                <a:cxn ang="0">
                  <a:pos x="3" y="114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19"/>
                </a:cxn>
                <a:cxn ang="0">
                  <a:pos x="0" y="122"/>
                </a:cxn>
                <a:cxn ang="0">
                  <a:pos x="3" y="125"/>
                </a:cxn>
                <a:cxn ang="0">
                  <a:pos x="5" y="125"/>
                </a:cxn>
                <a:cxn ang="0">
                  <a:pos x="7" y="125"/>
                </a:cxn>
                <a:cxn ang="0">
                  <a:pos x="9" y="124"/>
                </a:cxn>
                <a:cxn ang="0">
                  <a:pos x="11" y="123"/>
                </a:cxn>
                <a:cxn ang="0">
                  <a:pos x="11" y="123"/>
                </a:cxn>
                <a:cxn ang="0">
                  <a:pos x="13" y="120"/>
                </a:cxn>
                <a:cxn ang="0">
                  <a:pos x="16" y="116"/>
                </a:cxn>
                <a:cxn ang="0">
                  <a:pos x="26" y="111"/>
                </a:cxn>
                <a:cxn ang="0">
                  <a:pos x="46" y="103"/>
                </a:cxn>
                <a:cxn ang="0">
                  <a:pos x="46" y="103"/>
                </a:cxn>
                <a:cxn ang="0">
                  <a:pos x="60" y="95"/>
                </a:cxn>
                <a:cxn ang="0">
                  <a:pos x="75" y="86"/>
                </a:cxn>
                <a:cxn ang="0">
                  <a:pos x="102" y="68"/>
                </a:cxn>
                <a:cxn ang="0">
                  <a:pos x="102" y="68"/>
                </a:cxn>
                <a:cxn ang="0">
                  <a:pos x="147" y="40"/>
                </a:cxn>
                <a:cxn ang="0">
                  <a:pos x="168" y="26"/>
                </a:cxn>
                <a:cxn ang="0">
                  <a:pos x="177" y="18"/>
                </a:cxn>
                <a:cxn ang="0">
                  <a:pos x="186" y="10"/>
                </a:cxn>
                <a:cxn ang="0">
                  <a:pos x="186" y="10"/>
                </a:cxn>
                <a:cxn ang="0">
                  <a:pos x="187" y="8"/>
                </a:cxn>
                <a:cxn ang="0">
                  <a:pos x="189" y="5"/>
                </a:cxn>
                <a:cxn ang="0">
                  <a:pos x="186" y="3"/>
                </a:cxn>
                <a:cxn ang="0">
                  <a:pos x="182" y="0"/>
                </a:cxn>
                <a:cxn ang="0">
                  <a:pos x="181" y="0"/>
                </a:cxn>
                <a:cxn ang="0">
                  <a:pos x="178" y="1"/>
                </a:cxn>
                <a:cxn ang="0">
                  <a:pos x="178" y="1"/>
                </a:cxn>
              </a:cxnLst>
              <a:rect l="0" t="0" r="r" b="b"/>
              <a:pathLst>
                <a:path w="189" h="125">
                  <a:moveTo>
                    <a:pt x="178" y="1"/>
                  </a:moveTo>
                  <a:lnTo>
                    <a:pt x="178" y="1"/>
                  </a:lnTo>
                  <a:lnTo>
                    <a:pt x="168" y="12"/>
                  </a:lnTo>
                  <a:lnTo>
                    <a:pt x="156" y="21"/>
                  </a:lnTo>
                  <a:lnTo>
                    <a:pt x="131" y="38"/>
                  </a:lnTo>
                  <a:lnTo>
                    <a:pt x="105" y="54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54" y="85"/>
                  </a:lnTo>
                  <a:lnTo>
                    <a:pt x="41" y="93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12" y="106"/>
                  </a:lnTo>
                  <a:lnTo>
                    <a:pt x="5" y="111"/>
                  </a:lnTo>
                  <a:lnTo>
                    <a:pt x="3" y="114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9"/>
                  </a:lnTo>
                  <a:lnTo>
                    <a:pt x="0" y="122"/>
                  </a:lnTo>
                  <a:lnTo>
                    <a:pt x="3" y="125"/>
                  </a:lnTo>
                  <a:lnTo>
                    <a:pt x="5" y="125"/>
                  </a:lnTo>
                  <a:lnTo>
                    <a:pt x="7" y="125"/>
                  </a:lnTo>
                  <a:lnTo>
                    <a:pt x="9" y="124"/>
                  </a:lnTo>
                  <a:lnTo>
                    <a:pt x="11" y="123"/>
                  </a:lnTo>
                  <a:lnTo>
                    <a:pt x="11" y="123"/>
                  </a:lnTo>
                  <a:lnTo>
                    <a:pt x="13" y="120"/>
                  </a:lnTo>
                  <a:lnTo>
                    <a:pt x="16" y="116"/>
                  </a:lnTo>
                  <a:lnTo>
                    <a:pt x="26" y="111"/>
                  </a:lnTo>
                  <a:lnTo>
                    <a:pt x="46" y="103"/>
                  </a:lnTo>
                  <a:lnTo>
                    <a:pt x="46" y="103"/>
                  </a:lnTo>
                  <a:lnTo>
                    <a:pt x="60" y="95"/>
                  </a:lnTo>
                  <a:lnTo>
                    <a:pt x="75" y="86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47" y="40"/>
                  </a:lnTo>
                  <a:lnTo>
                    <a:pt x="168" y="26"/>
                  </a:lnTo>
                  <a:lnTo>
                    <a:pt x="177" y="18"/>
                  </a:lnTo>
                  <a:lnTo>
                    <a:pt x="186" y="10"/>
                  </a:lnTo>
                  <a:lnTo>
                    <a:pt x="186" y="10"/>
                  </a:lnTo>
                  <a:lnTo>
                    <a:pt x="187" y="8"/>
                  </a:lnTo>
                  <a:lnTo>
                    <a:pt x="189" y="5"/>
                  </a:lnTo>
                  <a:lnTo>
                    <a:pt x="186" y="3"/>
                  </a:lnTo>
                  <a:lnTo>
                    <a:pt x="182" y="0"/>
                  </a:lnTo>
                  <a:lnTo>
                    <a:pt x="181" y="0"/>
                  </a:lnTo>
                  <a:lnTo>
                    <a:pt x="178" y="1"/>
                  </a:lnTo>
                  <a:lnTo>
                    <a:pt x="17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6" name="Freeform 278"/>
            <p:cNvSpPr/>
            <p:nvPr/>
          </p:nvSpPr>
          <p:spPr bwMode="auto">
            <a:xfrm>
              <a:off x="4559301" y="1325563"/>
              <a:ext cx="111125" cy="77788"/>
            </a:xfrm>
            <a:custGeom>
              <a:avLst/>
              <a:gdLst/>
              <a:ahLst/>
              <a:cxnLst>
                <a:cxn ang="0">
                  <a:pos x="270" y="3"/>
                </a:cxn>
                <a:cxn ang="0">
                  <a:pos x="270" y="3"/>
                </a:cxn>
                <a:cxn ang="0">
                  <a:pos x="266" y="7"/>
                </a:cxn>
                <a:cxn ang="0">
                  <a:pos x="259" y="10"/>
                </a:cxn>
                <a:cxn ang="0">
                  <a:pos x="249" y="16"/>
                </a:cxn>
                <a:cxn ang="0">
                  <a:pos x="249" y="16"/>
                </a:cxn>
                <a:cxn ang="0">
                  <a:pos x="231" y="30"/>
                </a:cxn>
                <a:cxn ang="0">
                  <a:pos x="212" y="45"/>
                </a:cxn>
                <a:cxn ang="0">
                  <a:pos x="212" y="45"/>
                </a:cxn>
                <a:cxn ang="0">
                  <a:pos x="194" y="57"/>
                </a:cxn>
                <a:cxn ang="0">
                  <a:pos x="176" y="67"/>
                </a:cxn>
                <a:cxn ang="0">
                  <a:pos x="156" y="79"/>
                </a:cxn>
                <a:cxn ang="0">
                  <a:pos x="138" y="91"/>
                </a:cxn>
                <a:cxn ang="0">
                  <a:pos x="138" y="91"/>
                </a:cxn>
                <a:cxn ang="0">
                  <a:pos x="102" y="113"/>
                </a:cxn>
                <a:cxn ang="0">
                  <a:pos x="68" y="135"/>
                </a:cxn>
                <a:cxn ang="0">
                  <a:pos x="33" y="159"/>
                </a:cxn>
                <a:cxn ang="0">
                  <a:pos x="17" y="172"/>
                </a:cxn>
                <a:cxn ang="0">
                  <a:pos x="2" y="185"/>
                </a:cxn>
                <a:cxn ang="0">
                  <a:pos x="2" y="185"/>
                </a:cxn>
                <a:cxn ang="0">
                  <a:pos x="0" y="189"/>
                </a:cxn>
                <a:cxn ang="0">
                  <a:pos x="0" y="191"/>
                </a:cxn>
                <a:cxn ang="0">
                  <a:pos x="3" y="194"/>
                </a:cxn>
                <a:cxn ang="0">
                  <a:pos x="6" y="195"/>
                </a:cxn>
                <a:cxn ang="0">
                  <a:pos x="8" y="195"/>
                </a:cxn>
                <a:cxn ang="0">
                  <a:pos x="8" y="195"/>
                </a:cxn>
                <a:cxn ang="0">
                  <a:pos x="11" y="194"/>
                </a:cxn>
                <a:cxn ang="0">
                  <a:pos x="12" y="194"/>
                </a:cxn>
                <a:cxn ang="0">
                  <a:pos x="15" y="190"/>
                </a:cxn>
                <a:cxn ang="0">
                  <a:pos x="15" y="190"/>
                </a:cxn>
                <a:cxn ang="0">
                  <a:pos x="30" y="177"/>
                </a:cxn>
                <a:cxn ang="0">
                  <a:pos x="46" y="164"/>
                </a:cxn>
                <a:cxn ang="0">
                  <a:pos x="81" y="140"/>
                </a:cxn>
                <a:cxn ang="0">
                  <a:pos x="117" y="117"/>
                </a:cxn>
                <a:cxn ang="0">
                  <a:pos x="152" y="95"/>
                </a:cxn>
                <a:cxn ang="0">
                  <a:pos x="152" y="95"/>
                </a:cxn>
                <a:cxn ang="0">
                  <a:pos x="170" y="83"/>
                </a:cxn>
                <a:cxn ang="0">
                  <a:pos x="189" y="72"/>
                </a:cxn>
                <a:cxn ang="0">
                  <a:pos x="208" y="61"/>
                </a:cxn>
                <a:cxn ang="0">
                  <a:pos x="227" y="49"/>
                </a:cxn>
                <a:cxn ang="0">
                  <a:pos x="227" y="49"/>
                </a:cxn>
                <a:cxn ang="0">
                  <a:pos x="241" y="37"/>
                </a:cxn>
                <a:cxn ang="0">
                  <a:pos x="254" y="27"/>
                </a:cxn>
                <a:cxn ang="0">
                  <a:pos x="254" y="27"/>
                </a:cxn>
                <a:cxn ang="0">
                  <a:pos x="267" y="19"/>
                </a:cxn>
                <a:cxn ang="0">
                  <a:pos x="272" y="15"/>
                </a:cxn>
                <a:cxn ang="0">
                  <a:pos x="278" y="11"/>
                </a:cxn>
                <a:cxn ang="0">
                  <a:pos x="278" y="11"/>
                </a:cxn>
                <a:cxn ang="0">
                  <a:pos x="279" y="8"/>
                </a:cxn>
                <a:cxn ang="0">
                  <a:pos x="280" y="7"/>
                </a:cxn>
                <a:cxn ang="0">
                  <a:pos x="278" y="3"/>
                </a:cxn>
                <a:cxn ang="0">
                  <a:pos x="275" y="0"/>
                </a:cxn>
                <a:cxn ang="0">
                  <a:pos x="272" y="2"/>
                </a:cxn>
                <a:cxn ang="0">
                  <a:pos x="270" y="3"/>
                </a:cxn>
                <a:cxn ang="0">
                  <a:pos x="270" y="3"/>
                </a:cxn>
              </a:cxnLst>
              <a:rect l="0" t="0" r="r" b="b"/>
              <a:pathLst>
                <a:path w="280" h="195">
                  <a:moveTo>
                    <a:pt x="270" y="3"/>
                  </a:moveTo>
                  <a:lnTo>
                    <a:pt x="270" y="3"/>
                  </a:lnTo>
                  <a:lnTo>
                    <a:pt x="266" y="7"/>
                  </a:lnTo>
                  <a:lnTo>
                    <a:pt x="259" y="10"/>
                  </a:lnTo>
                  <a:lnTo>
                    <a:pt x="249" y="16"/>
                  </a:lnTo>
                  <a:lnTo>
                    <a:pt x="249" y="16"/>
                  </a:lnTo>
                  <a:lnTo>
                    <a:pt x="231" y="30"/>
                  </a:lnTo>
                  <a:lnTo>
                    <a:pt x="212" y="45"/>
                  </a:lnTo>
                  <a:lnTo>
                    <a:pt x="212" y="45"/>
                  </a:lnTo>
                  <a:lnTo>
                    <a:pt x="194" y="57"/>
                  </a:lnTo>
                  <a:lnTo>
                    <a:pt x="176" y="67"/>
                  </a:lnTo>
                  <a:lnTo>
                    <a:pt x="156" y="79"/>
                  </a:lnTo>
                  <a:lnTo>
                    <a:pt x="138" y="91"/>
                  </a:lnTo>
                  <a:lnTo>
                    <a:pt x="138" y="91"/>
                  </a:lnTo>
                  <a:lnTo>
                    <a:pt x="102" y="113"/>
                  </a:lnTo>
                  <a:lnTo>
                    <a:pt x="68" y="135"/>
                  </a:lnTo>
                  <a:lnTo>
                    <a:pt x="33" y="159"/>
                  </a:lnTo>
                  <a:lnTo>
                    <a:pt x="17" y="172"/>
                  </a:lnTo>
                  <a:lnTo>
                    <a:pt x="2" y="185"/>
                  </a:lnTo>
                  <a:lnTo>
                    <a:pt x="2" y="185"/>
                  </a:lnTo>
                  <a:lnTo>
                    <a:pt x="0" y="189"/>
                  </a:lnTo>
                  <a:lnTo>
                    <a:pt x="0" y="191"/>
                  </a:lnTo>
                  <a:lnTo>
                    <a:pt x="3" y="194"/>
                  </a:lnTo>
                  <a:lnTo>
                    <a:pt x="6" y="195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11" y="194"/>
                  </a:lnTo>
                  <a:lnTo>
                    <a:pt x="12" y="194"/>
                  </a:lnTo>
                  <a:lnTo>
                    <a:pt x="15" y="190"/>
                  </a:lnTo>
                  <a:lnTo>
                    <a:pt x="15" y="190"/>
                  </a:lnTo>
                  <a:lnTo>
                    <a:pt x="30" y="177"/>
                  </a:lnTo>
                  <a:lnTo>
                    <a:pt x="46" y="164"/>
                  </a:lnTo>
                  <a:lnTo>
                    <a:pt x="81" y="140"/>
                  </a:lnTo>
                  <a:lnTo>
                    <a:pt x="117" y="117"/>
                  </a:lnTo>
                  <a:lnTo>
                    <a:pt x="152" y="95"/>
                  </a:lnTo>
                  <a:lnTo>
                    <a:pt x="152" y="95"/>
                  </a:lnTo>
                  <a:lnTo>
                    <a:pt x="170" y="83"/>
                  </a:lnTo>
                  <a:lnTo>
                    <a:pt x="189" y="72"/>
                  </a:lnTo>
                  <a:lnTo>
                    <a:pt x="208" y="61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41" y="37"/>
                  </a:lnTo>
                  <a:lnTo>
                    <a:pt x="254" y="27"/>
                  </a:lnTo>
                  <a:lnTo>
                    <a:pt x="254" y="27"/>
                  </a:lnTo>
                  <a:lnTo>
                    <a:pt x="267" y="19"/>
                  </a:lnTo>
                  <a:lnTo>
                    <a:pt x="272" y="15"/>
                  </a:lnTo>
                  <a:lnTo>
                    <a:pt x="278" y="11"/>
                  </a:lnTo>
                  <a:lnTo>
                    <a:pt x="278" y="11"/>
                  </a:lnTo>
                  <a:lnTo>
                    <a:pt x="279" y="8"/>
                  </a:lnTo>
                  <a:lnTo>
                    <a:pt x="280" y="7"/>
                  </a:lnTo>
                  <a:lnTo>
                    <a:pt x="278" y="3"/>
                  </a:lnTo>
                  <a:lnTo>
                    <a:pt x="275" y="0"/>
                  </a:lnTo>
                  <a:lnTo>
                    <a:pt x="272" y="2"/>
                  </a:lnTo>
                  <a:lnTo>
                    <a:pt x="270" y="3"/>
                  </a:lnTo>
                  <a:lnTo>
                    <a:pt x="27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7" name="Freeform 279"/>
            <p:cNvSpPr/>
            <p:nvPr/>
          </p:nvSpPr>
          <p:spPr bwMode="auto">
            <a:xfrm>
              <a:off x="4502151" y="1347788"/>
              <a:ext cx="77788" cy="47625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88" y="0"/>
                </a:cxn>
                <a:cxn ang="0">
                  <a:pos x="141" y="28"/>
                </a:cxn>
                <a:cxn ang="0">
                  <a:pos x="94" y="54"/>
                </a:cxn>
                <a:cxn ang="0">
                  <a:pos x="3" y="109"/>
                </a:cxn>
                <a:cxn ang="0">
                  <a:pos x="3" y="109"/>
                </a:cxn>
                <a:cxn ang="0">
                  <a:pos x="0" y="111"/>
                </a:cxn>
                <a:cxn ang="0">
                  <a:pos x="0" y="113"/>
                </a:cxn>
                <a:cxn ang="0">
                  <a:pos x="0" y="117"/>
                </a:cxn>
                <a:cxn ang="0">
                  <a:pos x="4" y="119"/>
                </a:cxn>
                <a:cxn ang="0">
                  <a:pos x="5" y="121"/>
                </a:cxn>
                <a:cxn ang="0">
                  <a:pos x="8" y="119"/>
                </a:cxn>
                <a:cxn ang="0">
                  <a:pos x="8" y="119"/>
                </a:cxn>
                <a:cxn ang="0">
                  <a:pos x="101" y="64"/>
                </a:cxn>
                <a:cxn ang="0">
                  <a:pos x="147" y="37"/>
                </a:cxn>
                <a:cxn ang="0">
                  <a:pos x="194" y="11"/>
                </a:cxn>
                <a:cxn ang="0">
                  <a:pos x="194" y="11"/>
                </a:cxn>
                <a:cxn ang="0">
                  <a:pos x="195" y="9"/>
                </a:cxn>
                <a:cxn ang="0">
                  <a:pos x="196" y="7"/>
                </a:cxn>
                <a:cxn ang="0">
                  <a:pos x="195" y="3"/>
                </a:cxn>
                <a:cxn ang="0">
                  <a:pos x="192" y="0"/>
                </a:cxn>
                <a:cxn ang="0">
                  <a:pos x="190" y="0"/>
                </a:cxn>
                <a:cxn ang="0">
                  <a:pos x="188" y="0"/>
                </a:cxn>
                <a:cxn ang="0">
                  <a:pos x="188" y="0"/>
                </a:cxn>
              </a:cxnLst>
              <a:rect l="0" t="0" r="r" b="b"/>
              <a:pathLst>
                <a:path w="196" h="121">
                  <a:moveTo>
                    <a:pt x="188" y="0"/>
                  </a:moveTo>
                  <a:lnTo>
                    <a:pt x="188" y="0"/>
                  </a:lnTo>
                  <a:lnTo>
                    <a:pt x="141" y="28"/>
                  </a:lnTo>
                  <a:lnTo>
                    <a:pt x="94" y="54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0" y="111"/>
                  </a:lnTo>
                  <a:lnTo>
                    <a:pt x="0" y="113"/>
                  </a:lnTo>
                  <a:lnTo>
                    <a:pt x="0" y="117"/>
                  </a:lnTo>
                  <a:lnTo>
                    <a:pt x="4" y="119"/>
                  </a:lnTo>
                  <a:lnTo>
                    <a:pt x="5" y="121"/>
                  </a:lnTo>
                  <a:lnTo>
                    <a:pt x="8" y="119"/>
                  </a:lnTo>
                  <a:lnTo>
                    <a:pt x="8" y="119"/>
                  </a:lnTo>
                  <a:lnTo>
                    <a:pt x="101" y="64"/>
                  </a:lnTo>
                  <a:lnTo>
                    <a:pt x="147" y="37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95" y="9"/>
                  </a:lnTo>
                  <a:lnTo>
                    <a:pt x="196" y="7"/>
                  </a:lnTo>
                  <a:lnTo>
                    <a:pt x="195" y="3"/>
                  </a:lnTo>
                  <a:lnTo>
                    <a:pt x="192" y="0"/>
                  </a:lnTo>
                  <a:lnTo>
                    <a:pt x="190" y="0"/>
                  </a:lnTo>
                  <a:lnTo>
                    <a:pt x="188" y="0"/>
                  </a:lnTo>
                  <a:lnTo>
                    <a:pt x="18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8" name="Freeform 280"/>
            <p:cNvSpPr/>
            <p:nvPr/>
          </p:nvSpPr>
          <p:spPr bwMode="auto">
            <a:xfrm>
              <a:off x="4627564" y="1285876"/>
              <a:ext cx="46038" cy="26988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10" y="0"/>
                </a:cxn>
                <a:cxn ang="0">
                  <a:pos x="94" y="7"/>
                </a:cxn>
                <a:cxn ang="0">
                  <a:pos x="79" y="13"/>
                </a:cxn>
                <a:cxn ang="0">
                  <a:pos x="49" y="29"/>
                </a:cxn>
                <a:cxn ang="0">
                  <a:pos x="49" y="29"/>
                </a:cxn>
                <a:cxn ang="0">
                  <a:pos x="26" y="43"/>
                </a:cxn>
                <a:cxn ang="0">
                  <a:pos x="16" y="50"/>
                </a:cxn>
                <a:cxn ang="0">
                  <a:pos x="4" y="55"/>
                </a:cxn>
                <a:cxn ang="0">
                  <a:pos x="4" y="55"/>
                </a:cxn>
                <a:cxn ang="0">
                  <a:pos x="3" y="56"/>
                </a:cxn>
                <a:cxn ang="0">
                  <a:pos x="2" y="58"/>
                </a:cxn>
                <a:cxn ang="0">
                  <a:pos x="0" y="61"/>
                </a:cxn>
                <a:cxn ang="0">
                  <a:pos x="2" y="64"/>
                </a:cxn>
                <a:cxn ang="0">
                  <a:pos x="3" y="65"/>
                </a:cxn>
                <a:cxn ang="0">
                  <a:pos x="6" y="65"/>
                </a:cxn>
                <a:cxn ang="0">
                  <a:pos x="7" y="65"/>
                </a:cxn>
                <a:cxn ang="0">
                  <a:pos x="7" y="65"/>
                </a:cxn>
                <a:cxn ang="0">
                  <a:pos x="17" y="61"/>
                </a:cxn>
                <a:cxn ang="0">
                  <a:pos x="26" y="56"/>
                </a:cxn>
                <a:cxn ang="0">
                  <a:pos x="43" y="46"/>
                </a:cxn>
                <a:cxn ang="0">
                  <a:pos x="43" y="46"/>
                </a:cxn>
                <a:cxn ang="0">
                  <a:pos x="59" y="35"/>
                </a:cxn>
                <a:cxn ang="0">
                  <a:pos x="77" y="26"/>
                </a:cxn>
                <a:cxn ang="0">
                  <a:pos x="96" y="18"/>
                </a:cxn>
                <a:cxn ang="0">
                  <a:pos x="113" y="12"/>
                </a:cxn>
                <a:cxn ang="0">
                  <a:pos x="113" y="12"/>
                </a:cxn>
                <a:cxn ang="0">
                  <a:pos x="115" y="10"/>
                </a:cxn>
                <a:cxn ang="0">
                  <a:pos x="117" y="8"/>
                </a:cxn>
                <a:cxn ang="0">
                  <a:pos x="117" y="4"/>
                </a:cxn>
                <a:cxn ang="0">
                  <a:pos x="115" y="1"/>
                </a:cxn>
                <a:cxn ang="0">
                  <a:pos x="114" y="0"/>
                </a:cxn>
                <a:cxn ang="0">
                  <a:pos x="113" y="0"/>
                </a:cxn>
                <a:cxn ang="0">
                  <a:pos x="110" y="0"/>
                </a:cxn>
                <a:cxn ang="0">
                  <a:pos x="110" y="0"/>
                </a:cxn>
              </a:cxnLst>
              <a:rect l="0" t="0" r="r" b="b"/>
              <a:pathLst>
                <a:path w="117" h="65">
                  <a:moveTo>
                    <a:pt x="110" y="0"/>
                  </a:moveTo>
                  <a:lnTo>
                    <a:pt x="110" y="0"/>
                  </a:lnTo>
                  <a:lnTo>
                    <a:pt x="94" y="7"/>
                  </a:lnTo>
                  <a:lnTo>
                    <a:pt x="79" y="13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26" y="43"/>
                  </a:lnTo>
                  <a:lnTo>
                    <a:pt x="16" y="50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3" y="56"/>
                  </a:lnTo>
                  <a:lnTo>
                    <a:pt x="2" y="58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3" y="65"/>
                  </a:lnTo>
                  <a:lnTo>
                    <a:pt x="6" y="65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17" y="61"/>
                  </a:lnTo>
                  <a:lnTo>
                    <a:pt x="26" y="5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59" y="35"/>
                  </a:lnTo>
                  <a:lnTo>
                    <a:pt x="77" y="26"/>
                  </a:lnTo>
                  <a:lnTo>
                    <a:pt x="96" y="18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5" y="10"/>
                  </a:lnTo>
                  <a:lnTo>
                    <a:pt x="117" y="8"/>
                  </a:lnTo>
                  <a:lnTo>
                    <a:pt x="117" y="4"/>
                  </a:lnTo>
                  <a:lnTo>
                    <a:pt x="115" y="1"/>
                  </a:lnTo>
                  <a:lnTo>
                    <a:pt x="114" y="0"/>
                  </a:lnTo>
                  <a:lnTo>
                    <a:pt x="113" y="0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9" name="Freeform 281"/>
            <p:cNvSpPr/>
            <p:nvPr/>
          </p:nvSpPr>
          <p:spPr bwMode="auto">
            <a:xfrm>
              <a:off x="4614864" y="1214438"/>
              <a:ext cx="114300" cy="68263"/>
            </a:xfrm>
            <a:custGeom>
              <a:avLst/>
              <a:gdLst/>
              <a:ahLst/>
              <a:cxnLst>
                <a:cxn ang="0">
                  <a:pos x="280" y="0"/>
                </a:cxn>
                <a:cxn ang="0">
                  <a:pos x="273" y="0"/>
                </a:cxn>
                <a:cxn ang="0">
                  <a:pos x="273" y="0"/>
                </a:cxn>
                <a:cxn ang="0">
                  <a:pos x="272" y="1"/>
                </a:cxn>
                <a:cxn ang="0">
                  <a:pos x="271" y="2"/>
                </a:cxn>
                <a:cxn ang="0">
                  <a:pos x="268" y="5"/>
                </a:cxn>
                <a:cxn ang="0">
                  <a:pos x="268" y="5"/>
                </a:cxn>
                <a:cxn ang="0">
                  <a:pos x="238" y="22"/>
                </a:cxn>
                <a:cxn ang="0">
                  <a:pos x="208" y="42"/>
                </a:cxn>
                <a:cxn ang="0">
                  <a:pos x="148" y="81"/>
                </a:cxn>
                <a:cxn ang="0">
                  <a:pos x="148" y="81"/>
                </a:cxn>
                <a:cxn ang="0">
                  <a:pos x="112" y="103"/>
                </a:cxn>
                <a:cxn ang="0">
                  <a:pos x="77" y="124"/>
                </a:cxn>
                <a:cxn ang="0">
                  <a:pos x="40" y="145"/>
                </a:cxn>
                <a:cxn ang="0">
                  <a:pos x="2" y="163"/>
                </a:cxn>
                <a:cxn ang="0">
                  <a:pos x="2" y="163"/>
                </a:cxn>
                <a:cxn ang="0">
                  <a:pos x="1" y="166"/>
                </a:cxn>
                <a:cxn ang="0">
                  <a:pos x="0" y="167"/>
                </a:cxn>
                <a:cxn ang="0">
                  <a:pos x="1" y="171"/>
                </a:cxn>
                <a:cxn ang="0">
                  <a:pos x="4" y="174"/>
                </a:cxn>
                <a:cxn ang="0">
                  <a:pos x="6" y="174"/>
                </a:cxn>
                <a:cxn ang="0">
                  <a:pos x="9" y="174"/>
                </a:cxn>
                <a:cxn ang="0">
                  <a:pos x="9" y="174"/>
                </a:cxn>
                <a:cxn ang="0">
                  <a:pos x="43" y="155"/>
                </a:cxn>
                <a:cxn ang="0">
                  <a:pos x="77" y="137"/>
                </a:cxn>
                <a:cxn ang="0">
                  <a:pos x="111" y="118"/>
                </a:cxn>
                <a:cxn ang="0">
                  <a:pos x="145" y="97"/>
                </a:cxn>
                <a:cxn ang="0">
                  <a:pos x="145" y="97"/>
                </a:cxn>
                <a:cxn ang="0">
                  <a:pos x="179" y="74"/>
                </a:cxn>
                <a:cxn ang="0">
                  <a:pos x="212" y="52"/>
                </a:cxn>
                <a:cxn ang="0">
                  <a:pos x="247" y="30"/>
                </a:cxn>
                <a:cxn ang="0">
                  <a:pos x="264" y="19"/>
                </a:cxn>
                <a:cxn ang="0">
                  <a:pos x="282" y="10"/>
                </a:cxn>
                <a:cxn ang="0">
                  <a:pos x="282" y="10"/>
                </a:cxn>
                <a:cxn ang="0">
                  <a:pos x="284" y="10"/>
                </a:cxn>
                <a:cxn ang="0">
                  <a:pos x="285" y="8"/>
                </a:cxn>
                <a:cxn ang="0">
                  <a:pos x="285" y="5"/>
                </a:cxn>
                <a:cxn ang="0">
                  <a:pos x="282" y="1"/>
                </a:cxn>
                <a:cxn ang="0">
                  <a:pos x="280" y="0"/>
                </a:cxn>
                <a:cxn ang="0">
                  <a:pos x="280" y="0"/>
                </a:cxn>
              </a:cxnLst>
              <a:rect l="0" t="0" r="r" b="b"/>
              <a:pathLst>
                <a:path w="285" h="174">
                  <a:moveTo>
                    <a:pt x="280" y="0"/>
                  </a:moveTo>
                  <a:lnTo>
                    <a:pt x="273" y="0"/>
                  </a:lnTo>
                  <a:lnTo>
                    <a:pt x="273" y="0"/>
                  </a:lnTo>
                  <a:lnTo>
                    <a:pt x="272" y="1"/>
                  </a:lnTo>
                  <a:lnTo>
                    <a:pt x="271" y="2"/>
                  </a:lnTo>
                  <a:lnTo>
                    <a:pt x="268" y="5"/>
                  </a:lnTo>
                  <a:lnTo>
                    <a:pt x="268" y="5"/>
                  </a:lnTo>
                  <a:lnTo>
                    <a:pt x="238" y="22"/>
                  </a:lnTo>
                  <a:lnTo>
                    <a:pt x="208" y="42"/>
                  </a:lnTo>
                  <a:lnTo>
                    <a:pt x="148" y="81"/>
                  </a:lnTo>
                  <a:lnTo>
                    <a:pt x="148" y="81"/>
                  </a:lnTo>
                  <a:lnTo>
                    <a:pt x="112" y="103"/>
                  </a:lnTo>
                  <a:lnTo>
                    <a:pt x="77" y="124"/>
                  </a:lnTo>
                  <a:lnTo>
                    <a:pt x="40" y="145"/>
                  </a:lnTo>
                  <a:lnTo>
                    <a:pt x="2" y="163"/>
                  </a:lnTo>
                  <a:lnTo>
                    <a:pt x="2" y="163"/>
                  </a:lnTo>
                  <a:lnTo>
                    <a:pt x="1" y="166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4" y="174"/>
                  </a:lnTo>
                  <a:lnTo>
                    <a:pt x="6" y="174"/>
                  </a:lnTo>
                  <a:lnTo>
                    <a:pt x="9" y="174"/>
                  </a:lnTo>
                  <a:lnTo>
                    <a:pt x="9" y="174"/>
                  </a:lnTo>
                  <a:lnTo>
                    <a:pt x="43" y="155"/>
                  </a:lnTo>
                  <a:lnTo>
                    <a:pt x="77" y="137"/>
                  </a:lnTo>
                  <a:lnTo>
                    <a:pt x="111" y="118"/>
                  </a:lnTo>
                  <a:lnTo>
                    <a:pt x="145" y="97"/>
                  </a:lnTo>
                  <a:lnTo>
                    <a:pt x="145" y="97"/>
                  </a:lnTo>
                  <a:lnTo>
                    <a:pt x="179" y="74"/>
                  </a:lnTo>
                  <a:lnTo>
                    <a:pt x="212" y="52"/>
                  </a:lnTo>
                  <a:lnTo>
                    <a:pt x="247" y="30"/>
                  </a:lnTo>
                  <a:lnTo>
                    <a:pt x="264" y="19"/>
                  </a:lnTo>
                  <a:lnTo>
                    <a:pt x="282" y="10"/>
                  </a:lnTo>
                  <a:lnTo>
                    <a:pt x="282" y="10"/>
                  </a:lnTo>
                  <a:lnTo>
                    <a:pt x="284" y="10"/>
                  </a:lnTo>
                  <a:lnTo>
                    <a:pt x="285" y="8"/>
                  </a:lnTo>
                  <a:lnTo>
                    <a:pt x="285" y="5"/>
                  </a:lnTo>
                  <a:lnTo>
                    <a:pt x="282" y="1"/>
                  </a:lnTo>
                  <a:lnTo>
                    <a:pt x="280" y="0"/>
                  </a:lnTo>
                  <a:lnTo>
                    <a:pt x="28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0" name="Freeform 282"/>
            <p:cNvSpPr/>
            <p:nvPr/>
          </p:nvSpPr>
          <p:spPr bwMode="auto">
            <a:xfrm>
              <a:off x="4560889" y="1212851"/>
              <a:ext cx="106363" cy="65088"/>
            </a:xfrm>
            <a:custGeom>
              <a:avLst/>
              <a:gdLst/>
              <a:ahLst/>
              <a:cxnLst>
                <a:cxn ang="0">
                  <a:pos x="260" y="2"/>
                </a:cxn>
                <a:cxn ang="0">
                  <a:pos x="260" y="2"/>
                </a:cxn>
                <a:cxn ang="0">
                  <a:pos x="197" y="42"/>
                </a:cxn>
                <a:cxn ang="0">
                  <a:pos x="166" y="63"/>
                </a:cxn>
                <a:cxn ang="0">
                  <a:pos x="133" y="81"/>
                </a:cxn>
                <a:cxn ang="0">
                  <a:pos x="133" y="81"/>
                </a:cxn>
                <a:cxn ang="0">
                  <a:pos x="95" y="101"/>
                </a:cxn>
                <a:cxn ang="0">
                  <a:pos x="58" y="121"/>
                </a:cxn>
                <a:cxn ang="0">
                  <a:pos x="58" y="121"/>
                </a:cxn>
                <a:cxn ang="0">
                  <a:pos x="44" y="128"/>
                </a:cxn>
                <a:cxn ang="0">
                  <a:pos x="28" y="135"/>
                </a:cxn>
                <a:cxn ang="0">
                  <a:pos x="13" y="144"/>
                </a:cxn>
                <a:cxn ang="0">
                  <a:pos x="7" y="148"/>
                </a:cxn>
                <a:cxn ang="0">
                  <a:pos x="1" y="153"/>
                </a:cxn>
                <a:cxn ang="0">
                  <a:pos x="1" y="153"/>
                </a:cxn>
                <a:cxn ang="0">
                  <a:pos x="0" y="156"/>
                </a:cxn>
                <a:cxn ang="0">
                  <a:pos x="1" y="160"/>
                </a:cxn>
                <a:cxn ang="0">
                  <a:pos x="2" y="162"/>
                </a:cxn>
                <a:cxn ang="0">
                  <a:pos x="6" y="164"/>
                </a:cxn>
                <a:cxn ang="0">
                  <a:pos x="19" y="164"/>
                </a:cxn>
                <a:cxn ang="0">
                  <a:pos x="19" y="164"/>
                </a:cxn>
                <a:cxn ang="0">
                  <a:pos x="22" y="162"/>
                </a:cxn>
                <a:cxn ang="0">
                  <a:pos x="23" y="161"/>
                </a:cxn>
                <a:cxn ang="0">
                  <a:pos x="26" y="158"/>
                </a:cxn>
                <a:cxn ang="0">
                  <a:pos x="24" y="155"/>
                </a:cxn>
                <a:cxn ang="0">
                  <a:pos x="23" y="153"/>
                </a:cxn>
                <a:cxn ang="0">
                  <a:pos x="20" y="152"/>
                </a:cxn>
                <a:cxn ang="0">
                  <a:pos x="20" y="152"/>
                </a:cxn>
                <a:cxn ang="0">
                  <a:pos x="32" y="147"/>
                </a:cxn>
                <a:cxn ang="0">
                  <a:pos x="44" y="141"/>
                </a:cxn>
                <a:cxn ang="0">
                  <a:pos x="54" y="136"/>
                </a:cxn>
                <a:cxn ang="0">
                  <a:pos x="65" y="131"/>
                </a:cxn>
                <a:cxn ang="0">
                  <a:pos x="65" y="131"/>
                </a:cxn>
                <a:cxn ang="0">
                  <a:pos x="102" y="110"/>
                </a:cxn>
                <a:cxn ang="0">
                  <a:pos x="120" y="100"/>
                </a:cxn>
                <a:cxn ang="0">
                  <a:pos x="138" y="90"/>
                </a:cxn>
                <a:cxn ang="0">
                  <a:pos x="138" y="90"/>
                </a:cxn>
                <a:cxn ang="0">
                  <a:pos x="155" y="83"/>
                </a:cxn>
                <a:cxn ang="0">
                  <a:pos x="172" y="73"/>
                </a:cxn>
                <a:cxn ang="0">
                  <a:pos x="204" y="54"/>
                </a:cxn>
                <a:cxn ang="0">
                  <a:pos x="265" y="11"/>
                </a:cxn>
                <a:cxn ang="0">
                  <a:pos x="265" y="11"/>
                </a:cxn>
                <a:cxn ang="0">
                  <a:pos x="268" y="9"/>
                </a:cxn>
                <a:cxn ang="0">
                  <a:pos x="268" y="7"/>
                </a:cxn>
                <a:cxn ang="0">
                  <a:pos x="266" y="3"/>
                </a:cxn>
                <a:cxn ang="0">
                  <a:pos x="265" y="2"/>
                </a:cxn>
                <a:cxn ang="0">
                  <a:pos x="264" y="0"/>
                </a:cxn>
                <a:cxn ang="0">
                  <a:pos x="261" y="0"/>
                </a:cxn>
                <a:cxn ang="0">
                  <a:pos x="260" y="2"/>
                </a:cxn>
                <a:cxn ang="0">
                  <a:pos x="260" y="2"/>
                </a:cxn>
              </a:cxnLst>
              <a:rect l="0" t="0" r="r" b="b"/>
              <a:pathLst>
                <a:path w="268" h="164">
                  <a:moveTo>
                    <a:pt x="260" y="2"/>
                  </a:moveTo>
                  <a:lnTo>
                    <a:pt x="260" y="2"/>
                  </a:lnTo>
                  <a:lnTo>
                    <a:pt x="197" y="42"/>
                  </a:lnTo>
                  <a:lnTo>
                    <a:pt x="166" y="63"/>
                  </a:lnTo>
                  <a:lnTo>
                    <a:pt x="133" y="81"/>
                  </a:lnTo>
                  <a:lnTo>
                    <a:pt x="133" y="81"/>
                  </a:lnTo>
                  <a:lnTo>
                    <a:pt x="95" y="10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44" y="128"/>
                  </a:lnTo>
                  <a:lnTo>
                    <a:pt x="28" y="135"/>
                  </a:lnTo>
                  <a:lnTo>
                    <a:pt x="13" y="144"/>
                  </a:lnTo>
                  <a:lnTo>
                    <a:pt x="7" y="148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0" y="156"/>
                  </a:lnTo>
                  <a:lnTo>
                    <a:pt x="1" y="160"/>
                  </a:lnTo>
                  <a:lnTo>
                    <a:pt x="2" y="162"/>
                  </a:lnTo>
                  <a:lnTo>
                    <a:pt x="6" y="164"/>
                  </a:lnTo>
                  <a:lnTo>
                    <a:pt x="19" y="164"/>
                  </a:lnTo>
                  <a:lnTo>
                    <a:pt x="19" y="164"/>
                  </a:lnTo>
                  <a:lnTo>
                    <a:pt x="22" y="162"/>
                  </a:lnTo>
                  <a:lnTo>
                    <a:pt x="23" y="161"/>
                  </a:lnTo>
                  <a:lnTo>
                    <a:pt x="26" y="158"/>
                  </a:lnTo>
                  <a:lnTo>
                    <a:pt x="24" y="155"/>
                  </a:lnTo>
                  <a:lnTo>
                    <a:pt x="23" y="153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32" y="147"/>
                  </a:lnTo>
                  <a:lnTo>
                    <a:pt x="44" y="141"/>
                  </a:lnTo>
                  <a:lnTo>
                    <a:pt x="54" y="136"/>
                  </a:lnTo>
                  <a:lnTo>
                    <a:pt x="65" y="131"/>
                  </a:lnTo>
                  <a:lnTo>
                    <a:pt x="65" y="131"/>
                  </a:lnTo>
                  <a:lnTo>
                    <a:pt x="102" y="110"/>
                  </a:lnTo>
                  <a:lnTo>
                    <a:pt x="120" y="100"/>
                  </a:lnTo>
                  <a:lnTo>
                    <a:pt x="138" y="90"/>
                  </a:lnTo>
                  <a:lnTo>
                    <a:pt x="138" y="90"/>
                  </a:lnTo>
                  <a:lnTo>
                    <a:pt x="155" y="83"/>
                  </a:lnTo>
                  <a:lnTo>
                    <a:pt x="172" y="73"/>
                  </a:lnTo>
                  <a:lnTo>
                    <a:pt x="204" y="54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68" y="9"/>
                  </a:lnTo>
                  <a:lnTo>
                    <a:pt x="268" y="7"/>
                  </a:lnTo>
                  <a:lnTo>
                    <a:pt x="266" y="3"/>
                  </a:lnTo>
                  <a:lnTo>
                    <a:pt x="265" y="2"/>
                  </a:lnTo>
                  <a:lnTo>
                    <a:pt x="264" y="0"/>
                  </a:lnTo>
                  <a:lnTo>
                    <a:pt x="261" y="0"/>
                  </a:lnTo>
                  <a:lnTo>
                    <a:pt x="260" y="2"/>
                  </a:lnTo>
                  <a:lnTo>
                    <a:pt x="26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1" name="Freeform 283"/>
            <p:cNvSpPr/>
            <p:nvPr/>
          </p:nvSpPr>
          <p:spPr bwMode="auto">
            <a:xfrm>
              <a:off x="4514851" y="1208088"/>
              <a:ext cx="98425" cy="68263"/>
            </a:xfrm>
            <a:custGeom>
              <a:avLst/>
              <a:gdLst/>
              <a:ahLst/>
              <a:cxnLst>
                <a:cxn ang="0">
                  <a:pos x="237" y="2"/>
                </a:cxn>
                <a:cxn ang="0">
                  <a:pos x="237" y="2"/>
                </a:cxn>
                <a:cxn ang="0">
                  <a:pos x="233" y="6"/>
                </a:cxn>
                <a:cxn ang="0">
                  <a:pos x="226" y="12"/>
                </a:cxn>
                <a:cxn ang="0">
                  <a:pos x="213" y="19"/>
                </a:cxn>
                <a:cxn ang="0">
                  <a:pos x="213" y="19"/>
                </a:cxn>
                <a:cxn ang="0">
                  <a:pos x="199" y="31"/>
                </a:cxn>
                <a:cxn ang="0">
                  <a:pos x="185" y="43"/>
                </a:cxn>
                <a:cxn ang="0">
                  <a:pos x="185" y="43"/>
                </a:cxn>
                <a:cxn ang="0">
                  <a:pos x="166" y="55"/>
                </a:cxn>
                <a:cxn ang="0">
                  <a:pos x="148" y="66"/>
                </a:cxn>
                <a:cxn ang="0">
                  <a:pos x="128" y="78"/>
                </a:cxn>
                <a:cxn ang="0">
                  <a:pos x="110" y="90"/>
                </a:cxn>
                <a:cxn ang="0">
                  <a:pos x="110" y="90"/>
                </a:cxn>
                <a:cxn ang="0">
                  <a:pos x="79" y="112"/>
                </a:cxn>
                <a:cxn ang="0">
                  <a:pos x="62" y="121"/>
                </a:cxn>
                <a:cxn ang="0">
                  <a:pos x="46" y="131"/>
                </a:cxn>
                <a:cxn ang="0">
                  <a:pos x="46" y="131"/>
                </a:cxn>
                <a:cxn ang="0">
                  <a:pos x="22" y="144"/>
                </a:cxn>
                <a:cxn ang="0">
                  <a:pos x="11" y="151"/>
                </a:cxn>
                <a:cxn ang="0">
                  <a:pos x="5" y="157"/>
                </a:cxn>
                <a:cxn ang="0">
                  <a:pos x="1" y="161"/>
                </a:cxn>
                <a:cxn ang="0">
                  <a:pos x="1" y="161"/>
                </a:cxn>
                <a:cxn ang="0">
                  <a:pos x="0" y="163"/>
                </a:cxn>
                <a:cxn ang="0">
                  <a:pos x="0" y="165"/>
                </a:cxn>
                <a:cxn ang="0">
                  <a:pos x="3" y="168"/>
                </a:cxn>
                <a:cxn ang="0">
                  <a:pos x="4" y="170"/>
                </a:cxn>
                <a:cxn ang="0">
                  <a:pos x="5" y="171"/>
                </a:cxn>
                <a:cxn ang="0">
                  <a:pos x="8" y="170"/>
                </a:cxn>
                <a:cxn ang="0">
                  <a:pos x="9" y="168"/>
                </a:cxn>
                <a:cxn ang="0">
                  <a:pos x="9" y="168"/>
                </a:cxn>
                <a:cxn ang="0">
                  <a:pos x="13" y="167"/>
                </a:cxn>
                <a:cxn ang="0">
                  <a:pos x="22" y="161"/>
                </a:cxn>
                <a:cxn ang="0">
                  <a:pos x="37" y="150"/>
                </a:cxn>
                <a:cxn ang="0">
                  <a:pos x="37" y="150"/>
                </a:cxn>
                <a:cxn ang="0">
                  <a:pos x="52" y="141"/>
                </a:cxn>
                <a:cxn ang="0">
                  <a:pos x="68" y="132"/>
                </a:cxn>
                <a:cxn ang="0">
                  <a:pos x="68" y="132"/>
                </a:cxn>
                <a:cxn ang="0">
                  <a:pos x="86" y="120"/>
                </a:cxn>
                <a:cxn ang="0">
                  <a:pos x="105" y="108"/>
                </a:cxn>
                <a:cxn ang="0">
                  <a:pos x="140" y="83"/>
                </a:cxn>
                <a:cxn ang="0">
                  <a:pos x="140" y="83"/>
                </a:cxn>
                <a:cxn ang="0">
                  <a:pos x="170" y="65"/>
                </a:cxn>
                <a:cxn ang="0">
                  <a:pos x="185" y="56"/>
                </a:cxn>
                <a:cxn ang="0">
                  <a:pos x="199" y="46"/>
                </a:cxn>
                <a:cxn ang="0">
                  <a:pos x="199" y="46"/>
                </a:cxn>
                <a:cxn ang="0">
                  <a:pos x="216" y="31"/>
                </a:cxn>
                <a:cxn ang="0">
                  <a:pos x="234" y="18"/>
                </a:cxn>
                <a:cxn ang="0">
                  <a:pos x="234" y="18"/>
                </a:cxn>
                <a:cxn ang="0">
                  <a:pos x="241" y="14"/>
                </a:cxn>
                <a:cxn ang="0">
                  <a:pos x="245" y="12"/>
                </a:cxn>
                <a:cxn ang="0">
                  <a:pos x="247" y="8"/>
                </a:cxn>
                <a:cxn ang="0">
                  <a:pos x="247" y="8"/>
                </a:cxn>
                <a:cxn ang="0">
                  <a:pos x="249" y="5"/>
                </a:cxn>
                <a:cxn ang="0">
                  <a:pos x="249" y="4"/>
                </a:cxn>
                <a:cxn ang="0">
                  <a:pos x="247" y="1"/>
                </a:cxn>
                <a:cxn ang="0">
                  <a:pos x="246" y="0"/>
                </a:cxn>
                <a:cxn ang="0">
                  <a:pos x="241" y="0"/>
                </a:cxn>
                <a:cxn ang="0">
                  <a:pos x="239" y="0"/>
                </a:cxn>
                <a:cxn ang="0">
                  <a:pos x="237" y="2"/>
                </a:cxn>
                <a:cxn ang="0">
                  <a:pos x="237" y="2"/>
                </a:cxn>
              </a:cxnLst>
              <a:rect l="0" t="0" r="r" b="b"/>
              <a:pathLst>
                <a:path w="249" h="171">
                  <a:moveTo>
                    <a:pt x="237" y="2"/>
                  </a:moveTo>
                  <a:lnTo>
                    <a:pt x="237" y="2"/>
                  </a:lnTo>
                  <a:lnTo>
                    <a:pt x="233" y="6"/>
                  </a:lnTo>
                  <a:lnTo>
                    <a:pt x="226" y="12"/>
                  </a:lnTo>
                  <a:lnTo>
                    <a:pt x="213" y="19"/>
                  </a:lnTo>
                  <a:lnTo>
                    <a:pt x="213" y="19"/>
                  </a:lnTo>
                  <a:lnTo>
                    <a:pt x="199" y="31"/>
                  </a:lnTo>
                  <a:lnTo>
                    <a:pt x="185" y="43"/>
                  </a:lnTo>
                  <a:lnTo>
                    <a:pt x="185" y="43"/>
                  </a:lnTo>
                  <a:lnTo>
                    <a:pt x="166" y="55"/>
                  </a:lnTo>
                  <a:lnTo>
                    <a:pt x="148" y="66"/>
                  </a:lnTo>
                  <a:lnTo>
                    <a:pt x="128" y="78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79" y="112"/>
                  </a:lnTo>
                  <a:lnTo>
                    <a:pt x="62" y="121"/>
                  </a:lnTo>
                  <a:lnTo>
                    <a:pt x="46" y="131"/>
                  </a:lnTo>
                  <a:lnTo>
                    <a:pt x="46" y="131"/>
                  </a:lnTo>
                  <a:lnTo>
                    <a:pt x="22" y="144"/>
                  </a:lnTo>
                  <a:lnTo>
                    <a:pt x="11" y="151"/>
                  </a:lnTo>
                  <a:lnTo>
                    <a:pt x="5" y="157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0" y="163"/>
                  </a:lnTo>
                  <a:lnTo>
                    <a:pt x="0" y="165"/>
                  </a:lnTo>
                  <a:lnTo>
                    <a:pt x="3" y="168"/>
                  </a:lnTo>
                  <a:lnTo>
                    <a:pt x="4" y="170"/>
                  </a:lnTo>
                  <a:lnTo>
                    <a:pt x="5" y="171"/>
                  </a:lnTo>
                  <a:lnTo>
                    <a:pt x="8" y="170"/>
                  </a:lnTo>
                  <a:lnTo>
                    <a:pt x="9" y="168"/>
                  </a:lnTo>
                  <a:lnTo>
                    <a:pt x="9" y="168"/>
                  </a:lnTo>
                  <a:lnTo>
                    <a:pt x="13" y="167"/>
                  </a:lnTo>
                  <a:lnTo>
                    <a:pt x="22" y="161"/>
                  </a:lnTo>
                  <a:lnTo>
                    <a:pt x="37" y="150"/>
                  </a:lnTo>
                  <a:lnTo>
                    <a:pt x="37" y="150"/>
                  </a:lnTo>
                  <a:lnTo>
                    <a:pt x="52" y="141"/>
                  </a:lnTo>
                  <a:lnTo>
                    <a:pt x="68" y="132"/>
                  </a:lnTo>
                  <a:lnTo>
                    <a:pt x="68" y="132"/>
                  </a:lnTo>
                  <a:lnTo>
                    <a:pt x="86" y="120"/>
                  </a:lnTo>
                  <a:lnTo>
                    <a:pt x="105" y="108"/>
                  </a:lnTo>
                  <a:lnTo>
                    <a:pt x="140" y="83"/>
                  </a:lnTo>
                  <a:lnTo>
                    <a:pt x="140" y="83"/>
                  </a:lnTo>
                  <a:lnTo>
                    <a:pt x="170" y="65"/>
                  </a:lnTo>
                  <a:lnTo>
                    <a:pt x="185" y="56"/>
                  </a:lnTo>
                  <a:lnTo>
                    <a:pt x="199" y="46"/>
                  </a:lnTo>
                  <a:lnTo>
                    <a:pt x="199" y="46"/>
                  </a:lnTo>
                  <a:lnTo>
                    <a:pt x="216" y="31"/>
                  </a:lnTo>
                  <a:lnTo>
                    <a:pt x="234" y="18"/>
                  </a:lnTo>
                  <a:lnTo>
                    <a:pt x="234" y="18"/>
                  </a:lnTo>
                  <a:lnTo>
                    <a:pt x="241" y="14"/>
                  </a:lnTo>
                  <a:lnTo>
                    <a:pt x="245" y="12"/>
                  </a:lnTo>
                  <a:lnTo>
                    <a:pt x="247" y="8"/>
                  </a:lnTo>
                  <a:lnTo>
                    <a:pt x="247" y="8"/>
                  </a:lnTo>
                  <a:lnTo>
                    <a:pt x="249" y="5"/>
                  </a:lnTo>
                  <a:lnTo>
                    <a:pt x="249" y="4"/>
                  </a:lnTo>
                  <a:lnTo>
                    <a:pt x="247" y="1"/>
                  </a:lnTo>
                  <a:lnTo>
                    <a:pt x="246" y="0"/>
                  </a:lnTo>
                  <a:lnTo>
                    <a:pt x="241" y="0"/>
                  </a:lnTo>
                  <a:lnTo>
                    <a:pt x="239" y="0"/>
                  </a:lnTo>
                  <a:lnTo>
                    <a:pt x="237" y="2"/>
                  </a:lnTo>
                  <a:lnTo>
                    <a:pt x="23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2" name="Freeform 284"/>
            <p:cNvSpPr/>
            <p:nvPr/>
          </p:nvSpPr>
          <p:spPr bwMode="auto">
            <a:xfrm>
              <a:off x="4437064" y="1219201"/>
              <a:ext cx="96838" cy="71438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238" y="0"/>
                </a:cxn>
                <a:cxn ang="0">
                  <a:pos x="226" y="5"/>
                </a:cxn>
                <a:cxn ang="0">
                  <a:pos x="215" y="13"/>
                </a:cxn>
                <a:cxn ang="0">
                  <a:pos x="194" y="30"/>
                </a:cxn>
                <a:cxn ang="0">
                  <a:pos x="194" y="30"/>
                </a:cxn>
                <a:cxn ang="0">
                  <a:pos x="164" y="52"/>
                </a:cxn>
                <a:cxn ang="0">
                  <a:pos x="136" y="75"/>
                </a:cxn>
                <a:cxn ang="0">
                  <a:pos x="136" y="75"/>
                </a:cxn>
                <a:cxn ang="0">
                  <a:pos x="119" y="89"/>
                </a:cxn>
                <a:cxn ang="0">
                  <a:pos x="100" y="100"/>
                </a:cxn>
                <a:cxn ang="0">
                  <a:pos x="64" y="123"/>
                </a:cxn>
                <a:cxn ang="0">
                  <a:pos x="64" y="123"/>
                </a:cxn>
                <a:cxn ang="0">
                  <a:pos x="48" y="134"/>
                </a:cxn>
                <a:cxn ang="0">
                  <a:pos x="32" y="146"/>
                </a:cxn>
                <a:cxn ang="0">
                  <a:pos x="2" y="168"/>
                </a:cxn>
                <a:cxn ang="0">
                  <a:pos x="2" y="168"/>
                </a:cxn>
                <a:cxn ang="0">
                  <a:pos x="1" y="172"/>
                </a:cxn>
                <a:cxn ang="0">
                  <a:pos x="0" y="175"/>
                </a:cxn>
                <a:cxn ang="0">
                  <a:pos x="2" y="179"/>
                </a:cxn>
                <a:cxn ang="0">
                  <a:pos x="6" y="180"/>
                </a:cxn>
                <a:cxn ang="0">
                  <a:pos x="9" y="180"/>
                </a:cxn>
                <a:cxn ang="0">
                  <a:pos x="9" y="180"/>
                </a:cxn>
                <a:cxn ang="0">
                  <a:pos x="10" y="179"/>
                </a:cxn>
                <a:cxn ang="0">
                  <a:pos x="13" y="178"/>
                </a:cxn>
                <a:cxn ang="0">
                  <a:pos x="14" y="175"/>
                </a:cxn>
                <a:cxn ang="0">
                  <a:pos x="14" y="175"/>
                </a:cxn>
                <a:cxn ang="0">
                  <a:pos x="65" y="137"/>
                </a:cxn>
                <a:cxn ang="0">
                  <a:pos x="119" y="100"/>
                </a:cxn>
                <a:cxn ang="0">
                  <a:pos x="119" y="100"/>
                </a:cxn>
                <a:cxn ang="0">
                  <a:pos x="134" y="90"/>
                </a:cxn>
                <a:cxn ang="0">
                  <a:pos x="151" y="77"/>
                </a:cxn>
                <a:cxn ang="0">
                  <a:pos x="183" y="52"/>
                </a:cxn>
                <a:cxn ang="0">
                  <a:pos x="183" y="52"/>
                </a:cxn>
                <a:cxn ang="0">
                  <a:pos x="210" y="28"/>
                </a:cxn>
                <a:cxn ang="0">
                  <a:pos x="226" y="18"/>
                </a:cxn>
                <a:cxn ang="0">
                  <a:pos x="234" y="14"/>
                </a:cxn>
                <a:cxn ang="0">
                  <a:pos x="242" y="11"/>
                </a:cxn>
                <a:cxn ang="0">
                  <a:pos x="242" y="11"/>
                </a:cxn>
                <a:cxn ang="0">
                  <a:pos x="243" y="10"/>
                </a:cxn>
                <a:cxn ang="0">
                  <a:pos x="244" y="7"/>
                </a:cxn>
                <a:cxn ang="0">
                  <a:pos x="244" y="4"/>
                </a:cxn>
                <a:cxn ang="0">
                  <a:pos x="243" y="1"/>
                </a:cxn>
                <a:cxn ang="0">
                  <a:pos x="240" y="0"/>
                </a:cxn>
                <a:cxn ang="0">
                  <a:pos x="238" y="0"/>
                </a:cxn>
                <a:cxn ang="0">
                  <a:pos x="238" y="0"/>
                </a:cxn>
              </a:cxnLst>
              <a:rect l="0" t="0" r="r" b="b"/>
              <a:pathLst>
                <a:path w="244" h="180">
                  <a:moveTo>
                    <a:pt x="238" y="0"/>
                  </a:moveTo>
                  <a:lnTo>
                    <a:pt x="238" y="0"/>
                  </a:lnTo>
                  <a:lnTo>
                    <a:pt x="226" y="5"/>
                  </a:lnTo>
                  <a:lnTo>
                    <a:pt x="215" y="13"/>
                  </a:lnTo>
                  <a:lnTo>
                    <a:pt x="194" y="30"/>
                  </a:lnTo>
                  <a:lnTo>
                    <a:pt x="194" y="30"/>
                  </a:lnTo>
                  <a:lnTo>
                    <a:pt x="164" y="52"/>
                  </a:lnTo>
                  <a:lnTo>
                    <a:pt x="136" y="75"/>
                  </a:lnTo>
                  <a:lnTo>
                    <a:pt x="136" y="75"/>
                  </a:lnTo>
                  <a:lnTo>
                    <a:pt x="119" y="89"/>
                  </a:lnTo>
                  <a:lnTo>
                    <a:pt x="100" y="100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48" y="134"/>
                  </a:lnTo>
                  <a:lnTo>
                    <a:pt x="32" y="146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1" y="172"/>
                  </a:lnTo>
                  <a:lnTo>
                    <a:pt x="0" y="175"/>
                  </a:lnTo>
                  <a:lnTo>
                    <a:pt x="2" y="179"/>
                  </a:lnTo>
                  <a:lnTo>
                    <a:pt x="6" y="180"/>
                  </a:lnTo>
                  <a:lnTo>
                    <a:pt x="9" y="180"/>
                  </a:lnTo>
                  <a:lnTo>
                    <a:pt x="9" y="180"/>
                  </a:lnTo>
                  <a:lnTo>
                    <a:pt x="10" y="179"/>
                  </a:lnTo>
                  <a:lnTo>
                    <a:pt x="13" y="178"/>
                  </a:lnTo>
                  <a:lnTo>
                    <a:pt x="14" y="175"/>
                  </a:lnTo>
                  <a:lnTo>
                    <a:pt x="14" y="175"/>
                  </a:lnTo>
                  <a:lnTo>
                    <a:pt x="65" y="137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34" y="90"/>
                  </a:lnTo>
                  <a:lnTo>
                    <a:pt x="151" y="77"/>
                  </a:lnTo>
                  <a:lnTo>
                    <a:pt x="183" y="52"/>
                  </a:lnTo>
                  <a:lnTo>
                    <a:pt x="183" y="52"/>
                  </a:lnTo>
                  <a:lnTo>
                    <a:pt x="210" y="28"/>
                  </a:lnTo>
                  <a:lnTo>
                    <a:pt x="226" y="18"/>
                  </a:lnTo>
                  <a:lnTo>
                    <a:pt x="234" y="14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3" y="10"/>
                  </a:lnTo>
                  <a:lnTo>
                    <a:pt x="244" y="7"/>
                  </a:lnTo>
                  <a:lnTo>
                    <a:pt x="244" y="4"/>
                  </a:lnTo>
                  <a:lnTo>
                    <a:pt x="243" y="1"/>
                  </a:lnTo>
                  <a:lnTo>
                    <a:pt x="240" y="0"/>
                  </a:lnTo>
                  <a:lnTo>
                    <a:pt x="238" y="0"/>
                  </a:lnTo>
                  <a:lnTo>
                    <a:pt x="23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3" name="Freeform 285"/>
            <p:cNvSpPr/>
            <p:nvPr/>
          </p:nvSpPr>
          <p:spPr bwMode="auto">
            <a:xfrm>
              <a:off x="4389439" y="1217613"/>
              <a:ext cx="76200" cy="58738"/>
            </a:xfrm>
            <a:custGeom>
              <a:avLst/>
              <a:gdLst/>
              <a:ahLst/>
              <a:cxnLst>
                <a:cxn ang="0">
                  <a:pos x="180" y="1"/>
                </a:cxn>
                <a:cxn ang="0">
                  <a:pos x="180" y="1"/>
                </a:cxn>
                <a:cxn ang="0">
                  <a:pos x="155" y="21"/>
                </a:cxn>
                <a:cxn ang="0">
                  <a:pos x="130" y="41"/>
                </a:cxn>
                <a:cxn ang="0">
                  <a:pos x="79" y="78"/>
                </a:cxn>
                <a:cxn ang="0">
                  <a:pos x="79" y="78"/>
                </a:cxn>
                <a:cxn ang="0">
                  <a:pos x="57" y="94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17" y="123"/>
                </a:cxn>
                <a:cxn ang="0">
                  <a:pos x="7" y="131"/>
                </a:cxn>
                <a:cxn ang="0">
                  <a:pos x="1" y="139"/>
                </a:cxn>
                <a:cxn ang="0">
                  <a:pos x="1" y="139"/>
                </a:cxn>
                <a:cxn ang="0">
                  <a:pos x="0" y="141"/>
                </a:cxn>
                <a:cxn ang="0">
                  <a:pos x="0" y="143"/>
                </a:cxn>
                <a:cxn ang="0">
                  <a:pos x="1" y="146"/>
                </a:cxn>
                <a:cxn ang="0">
                  <a:pos x="2" y="148"/>
                </a:cxn>
                <a:cxn ang="0">
                  <a:pos x="5" y="149"/>
                </a:cxn>
                <a:cxn ang="0">
                  <a:pos x="7" y="148"/>
                </a:cxn>
                <a:cxn ang="0">
                  <a:pos x="9" y="146"/>
                </a:cxn>
                <a:cxn ang="0">
                  <a:pos x="9" y="146"/>
                </a:cxn>
                <a:cxn ang="0">
                  <a:pos x="15" y="140"/>
                </a:cxn>
                <a:cxn ang="0">
                  <a:pos x="22" y="135"/>
                </a:cxn>
                <a:cxn ang="0">
                  <a:pos x="30" y="128"/>
                </a:cxn>
                <a:cxn ang="0">
                  <a:pos x="37" y="123"/>
                </a:cxn>
                <a:cxn ang="0">
                  <a:pos x="37" y="123"/>
                </a:cxn>
                <a:cxn ang="0">
                  <a:pos x="52" y="110"/>
                </a:cxn>
                <a:cxn ang="0">
                  <a:pos x="69" y="98"/>
                </a:cxn>
                <a:cxn ang="0">
                  <a:pos x="102" y="76"/>
                </a:cxn>
                <a:cxn ang="0">
                  <a:pos x="102" y="76"/>
                </a:cxn>
                <a:cxn ang="0">
                  <a:pos x="146" y="43"/>
                </a:cxn>
                <a:cxn ang="0">
                  <a:pos x="188" y="9"/>
                </a:cxn>
                <a:cxn ang="0">
                  <a:pos x="188" y="9"/>
                </a:cxn>
                <a:cxn ang="0">
                  <a:pos x="191" y="8"/>
                </a:cxn>
                <a:cxn ang="0">
                  <a:pos x="191" y="5"/>
                </a:cxn>
                <a:cxn ang="0">
                  <a:pos x="191" y="4"/>
                </a:cxn>
                <a:cxn ang="0">
                  <a:pos x="189" y="3"/>
                </a:cxn>
                <a:cxn ang="0">
                  <a:pos x="185" y="0"/>
                </a:cxn>
                <a:cxn ang="0">
                  <a:pos x="183" y="0"/>
                </a:cxn>
                <a:cxn ang="0">
                  <a:pos x="180" y="1"/>
                </a:cxn>
                <a:cxn ang="0">
                  <a:pos x="180" y="1"/>
                </a:cxn>
              </a:cxnLst>
              <a:rect l="0" t="0" r="r" b="b"/>
              <a:pathLst>
                <a:path w="191" h="149">
                  <a:moveTo>
                    <a:pt x="180" y="1"/>
                  </a:moveTo>
                  <a:lnTo>
                    <a:pt x="180" y="1"/>
                  </a:lnTo>
                  <a:lnTo>
                    <a:pt x="155" y="21"/>
                  </a:lnTo>
                  <a:lnTo>
                    <a:pt x="130" y="41"/>
                  </a:lnTo>
                  <a:lnTo>
                    <a:pt x="79" y="78"/>
                  </a:lnTo>
                  <a:lnTo>
                    <a:pt x="79" y="78"/>
                  </a:lnTo>
                  <a:lnTo>
                    <a:pt x="57" y="94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17" y="123"/>
                  </a:lnTo>
                  <a:lnTo>
                    <a:pt x="7" y="131"/>
                  </a:lnTo>
                  <a:lnTo>
                    <a:pt x="1" y="139"/>
                  </a:lnTo>
                  <a:lnTo>
                    <a:pt x="1" y="139"/>
                  </a:lnTo>
                  <a:lnTo>
                    <a:pt x="0" y="141"/>
                  </a:lnTo>
                  <a:lnTo>
                    <a:pt x="0" y="143"/>
                  </a:lnTo>
                  <a:lnTo>
                    <a:pt x="1" y="146"/>
                  </a:lnTo>
                  <a:lnTo>
                    <a:pt x="2" y="148"/>
                  </a:lnTo>
                  <a:lnTo>
                    <a:pt x="5" y="149"/>
                  </a:lnTo>
                  <a:lnTo>
                    <a:pt x="7" y="148"/>
                  </a:lnTo>
                  <a:lnTo>
                    <a:pt x="9" y="146"/>
                  </a:lnTo>
                  <a:lnTo>
                    <a:pt x="9" y="146"/>
                  </a:lnTo>
                  <a:lnTo>
                    <a:pt x="15" y="140"/>
                  </a:lnTo>
                  <a:lnTo>
                    <a:pt x="22" y="135"/>
                  </a:lnTo>
                  <a:lnTo>
                    <a:pt x="30" y="128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52" y="110"/>
                  </a:lnTo>
                  <a:lnTo>
                    <a:pt x="69" y="98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146" y="43"/>
                  </a:lnTo>
                  <a:lnTo>
                    <a:pt x="188" y="9"/>
                  </a:lnTo>
                  <a:lnTo>
                    <a:pt x="188" y="9"/>
                  </a:lnTo>
                  <a:lnTo>
                    <a:pt x="191" y="8"/>
                  </a:lnTo>
                  <a:lnTo>
                    <a:pt x="191" y="5"/>
                  </a:lnTo>
                  <a:lnTo>
                    <a:pt x="191" y="4"/>
                  </a:lnTo>
                  <a:lnTo>
                    <a:pt x="189" y="3"/>
                  </a:lnTo>
                  <a:lnTo>
                    <a:pt x="185" y="0"/>
                  </a:lnTo>
                  <a:lnTo>
                    <a:pt x="183" y="0"/>
                  </a:lnTo>
                  <a:lnTo>
                    <a:pt x="180" y="1"/>
                  </a:lnTo>
                  <a:lnTo>
                    <a:pt x="18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4" name="Freeform 286"/>
            <p:cNvSpPr/>
            <p:nvPr/>
          </p:nvSpPr>
          <p:spPr bwMode="auto">
            <a:xfrm>
              <a:off x="4325939" y="1216026"/>
              <a:ext cx="87313" cy="61913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215" y="0"/>
                </a:cxn>
                <a:cxn ang="0">
                  <a:pos x="205" y="6"/>
                </a:cxn>
                <a:cxn ang="0">
                  <a:pos x="195" y="12"/>
                </a:cxn>
                <a:cxn ang="0">
                  <a:pos x="176" y="28"/>
                </a:cxn>
                <a:cxn ang="0">
                  <a:pos x="176" y="28"/>
                </a:cxn>
                <a:cxn ang="0">
                  <a:pos x="161" y="41"/>
                </a:cxn>
                <a:cxn ang="0">
                  <a:pos x="145" y="54"/>
                </a:cxn>
                <a:cxn ang="0">
                  <a:pos x="112" y="79"/>
                </a:cxn>
                <a:cxn ang="0">
                  <a:pos x="112" y="79"/>
                </a:cxn>
                <a:cxn ang="0">
                  <a:pos x="99" y="88"/>
                </a:cxn>
                <a:cxn ang="0">
                  <a:pos x="86" y="96"/>
                </a:cxn>
                <a:cxn ang="0">
                  <a:pos x="57" y="112"/>
                </a:cxn>
                <a:cxn ang="0">
                  <a:pos x="28" y="126"/>
                </a:cxn>
                <a:cxn ang="0">
                  <a:pos x="14" y="135"/>
                </a:cxn>
                <a:cxn ang="0">
                  <a:pos x="2" y="144"/>
                </a:cxn>
                <a:cxn ang="0">
                  <a:pos x="2" y="144"/>
                </a:cxn>
                <a:cxn ang="0">
                  <a:pos x="0" y="147"/>
                </a:cxn>
                <a:cxn ang="0">
                  <a:pos x="0" y="148"/>
                </a:cxn>
                <a:cxn ang="0">
                  <a:pos x="0" y="151"/>
                </a:cxn>
                <a:cxn ang="0">
                  <a:pos x="1" y="152"/>
                </a:cxn>
                <a:cxn ang="0">
                  <a:pos x="5" y="153"/>
                </a:cxn>
                <a:cxn ang="0">
                  <a:pos x="8" y="153"/>
                </a:cxn>
                <a:cxn ang="0">
                  <a:pos x="10" y="152"/>
                </a:cxn>
                <a:cxn ang="0">
                  <a:pos x="10" y="152"/>
                </a:cxn>
                <a:cxn ang="0">
                  <a:pos x="21" y="144"/>
                </a:cxn>
                <a:cxn ang="0">
                  <a:pos x="32" y="138"/>
                </a:cxn>
                <a:cxn ang="0">
                  <a:pos x="59" y="125"/>
                </a:cxn>
                <a:cxn ang="0">
                  <a:pos x="85" y="113"/>
                </a:cxn>
                <a:cxn ang="0">
                  <a:pos x="96" y="106"/>
                </a:cxn>
                <a:cxn ang="0">
                  <a:pos x="107" y="97"/>
                </a:cxn>
                <a:cxn ang="0">
                  <a:pos x="107" y="97"/>
                </a:cxn>
                <a:cxn ang="0">
                  <a:pos x="134" y="76"/>
                </a:cxn>
                <a:cxn ang="0">
                  <a:pos x="161" y="57"/>
                </a:cxn>
                <a:cxn ang="0">
                  <a:pos x="161" y="57"/>
                </a:cxn>
                <a:cxn ang="0">
                  <a:pos x="174" y="45"/>
                </a:cxn>
                <a:cxn ang="0">
                  <a:pos x="188" y="32"/>
                </a:cxn>
                <a:cxn ang="0">
                  <a:pos x="202" y="19"/>
                </a:cxn>
                <a:cxn ang="0">
                  <a:pos x="210" y="15"/>
                </a:cxn>
                <a:cxn ang="0">
                  <a:pos x="218" y="11"/>
                </a:cxn>
                <a:cxn ang="0">
                  <a:pos x="218" y="11"/>
                </a:cxn>
                <a:cxn ang="0">
                  <a:pos x="221" y="10"/>
                </a:cxn>
                <a:cxn ang="0">
                  <a:pos x="222" y="8"/>
                </a:cxn>
                <a:cxn ang="0">
                  <a:pos x="222" y="4"/>
                </a:cxn>
                <a:cxn ang="0">
                  <a:pos x="219" y="0"/>
                </a:cxn>
                <a:cxn ang="0">
                  <a:pos x="218" y="0"/>
                </a:cxn>
                <a:cxn ang="0">
                  <a:pos x="215" y="0"/>
                </a:cxn>
                <a:cxn ang="0">
                  <a:pos x="215" y="0"/>
                </a:cxn>
              </a:cxnLst>
              <a:rect l="0" t="0" r="r" b="b"/>
              <a:pathLst>
                <a:path w="222" h="153">
                  <a:moveTo>
                    <a:pt x="215" y="0"/>
                  </a:moveTo>
                  <a:lnTo>
                    <a:pt x="215" y="0"/>
                  </a:lnTo>
                  <a:lnTo>
                    <a:pt x="205" y="6"/>
                  </a:lnTo>
                  <a:lnTo>
                    <a:pt x="195" y="12"/>
                  </a:lnTo>
                  <a:lnTo>
                    <a:pt x="176" y="28"/>
                  </a:lnTo>
                  <a:lnTo>
                    <a:pt x="176" y="28"/>
                  </a:lnTo>
                  <a:lnTo>
                    <a:pt x="161" y="41"/>
                  </a:lnTo>
                  <a:lnTo>
                    <a:pt x="145" y="54"/>
                  </a:lnTo>
                  <a:lnTo>
                    <a:pt x="112" y="79"/>
                  </a:lnTo>
                  <a:lnTo>
                    <a:pt x="112" y="79"/>
                  </a:lnTo>
                  <a:lnTo>
                    <a:pt x="99" y="88"/>
                  </a:lnTo>
                  <a:lnTo>
                    <a:pt x="86" y="96"/>
                  </a:lnTo>
                  <a:lnTo>
                    <a:pt x="57" y="112"/>
                  </a:lnTo>
                  <a:lnTo>
                    <a:pt x="28" y="126"/>
                  </a:lnTo>
                  <a:lnTo>
                    <a:pt x="14" y="135"/>
                  </a:lnTo>
                  <a:lnTo>
                    <a:pt x="2" y="144"/>
                  </a:lnTo>
                  <a:lnTo>
                    <a:pt x="2" y="144"/>
                  </a:lnTo>
                  <a:lnTo>
                    <a:pt x="0" y="147"/>
                  </a:lnTo>
                  <a:lnTo>
                    <a:pt x="0" y="148"/>
                  </a:lnTo>
                  <a:lnTo>
                    <a:pt x="0" y="151"/>
                  </a:lnTo>
                  <a:lnTo>
                    <a:pt x="1" y="152"/>
                  </a:lnTo>
                  <a:lnTo>
                    <a:pt x="5" y="153"/>
                  </a:lnTo>
                  <a:lnTo>
                    <a:pt x="8" y="153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21" y="144"/>
                  </a:lnTo>
                  <a:lnTo>
                    <a:pt x="32" y="138"/>
                  </a:lnTo>
                  <a:lnTo>
                    <a:pt x="59" y="125"/>
                  </a:lnTo>
                  <a:lnTo>
                    <a:pt x="85" y="113"/>
                  </a:lnTo>
                  <a:lnTo>
                    <a:pt x="96" y="106"/>
                  </a:lnTo>
                  <a:lnTo>
                    <a:pt x="107" y="97"/>
                  </a:lnTo>
                  <a:lnTo>
                    <a:pt x="107" y="97"/>
                  </a:lnTo>
                  <a:lnTo>
                    <a:pt x="134" y="76"/>
                  </a:lnTo>
                  <a:lnTo>
                    <a:pt x="161" y="57"/>
                  </a:lnTo>
                  <a:lnTo>
                    <a:pt x="161" y="57"/>
                  </a:lnTo>
                  <a:lnTo>
                    <a:pt x="174" y="45"/>
                  </a:lnTo>
                  <a:lnTo>
                    <a:pt x="188" y="32"/>
                  </a:lnTo>
                  <a:lnTo>
                    <a:pt x="202" y="19"/>
                  </a:lnTo>
                  <a:lnTo>
                    <a:pt x="210" y="15"/>
                  </a:lnTo>
                  <a:lnTo>
                    <a:pt x="218" y="11"/>
                  </a:lnTo>
                  <a:lnTo>
                    <a:pt x="218" y="11"/>
                  </a:lnTo>
                  <a:lnTo>
                    <a:pt x="221" y="10"/>
                  </a:lnTo>
                  <a:lnTo>
                    <a:pt x="222" y="8"/>
                  </a:lnTo>
                  <a:lnTo>
                    <a:pt x="222" y="4"/>
                  </a:lnTo>
                  <a:lnTo>
                    <a:pt x="219" y="0"/>
                  </a:lnTo>
                  <a:lnTo>
                    <a:pt x="218" y="0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5" name="Freeform 287"/>
            <p:cNvSpPr/>
            <p:nvPr/>
          </p:nvSpPr>
          <p:spPr bwMode="auto">
            <a:xfrm>
              <a:off x="4238626" y="1214438"/>
              <a:ext cx="122238" cy="92075"/>
            </a:xfrm>
            <a:custGeom>
              <a:avLst/>
              <a:gdLst/>
              <a:ahLst/>
              <a:cxnLst>
                <a:cxn ang="0">
                  <a:pos x="296" y="1"/>
                </a:cxn>
                <a:cxn ang="0">
                  <a:pos x="296" y="1"/>
                </a:cxn>
                <a:cxn ang="0">
                  <a:pos x="257" y="25"/>
                </a:cxn>
                <a:cxn ang="0">
                  <a:pos x="238" y="36"/>
                </a:cxn>
                <a:cxn ang="0">
                  <a:pos x="219" y="50"/>
                </a:cxn>
                <a:cxn ang="0">
                  <a:pos x="219" y="50"/>
                </a:cxn>
                <a:cxn ang="0">
                  <a:pos x="197" y="65"/>
                </a:cxn>
                <a:cxn ang="0">
                  <a:pos x="176" y="84"/>
                </a:cxn>
                <a:cxn ang="0">
                  <a:pos x="156" y="102"/>
                </a:cxn>
                <a:cxn ang="0">
                  <a:pos x="134" y="118"/>
                </a:cxn>
                <a:cxn ang="0">
                  <a:pos x="134" y="118"/>
                </a:cxn>
                <a:cxn ang="0">
                  <a:pos x="90" y="150"/>
                </a:cxn>
                <a:cxn ang="0">
                  <a:pos x="48" y="183"/>
                </a:cxn>
                <a:cxn ang="0">
                  <a:pos x="48" y="183"/>
                </a:cxn>
                <a:cxn ang="0">
                  <a:pos x="35" y="192"/>
                </a:cxn>
                <a:cxn ang="0">
                  <a:pos x="19" y="203"/>
                </a:cxn>
                <a:cxn ang="0">
                  <a:pos x="11" y="209"/>
                </a:cxn>
                <a:cxn ang="0">
                  <a:pos x="6" y="214"/>
                </a:cxn>
                <a:cxn ang="0">
                  <a:pos x="2" y="222"/>
                </a:cxn>
                <a:cxn ang="0">
                  <a:pos x="0" y="229"/>
                </a:cxn>
                <a:cxn ang="0">
                  <a:pos x="0" y="229"/>
                </a:cxn>
                <a:cxn ang="0">
                  <a:pos x="1" y="231"/>
                </a:cxn>
                <a:cxn ang="0">
                  <a:pos x="2" y="233"/>
                </a:cxn>
                <a:cxn ang="0">
                  <a:pos x="6" y="234"/>
                </a:cxn>
                <a:cxn ang="0">
                  <a:pos x="10" y="233"/>
                </a:cxn>
                <a:cxn ang="0">
                  <a:pos x="11" y="231"/>
                </a:cxn>
                <a:cxn ang="0">
                  <a:pos x="11" y="229"/>
                </a:cxn>
                <a:cxn ang="0">
                  <a:pos x="11" y="229"/>
                </a:cxn>
                <a:cxn ang="0">
                  <a:pos x="13" y="226"/>
                </a:cxn>
                <a:cxn ang="0">
                  <a:pos x="14" y="225"/>
                </a:cxn>
                <a:cxn ang="0">
                  <a:pos x="20" y="220"/>
                </a:cxn>
                <a:cxn ang="0">
                  <a:pos x="30" y="212"/>
                </a:cxn>
                <a:cxn ang="0">
                  <a:pos x="30" y="212"/>
                </a:cxn>
                <a:cxn ang="0">
                  <a:pos x="73" y="176"/>
                </a:cxn>
                <a:cxn ang="0">
                  <a:pos x="73" y="176"/>
                </a:cxn>
                <a:cxn ang="0">
                  <a:pos x="95" y="159"/>
                </a:cxn>
                <a:cxn ang="0">
                  <a:pos x="119" y="142"/>
                </a:cxn>
                <a:cxn ang="0">
                  <a:pos x="142" y="127"/>
                </a:cxn>
                <a:cxn ang="0">
                  <a:pos x="166" y="110"/>
                </a:cxn>
                <a:cxn ang="0">
                  <a:pos x="166" y="110"/>
                </a:cxn>
                <a:cxn ang="0">
                  <a:pos x="183" y="95"/>
                </a:cxn>
                <a:cxn ang="0">
                  <a:pos x="198" y="81"/>
                </a:cxn>
                <a:cxn ang="0">
                  <a:pos x="215" y="67"/>
                </a:cxn>
                <a:cxn ang="0">
                  <a:pos x="232" y="53"/>
                </a:cxn>
                <a:cxn ang="0">
                  <a:pos x="232" y="53"/>
                </a:cxn>
                <a:cxn ang="0">
                  <a:pos x="249" y="42"/>
                </a:cxn>
                <a:cxn ang="0">
                  <a:pos x="268" y="31"/>
                </a:cxn>
                <a:cxn ang="0">
                  <a:pos x="303" y="10"/>
                </a:cxn>
                <a:cxn ang="0">
                  <a:pos x="303" y="10"/>
                </a:cxn>
                <a:cxn ang="0">
                  <a:pos x="304" y="9"/>
                </a:cxn>
                <a:cxn ang="0">
                  <a:pos x="306" y="8"/>
                </a:cxn>
                <a:cxn ang="0">
                  <a:pos x="304" y="2"/>
                </a:cxn>
                <a:cxn ang="0">
                  <a:pos x="302" y="0"/>
                </a:cxn>
                <a:cxn ang="0">
                  <a:pos x="299" y="0"/>
                </a:cxn>
                <a:cxn ang="0">
                  <a:pos x="296" y="1"/>
                </a:cxn>
                <a:cxn ang="0">
                  <a:pos x="296" y="1"/>
                </a:cxn>
              </a:cxnLst>
              <a:rect l="0" t="0" r="r" b="b"/>
              <a:pathLst>
                <a:path w="306" h="234">
                  <a:moveTo>
                    <a:pt x="296" y="1"/>
                  </a:moveTo>
                  <a:lnTo>
                    <a:pt x="296" y="1"/>
                  </a:lnTo>
                  <a:lnTo>
                    <a:pt x="257" y="25"/>
                  </a:lnTo>
                  <a:lnTo>
                    <a:pt x="238" y="36"/>
                  </a:lnTo>
                  <a:lnTo>
                    <a:pt x="219" y="50"/>
                  </a:lnTo>
                  <a:lnTo>
                    <a:pt x="219" y="50"/>
                  </a:lnTo>
                  <a:lnTo>
                    <a:pt x="197" y="65"/>
                  </a:lnTo>
                  <a:lnTo>
                    <a:pt x="176" y="84"/>
                  </a:lnTo>
                  <a:lnTo>
                    <a:pt x="156" y="102"/>
                  </a:lnTo>
                  <a:lnTo>
                    <a:pt x="134" y="118"/>
                  </a:lnTo>
                  <a:lnTo>
                    <a:pt x="134" y="118"/>
                  </a:lnTo>
                  <a:lnTo>
                    <a:pt x="90" y="150"/>
                  </a:lnTo>
                  <a:lnTo>
                    <a:pt x="48" y="183"/>
                  </a:lnTo>
                  <a:lnTo>
                    <a:pt x="48" y="183"/>
                  </a:lnTo>
                  <a:lnTo>
                    <a:pt x="35" y="192"/>
                  </a:lnTo>
                  <a:lnTo>
                    <a:pt x="19" y="203"/>
                  </a:lnTo>
                  <a:lnTo>
                    <a:pt x="11" y="209"/>
                  </a:lnTo>
                  <a:lnTo>
                    <a:pt x="6" y="214"/>
                  </a:lnTo>
                  <a:lnTo>
                    <a:pt x="2" y="222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1" y="231"/>
                  </a:lnTo>
                  <a:lnTo>
                    <a:pt x="2" y="233"/>
                  </a:lnTo>
                  <a:lnTo>
                    <a:pt x="6" y="234"/>
                  </a:lnTo>
                  <a:lnTo>
                    <a:pt x="10" y="233"/>
                  </a:lnTo>
                  <a:lnTo>
                    <a:pt x="11" y="231"/>
                  </a:lnTo>
                  <a:lnTo>
                    <a:pt x="11" y="229"/>
                  </a:lnTo>
                  <a:lnTo>
                    <a:pt x="11" y="229"/>
                  </a:lnTo>
                  <a:lnTo>
                    <a:pt x="13" y="226"/>
                  </a:lnTo>
                  <a:lnTo>
                    <a:pt x="14" y="225"/>
                  </a:lnTo>
                  <a:lnTo>
                    <a:pt x="20" y="220"/>
                  </a:lnTo>
                  <a:lnTo>
                    <a:pt x="30" y="212"/>
                  </a:lnTo>
                  <a:lnTo>
                    <a:pt x="30" y="212"/>
                  </a:lnTo>
                  <a:lnTo>
                    <a:pt x="73" y="176"/>
                  </a:lnTo>
                  <a:lnTo>
                    <a:pt x="73" y="176"/>
                  </a:lnTo>
                  <a:lnTo>
                    <a:pt x="95" y="159"/>
                  </a:lnTo>
                  <a:lnTo>
                    <a:pt x="119" y="142"/>
                  </a:lnTo>
                  <a:lnTo>
                    <a:pt x="142" y="127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83" y="95"/>
                  </a:lnTo>
                  <a:lnTo>
                    <a:pt x="198" y="81"/>
                  </a:lnTo>
                  <a:lnTo>
                    <a:pt x="215" y="67"/>
                  </a:lnTo>
                  <a:lnTo>
                    <a:pt x="232" y="53"/>
                  </a:lnTo>
                  <a:lnTo>
                    <a:pt x="232" y="53"/>
                  </a:lnTo>
                  <a:lnTo>
                    <a:pt x="249" y="42"/>
                  </a:lnTo>
                  <a:lnTo>
                    <a:pt x="268" y="31"/>
                  </a:lnTo>
                  <a:lnTo>
                    <a:pt x="303" y="10"/>
                  </a:lnTo>
                  <a:lnTo>
                    <a:pt x="303" y="10"/>
                  </a:lnTo>
                  <a:lnTo>
                    <a:pt x="304" y="9"/>
                  </a:lnTo>
                  <a:lnTo>
                    <a:pt x="306" y="8"/>
                  </a:lnTo>
                  <a:lnTo>
                    <a:pt x="304" y="2"/>
                  </a:lnTo>
                  <a:lnTo>
                    <a:pt x="302" y="0"/>
                  </a:lnTo>
                  <a:lnTo>
                    <a:pt x="299" y="0"/>
                  </a:lnTo>
                  <a:lnTo>
                    <a:pt x="296" y="1"/>
                  </a:lnTo>
                  <a:lnTo>
                    <a:pt x="29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6" name="Freeform 288"/>
            <p:cNvSpPr/>
            <p:nvPr/>
          </p:nvSpPr>
          <p:spPr bwMode="auto">
            <a:xfrm>
              <a:off x="4237039" y="1200151"/>
              <a:ext cx="71438" cy="66675"/>
            </a:xfrm>
            <a:custGeom>
              <a:avLst/>
              <a:gdLst/>
              <a:ahLst/>
              <a:cxnLst>
                <a:cxn ang="0">
                  <a:pos x="173" y="0"/>
                </a:cxn>
                <a:cxn ang="0">
                  <a:pos x="173" y="0"/>
                </a:cxn>
                <a:cxn ang="0">
                  <a:pos x="165" y="4"/>
                </a:cxn>
                <a:cxn ang="0">
                  <a:pos x="159" y="8"/>
                </a:cxn>
                <a:cxn ang="0">
                  <a:pos x="153" y="13"/>
                </a:cxn>
                <a:cxn ang="0">
                  <a:pos x="148" y="19"/>
                </a:cxn>
                <a:cxn ang="0">
                  <a:pos x="148" y="19"/>
                </a:cxn>
                <a:cxn ang="0">
                  <a:pos x="142" y="26"/>
                </a:cxn>
                <a:cxn ang="0">
                  <a:pos x="135" y="33"/>
                </a:cxn>
                <a:cxn ang="0">
                  <a:pos x="119" y="44"/>
                </a:cxn>
                <a:cxn ang="0">
                  <a:pos x="102" y="56"/>
                </a:cxn>
                <a:cxn ang="0">
                  <a:pos x="88" y="68"/>
                </a:cxn>
                <a:cxn ang="0">
                  <a:pos x="88" y="68"/>
                </a:cxn>
                <a:cxn ang="0">
                  <a:pos x="58" y="95"/>
                </a:cxn>
                <a:cxn ang="0">
                  <a:pos x="29" y="125"/>
                </a:cxn>
                <a:cxn ang="0">
                  <a:pos x="29" y="125"/>
                </a:cxn>
                <a:cxn ang="0">
                  <a:pos x="12" y="141"/>
                </a:cxn>
                <a:cxn ang="0">
                  <a:pos x="6" y="150"/>
                </a:cxn>
                <a:cxn ang="0">
                  <a:pos x="3" y="15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2" y="166"/>
                </a:cxn>
                <a:cxn ang="0">
                  <a:pos x="4" y="169"/>
                </a:cxn>
                <a:cxn ang="0">
                  <a:pos x="8" y="167"/>
                </a:cxn>
                <a:cxn ang="0">
                  <a:pos x="11" y="166"/>
                </a:cxn>
                <a:cxn ang="0">
                  <a:pos x="12" y="165"/>
                </a:cxn>
                <a:cxn ang="0">
                  <a:pos x="12" y="165"/>
                </a:cxn>
                <a:cxn ang="0">
                  <a:pos x="13" y="159"/>
                </a:cxn>
                <a:cxn ang="0">
                  <a:pos x="17" y="154"/>
                </a:cxn>
                <a:cxn ang="0">
                  <a:pos x="25" y="144"/>
                </a:cxn>
                <a:cxn ang="0">
                  <a:pos x="43" y="125"/>
                </a:cxn>
                <a:cxn ang="0">
                  <a:pos x="43" y="125"/>
                </a:cxn>
                <a:cxn ang="0">
                  <a:pos x="64" y="103"/>
                </a:cxn>
                <a:cxn ang="0">
                  <a:pos x="88" y="82"/>
                </a:cxn>
                <a:cxn ang="0">
                  <a:pos x="88" y="82"/>
                </a:cxn>
                <a:cxn ang="0">
                  <a:pos x="117" y="59"/>
                </a:cxn>
                <a:cxn ang="0">
                  <a:pos x="145" y="36"/>
                </a:cxn>
                <a:cxn ang="0">
                  <a:pos x="145" y="36"/>
                </a:cxn>
                <a:cxn ang="0">
                  <a:pos x="153" y="30"/>
                </a:cxn>
                <a:cxn ang="0">
                  <a:pos x="160" y="22"/>
                </a:cxn>
                <a:cxn ang="0">
                  <a:pos x="168" y="16"/>
                </a:cxn>
                <a:cxn ang="0">
                  <a:pos x="172" y="13"/>
                </a:cxn>
                <a:cxn ang="0">
                  <a:pos x="176" y="12"/>
                </a:cxn>
                <a:cxn ang="0">
                  <a:pos x="176" y="12"/>
                </a:cxn>
                <a:cxn ang="0">
                  <a:pos x="178" y="10"/>
                </a:cxn>
                <a:cxn ang="0">
                  <a:pos x="179" y="8"/>
                </a:cxn>
                <a:cxn ang="0">
                  <a:pos x="179" y="4"/>
                </a:cxn>
                <a:cxn ang="0">
                  <a:pos x="178" y="2"/>
                </a:cxn>
                <a:cxn ang="0">
                  <a:pos x="177" y="1"/>
                </a:cxn>
                <a:cxn ang="0">
                  <a:pos x="176" y="0"/>
                </a:cxn>
                <a:cxn ang="0">
                  <a:pos x="173" y="0"/>
                </a:cxn>
                <a:cxn ang="0">
                  <a:pos x="173" y="0"/>
                </a:cxn>
              </a:cxnLst>
              <a:rect l="0" t="0" r="r" b="b"/>
              <a:pathLst>
                <a:path w="179" h="169">
                  <a:moveTo>
                    <a:pt x="173" y="0"/>
                  </a:moveTo>
                  <a:lnTo>
                    <a:pt x="173" y="0"/>
                  </a:lnTo>
                  <a:lnTo>
                    <a:pt x="165" y="4"/>
                  </a:lnTo>
                  <a:lnTo>
                    <a:pt x="159" y="8"/>
                  </a:lnTo>
                  <a:lnTo>
                    <a:pt x="153" y="13"/>
                  </a:lnTo>
                  <a:lnTo>
                    <a:pt x="148" y="19"/>
                  </a:lnTo>
                  <a:lnTo>
                    <a:pt x="148" y="19"/>
                  </a:lnTo>
                  <a:lnTo>
                    <a:pt x="142" y="26"/>
                  </a:lnTo>
                  <a:lnTo>
                    <a:pt x="135" y="33"/>
                  </a:lnTo>
                  <a:lnTo>
                    <a:pt x="119" y="44"/>
                  </a:lnTo>
                  <a:lnTo>
                    <a:pt x="102" y="56"/>
                  </a:lnTo>
                  <a:lnTo>
                    <a:pt x="88" y="68"/>
                  </a:lnTo>
                  <a:lnTo>
                    <a:pt x="88" y="68"/>
                  </a:lnTo>
                  <a:lnTo>
                    <a:pt x="58" y="95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12" y="141"/>
                  </a:lnTo>
                  <a:lnTo>
                    <a:pt x="6" y="150"/>
                  </a:lnTo>
                  <a:lnTo>
                    <a:pt x="3" y="155"/>
                  </a:ln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2" y="166"/>
                  </a:lnTo>
                  <a:lnTo>
                    <a:pt x="4" y="169"/>
                  </a:lnTo>
                  <a:lnTo>
                    <a:pt x="8" y="167"/>
                  </a:lnTo>
                  <a:lnTo>
                    <a:pt x="11" y="166"/>
                  </a:lnTo>
                  <a:lnTo>
                    <a:pt x="12" y="165"/>
                  </a:lnTo>
                  <a:lnTo>
                    <a:pt x="12" y="165"/>
                  </a:lnTo>
                  <a:lnTo>
                    <a:pt x="13" y="159"/>
                  </a:lnTo>
                  <a:lnTo>
                    <a:pt x="17" y="154"/>
                  </a:lnTo>
                  <a:lnTo>
                    <a:pt x="25" y="144"/>
                  </a:lnTo>
                  <a:lnTo>
                    <a:pt x="43" y="125"/>
                  </a:lnTo>
                  <a:lnTo>
                    <a:pt x="43" y="125"/>
                  </a:lnTo>
                  <a:lnTo>
                    <a:pt x="64" y="103"/>
                  </a:lnTo>
                  <a:lnTo>
                    <a:pt x="88" y="82"/>
                  </a:lnTo>
                  <a:lnTo>
                    <a:pt x="88" y="82"/>
                  </a:lnTo>
                  <a:lnTo>
                    <a:pt x="117" y="59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53" y="30"/>
                  </a:lnTo>
                  <a:lnTo>
                    <a:pt x="160" y="22"/>
                  </a:lnTo>
                  <a:lnTo>
                    <a:pt x="168" y="16"/>
                  </a:lnTo>
                  <a:lnTo>
                    <a:pt x="172" y="13"/>
                  </a:lnTo>
                  <a:lnTo>
                    <a:pt x="176" y="12"/>
                  </a:lnTo>
                  <a:lnTo>
                    <a:pt x="176" y="12"/>
                  </a:lnTo>
                  <a:lnTo>
                    <a:pt x="178" y="10"/>
                  </a:lnTo>
                  <a:lnTo>
                    <a:pt x="179" y="8"/>
                  </a:lnTo>
                  <a:lnTo>
                    <a:pt x="179" y="4"/>
                  </a:lnTo>
                  <a:lnTo>
                    <a:pt x="178" y="2"/>
                  </a:lnTo>
                  <a:lnTo>
                    <a:pt x="177" y="1"/>
                  </a:lnTo>
                  <a:lnTo>
                    <a:pt x="176" y="0"/>
                  </a:lnTo>
                  <a:lnTo>
                    <a:pt x="173" y="0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7" name="Freeform 289"/>
            <p:cNvSpPr/>
            <p:nvPr/>
          </p:nvSpPr>
          <p:spPr bwMode="auto">
            <a:xfrm>
              <a:off x="4238626" y="1163638"/>
              <a:ext cx="66675" cy="58738"/>
            </a:xfrm>
            <a:custGeom>
              <a:avLst/>
              <a:gdLst/>
              <a:ahLst/>
              <a:cxnLst>
                <a:cxn ang="0">
                  <a:pos x="159" y="1"/>
                </a:cxn>
                <a:cxn ang="0">
                  <a:pos x="159" y="1"/>
                </a:cxn>
                <a:cxn ang="0">
                  <a:pos x="150" y="11"/>
                </a:cxn>
                <a:cxn ang="0">
                  <a:pos x="141" y="22"/>
                </a:cxn>
                <a:cxn ang="0">
                  <a:pos x="120" y="39"/>
                </a:cxn>
                <a:cxn ang="0">
                  <a:pos x="76" y="72"/>
                </a:cxn>
                <a:cxn ang="0">
                  <a:pos x="76" y="72"/>
                </a:cxn>
                <a:cxn ang="0">
                  <a:pos x="56" y="87"/>
                </a:cxn>
                <a:cxn ang="0">
                  <a:pos x="38" y="104"/>
                </a:cxn>
                <a:cxn ang="0">
                  <a:pos x="3" y="138"/>
                </a:cxn>
                <a:cxn ang="0">
                  <a:pos x="3" y="138"/>
                </a:cxn>
                <a:cxn ang="0">
                  <a:pos x="0" y="141"/>
                </a:cxn>
                <a:cxn ang="0">
                  <a:pos x="0" y="142"/>
                </a:cxn>
                <a:cxn ang="0">
                  <a:pos x="3" y="146"/>
                </a:cxn>
                <a:cxn ang="0">
                  <a:pos x="5" y="149"/>
                </a:cxn>
                <a:cxn ang="0">
                  <a:pos x="8" y="147"/>
                </a:cxn>
                <a:cxn ang="0">
                  <a:pos x="10" y="146"/>
                </a:cxn>
                <a:cxn ang="0">
                  <a:pos x="10" y="146"/>
                </a:cxn>
                <a:cxn ang="0">
                  <a:pos x="31" y="127"/>
                </a:cxn>
                <a:cxn ang="0">
                  <a:pos x="52" y="107"/>
                </a:cxn>
                <a:cxn ang="0">
                  <a:pos x="74" y="89"/>
                </a:cxn>
                <a:cxn ang="0">
                  <a:pos x="97" y="70"/>
                </a:cxn>
                <a:cxn ang="0">
                  <a:pos x="97" y="70"/>
                </a:cxn>
                <a:cxn ang="0">
                  <a:pos x="115" y="57"/>
                </a:cxn>
                <a:cxn ang="0">
                  <a:pos x="135" y="43"/>
                </a:cxn>
                <a:cxn ang="0">
                  <a:pos x="152" y="27"/>
                </a:cxn>
                <a:cxn ang="0">
                  <a:pos x="159" y="18"/>
                </a:cxn>
                <a:cxn ang="0">
                  <a:pos x="167" y="10"/>
                </a:cxn>
                <a:cxn ang="0">
                  <a:pos x="167" y="10"/>
                </a:cxn>
                <a:cxn ang="0">
                  <a:pos x="169" y="8"/>
                </a:cxn>
                <a:cxn ang="0">
                  <a:pos x="169" y="5"/>
                </a:cxn>
                <a:cxn ang="0">
                  <a:pos x="166" y="1"/>
                </a:cxn>
                <a:cxn ang="0">
                  <a:pos x="165" y="0"/>
                </a:cxn>
                <a:cxn ang="0">
                  <a:pos x="162" y="0"/>
                </a:cxn>
                <a:cxn ang="0">
                  <a:pos x="161" y="0"/>
                </a:cxn>
                <a:cxn ang="0">
                  <a:pos x="159" y="1"/>
                </a:cxn>
                <a:cxn ang="0">
                  <a:pos x="159" y="1"/>
                </a:cxn>
              </a:cxnLst>
              <a:rect l="0" t="0" r="r" b="b"/>
              <a:pathLst>
                <a:path w="169" h="149">
                  <a:moveTo>
                    <a:pt x="159" y="1"/>
                  </a:moveTo>
                  <a:lnTo>
                    <a:pt x="159" y="1"/>
                  </a:lnTo>
                  <a:lnTo>
                    <a:pt x="150" y="11"/>
                  </a:lnTo>
                  <a:lnTo>
                    <a:pt x="141" y="22"/>
                  </a:lnTo>
                  <a:lnTo>
                    <a:pt x="120" y="39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56" y="87"/>
                  </a:lnTo>
                  <a:lnTo>
                    <a:pt x="38" y="104"/>
                  </a:lnTo>
                  <a:lnTo>
                    <a:pt x="3" y="138"/>
                  </a:lnTo>
                  <a:lnTo>
                    <a:pt x="3" y="138"/>
                  </a:lnTo>
                  <a:lnTo>
                    <a:pt x="0" y="141"/>
                  </a:lnTo>
                  <a:lnTo>
                    <a:pt x="0" y="142"/>
                  </a:lnTo>
                  <a:lnTo>
                    <a:pt x="3" y="146"/>
                  </a:lnTo>
                  <a:lnTo>
                    <a:pt x="5" y="149"/>
                  </a:lnTo>
                  <a:lnTo>
                    <a:pt x="8" y="147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31" y="127"/>
                  </a:lnTo>
                  <a:lnTo>
                    <a:pt x="52" y="107"/>
                  </a:lnTo>
                  <a:lnTo>
                    <a:pt x="74" y="89"/>
                  </a:lnTo>
                  <a:lnTo>
                    <a:pt x="97" y="70"/>
                  </a:lnTo>
                  <a:lnTo>
                    <a:pt x="97" y="70"/>
                  </a:lnTo>
                  <a:lnTo>
                    <a:pt x="115" y="57"/>
                  </a:lnTo>
                  <a:lnTo>
                    <a:pt x="135" y="43"/>
                  </a:lnTo>
                  <a:lnTo>
                    <a:pt x="152" y="27"/>
                  </a:lnTo>
                  <a:lnTo>
                    <a:pt x="159" y="18"/>
                  </a:lnTo>
                  <a:lnTo>
                    <a:pt x="167" y="10"/>
                  </a:lnTo>
                  <a:lnTo>
                    <a:pt x="167" y="10"/>
                  </a:lnTo>
                  <a:lnTo>
                    <a:pt x="169" y="8"/>
                  </a:lnTo>
                  <a:lnTo>
                    <a:pt x="169" y="5"/>
                  </a:lnTo>
                  <a:lnTo>
                    <a:pt x="166" y="1"/>
                  </a:lnTo>
                  <a:lnTo>
                    <a:pt x="165" y="0"/>
                  </a:lnTo>
                  <a:lnTo>
                    <a:pt x="162" y="0"/>
                  </a:lnTo>
                  <a:lnTo>
                    <a:pt x="161" y="0"/>
                  </a:lnTo>
                  <a:lnTo>
                    <a:pt x="159" y="1"/>
                  </a:lnTo>
                  <a:lnTo>
                    <a:pt x="1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8" name="Freeform 290"/>
            <p:cNvSpPr/>
            <p:nvPr/>
          </p:nvSpPr>
          <p:spPr bwMode="auto">
            <a:xfrm>
              <a:off x="4235451" y="1122363"/>
              <a:ext cx="74613" cy="65088"/>
            </a:xfrm>
            <a:custGeom>
              <a:avLst/>
              <a:gdLst/>
              <a:ahLst/>
              <a:cxnLst>
                <a:cxn ang="0">
                  <a:pos x="175" y="2"/>
                </a:cxn>
                <a:cxn ang="0">
                  <a:pos x="175" y="2"/>
                </a:cxn>
                <a:cxn ang="0">
                  <a:pos x="167" y="11"/>
                </a:cxn>
                <a:cxn ang="0">
                  <a:pos x="158" y="19"/>
                </a:cxn>
                <a:cxn ang="0">
                  <a:pos x="140" y="36"/>
                </a:cxn>
                <a:cxn ang="0">
                  <a:pos x="140" y="36"/>
                </a:cxn>
                <a:cxn ang="0">
                  <a:pos x="125" y="48"/>
                </a:cxn>
                <a:cxn ang="0">
                  <a:pos x="111" y="60"/>
                </a:cxn>
                <a:cxn ang="0">
                  <a:pos x="79" y="83"/>
                </a:cxn>
                <a:cxn ang="0">
                  <a:pos x="79" y="83"/>
                </a:cxn>
                <a:cxn ang="0">
                  <a:pos x="59" y="99"/>
                </a:cxn>
                <a:cxn ang="0">
                  <a:pos x="39" y="117"/>
                </a:cxn>
                <a:cxn ang="0">
                  <a:pos x="19" y="136"/>
                </a:cxn>
                <a:cxn ang="0">
                  <a:pos x="1" y="155"/>
                </a:cxn>
                <a:cxn ang="0">
                  <a:pos x="1" y="155"/>
                </a:cxn>
                <a:cxn ang="0">
                  <a:pos x="0" y="157"/>
                </a:cxn>
                <a:cxn ang="0">
                  <a:pos x="0" y="159"/>
                </a:cxn>
                <a:cxn ang="0">
                  <a:pos x="1" y="163"/>
                </a:cxn>
                <a:cxn ang="0">
                  <a:pos x="4" y="164"/>
                </a:cxn>
                <a:cxn ang="0">
                  <a:pos x="5" y="164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3"/>
                </a:cxn>
                <a:cxn ang="0">
                  <a:pos x="31" y="141"/>
                </a:cxn>
                <a:cxn ang="0">
                  <a:pos x="55" y="120"/>
                </a:cxn>
                <a:cxn ang="0">
                  <a:pos x="103" y="79"/>
                </a:cxn>
                <a:cxn ang="0">
                  <a:pos x="103" y="79"/>
                </a:cxn>
                <a:cxn ang="0">
                  <a:pos x="129" y="59"/>
                </a:cxn>
                <a:cxn ang="0">
                  <a:pos x="142" y="48"/>
                </a:cxn>
                <a:cxn ang="0">
                  <a:pos x="155" y="38"/>
                </a:cxn>
                <a:cxn ang="0">
                  <a:pos x="155" y="38"/>
                </a:cxn>
                <a:cxn ang="0">
                  <a:pos x="171" y="23"/>
                </a:cxn>
                <a:cxn ang="0">
                  <a:pos x="178" y="15"/>
                </a:cxn>
                <a:cxn ang="0">
                  <a:pos x="184" y="8"/>
                </a:cxn>
                <a:cxn ang="0">
                  <a:pos x="184" y="8"/>
                </a:cxn>
                <a:cxn ang="0">
                  <a:pos x="185" y="5"/>
                </a:cxn>
                <a:cxn ang="0">
                  <a:pos x="185" y="4"/>
                </a:cxn>
                <a:cxn ang="0">
                  <a:pos x="183" y="0"/>
                </a:cxn>
                <a:cxn ang="0">
                  <a:pos x="178" y="0"/>
                </a:cxn>
                <a:cxn ang="0">
                  <a:pos x="176" y="0"/>
                </a:cxn>
                <a:cxn ang="0">
                  <a:pos x="175" y="2"/>
                </a:cxn>
                <a:cxn ang="0">
                  <a:pos x="175" y="2"/>
                </a:cxn>
              </a:cxnLst>
              <a:rect l="0" t="0" r="r" b="b"/>
              <a:pathLst>
                <a:path w="185" h="164">
                  <a:moveTo>
                    <a:pt x="175" y="2"/>
                  </a:moveTo>
                  <a:lnTo>
                    <a:pt x="175" y="2"/>
                  </a:lnTo>
                  <a:lnTo>
                    <a:pt x="167" y="11"/>
                  </a:lnTo>
                  <a:lnTo>
                    <a:pt x="158" y="19"/>
                  </a:lnTo>
                  <a:lnTo>
                    <a:pt x="140" y="36"/>
                  </a:lnTo>
                  <a:lnTo>
                    <a:pt x="140" y="36"/>
                  </a:lnTo>
                  <a:lnTo>
                    <a:pt x="125" y="48"/>
                  </a:lnTo>
                  <a:lnTo>
                    <a:pt x="111" y="60"/>
                  </a:lnTo>
                  <a:lnTo>
                    <a:pt x="79" y="83"/>
                  </a:lnTo>
                  <a:lnTo>
                    <a:pt x="79" y="83"/>
                  </a:lnTo>
                  <a:lnTo>
                    <a:pt x="59" y="99"/>
                  </a:lnTo>
                  <a:lnTo>
                    <a:pt x="39" y="117"/>
                  </a:lnTo>
                  <a:lnTo>
                    <a:pt x="19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0" y="157"/>
                  </a:lnTo>
                  <a:lnTo>
                    <a:pt x="0" y="159"/>
                  </a:lnTo>
                  <a:lnTo>
                    <a:pt x="1" y="163"/>
                  </a:lnTo>
                  <a:lnTo>
                    <a:pt x="4" y="164"/>
                  </a:lnTo>
                  <a:lnTo>
                    <a:pt x="5" y="164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31" y="141"/>
                  </a:lnTo>
                  <a:lnTo>
                    <a:pt x="55" y="120"/>
                  </a:lnTo>
                  <a:lnTo>
                    <a:pt x="103" y="79"/>
                  </a:lnTo>
                  <a:lnTo>
                    <a:pt x="103" y="79"/>
                  </a:lnTo>
                  <a:lnTo>
                    <a:pt x="129" y="59"/>
                  </a:lnTo>
                  <a:lnTo>
                    <a:pt x="142" y="48"/>
                  </a:lnTo>
                  <a:lnTo>
                    <a:pt x="155" y="38"/>
                  </a:lnTo>
                  <a:lnTo>
                    <a:pt x="155" y="38"/>
                  </a:lnTo>
                  <a:lnTo>
                    <a:pt x="171" y="23"/>
                  </a:lnTo>
                  <a:lnTo>
                    <a:pt x="178" y="15"/>
                  </a:lnTo>
                  <a:lnTo>
                    <a:pt x="184" y="8"/>
                  </a:lnTo>
                  <a:lnTo>
                    <a:pt x="184" y="8"/>
                  </a:lnTo>
                  <a:lnTo>
                    <a:pt x="185" y="5"/>
                  </a:lnTo>
                  <a:lnTo>
                    <a:pt x="185" y="4"/>
                  </a:lnTo>
                  <a:lnTo>
                    <a:pt x="183" y="0"/>
                  </a:lnTo>
                  <a:lnTo>
                    <a:pt x="178" y="0"/>
                  </a:lnTo>
                  <a:lnTo>
                    <a:pt x="176" y="0"/>
                  </a:lnTo>
                  <a:lnTo>
                    <a:pt x="175" y="2"/>
                  </a:lnTo>
                  <a:lnTo>
                    <a:pt x="17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9" name="Freeform 291"/>
            <p:cNvSpPr/>
            <p:nvPr/>
          </p:nvSpPr>
          <p:spPr bwMode="auto">
            <a:xfrm>
              <a:off x="4232276" y="1285876"/>
              <a:ext cx="76200" cy="73025"/>
            </a:xfrm>
            <a:custGeom>
              <a:avLst/>
              <a:gdLst/>
              <a:ahLst/>
              <a:cxnLst>
                <a:cxn ang="0">
                  <a:pos x="181" y="1"/>
                </a:cxn>
                <a:cxn ang="0">
                  <a:pos x="181" y="1"/>
                </a:cxn>
                <a:cxn ang="0">
                  <a:pos x="156" y="24"/>
                </a:cxn>
                <a:cxn ang="0">
                  <a:pos x="132" y="44"/>
                </a:cxn>
                <a:cxn ang="0">
                  <a:pos x="105" y="65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56" y="111"/>
                </a:cxn>
                <a:cxn ang="0">
                  <a:pos x="31" y="137"/>
                </a:cxn>
                <a:cxn ang="0">
                  <a:pos x="31" y="137"/>
                </a:cxn>
                <a:cxn ang="0">
                  <a:pos x="14" y="154"/>
                </a:cxn>
                <a:cxn ang="0">
                  <a:pos x="6" y="163"/>
                </a:cxn>
                <a:cxn ang="0">
                  <a:pos x="1" y="174"/>
                </a:cxn>
                <a:cxn ang="0">
                  <a:pos x="1" y="174"/>
                </a:cxn>
                <a:cxn ang="0">
                  <a:pos x="0" y="177"/>
                </a:cxn>
                <a:cxn ang="0">
                  <a:pos x="1" y="179"/>
                </a:cxn>
                <a:cxn ang="0">
                  <a:pos x="3" y="182"/>
                </a:cxn>
                <a:cxn ang="0">
                  <a:pos x="5" y="183"/>
                </a:cxn>
                <a:cxn ang="0">
                  <a:pos x="7" y="183"/>
                </a:cxn>
                <a:cxn ang="0">
                  <a:pos x="9" y="182"/>
                </a:cxn>
                <a:cxn ang="0">
                  <a:pos x="10" y="180"/>
                </a:cxn>
                <a:cxn ang="0">
                  <a:pos x="10" y="180"/>
                </a:cxn>
                <a:cxn ang="0">
                  <a:pos x="18" y="169"/>
                </a:cxn>
                <a:cxn ang="0">
                  <a:pos x="27" y="157"/>
                </a:cxn>
                <a:cxn ang="0">
                  <a:pos x="45" y="137"/>
                </a:cxn>
                <a:cxn ang="0">
                  <a:pos x="45" y="137"/>
                </a:cxn>
                <a:cxn ang="0">
                  <a:pos x="68" y="116"/>
                </a:cxn>
                <a:cxn ang="0">
                  <a:pos x="90" y="95"/>
                </a:cxn>
                <a:cxn ang="0">
                  <a:pos x="90" y="95"/>
                </a:cxn>
                <a:cxn ang="0">
                  <a:pos x="139" y="52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90" y="8"/>
                </a:cxn>
                <a:cxn ang="0">
                  <a:pos x="192" y="5"/>
                </a:cxn>
                <a:cxn ang="0">
                  <a:pos x="189" y="3"/>
                </a:cxn>
                <a:cxn ang="0">
                  <a:pos x="185" y="0"/>
                </a:cxn>
                <a:cxn ang="0">
                  <a:pos x="184" y="0"/>
                </a:cxn>
                <a:cxn ang="0">
                  <a:pos x="181" y="1"/>
                </a:cxn>
                <a:cxn ang="0">
                  <a:pos x="181" y="1"/>
                </a:cxn>
              </a:cxnLst>
              <a:rect l="0" t="0" r="r" b="b"/>
              <a:pathLst>
                <a:path w="192" h="183">
                  <a:moveTo>
                    <a:pt x="181" y="1"/>
                  </a:moveTo>
                  <a:lnTo>
                    <a:pt x="181" y="1"/>
                  </a:lnTo>
                  <a:lnTo>
                    <a:pt x="156" y="24"/>
                  </a:lnTo>
                  <a:lnTo>
                    <a:pt x="132" y="44"/>
                  </a:lnTo>
                  <a:lnTo>
                    <a:pt x="105" y="65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56" y="111"/>
                  </a:lnTo>
                  <a:lnTo>
                    <a:pt x="31" y="137"/>
                  </a:lnTo>
                  <a:lnTo>
                    <a:pt x="31" y="137"/>
                  </a:lnTo>
                  <a:lnTo>
                    <a:pt x="14" y="154"/>
                  </a:lnTo>
                  <a:lnTo>
                    <a:pt x="6" y="16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0" y="177"/>
                  </a:lnTo>
                  <a:lnTo>
                    <a:pt x="1" y="179"/>
                  </a:lnTo>
                  <a:lnTo>
                    <a:pt x="3" y="182"/>
                  </a:lnTo>
                  <a:lnTo>
                    <a:pt x="5" y="183"/>
                  </a:lnTo>
                  <a:lnTo>
                    <a:pt x="7" y="183"/>
                  </a:lnTo>
                  <a:lnTo>
                    <a:pt x="9" y="182"/>
                  </a:lnTo>
                  <a:lnTo>
                    <a:pt x="10" y="180"/>
                  </a:lnTo>
                  <a:lnTo>
                    <a:pt x="10" y="180"/>
                  </a:lnTo>
                  <a:lnTo>
                    <a:pt x="18" y="169"/>
                  </a:lnTo>
                  <a:lnTo>
                    <a:pt x="27" y="157"/>
                  </a:lnTo>
                  <a:lnTo>
                    <a:pt x="45" y="137"/>
                  </a:lnTo>
                  <a:lnTo>
                    <a:pt x="45" y="137"/>
                  </a:lnTo>
                  <a:lnTo>
                    <a:pt x="68" y="116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139" y="52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90" y="8"/>
                  </a:lnTo>
                  <a:lnTo>
                    <a:pt x="192" y="5"/>
                  </a:lnTo>
                  <a:lnTo>
                    <a:pt x="189" y="3"/>
                  </a:lnTo>
                  <a:lnTo>
                    <a:pt x="185" y="0"/>
                  </a:lnTo>
                  <a:lnTo>
                    <a:pt x="184" y="0"/>
                  </a:lnTo>
                  <a:lnTo>
                    <a:pt x="181" y="1"/>
                  </a:lnTo>
                  <a:lnTo>
                    <a:pt x="181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0" name="Freeform 292"/>
            <p:cNvSpPr/>
            <p:nvPr/>
          </p:nvSpPr>
          <p:spPr bwMode="auto">
            <a:xfrm>
              <a:off x="4232276" y="1336676"/>
              <a:ext cx="69850" cy="60325"/>
            </a:xfrm>
            <a:custGeom>
              <a:avLst/>
              <a:gdLst/>
              <a:ahLst/>
              <a:cxnLst>
                <a:cxn ang="0">
                  <a:pos x="168" y="1"/>
                </a:cxn>
                <a:cxn ang="0">
                  <a:pos x="168" y="1"/>
                </a:cxn>
                <a:cxn ang="0">
                  <a:pos x="145" y="18"/>
                </a:cxn>
                <a:cxn ang="0">
                  <a:pos x="121" y="37"/>
                </a:cxn>
                <a:cxn ang="0">
                  <a:pos x="98" y="58"/>
                </a:cxn>
                <a:cxn ang="0">
                  <a:pos x="75" y="78"/>
                </a:cxn>
                <a:cxn ang="0">
                  <a:pos x="75" y="78"/>
                </a:cxn>
                <a:cxn ang="0">
                  <a:pos x="51" y="99"/>
                </a:cxn>
                <a:cxn ang="0">
                  <a:pos x="27" y="120"/>
                </a:cxn>
                <a:cxn ang="0">
                  <a:pos x="27" y="120"/>
                </a:cxn>
                <a:cxn ang="0">
                  <a:pos x="19" y="126"/>
                </a:cxn>
                <a:cxn ang="0">
                  <a:pos x="11" y="132"/>
                </a:cxn>
                <a:cxn ang="0">
                  <a:pos x="5" y="138"/>
                </a:cxn>
                <a:cxn ang="0">
                  <a:pos x="2" y="142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0" y="149"/>
                </a:cxn>
                <a:cxn ang="0">
                  <a:pos x="1" y="151"/>
                </a:cxn>
                <a:cxn ang="0">
                  <a:pos x="3" y="154"/>
                </a:cxn>
                <a:cxn ang="0">
                  <a:pos x="9" y="153"/>
                </a:cxn>
                <a:cxn ang="0">
                  <a:pos x="10" y="151"/>
                </a:cxn>
                <a:cxn ang="0">
                  <a:pos x="11" y="150"/>
                </a:cxn>
                <a:cxn ang="0">
                  <a:pos x="11" y="150"/>
                </a:cxn>
                <a:cxn ang="0">
                  <a:pos x="13" y="146"/>
                </a:cxn>
                <a:cxn ang="0">
                  <a:pos x="17" y="142"/>
                </a:cxn>
                <a:cxn ang="0">
                  <a:pos x="26" y="134"/>
                </a:cxn>
                <a:cxn ang="0">
                  <a:pos x="44" y="121"/>
                </a:cxn>
                <a:cxn ang="0">
                  <a:pos x="44" y="121"/>
                </a:cxn>
                <a:cxn ang="0">
                  <a:pos x="83" y="86"/>
                </a:cxn>
                <a:cxn ang="0">
                  <a:pos x="83" y="86"/>
                </a:cxn>
                <a:cxn ang="0">
                  <a:pos x="128" y="47"/>
                </a:cxn>
                <a:cxn ang="0">
                  <a:pos x="150" y="27"/>
                </a:cxn>
                <a:cxn ang="0">
                  <a:pos x="173" y="10"/>
                </a:cxn>
                <a:cxn ang="0">
                  <a:pos x="173" y="10"/>
                </a:cxn>
                <a:cxn ang="0">
                  <a:pos x="176" y="9"/>
                </a:cxn>
                <a:cxn ang="0">
                  <a:pos x="176" y="6"/>
                </a:cxn>
                <a:cxn ang="0">
                  <a:pos x="176" y="2"/>
                </a:cxn>
                <a:cxn ang="0">
                  <a:pos x="172" y="0"/>
                </a:cxn>
                <a:cxn ang="0">
                  <a:pos x="171" y="0"/>
                </a:cxn>
                <a:cxn ang="0">
                  <a:pos x="168" y="1"/>
                </a:cxn>
                <a:cxn ang="0">
                  <a:pos x="168" y="1"/>
                </a:cxn>
              </a:cxnLst>
              <a:rect l="0" t="0" r="r" b="b"/>
              <a:pathLst>
                <a:path w="176" h="154">
                  <a:moveTo>
                    <a:pt x="168" y="1"/>
                  </a:moveTo>
                  <a:lnTo>
                    <a:pt x="168" y="1"/>
                  </a:lnTo>
                  <a:lnTo>
                    <a:pt x="145" y="18"/>
                  </a:lnTo>
                  <a:lnTo>
                    <a:pt x="121" y="37"/>
                  </a:lnTo>
                  <a:lnTo>
                    <a:pt x="98" y="5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51" y="99"/>
                  </a:lnTo>
                  <a:lnTo>
                    <a:pt x="27" y="120"/>
                  </a:lnTo>
                  <a:lnTo>
                    <a:pt x="27" y="120"/>
                  </a:lnTo>
                  <a:lnTo>
                    <a:pt x="19" y="126"/>
                  </a:lnTo>
                  <a:lnTo>
                    <a:pt x="11" y="132"/>
                  </a:lnTo>
                  <a:lnTo>
                    <a:pt x="5" y="138"/>
                  </a:lnTo>
                  <a:lnTo>
                    <a:pt x="2" y="142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9"/>
                  </a:lnTo>
                  <a:lnTo>
                    <a:pt x="1" y="151"/>
                  </a:lnTo>
                  <a:lnTo>
                    <a:pt x="3" y="154"/>
                  </a:lnTo>
                  <a:lnTo>
                    <a:pt x="9" y="153"/>
                  </a:lnTo>
                  <a:lnTo>
                    <a:pt x="10" y="151"/>
                  </a:lnTo>
                  <a:lnTo>
                    <a:pt x="11" y="150"/>
                  </a:lnTo>
                  <a:lnTo>
                    <a:pt x="11" y="150"/>
                  </a:lnTo>
                  <a:lnTo>
                    <a:pt x="13" y="146"/>
                  </a:lnTo>
                  <a:lnTo>
                    <a:pt x="17" y="142"/>
                  </a:lnTo>
                  <a:lnTo>
                    <a:pt x="26" y="134"/>
                  </a:lnTo>
                  <a:lnTo>
                    <a:pt x="44" y="121"/>
                  </a:lnTo>
                  <a:lnTo>
                    <a:pt x="44" y="121"/>
                  </a:lnTo>
                  <a:lnTo>
                    <a:pt x="83" y="86"/>
                  </a:lnTo>
                  <a:lnTo>
                    <a:pt x="83" y="86"/>
                  </a:lnTo>
                  <a:lnTo>
                    <a:pt x="128" y="47"/>
                  </a:lnTo>
                  <a:lnTo>
                    <a:pt x="150" y="27"/>
                  </a:lnTo>
                  <a:lnTo>
                    <a:pt x="173" y="10"/>
                  </a:lnTo>
                  <a:lnTo>
                    <a:pt x="173" y="10"/>
                  </a:lnTo>
                  <a:lnTo>
                    <a:pt x="176" y="9"/>
                  </a:lnTo>
                  <a:lnTo>
                    <a:pt x="176" y="6"/>
                  </a:lnTo>
                  <a:lnTo>
                    <a:pt x="176" y="2"/>
                  </a:lnTo>
                  <a:lnTo>
                    <a:pt x="172" y="0"/>
                  </a:lnTo>
                  <a:lnTo>
                    <a:pt x="171" y="0"/>
                  </a:lnTo>
                  <a:lnTo>
                    <a:pt x="168" y="1"/>
                  </a:lnTo>
                  <a:lnTo>
                    <a:pt x="16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1" name="Freeform 293"/>
            <p:cNvSpPr/>
            <p:nvPr/>
          </p:nvSpPr>
          <p:spPr bwMode="auto">
            <a:xfrm>
              <a:off x="4233864" y="1349376"/>
              <a:ext cx="106363" cy="87313"/>
            </a:xfrm>
            <a:custGeom>
              <a:avLst/>
              <a:gdLst/>
              <a:ahLst/>
              <a:cxnLst>
                <a:cxn ang="0">
                  <a:pos x="259" y="1"/>
                </a:cxn>
                <a:cxn ang="0">
                  <a:pos x="259" y="1"/>
                </a:cxn>
                <a:cxn ang="0">
                  <a:pos x="244" y="10"/>
                </a:cxn>
                <a:cxn ang="0">
                  <a:pos x="229" y="22"/>
                </a:cxn>
                <a:cxn ang="0">
                  <a:pos x="202" y="45"/>
                </a:cxn>
                <a:cxn ang="0">
                  <a:pos x="202" y="45"/>
                </a:cxn>
                <a:cxn ang="0">
                  <a:pos x="184" y="61"/>
                </a:cxn>
                <a:cxn ang="0">
                  <a:pos x="164" y="77"/>
                </a:cxn>
                <a:cxn ang="0">
                  <a:pos x="123" y="107"/>
                </a:cxn>
                <a:cxn ang="0">
                  <a:pos x="123" y="107"/>
                </a:cxn>
                <a:cxn ang="0">
                  <a:pos x="59" y="154"/>
                </a:cxn>
                <a:cxn ang="0">
                  <a:pos x="44" y="166"/>
                </a:cxn>
                <a:cxn ang="0">
                  <a:pos x="29" y="179"/>
                </a:cxn>
                <a:cxn ang="0">
                  <a:pos x="15" y="193"/>
                </a:cxn>
                <a:cxn ang="0">
                  <a:pos x="2" y="207"/>
                </a:cxn>
                <a:cxn ang="0">
                  <a:pos x="2" y="207"/>
                </a:cxn>
                <a:cxn ang="0">
                  <a:pos x="0" y="209"/>
                </a:cxn>
                <a:cxn ang="0">
                  <a:pos x="0" y="211"/>
                </a:cxn>
                <a:cxn ang="0">
                  <a:pos x="2" y="215"/>
                </a:cxn>
                <a:cxn ang="0">
                  <a:pos x="3" y="217"/>
                </a:cxn>
                <a:cxn ang="0">
                  <a:pos x="6" y="217"/>
                </a:cxn>
                <a:cxn ang="0">
                  <a:pos x="8" y="217"/>
                </a:cxn>
                <a:cxn ang="0">
                  <a:pos x="10" y="215"/>
                </a:cxn>
                <a:cxn ang="0">
                  <a:pos x="10" y="215"/>
                </a:cxn>
                <a:cxn ang="0">
                  <a:pos x="23" y="201"/>
                </a:cxn>
                <a:cxn ang="0">
                  <a:pos x="36" y="188"/>
                </a:cxn>
                <a:cxn ang="0">
                  <a:pos x="51" y="175"/>
                </a:cxn>
                <a:cxn ang="0">
                  <a:pos x="67" y="163"/>
                </a:cxn>
                <a:cxn ang="0">
                  <a:pos x="99" y="139"/>
                </a:cxn>
                <a:cxn ang="0">
                  <a:pos x="130" y="117"/>
                </a:cxn>
                <a:cxn ang="0">
                  <a:pos x="130" y="117"/>
                </a:cxn>
                <a:cxn ang="0">
                  <a:pos x="159" y="95"/>
                </a:cxn>
                <a:cxn ang="0">
                  <a:pos x="187" y="73"/>
                </a:cxn>
                <a:cxn ang="0">
                  <a:pos x="187" y="73"/>
                </a:cxn>
                <a:cxn ang="0">
                  <a:pos x="206" y="57"/>
                </a:cxn>
                <a:cxn ang="0">
                  <a:pos x="225" y="40"/>
                </a:cxn>
                <a:cxn ang="0">
                  <a:pos x="245" y="24"/>
                </a:cxn>
                <a:cxn ang="0">
                  <a:pos x="254" y="17"/>
                </a:cxn>
                <a:cxn ang="0">
                  <a:pos x="265" y="10"/>
                </a:cxn>
                <a:cxn ang="0">
                  <a:pos x="265" y="10"/>
                </a:cxn>
                <a:cxn ang="0">
                  <a:pos x="267" y="9"/>
                </a:cxn>
                <a:cxn ang="0">
                  <a:pos x="269" y="7"/>
                </a:cxn>
                <a:cxn ang="0">
                  <a:pos x="267" y="3"/>
                </a:cxn>
                <a:cxn ang="0">
                  <a:pos x="265" y="0"/>
                </a:cxn>
                <a:cxn ang="0">
                  <a:pos x="262" y="0"/>
                </a:cxn>
                <a:cxn ang="0">
                  <a:pos x="259" y="1"/>
                </a:cxn>
                <a:cxn ang="0">
                  <a:pos x="259" y="1"/>
                </a:cxn>
              </a:cxnLst>
              <a:rect l="0" t="0" r="r" b="b"/>
              <a:pathLst>
                <a:path w="269" h="217">
                  <a:moveTo>
                    <a:pt x="259" y="1"/>
                  </a:moveTo>
                  <a:lnTo>
                    <a:pt x="259" y="1"/>
                  </a:lnTo>
                  <a:lnTo>
                    <a:pt x="244" y="10"/>
                  </a:lnTo>
                  <a:lnTo>
                    <a:pt x="229" y="22"/>
                  </a:lnTo>
                  <a:lnTo>
                    <a:pt x="202" y="45"/>
                  </a:lnTo>
                  <a:lnTo>
                    <a:pt x="202" y="45"/>
                  </a:lnTo>
                  <a:lnTo>
                    <a:pt x="184" y="61"/>
                  </a:lnTo>
                  <a:lnTo>
                    <a:pt x="164" y="7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59" y="154"/>
                  </a:lnTo>
                  <a:lnTo>
                    <a:pt x="44" y="166"/>
                  </a:lnTo>
                  <a:lnTo>
                    <a:pt x="29" y="179"/>
                  </a:lnTo>
                  <a:lnTo>
                    <a:pt x="15" y="193"/>
                  </a:lnTo>
                  <a:lnTo>
                    <a:pt x="2" y="207"/>
                  </a:lnTo>
                  <a:lnTo>
                    <a:pt x="2" y="207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2" y="215"/>
                  </a:lnTo>
                  <a:lnTo>
                    <a:pt x="3" y="217"/>
                  </a:lnTo>
                  <a:lnTo>
                    <a:pt x="6" y="217"/>
                  </a:lnTo>
                  <a:lnTo>
                    <a:pt x="8" y="217"/>
                  </a:lnTo>
                  <a:lnTo>
                    <a:pt x="10" y="215"/>
                  </a:lnTo>
                  <a:lnTo>
                    <a:pt x="10" y="215"/>
                  </a:lnTo>
                  <a:lnTo>
                    <a:pt x="23" y="201"/>
                  </a:lnTo>
                  <a:lnTo>
                    <a:pt x="36" y="188"/>
                  </a:lnTo>
                  <a:lnTo>
                    <a:pt x="51" y="175"/>
                  </a:lnTo>
                  <a:lnTo>
                    <a:pt x="67" y="163"/>
                  </a:lnTo>
                  <a:lnTo>
                    <a:pt x="99" y="139"/>
                  </a:lnTo>
                  <a:lnTo>
                    <a:pt x="130" y="117"/>
                  </a:lnTo>
                  <a:lnTo>
                    <a:pt x="130" y="117"/>
                  </a:lnTo>
                  <a:lnTo>
                    <a:pt x="159" y="95"/>
                  </a:lnTo>
                  <a:lnTo>
                    <a:pt x="187" y="73"/>
                  </a:lnTo>
                  <a:lnTo>
                    <a:pt x="187" y="73"/>
                  </a:lnTo>
                  <a:lnTo>
                    <a:pt x="206" y="57"/>
                  </a:lnTo>
                  <a:lnTo>
                    <a:pt x="225" y="40"/>
                  </a:lnTo>
                  <a:lnTo>
                    <a:pt x="245" y="24"/>
                  </a:lnTo>
                  <a:lnTo>
                    <a:pt x="254" y="17"/>
                  </a:lnTo>
                  <a:lnTo>
                    <a:pt x="265" y="10"/>
                  </a:lnTo>
                  <a:lnTo>
                    <a:pt x="265" y="10"/>
                  </a:lnTo>
                  <a:lnTo>
                    <a:pt x="267" y="9"/>
                  </a:lnTo>
                  <a:lnTo>
                    <a:pt x="269" y="7"/>
                  </a:lnTo>
                  <a:lnTo>
                    <a:pt x="267" y="3"/>
                  </a:lnTo>
                  <a:lnTo>
                    <a:pt x="265" y="0"/>
                  </a:lnTo>
                  <a:lnTo>
                    <a:pt x="262" y="0"/>
                  </a:lnTo>
                  <a:lnTo>
                    <a:pt x="259" y="1"/>
                  </a:lnTo>
                  <a:lnTo>
                    <a:pt x="25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2" name="Freeform 294"/>
            <p:cNvSpPr/>
            <p:nvPr/>
          </p:nvSpPr>
          <p:spPr bwMode="auto">
            <a:xfrm>
              <a:off x="4229101" y="1416051"/>
              <a:ext cx="77788" cy="63500"/>
            </a:xfrm>
            <a:custGeom>
              <a:avLst/>
              <a:gdLst/>
              <a:ahLst/>
              <a:cxnLst>
                <a:cxn ang="0">
                  <a:pos x="185" y="2"/>
                </a:cxn>
                <a:cxn ang="0">
                  <a:pos x="185" y="2"/>
                </a:cxn>
                <a:cxn ang="0">
                  <a:pos x="183" y="6"/>
                </a:cxn>
                <a:cxn ang="0">
                  <a:pos x="179" y="10"/>
                </a:cxn>
                <a:cxn ang="0">
                  <a:pos x="168" y="17"/>
                </a:cxn>
                <a:cxn ang="0">
                  <a:pos x="158" y="22"/>
                </a:cxn>
                <a:cxn ang="0">
                  <a:pos x="150" y="27"/>
                </a:cxn>
                <a:cxn ang="0">
                  <a:pos x="150" y="27"/>
                </a:cxn>
                <a:cxn ang="0">
                  <a:pos x="98" y="69"/>
                </a:cxn>
                <a:cxn ang="0">
                  <a:pos x="98" y="69"/>
                </a:cxn>
                <a:cxn ang="0">
                  <a:pos x="86" y="79"/>
                </a:cxn>
                <a:cxn ang="0">
                  <a:pos x="74" y="90"/>
                </a:cxn>
                <a:cxn ang="0">
                  <a:pos x="52" y="112"/>
                </a:cxn>
                <a:cxn ang="0">
                  <a:pos x="40" y="123"/>
                </a:cxn>
                <a:cxn ang="0">
                  <a:pos x="28" y="133"/>
                </a:cxn>
                <a:cxn ang="0">
                  <a:pos x="15" y="142"/>
                </a:cxn>
                <a:cxn ang="0">
                  <a:pos x="2" y="149"/>
                </a:cxn>
                <a:cxn ang="0">
                  <a:pos x="2" y="149"/>
                </a:cxn>
                <a:cxn ang="0">
                  <a:pos x="0" y="150"/>
                </a:cxn>
                <a:cxn ang="0">
                  <a:pos x="0" y="151"/>
                </a:cxn>
                <a:cxn ang="0">
                  <a:pos x="0" y="154"/>
                </a:cxn>
                <a:cxn ang="0">
                  <a:pos x="0" y="155"/>
                </a:cxn>
                <a:cxn ang="0">
                  <a:pos x="4" y="158"/>
                </a:cxn>
                <a:cxn ang="0">
                  <a:pos x="5" y="159"/>
                </a:cxn>
                <a:cxn ang="0">
                  <a:pos x="8" y="158"/>
                </a:cxn>
                <a:cxn ang="0">
                  <a:pos x="8" y="158"/>
                </a:cxn>
                <a:cxn ang="0">
                  <a:pos x="23" y="151"/>
                </a:cxn>
                <a:cxn ang="0">
                  <a:pos x="36" y="142"/>
                </a:cxn>
                <a:cxn ang="0">
                  <a:pos x="49" y="130"/>
                </a:cxn>
                <a:cxn ang="0">
                  <a:pos x="62" y="120"/>
                </a:cxn>
                <a:cxn ang="0">
                  <a:pos x="86" y="95"/>
                </a:cxn>
                <a:cxn ang="0">
                  <a:pos x="99" y="83"/>
                </a:cxn>
                <a:cxn ang="0">
                  <a:pos x="111" y="73"/>
                </a:cxn>
                <a:cxn ang="0">
                  <a:pos x="111" y="73"/>
                </a:cxn>
                <a:cxn ang="0">
                  <a:pos x="163" y="32"/>
                </a:cxn>
                <a:cxn ang="0">
                  <a:pos x="163" y="32"/>
                </a:cxn>
                <a:cxn ang="0">
                  <a:pos x="171" y="26"/>
                </a:cxn>
                <a:cxn ang="0">
                  <a:pos x="180" y="22"/>
                </a:cxn>
                <a:cxn ang="0">
                  <a:pos x="189" y="15"/>
                </a:cxn>
                <a:cxn ang="0">
                  <a:pos x="192" y="13"/>
                </a:cxn>
                <a:cxn ang="0">
                  <a:pos x="196" y="7"/>
                </a:cxn>
                <a:cxn ang="0">
                  <a:pos x="196" y="7"/>
                </a:cxn>
                <a:cxn ang="0">
                  <a:pos x="196" y="6"/>
                </a:cxn>
                <a:cxn ang="0">
                  <a:pos x="196" y="4"/>
                </a:cxn>
                <a:cxn ang="0">
                  <a:pos x="193" y="1"/>
                </a:cxn>
                <a:cxn ang="0">
                  <a:pos x="189" y="0"/>
                </a:cxn>
                <a:cxn ang="0">
                  <a:pos x="188" y="1"/>
                </a:cxn>
                <a:cxn ang="0">
                  <a:pos x="185" y="2"/>
                </a:cxn>
                <a:cxn ang="0">
                  <a:pos x="185" y="2"/>
                </a:cxn>
              </a:cxnLst>
              <a:rect l="0" t="0" r="r" b="b"/>
              <a:pathLst>
                <a:path w="196" h="159">
                  <a:moveTo>
                    <a:pt x="185" y="2"/>
                  </a:moveTo>
                  <a:lnTo>
                    <a:pt x="185" y="2"/>
                  </a:lnTo>
                  <a:lnTo>
                    <a:pt x="183" y="6"/>
                  </a:lnTo>
                  <a:lnTo>
                    <a:pt x="179" y="10"/>
                  </a:lnTo>
                  <a:lnTo>
                    <a:pt x="168" y="17"/>
                  </a:lnTo>
                  <a:lnTo>
                    <a:pt x="158" y="22"/>
                  </a:lnTo>
                  <a:lnTo>
                    <a:pt x="150" y="27"/>
                  </a:lnTo>
                  <a:lnTo>
                    <a:pt x="150" y="27"/>
                  </a:lnTo>
                  <a:lnTo>
                    <a:pt x="98" y="69"/>
                  </a:lnTo>
                  <a:lnTo>
                    <a:pt x="98" y="69"/>
                  </a:lnTo>
                  <a:lnTo>
                    <a:pt x="86" y="79"/>
                  </a:lnTo>
                  <a:lnTo>
                    <a:pt x="74" y="90"/>
                  </a:lnTo>
                  <a:lnTo>
                    <a:pt x="52" y="112"/>
                  </a:lnTo>
                  <a:lnTo>
                    <a:pt x="40" y="123"/>
                  </a:lnTo>
                  <a:lnTo>
                    <a:pt x="28" y="133"/>
                  </a:lnTo>
                  <a:lnTo>
                    <a:pt x="15" y="142"/>
                  </a:lnTo>
                  <a:lnTo>
                    <a:pt x="2" y="149"/>
                  </a:lnTo>
                  <a:lnTo>
                    <a:pt x="2" y="149"/>
                  </a:lnTo>
                  <a:lnTo>
                    <a:pt x="0" y="150"/>
                  </a:lnTo>
                  <a:lnTo>
                    <a:pt x="0" y="151"/>
                  </a:lnTo>
                  <a:lnTo>
                    <a:pt x="0" y="154"/>
                  </a:lnTo>
                  <a:lnTo>
                    <a:pt x="0" y="155"/>
                  </a:lnTo>
                  <a:lnTo>
                    <a:pt x="4" y="158"/>
                  </a:lnTo>
                  <a:lnTo>
                    <a:pt x="5" y="159"/>
                  </a:lnTo>
                  <a:lnTo>
                    <a:pt x="8" y="158"/>
                  </a:lnTo>
                  <a:lnTo>
                    <a:pt x="8" y="158"/>
                  </a:lnTo>
                  <a:lnTo>
                    <a:pt x="23" y="151"/>
                  </a:lnTo>
                  <a:lnTo>
                    <a:pt x="36" y="142"/>
                  </a:lnTo>
                  <a:lnTo>
                    <a:pt x="49" y="130"/>
                  </a:lnTo>
                  <a:lnTo>
                    <a:pt x="62" y="120"/>
                  </a:lnTo>
                  <a:lnTo>
                    <a:pt x="86" y="95"/>
                  </a:lnTo>
                  <a:lnTo>
                    <a:pt x="99" y="83"/>
                  </a:lnTo>
                  <a:lnTo>
                    <a:pt x="111" y="73"/>
                  </a:lnTo>
                  <a:lnTo>
                    <a:pt x="111" y="73"/>
                  </a:lnTo>
                  <a:lnTo>
                    <a:pt x="163" y="32"/>
                  </a:lnTo>
                  <a:lnTo>
                    <a:pt x="163" y="32"/>
                  </a:lnTo>
                  <a:lnTo>
                    <a:pt x="171" y="26"/>
                  </a:lnTo>
                  <a:lnTo>
                    <a:pt x="180" y="22"/>
                  </a:lnTo>
                  <a:lnTo>
                    <a:pt x="189" y="15"/>
                  </a:lnTo>
                  <a:lnTo>
                    <a:pt x="192" y="13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196" y="6"/>
                  </a:lnTo>
                  <a:lnTo>
                    <a:pt x="196" y="4"/>
                  </a:lnTo>
                  <a:lnTo>
                    <a:pt x="193" y="1"/>
                  </a:lnTo>
                  <a:lnTo>
                    <a:pt x="189" y="0"/>
                  </a:lnTo>
                  <a:lnTo>
                    <a:pt x="188" y="1"/>
                  </a:lnTo>
                  <a:lnTo>
                    <a:pt x="185" y="2"/>
                  </a:lnTo>
                  <a:lnTo>
                    <a:pt x="18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3" name="Freeform 295"/>
            <p:cNvSpPr/>
            <p:nvPr/>
          </p:nvSpPr>
          <p:spPr bwMode="auto">
            <a:xfrm>
              <a:off x="4335464" y="1350963"/>
              <a:ext cx="57150" cy="47625"/>
            </a:xfrm>
            <a:custGeom>
              <a:avLst/>
              <a:gdLst/>
              <a:ahLst/>
              <a:cxnLst>
                <a:cxn ang="0">
                  <a:pos x="136" y="3"/>
                </a:cxn>
                <a:cxn ang="0">
                  <a:pos x="136" y="3"/>
                </a:cxn>
                <a:cxn ang="0">
                  <a:pos x="105" y="32"/>
                </a:cxn>
                <a:cxn ang="0">
                  <a:pos x="72" y="59"/>
                </a:cxn>
                <a:cxn ang="0">
                  <a:pos x="38" y="85"/>
                </a:cxn>
                <a:cxn ang="0">
                  <a:pos x="3" y="110"/>
                </a:cxn>
                <a:cxn ang="0">
                  <a:pos x="3" y="110"/>
                </a:cxn>
                <a:cxn ang="0">
                  <a:pos x="2" y="111"/>
                </a:cxn>
                <a:cxn ang="0">
                  <a:pos x="0" y="114"/>
                </a:cxn>
                <a:cxn ang="0">
                  <a:pos x="2" y="118"/>
                </a:cxn>
                <a:cxn ang="0">
                  <a:pos x="4" y="120"/>
                </a:cxn>
                <a:cxn ang="0">
                  <a:pos x="7" y="120"/>
                </a:cxn>
                <a:cxn ang="0">
                  <a:pos x="8" y="119"/>
                </a:cxn>
                <a:cxn ang="0">
                  <a:pos x="8" y="119"/>
                </a:cxn>
                <a:cxn ang="0">
                  <a:pos x="45" y="96"/>
                </a:cxn>
                <a:cxn ang="0">
                  <a:pos x="79" y="68"/>
                </a:cxn>
                <a:cxn ang="0">
                  <a:pos x="113" y="41"/>
                </a:cxn>
                <a:cxn ang="0">
                  <a:pos x="144" y="11"/>
                </a:cxn>
                <a:cxn ang="0">
                  <a:pos x="144" y="11"/>
                </a:cxn>
                <a:cxn ang="0">
                  <a:pos x="145" y="8"/>
                </a:cxn>
                <a:cxn ang="0">
                  <a:pos x="145" y="7"/>
                </a:cxn>
                <a:cxn ang="0">
                  <a:pos x="144" y="3"/>
                </a:cxn>
                <a:cxn ang="0">
                  <a:pos x="140" y="0"/>
                </a:cxn>
                <a:cxn ang="0">
                  <a:pos x="138" y="1"/>
                </a:cxn>
                <a:cxn ang="0">
                  <a:pos x="136" y="3"/>
                </a:cxn>
                <a:cxn ang="0">
                  <a:pos x="136" y="3"/>
                </a:cxn>
              </a:cxnLst>
              <a:rect l="0" t="0" r="r" b="b"/>
              <a:pathLst>
                <a:path w="145" h="120">
                  <a:moveTo>
                    <a:pt x="136" y="3"/>
                  </a:moveTo>
                  <a:lnTo>
                    <a:pt x="136" y="3"/>
                  </a:lnTo>
                  <a:lnTo>
                    <a:pt x="105" y="32"/>
                  </a:lnTo>
                  <a:lnTo>
                    <a:pt x="72" y="59"/>
                  </a:lnTo>
                  <a:lnTo>
                    <a:pt x="38" y="85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2" y="111"/>
                  </a:lnTo>
                  <a:lnTo>
                    <a:pt x="0" y="114"/>
                  </a:lnTo>
                  <a:lnTo>
                    <a:pt x="2" y="118"/>
                  </a:lnTo>
                  <a:lnTo>
                    <a:pt x="4" y="120"/>
                  </a:lnTo>
                  <a:lnTo>
                    <a:pt x="7" y="120"/>
                  </a:lnTo>
                  <a:lnTo>
                    <a:pt x="8" y="119"/>
                  </a:lnTo>
                  <a:lnTo>
                    <a:pt x="8" y="119"/>
                  </a:lnTo>
                  <a:lnTo>
                    <a:pt x="45" y="96"/>
                  </a:lnTo>
                  <a:lnTo>
                    <a:pt x="79" y="68"/>
                  </a:lnTo>
                  <a:lnTo>
                    <a:pt x="113" y="41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5" y="8"/>
                  </a:lnTo>
                  <a:lnTo>
                    <a:pt x="145" y="7"/>
                  </a:lnTo>
                  <a:lnTo>
                    <a:pt x="144" y="3"/>
                  </a:lnTo>
                  <a:lnTo>
                    <a:pt x="140" y="0"/>
                  </a:lnTo>
                  <a:lnTo>
                    <a:pt x="138" y="1"/>
                  </a:lnTo>
                  <a:lnTo>
                    <a:pt x="136" y="3"/>
                  </a:lnTo>
                  <a:lnTo>
                    <a:pt x="13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4" name="Freeform 296"/>
            <p:cNvSpPr/>
            <p:nvPr/>
          </p:nvSpPr>
          <p:spPr bwMode="auto">
            <a:xfrm>
              <a:off x="4440239" y="1282701"/>
              <a:ext cx="53975" cy="36513"/>
            </a:xfrm>
            <a:custGeom>
              <a:avLst/>
              <a:gdLst/>
              <a:ahLst/>
              <a:cxnLst>
                <a:cxn ang="0">
                  <a:pos x="129" y="1"/>
                </a:cxn>
                <a:cxn ang="0">
                  <a:pos x="129" y="1"/>
                </a:cxn>
                <a:cxn ang="0">
                  <a:pos x="112" y="9"/>
                </a:cxn>
                <a:cxn ang="0">
                  <a:pos x="97" y="18"/>
                </a:cxn>
                <a:cxn ang="0">
                  <a:pos x="81" y="29"/>
                </a:cxn>
                <a:cxn ang="0">
                  <a:pos x="65" y="38"/>
                </a:cxn>
                <a:cxn ang="0">
                  <a:pos x="65" y="38"/>
                </a:cxn>
                <a:cxn ang="0">
                  <a:pos x="48" y="47"/>
                </a:cxn>
                <a:cxn ang="0">
                  <a:pos x="31" y="57"/>
                </a:cxn>
                <a:cxn ang="0">
                  <a:pos x="15" y="69"/>
                </a:cxn>
                <a:cxn ang="0">
                  <a:pos x="1" y="82"/>
                </a:cxn>
                <a:cxn ang="0">
                  <a:pos x="1" y="82"/>
                </a:cxn>
                <a:cxn ang="0">
                  <a:pos x="0" y="84"/>
                </a:cxn>
                <a:cxn ang="0">
                  <a:pos x="0" y="86"/>
                </a:cxn>
                <a:cxn ang="0">
                  <a:pos x="0" y="87"/>
                </a:cxn>
                <a:cxn ang="0">
                  <a:pos x="1" y="90"/>
                </a:cxn>
                <a:cxn ang="0">
                  <a:pos x="5" y="91"/>
                </a:cxn>
                <a:cxn ang="0">
                  <a:pos x="6" y="91"/>
                </a:cxn>
                <a:cxn ang="0">
                  <a:pos x="9" y="90"/>
                </a:cxn>
                <a:cxn ang="0">
                  <a:pos x="9" y="90"/>
                </a:cxn>
                <a:cxn ang="0">
                  <a:pos x="22" y="80"/>
                </a:cxn>
                <a:cxn ang="0">
                  <a:pos x="35" y="69"/>
                </a:cxn>
                <a:cxn ang="0">
                  <a:pos x="64" y="51"/>
                </a:cxn>
                <a:cxn ang="0">
                  <a:pos x="64" y="51"/>
                </a:cxn>
                <a:cxn ang="0">
                  <a:pos x="77" y="44"/>
                </a:cxn>
                <a:cxn ang="0">
                  <a:pos x="91" y="38"/>
                </a:cxn>
                <a:cxn ang="0">
                  <a:pos x="91" y="38"/>
                </a:cxn>
                <a:cxn ang="0">
                  <a:pos x="102" y="31"/>
                </a:cxn>
                <a:cxn ang="0">
                  <a:pos x="112" y="25"/>
                </a:cxn>
                <a:cxn ang="0">
                  <a:pos x="121" y="17"/>
                </a:cxn>
                <a:cxn ang="0">
                  <a:pos x="132" y="12"/>
                </a:cxn>
                <a:cxn ang="0">
                  <a:pos x="132" y="12"/>
                </a:cxn>
                <a:cxn ang="0">
                  <a:pos x="134" y="10"/>
                </a:cxn>
                <a:cxn ang="0">
                  <a:pos x="136" y="9"/>
                </a:cxn>
                <a:cxn ang="0">
                  <a:pos x="136" y="4"/>
                </a:cxn>
                <a:cxn ang="0">
                  <a:pos x="134" y="2"/>
                </a:cxn>
                <a:cxn ang="0">
                  <a:pos x="133" y="1"/>
                </a:cxn>
                <a:cxn ang="0">
                  <a:pos x="132" y="0"/>
                </a:cxn>
                <a:cxn ang="0">
                  <a:pos x="129" y="1"/>
                </a:cxn>
                <a:cxn ang="0">
                  <a:pos x="129" y="1"/>
                </a:cxn>
              </a:cxnLst>
              <a:rect l="0" t="0" r="r" b="b"/>
              <a:pathLst>
                <a:path w="136" h="91">
                  <a:moveTo>
                    <a:pt x="129" y="1"/>
                  </a:moveTo>
                  <a:lnTo>
                    <a:pt x="129" y="1"/>
                  </a:lnTo>
                  <a:lnTo>
                    <a:pt x="112" y="9"/>
                  </a:lnTo>
                  <a:lnTo>
                    <a:pt x="97" y="18"/>
                  </a:lnTo>
                  <a:lnTo>
                    <a:pt x="81" y="29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48" y="47"/>
                  </a:lnTo>
                  <a:lnTo>
                    <a:pt x="31" y="57"/>
                  </a:lnTo>
                  <a:lnTo>
                    <a:pt x="15" y="69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1" y="90"/>
                  </a:lnTo>
                  <a:lnTo>
                    <a:pt x="5" y="91"/>
                  </a:lnTo>
                  <a:lnTo>
                    <a:pt x="6" y="91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22" y="80"/>
                  </a:lnTo>
                  <a:lnTo>
                    <a:pt x="35" y="69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77" y="44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102" y="31"/>
                  </a:lnTo>
                  <a:lnTo>
                    <a:pt x="112" y="25"/>
                  </a:lnTo>
                  <a:lnTo>
                    <a:pt x="121" y="17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4" y="10"/>
                  </a:lnTo>
                  <a:lnTo>
                    <a:pt x="136" y="9"/>
                  </a:lnTo>
                  <a:lnTo>
                    <a:pt x="136" y="4"/>
                  </a:lnTo>
                  <a:lnTo>
                    <a:pt x="134" y="2"/>
                  </a:lnTo>
                  <a:lnTo>
                    <a:pt x="133" y="1"/>
                  </a:lnTo>
                  <a:lnTo>
                    <a:pt x="132" y="0"/>
                  </a:lnTo>
                  <a:lnTo>
                    <a:pt x="129" y="1"/>
                  </a:lnTo>
                  <a:lnTo>
                    <a:pt x="12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5" name="Freeform 297"/>
            <p:cNvSpPr/>
            <p:nvPr/>
          </p:nvSpPr>
          <p:spPr bwMode="auto">
            <a:xfrm>
              <a:off x="4400551" y="1333501"/>
              <a:ext cx="92075" cy="60325"/>
            </a:xfrm>
            <a:custGeom>
              <a:avLst/>
              <a:gdLst/>
              <a:ahLst/>
              <a:cxnLst>
                <a:cxn ang="0">
                  <a:pos x="226" y="0"/>
                </a:cxn>
                <a:cxn ang="0">
                  <a:pos x="226" y="0"/>
                </a:cxn>
                <a:cxn ang="0">
                  <a:pos x="219" y="0"/>
                </a:cxn>
                <a:cxn ang="0">
                  <a:pos x="214" y="2"/>
                </a:cxn>
                <a:cxn ang="0">
                  <a:pos x="202" y="8"/>
                </a:cxn>
                <a:cxn ang="0">
                  <a:pos x="180" y="19"/>
                </a:cxn>
                <a:cxn ang="0">
                  <a:pos x="180" y="19"/>
                </a:cxn>
                <a:cxn ang="0">
                  <a:pos x="159" y="31"/>
                </a:cxn>
                <a:cxn ang="0">
                  <a:pos x="140" y="44"/>
                </a:cxn>
                <a:cxn ang="0">
                  <a:pos x="100" y="72"/>
                </a:cxn>
                <a:cxn ang="0">
                  <a:pos x="100" y="72"/>
                </a:cxn>
                <a:cxn ang="0">
                  <a:pos x="40" y="112"/>
                </a:cxn>
                <a:cxn ang="0">
                  <a:pos x="40" y="112"/>
                </a:cxn>
                <a:cxn ang="0">
                  <a:pos x="19" y="125"/>
                </a:cxn>
                <a:cxn ang="0">
                  <a:pos x="9" y="133"/>
                </a:cxn>
                <a:cxn ang="0">
                  <a:pos x="5" y="137"/>
                </a:cxn>
                <a:cxn ang="0">
                  <a:pos x="1" y="142"/>
                </a:cxn>
                <a:cxn ang="0">
                  <a:pos x="1" y="142"/>
                </a:cxn>
                <a:cxn ang="0">
                  <a:pos x="0" y="144"/>
                </a:cxn>
                <a:cxn ang="0">
                  <a:pos x="1" y="146"/>
                </a:cxn>
                <a:cxn ang="0">
                  <a:pos x="4" y="149"/>
                </a:cxn>
                <a:cxn ang="0">
                  <a:pos x="7" y="150"/>
                </a:cxn>
                <a:cxn ang="0">
                  <a:pos x="9" y="149"/>
                </a:cxn>
                <a:cxn ang="0">
                  <a:pos x="11" y="147"/>
                </a:cxn>
                <a:cxn ang="0">
                  <a:pos x="11" y="147"/>
                </a:cxn>
                <a:cxn ang="0">
                  <a:pos x="14" y="142"/>
                </a:cxn>
                <a:cxn ang="0">
                  <a:pos x="19" y="138"/>
                </a:cxn>
                <a:cxn ang="0">
                  <a:pos x="31" y="130"/>
                </a:cxn>
                <a:cxn ang="0">
                  <a:pos x="53" y="116"/>
                </a:cxn>
                <a:cxn ang="0">
                  <a:pos x="53" y="116"/>
                </a:cxn>
                <a:cxn ang="0">
                  <a:pos x="79" y="99"/>
                </a:cxn>
                <a:cxn ang="0">
                  <a:pos x="106" y="81"/>
                </a:cxn>
                <a:cxn ang="0">
                  <a:pos x="106" y="81"/>
                </a:cxn>
                <a:cxn ang="0">
                  <a:pos x="167" y="42"/>
                </a:cxn>
                <a:cxn ang="0">
                  <a:pos x="167" y="42"/>
                </a:cxn>
                <a:cxn ang="0">
                  <a:pos x="196" y="23"/>
                </a:cxn>
                <a:cxn ang="0">
                  <a:pos x="212" y="14"/>
                </a:cxn>
                <a:cxn ang="0">
                  <a:pos x="218" y="11"/>
                </a:cxn>
                <a:cxn ang="0">
                  <a:pos x="226" y="10"/>
                </a:cxn>
                <a:cxn ang="0">
                  <a:pos x="226" y="10"/>
                </a:cxn>
                <a:cxn ang="0">
                  <a:pos x="229" y="10"/>
                </a:cxn>
                <a:cxn ang="0">
                  <a:pos x="230" y="9"/>
                </a:cxn>
                <a:cxn ang="0">
                  <a:pos x="231" y="5"/>
                </a:cxn>
                <a:cxn ang="0">
                  <a:pos x="231" y="2"/>
                </a:cxn>
                <a:cxn ang="0">
                  <a:pos x="230" y="1"/>
                </a:cxn>
                <a:cxn ang="0">
                  <a:pos x="229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31" h="150">
                  <a:moveTo>
                    <a:pt x="226" y="0"/>
                  </a:moveTo>
                  <a:lnTo>
                    <a:pt x="226" y="0"/>
                  </a:lnTo>
                  <a:lnTo>
                    <a:pt x="219" y="0"/>
                  </a:lnTo>
                  <a:lnTo>
                    <a:pt x="214" y="2"/>
                  </a:lnTo>
                  <a:lnTo>
                    <a:pt x="202" y="8"/>
                  </a:lnTo>
                  <a:lnTo>
                    <a:pt x="180" y="19"/>
                  </a:lnTo>
                  <a:lnTo>
                    <a:pt x="180" y="19"/>
                  </a:lnTo>
                  <a:lnTo>
                    <a:pt x="159" y="31"/>
                  </a:lnTo>
                  <a:lnTo>
                    <a:pt x="140" y="44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19" y="125"/>
                  </a:lnTo>
                  <a:lnTo>
                    <a:pt x="9" y="133"/>
                  </a:lnTo>
                  <a:lnTo>
                    <a:pt x="5" y="137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0" y="144"/>
                  </a:lnTo>
                  <a:lnTo>
                    <a:pt x="1" y="146"/>
                  </a:lnTo>
                  <a:lnTo>
                    <a:pt x="4" y="149"/>
                  </a:lnTo>
                  <a:lnTo>
                    <a:pt x="7" y="150"/>
                  </a:lnTo>
                  <a:lnTo>
                    <a:pt x="9" y="149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4" y="142"/>
                  </a:lnTo>
                  <a:lnTo>
                    <a:pt x="19" y="138"/>
                  </a:lnTo>
                  <a:lnTo>
                    <a:pt x="31" y="130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79" y="99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67" y="42"/>
                  </a:lnTo>
                  <a:lnTo>
                    <a:pt x="167" y="42"/>
                  </a:lnTo>
                  <a:lnTo>
                    <a:pt x="196" y="23"/>
                  </a:lnTo>
                  <a:lnTo>
                    <a:pt x="212" y="14"/>
                  </a:lnTo>
                  <a:lnTo>
                    <a:pt x="218" y="11"/>
                  </a:lnTo>
                  <a:lnTo>
                    <a:pt x="226" y="10"/>
                  </a:lnTo>
                  <a:lnTo>
                    <a:pt x="226" y="10"/>
                  </a:lnTo>
                  <a:lnTo>
                    <a:pt x="229" y="10"/>
                  </a:lnTo>
                  <a:lnTo>
                    <a:pt x="230" y="9"/>
                  </a:lnTo>
                  <a:lnTo>
                    <a:pt x="231" y="5"/>
                  </a:lnTo>
                  <a:lnTo>
                    <a:pt x="231" y="2"/>
                  </a:lnTo>
                  <a:lnTo>
                    <a:pt x="230" y="1"/>
                  </a:lnTo>
                  <a:lnTo>
                    <a:pt x="229" y="0"/>
                  </a:lnTo>
                  <a:lnTo>
                    <a:pt x="226" y="0"/>
                  </a:lnTo>
                  <a:lnTo>
                    <a:pt x="22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6" name="Freeform 298"/>
            <p:cNvSpPr/>
            <p:nvPr/>
          </p:nvSpPr>
          <p:spPr bwMode="auto">
            <a:xfrm>
              <a:off x="4427539" y="1344613"/>
              <a:ext cx="85725" cy="63500"/>
            </a:xfrm>
            <a:custGeom>
              <a:avLst/>
              <a:gdLst/>
              <a:ahLst/>
              <a:cxnLst>
                <a:cxn ang="0">
                  <a:pos x="207" y="3"/>
                </a:cxn>
                <a:cxn ang="0">
                  <a:pos x="207" y="3"/>
                </a:cxn>
                <a:cxn ang="0">
                  <a:pos x="183" y="24"/>
                </a:cxn>
                <a:cxn ang="0">
                  <a:pos x="160" y="43"/>
                </a:cxn>
                <a:cxn ang="0">
                  <a:pos x="134" y="62"/>
                </a:cxn>
                <a:cxn ang="0">
                  <a:pos x="108" y="79"/>
                </a:cxn>
                <a:cxn ang="0">
                  <a:pos x="108" y="79"/>
                </a:cxn>
                <a:cxn ang="0">
                  <a:pos x="95" y="88"/>
                </a:cxn>
                <a:cxn ang="0">
                  <a:pos x="81" y="97"/>
                </a:cxn>
                <a:cxn ang="0">
                  <a:pos x="57" y="115"/>
                </a:cxn>
                <a:cxn ang="0">
                  <a:pos x="30" y="134"/>
                </a:cxn>
                <a:cxn ang="0">
                  <a:pos x="17" y="143"/>
                </a:cxn>
                <a:cxn ang="0">
                  <a:pos x="3" y="149"/>
                </a:cxn>
                <a:cxn ang="0">
                  <a:pos x="3" y="149"/>
                </a:cxn>
                <a:cxn ang="0">
                  <a:pos x="0" y="152"/>
                </a:cxn>
                <a:cxn ang="0">
                  <a:pos x="0" y="153"/>
                </a:cxn>
                <a:cxn ang="0">
                  <a:pos x="0" y="154"/>
                </a:cxn>
                <a:cxn ang="0">
                  <a:pos x="0" y="157"/>
                </a:cxn>
                <a:cxn ang="0">
                  <a:pos x="4" y="160"/>
                </a:cxn>
                <a:cxn ang="0">
                  <a:pos x="6" y="160"/>
                </a:cxn>
                <a:cxn ang="0">
                  <a:pos x="8" y="160"/>
                </a:cxn>
                <a:cxn ang="0">
                  <a:pos x="8" y="160"/>
                </a:cxn>
                <a:cxn ang="0">
                  <a:pos x="24" y="152"/>
                </a:cxn>
                <a:cxn ang="0">
                  <a:pos x="38" y="143"/>
                </a:cxn>
                <a:cxn ang="0">
                  <a:pos x="66" y="123"/>
                </a:cxn>
                <a:cxn ang="0">
                  <a:pos x="93" y="103"/>
                </a:cxn>
                <a:cxn ang="0">
                  <a:pos x="106" y="93"/>
                </a:cxn>
                <a:cxn ang="0">
                  <a:pos x="121" y="85"/>
                </a:cxn>
                <a:cxn ang="0">
                  <a:pos x="121" y="85"/>
                </a:cxn>
                <a:cxn ang="0">
                  <a:pos x="147" y="68"/>
                </a:cxn>
                <a:cxn ang="0">
                  <a:pos x="170" y="50"/>
                </a:cxn>
                <a:cxn ang="0">
                  <a:pos x="193" y="30"/>
                </a:cxn>
                <a:cxn ang="0">
                  <a:pos x="215" y="11"/>
                </a:cxn>
                <a:cxn ang="0">
                  <a:pos x="215" y="11"/>
                </a:cxn>
                <a:cxn ang="0">
                  <a:pos x="216" y="8"/>
                </a:cxn>
                <a:cxn ang="0">
                  <a:pos x="217" y="7"/>
                </a:cxn>
                <a:cxn ang="0">
                  <a:pos x="215" y="3"/>
                </a:cxn>
                <a:cxn ang="0">
                  <a:pos x="211" y="0"/>
                </a:cxn>
                <a:cxn ang="0">
                  <a:pos x="210" y="1"/>
                </a:cxn>
                <a:cxn ang="0">
                  <a:pos x="207" y="3"/>
                </a:cxn>
                <a:cxn ang="0">
                  <a:pos x="207" y="3"/>
                </a:cxn>
              </a:cxnLst>
              <a:rect l="0" t="0" r="r" b="b"/>
              <a:pathLst>
                <a:path w="217" h="160">
                  <a:moveTo>
                    <a:pt x="207" y="3"/>
                  </a:moveTo>
                  <a:lnTo>
                    <a:pt x="207" y="3"/>
                  </a:lnTo>
                  <a:lnTo>
                    <a:pt x="183" y="24"/>
                  </a:lnTo>
                  <a:lnTo>
                    <a:pt x="160" y="43"/>
                  </a:lnTo>
                  <a:lnTo>
                    <a:pt x="134" y="62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95" y="88"/>
                  </a:lnTo>
                  <a:lnTo>
                    <a:pt x="81" y="97"/>
                  </a:lnTo>
                  <a:lnTo>
                    <a:pt x="57" y="115"/>
                  </a:lnTo>
                  <a:lnTo>
                    <a:pt x="30" y="134"/>
                  </a:lnTo>
                  <a:lnTo>
                    <a:pt x="17" y="143"/>
                  </a:lnTo>
                  <a:lnTo>
                    <a:pt x="3" y="149"/>
                  </a:lnTo>
                  <a:lnTo>
                    <a:pt x="3" y="149"/>
                  </a:lnTo>
                  <a:lnTo>
                    <a:pt x="0" y="152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0" y="157"/>
                  </a:lnTo>
                  <a:lnTo>
                    <a:pt x="4" y="160"/>
                  </a:lnTo>
                  <a:lnTo>
                    <a:pt x="6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24" y="152"/>
                  </a:lnTo>
                  <a:lnTo>
                    <a:pt x="38" y="143"/>
                  </a:lnTo>
                  <a:lnTo>
                    <a:pt x="66" y="123"/>
                  </a:lnTo>
                  <a:lnTo>
                    <a:pt x="93" y="103"/>
                  </a:lnTo>
                  <a:lnTo>
                    <a:pt x="106" y="9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47" y="68"/>
                  </a:lnTo>
                  <a:lnTo>
                    <a:pt x="170" y="50"/>
                  </a:lnTo>
                  <a:lnTo>
                    <a:pt x="193" y="30"/>
                  </a:lnTo>
                  <a:lnTo>
                    <a:pt x="215" y="11"/>
                  </a:lnTo>
                  <a:lnTo>
                    <a:pt x="215" y="11"/>
                  </a:lnTo>
                  <a:lnTo>
                    <a:pt x="216" y="8"/>
                  </a:lnTo>
                  <a:lnTo>
                    <a:pt x="217" y="7"/>
                  </a:lnTo>
                  <a:lnTo>
                    <a:pt x="215" y="3"/>
                  </a:lnTo>
                  <a:lnTo>
                    <a:pt x="211" y="0"/>
                  </a:lnTo>
                  <a:lnTo>
                    <a:pt x="210" y="1"/>
                  </a:lnTo>
                  <a:lnTo>
                    <a:pt x="207" y="3"/>
                  </a:lnTo>
                  <a:lnTo>
                    <a:pt x="20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7" name="Freeform 299"/>
            <p:cNvSpPr/>
            <p:nvPr/>
          </p:nvSpPr>
          <p:spPr bwMode="auto">
            <a:xfrm>
              <a:off x="4237039" y="1452563"/>
              <a:ext cx="71438" cy="68263"/>
            </a:xfrm>
            <a:custGeom>
              <a:avLst/>
              <a:gdLst/>
              <a:ahLst/>
              <a:cxnLst>
                <a:cxn ang="0">
                  <a:pos x="170" y="1"/>
                </a:cxn>
                <a:cxn ang="0">
                  <a:pos x="170" y="1"/>
                </a:cxn>
                <a:cxn ang="0">
                  <a:pos x="147" y="21"/>
                </a:cxn>
                <a:cxn ang="0">
                  <a:pos x="123" y="39"/>
                </a:cxn>
                <a:cxn ang="0">
                  <a:pos x="100" y="59"/>
                </a:cxn>
                <a:cxn ang="0">
                  <a:pos x="76" y="78"/>
                </a:cxn>
                <a:cxn ang="0">
                  <a:pos x="76" y="78"/>
                </a:cxn>
                <a:cxn ang="0">
                  <a:pos x="55" y="98"/>
                </a:cxn>
                <a:cxn ang="0">
                  <a:pos x="37" y="119"/>
                </a:cxn>
                <a:cxn ang="0">
                  <a:pos x="37" y="119"/>
                </a:cxn>
                <a:cxn ang="0">
                  <a:pos x="20" y="138"/>
                </a:cxn>
                <a:cxn ang="0">
                  <a:pos x="2" y="158"/>
                </a:cxn>
                <a:cxn ang="0">
                  <a:pos x="2" y="158"/>
                </a:cxn>
                <a:cxn ang="0">
                  <a:pos x="0" y="161"/>
                </a:cxn>
                <a:cxn ang="0">
                  <a:pos x="0" y="162"/>
                </a:cxn>
                <a:cxn ang="0">
                  <a:pos x="2" y="166"/>
                </a:cxn>
                <a:cxn ang="0">
                  <a:pos x="6" y="168"/>
                </a:cxn>
                <a:cxn ang="0">
                  <a:pos x="8" y="167"/>
                </a:cxn>
                <a:cxn ang="0">
                  <a:pos x="11" y="166"/>
                </a:cxn>
                <a:cxn ang="0">
                  <a:pos x="11" y="166"/>
                </a:cxn>
                <a:cxn ang="0">
                  <a:pos x="17" y="158"/>
                </a:cxn>
                <a:cxn ang="0">
                  <a:pos x="24" y="149"/>
                </a:cxn>
                <a:cxn ang="0">
                  <a:pos x="32" y="140"/>
                </a:cxn>
                <a:cxn ang="0">
                  <a:pos x="38" y="131"/>
                </a:cxn>
                <a:cxn ang="0">
                  <a:pos x="38" y="131"/>
                </a:cxn>
                <a:cxn ang="0">
                  <a:pos x="60" y="108"/>
                </a:cxn>
                <a:cxn ang="0">
                  <a:pos x="84" y="86"/>
                </a:cxn>
                <a:cxn ang="0">
                  <a:pos x="84" y="86"/>
                </a:cxn>
                <a:cxn ang="0">
                  <a:pos x="108" y="66"/>
                </a:cxn>
                <a:cxn ang="0">
                  <a:pos x="131" y="48"/>
                </a:cxn>
                <a:cxn ang="0">
                  <a:pos x="156" y="29"/>
                </a:cxn>
                <a:cxn ang="0">
                  <a:pos x="178" y="9"/>
                </a:cxn>
                <a:cxn ang="0">
                  <a:pos x="178" y="9"/>
                </a:cxn>
                <a:cxn ang="0">
                  <a:pos x="179" y="8"/>
                </a:cxn>
                <a:cxn ang="0">
                  <a:pos x="181" y="5"/>
                </a:cxn>
                <a:cxn ang="0">
                  <a:pos x="178" y="1"/>
                </a:cxn>
                <a:cxn ang="0">
                  <a:pos x="174" y="0"/>
                </a:cxn>
                <a:cxn ang="0">
                  <a:pos x="173" y="0"/>
                </a:cxn>
                <a:cxn ang="0">
                  <a:pos x="170" y="1"/>
                </a:cxn>
                <a:cxn ang="0">
                  <a:pos x="170" y="1"/>
                </a:cxn>
              </a:cxnLst>
              <a:rect l="0" t="0" r="r" b="b"/>
              <a:pathLst>
                <a:path w="181" h="168">
                  <a:moveTo>
                    <a:pt x="170" y="1"/>
                  </a:moveTo>
                  <a:lnTo>
                    <a:pt x="170" y="1"/>
                  </a:lnTo>
                  <a:lnTo>
                    <a:pt x="147" y="21"/>
                  </a:lnTo>
                  <a:lnTo>
                    <a:pt x="123" y="39"/>
                  </a:lnTo>
                  <a:lnTo>
                    <a:pt x="100" y="59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55" y="98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20" y="138"/>
                  </a:lnTo>
                  <a:lnTo>
                    <a:pt x="2" y="158"/>
                  </a:lnTo>
                  <a:lnTo>
                    <a:pt x="2" y="158"/>
                  </a:lnTo>
                  <a:lnTo>
                    <a:pt x="0" y="161"/>
                  </a:lnTo>
                  <a:lnTo>
                    <a:pt x="0" y="162"/>
                  </a:lnTo>
                  <a:lnTo>
                    <a:pt x="2" y="166"/>
                  </a:lnTo>
                  <a:lnTo>
                    <a:pt x="6" y="168"/>
                  </a:lnTo>
                  <a:lnTo>
                    <a:pt x="8" y="167"/>
                  </a:lnTo>
                  <a:lnTo>
                    <a:pt x="11" y="166"/>
                  </a:lnTo>
                  <a:lnTo>
                    <a:pt x="11" y="166"/>
                  </a:lnTo>
                  <a:lnTo>
                    <a:pt x="17" y="158"/>
                  </a:lnTo>
                  <a:lnTo>
                    <a:pt x="24" y="149"/>
                  </a:lnTo>
                  <a:lnTo>
                    <a:pt x="32" y="140"/>
                  </a:lnTo>
                  <a:lnTo>
                    <a:pt x="38" y="131"/>
                  </a:lnTo>
                  <a:lnTo>
                    <a:pt x="38" y="131"/>
                  </a:lnTo>
                  <a:lnTo>
                    <a:pt x="60" y="108"/>
                  </a:lnTo>
                  <a:lnTo>
                    <a:pt x="84" y="86"/>
                  </a:lnTo>
                  <a:lnTo>
                    <a:pt x="84" y="86"/>
                  </a:lnTo>
                  <a:lnTo>
                    <a:pt x="108" y="66"/>
                  </a:lnTo>
                  <a:lnTo>
                    <a:pt x="131" y="48"/>
                  </a:lnTo>
                  <a:lnTo>
                    <a:pt x="156" y="29"/>
                  </a:lnTo>
                  <a:lnTo>
                    <a:pt x="178" y="9"/>
                  </a:lnTo>
                  <a:lnTo>
                    <a:pt x="178" y="9"/>
                  </a:lnTo>
                  <a:lnTo>
                    <a:pt x="179" y="8"/>
                  </a:lnTo>
                  <a:lnTo>
                    <a:pt x="181" y="5"/>
                  </a:lnTo>
                  <a:lnTo>
                    <a:pt x="178" y="1"/>
                  </a:lnTo>
                  <a:lnTo>
                    <a:pt x="174" y="0"/>
                  </a:lnTo>
                  <a:lnTo>
                    <a:pt x="173" y="0"/>
                  </a:lnTo>
                  <a:lnTo>
                    <a:pt x="170" y="1"/>
                  </a:lnTo>
                  <a:lnTo>
                    <a:pt x="17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8" name="Freeform 300"/>
            <p:cNvSpPr/>
            <p:nvPr/>
          </p:nvSpPr>
          <p:spPr bwMode="auto">
            <a:xfrm>
              <a:off x="4237039" y="1466851"/>
              <a:ext cx="109538" cy="92075"/>
            </a:xfrm>
            <a:custGeom>
              <a:avLst/>
              <a:gdLst/>
              <a:ahLst/>
              <a:cxnLst>
                <a:cxn ang="0">
                  <a:pos x="268" y="1"/>
                </a:cxn>
                <a:cxn ang="0">
                  <a:pos x="268" y="1"/>
                </a:cxn>
                <a:cxn ang="0">
                  <a:pos x="251" y="13"/>
                </a:cxn>
                <a:cxn ang="0">
                  <a:pos x="233" y="26"/>
                </a:cxn>
                <a:cxn ang="0">
                  <a:pos x="200" y="55"/>
                </a:cxn>
                <a:cxn ang="0">
                  <a:pos x="168" y="82"/>
                </a:cxn>
                <a:cxn ang="0">
                  <a:pos x="151" y="97"/>
                </a:cxn>
                <a:cxn ang="0">
                  <a:pos x="134" y="108"/>
                </a:cxn>
                <a:cxn ang="0">
                  <a:pos x="134" y="108"/>
                </a:cxn>
                <a:cxn ang="0">
                  <a:pos x="98" y="134"/>
                </a:cxn>
                <a:cxn ang="0">
                  <a:pos x="64" y="161"/>
                </a:cxn>
                <a:cxn ang="0">
                  <a:pos x="33" y="189"/>
                </a:cxn>
                <a:cxn ang="0">
                  <a:pos x="2" y="221"/>
                </a:cxn>
                <a:cxn ang="0">
                  <a:pos x="2" y="221"/>
                </a:cxn>
                <a:cxn ang="0">
                  <a:pos x="0" y="223"/>
                </a:cxn>
                <a:cxn ang="0">
                  <a:pos x="0" y="226"/>
                </a:cxn>
                <a:cxn ang="0">
                  <a:pos x="3" y="230"/>
                </a:cxn>
                <a:cxn ang="0">
                  <a:pos x="6" y="231"/>
                </a:cxn>
                <a:cxn ang="0">
                  <a:pos x="8" y="231"/>
                </a:cxn>
                <a:cxn ang="0">
                  <a:pos x="11" y="230"/>
                </a:cxn>
                <a:cxn ang="0">
                  <a:pos x="11" y="230"/>
                </a:cxn>
                <a:cxn ang="0">
                  <a:pos x="25" y="213"/>
                </a:cxn>
                <a:cxn ang="0">
                  <a:pos x="42" y="197"/>
                </a:cxn>
                <a:cxn ang="0">
                  <a:pos x="75" y="167"/>
                </a:cxn>
                <a:cxn ang="0">
                  <a:pos x="110" y="140"/>
                </a:cxn>
                <a:cxn ang="0">
                  <a:pos x="147" y="114"/>
                </a:cxn>
                <a:cxn ang="0">
                  <a:pos x="147" y="114"/>
                </a:cxn>
                <a:cxn ang="0">
                  <a:pos x="161" y="103"/>
                </a:cxn>
                <a:cxn ang="0">
                  <a:pos x="174" y="91"/>
                </a:cxn>
                <a:cxn ang="0">
                  <a:pos x="199" y="68"/>
                </a:cxn>
                <a:cxn ang="0">
                  <a:pos x="199" y="68"/>
                </a:cxn>
                <a:cxn ang="0">
                  <a:pos x="216" y="52"/>
                </a:cxn>
                <a:cxn ang="0">
                  <a:pos x="236" y="38"/>
                </a:cxn>
                <a:cxn ang="0">
                  <a:pos x="255" y="23"/>
                </a:cxn>
                <a:cxn ang="0">
                  <a:pos x="275" y="10"/>
                </a:cxn>
                <a:cxn ang="0">
                  <a:pos x="275" y="10"/>
                </a:cxn>
                <a:cxn ang="0">
                  <a:pos x="276" y="9"/>
                </a:cxn>
                <a:cxn ang="0">
                  <a:pos x="278" y="6"/>
                </a:cxn>
                <a:cxn ang="0">
                  <a:pos x="276" y="2"/>
                </a:cxn>
                <a:cxn ang="0">
                  <a:pos x="274" y="0"/>
                </a:cxn>
                <a:cxn ang="0">
                  <a:pos x="271" y="0"/>
                </a:cxn>
                <a:cxn ang="0">
                  <a:pos x="268" y="1"/>
                </a:cxn>
                <a:cxn ang="0">
                  <a:pos x="268" y="1"/>
                </a:cxn>
              </a:cxnLst>
              <a:rect l="0" t="0" r="r" b="b"/>
              <a:pathLst>
                <a:path w="278" h="231">
                  <a:moveTo>
                    <a:pt x="268" y="1"/>
                  </a:moveTo>
                  <a:lnTo>
                    <a:pt x="268" y="1"/>
                  </a:lnTo>
                  <a:lnTo>
                    <a:pt x="251" y="13"/>
                  </a:lnTo>
                  <a:lnTo>
                    <a:pt x="233" y="26"/>
                  </a:lnTo>
                  <a:lnTo>
                    <a:pt x="200" y="55"/>
                  </a:lnTo>
                  <a:lnTo>
                    <a:pt x="168" y="82"/>
                  </a:lnTo>
                  <a:lnTo>
                    <a:pt x="151" y="97"/>
                  </a:lnTo>
                  <a:lnTo>
                    <a:pt x="134" y="108"/>
                  </a:lnTo>
                  <a:lnTo>
                    <a:pt x="134" y="108"/>
                  </a:lnTo>
                  <a:lnTo>
                    <a:pt x="98" y="134"/>
                  </a:lnTo>
                  <a:lnTo>
                    <a:pt x="64" y="161"/>
                  </a:lnTo>
                  <a:lnTo>
                    <a:pt x="33" y="189"/>
                  </a:lnTo>
                  <a:lnTo>
                    <a:pt x="2" y="221"/>
                  </a:lnTo>
                  <a:lnTo>
                    <a:pt x="2" y="221"/>
                  </a:lnTo>
                  <a:lnTo>
                    <a:pt x="0" y="223"/>
                  </a:lnTo>
                  <a:lnTo>
                    <a:pt x="0" y="226"/>
                  </a:lnTo>
                  <a:lnTo>
                    <a:pt x="3" y="230"/>
                  </a:lnTo>
                  <a:lnTo>
                    <a:pt x="6" y="231"/>
                  </a:lnTo>
                  <a:lnTo>
                    <a:pt x="8" y="231"/>
                  </a:lnTo>
                  <a:lnTo>
                    <a:pt x="11" y="230"/>
                  </a:lnTo>
                  <a:lnTo>
                    <a:pt x="11" y="230"/>
                  </a:lnTo>
                  <a:lnTo>
                    <a:pt x="25" y="213"/>
                  </a:lnTo>
                  <a:lnTo>
                    <a:pt x="42" y="197"/>
                  </a:lnTo>
                  <a:lnTo>
                    <a:pt x="75" y="167"/>
                  </a:lnTo>
                  <a:lnTo>
                    <a:pt x="110" y="140"/>
                  </a:lnTo>
                  <a:lnTo>
                    <a:pt x="147" y="114"/>
                  </a:lnTo>
                  <a:lnTo>
                    <a:pt x="147" y="114"/>
                  </a:lnTo>
                  <a:lnTo>
                    <a:pt x="161" y="103"/>
                  </a:lnTo>
                  <a:lnTo>
                    <a:pt x="174" y="91"/>
                  </a:lnTo>
                  <a:lnTo>
                    <a:pt x="199" y="68"/>
                  </a:lnTo>
                  <a:lnTo>
                    <a:pt x="199" y="68"/>
                  </a:lnTo>
                  <a:lnTo>
                    <a:pt x="216" y="52"/>
                  </a:lnTo>
                  <a:lnTo>
                    <a:pt x="236" y="38"/>
                  </a:lnTo>
                  <a:lnTo>
                    <a:pt x="255" y="23"/>
                  </a:lnTo>
                  <a:lnTo>
                    <a:pt x="275" y="10"/>
                  </a:lnTo>
                  <a:lnTo>
                    <a:pt x="275" y="10"/>
                  </a:lnTo>
                  <a:lnTo>
                    <a:pt x="276" y="9"/>
                  </a:lnTo>
                  <a:lnTo>
                    <a:pt x="278" y="6"/>
                  </a:lnTo>
                  <a:lnTo>
                    <a:pt x="276" y="2"/>
                  </a:lnTo>
                  <a:lnTo>
                    <a:pt x="274" y="0"/>
                  </a:lnTo>
                  <a:lnTo>
                    <a:pt x="271" y="0"/>
                  </a:lnTo>
                  <a:lnTo>
                    <a:pt x="268" y="1"/>
                  </a:lnTo>
                  <a:lnTo>
                    <a:pt x="26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9" name="Freeform 301"/>
            <p:cNvSpPr/>
            <p:nvPr/>
          </p:nvSpPr>
          <p:spPr bwMode="auto">
            <a:xfrm>
              <a:off x="4238626" y="1539876"/>
              <a:ext cx="68263" cy="52388"/>
            </a:xfrm>
            <a:custGeom>
              <a:avLst/>
              <a:gdLst/>
              <a:ahLst/>
              <a:cxnLst>
                <a:cxn ang="0">
                  <a:pos x="165" y="1"/>
                </a:cxn>
                <a:cxn ang="0">
                  <a:pos x="165" y="1"/>
                </a:cxn>
                <a:cxn ang="0">
                  <a:pos x="156" y="10"/>
                </a:cxn>
                <a:cxn ang="0">
                  <a:pos x="145" y="19"/>
                </a:cxn>
                <a:cxn ang="0">
                  <a:pos x="123" y="36"/>
                </a:cxn>
                <a:cxn ang="0">
                  <a:pos x="99" y="52"/>
                </a:cxn>
                <a:cxn ang="0">
                  <a:pos x="76" y="68"/>
                </a:cxn>
                <a:cxn ang="0">
                  <a:pos x="76" y="68"/>
                </a:cxn>
                <a:cxn ang="0">
                  <a:pos x="60" y="78"/>
                </a:cxn>
                <a:cxn ang="0">
                  <a:pos x="51" y="84"/>
                </a:cxn>
                <a:cxn ang="0">
                  <a:pos x="44" y="90"/>
                </a:cxn>
                <a:cxn ang="0">
                  <a:pos x="44" y="90"/>
                </a:cxn>
                <a:cxn ang="0">
                  <a:pos x="29" y="106"/>
                </a:cxn>
                <a:cxn ang="0">
                  <a:pos x="18" y="114"/>
                </a:cxn>
                <a:cxn ang="0">
                  <a:pos x="9" y="120"/>
                </a:cxn>
                <a:cxn ang="0">
                  <a:pos x="9" y="120"/>
                </a:cxn>
                <a:cxn ang="0">
                  <a:pos x="6" y="120"/>
                </a:cxn>
                <a:cxn ang="0">
                  <a:pos x="4" y="120"/>
                </a:cxn>
                <a:cxn ang="0">
                  <a:pos x="1" y="121"/>
                </a:cxn>
                <a:cxn ang="0">
                  <a:pos x="0" y="12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8" y="133"/>
                </a:cxn>
                <a:cxn ang="0">
                  <a:pos x="8" y="133"/>
                </a:cxn>
                <a:cxn ang="0">
                  <a:pos x="16" y="131"/>
                </a:cxn>
                <a:cxn ang="0">
                  <a:pos x="21" y="125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44" y="104"/>
                </a:cxn>
                <a:cxn ang="0">
                  <a:pos x="56" y="95"/>
                </a:cxn>
                <a:cxn ang="0">
                  <a:pos x="82" y="78"/>
                </a:cxn>
                <a:cxn ang="0">
                  <a:pos x="82" y="78"/>
                </a:cxn>
                <a:cxn ang="0">
                  <a:pos x="105" y="63"/>
                </a:cxn>
                <a:cxn ang="0">
                  <a:pos x="129" y="46"/>
                </a:cxn>
                <a:cxn ang="0">
                  <a:pos x="153" y="29"/>
                </a:cxn>
                <a:cxn ang="0">
                  <a:pos x="163" y="19"/>
                </a:cxn>
                <a:cxn ang="0">
                  <a:pos x="173" y="9"/>
                </a:cxn>
                <a:cxn ang="0">
                  <a:pos x="173" y="9"/>
                </a:cxn>
                <a:cxn ang="0">
                  <a:pos x="174" y="6"/>
                </a:cxn>
                <a:cxn ang="0">
                  <a:pos x="174" y="5"/>
                </a:cxn>
                <a:cxn ang="0">
                  <a:pos x="173" y="1"/>
                </a:cxn>
                <a:cxn ang="0">
                  <a:pos x="170" y="0"/>
                </a:cxn>
                <a:cxn ang="0">
                  <a:pos x="169" y="0"/>
                </a:cxn>
                <a:cxn ang="0">
                  <a:pos x="166" y="0"/>
                </a:cxn>
                <a:cxn ang="0">
                  <a:pos x="165" y="1"/>
                </a:cxn>
                <a:cxn ang="0">
                  <a:pos x="165" y="1"/>
                </a:cxn>
              </a:cxnLst>
              <a:rect l="0" t="0" r="r" b="b"/>
              <a:pathLst>
                <a:path w="174" h="133">
                  <a:moveTo>
                    <a:pt x="165" y="1"/>
                  </a:moveTo>
                  <a:lnTo>
                    <a:pt x="165" y="1"/>
                  </a:lnTo>
                  <a:lnTo>
                    <a:pt x="156" y="10"/>
                  </a:lnTo>
                  <a:lnTo>
                    <a:pt x="145" y="19"/>
                  </a:lnTo>
                  <a:lnTo>
                    <a:pt x="123" y="36"/>
                  </a:lnTo>
                  <a:lnTo>
                    <a:pt x="99" y="52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60" y="78"/>
                  </a:lnTo>
                  <a:lnTo>
                    <a:pt x="51" y="84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29" y="106"/>
                  </a:lnTo>
                  <a:lnTo>
                    <a:pt x="18" y="114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6" y="120"/>
                  </a:lnTo>
                  <a:lnTo>
                    <a:pt x="4" y="120"/>
                  </a:lnTo>
                  <a:lnTo>
                    <a:pt x="1" y="121"/>
                  </a:lnTo>
                  <a:lnTo>
                    <a:pt x="0" y="125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8" y="133"/>
                  </a:lnTo>
                  <a:lnTo>
                    <a:pt x="8" y="133"/>
                  </a:lnTo>
                  <a:lnTo>
                    <a:pt x="16" y="131"/>
                  </a:lnTo>
                  <a:lnTo>
                    <a:pt x="21" y="12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44" y="104"/>
                  </a:lnTo>
                  <a:lnTo>
                    <a:pt x="56" y="95"/>
                  </a:lnTo>
                  <a:lnTo>
                    <a:pt x="82" y="78"/>
                  </a:lnTo>
                  <a:lnTo>
                    <a:pt x="82" y="78"/>
                  </a:lnTo>
                  <a:lnTo>
                    <a:pt x="105" y="63"/>
                  </a:lnTo>
                  <a:lnTo>
                    <a:pt x="129" y="46"/>
                  </a:lnTo>
                  <a:lnTo>
                    <a:pt x="153" y="29"/>
                  </a:lnTo>
                  <a:lnTo>
                    <a:pt x="163" y="19"/>
                  </a:lnTo>
                  <a:lnTo>
                    <a:pt x="173" y="9"/>
                  </a:lnTo>
                  <a:lnTo>
                    <a:pt x="173" y="9"/>
                  </a:lnTo>
                  <a:lnTo>
                    <a:pt x="174" y="6"/>
                  </a:lnTo>
                  <a:lnTo>
                    <a:pt x="174" y="5"/>
                  </a:lnTo>
                  <a:lnTo>
                    <a:pt x="173" y="1"/>
                  </a:lnTo>
                  <a:lnTo>
                    <a:pt x="170" y="0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5" y="1"/>
                  </a:lnTo>
                  <a:lnTo>
                    <a:pt x="16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0" name="Freeform 302"/>
            <p:cNvSpPr/>
            <p:nvPr/>
          </p:nvSpPr>
          <p:spPr bwMode="auto">
            <a:xfrm>
              <a:off x="4330701" y="1477963"/>
              <a:ext cx="58738" cy="42863"/>
            </a:xfrm>
            <a:custGeom>
              <a:avLst/>
              <a:gdLst/>
              <a:ahLst/>
              <a:cxnLst>
                <a:cxn ang="0">
                  <a:pos x="139" y="1"/>
                </a:cxn>
                <a:cxn ang="0">
                  <a:pos x="139" y="1"/>
                </a:cxn>
                <a:cxn ang="0">
                  <a:pos x="122" y="14"/>
                </a:cxn>
                <a:cxn ang="0">
                  <a:pos x="104" y="28"/>
                </a:cxn>
                <a:cxn ang="0">
                  <a:pos x="66" y="52"/>
                </a:cxn>
                <a:cxn ang="0">
                  <a:pos x="66" y="52"/>
                </a:cxn>
                <a:cxn ang="0">
                  <a:pos x="51" y="61"/>
                </a:cxn>
                <a:cxn ang="0">
                  <a:pos x="37" y="71"/>
                </a:cxn>
                <a:cxn ang="0">
                  <a:pos x="37" y="71"/>
                </a:cxn>
                <a:cxn ang="0">
                  <a:pos x="21" y="83"/>
                </a:cxn>
                <a:cxn ang="0">
                  <a:pos x="12" y="90"/>
                </a:cxn>
                <a:cxn ang="0">
                  <a:pos x="4" y="94"/>
                </a:cxn>
                <a:cxn ang="0">
                  <a:pos x="4" y="94"/>
                </a:cxn>
                <a:cxn ang="0">
                  <a:pos x="3" y="95"/>
                </a:cxn>
                <a:cxn ang="0">
                  <a:pos x="2" y="96"/>
                </a:cxn>
                <a:cxn ang="0">
                  <a:pos x="0" y="100"/>
                </a:cxn>
                <a:cxn ang="0">
                  <a:pos x="3" y="104"/>
                </a:cxn>
                <a:cxn ang="0">
                  <a:pos x="6" y="105"/>
                </a:cxn>
                <a:cxn ang="0">
                  <a:pos x="8" y="104"/>
                </a:cxn>
                <a:cxn ang="0">
                  <a:pos x="8" y="104"/>
                </a:cxn>
                <a:cxn ang="0">
                  <a:pos x="12" y="103"/>
                </a:cxn>
                <a:cxn ang="0">
                  <a:pos x="17" y="100"/>
                </a:cxn>
                <a:cxn ang="0">
                  <a:pos x="25" y="94"/>
                </a:cxn>
                <a:cxn ang="0">
                  <a:pos x="25" y="94"/>
                </a:cxn>
                <a:cxn ang="0">
                  <a:pos x="37" y="85"/>
                </a:cxn>
                <a:cxn ang="0">
                  <a:pos x="49" y="77"/>
                </a:cxn>
                <a:cxn ang="0">
                  <a:pos x="61" y="69"/>
                </a:cxn>
                <a:cxn ang="0">
                  <a:pos x="72" y="61"/>
                </a:cxn>
                <a:cxn ang="0">
                  <a:pos x="72" y="61"/>
                </a:cxn>
                <a:cxn ang="0">
                  <a:pos x="91" y="48"/>
                </a:cxn>
                <a:cxn ang="0">
                  <a:pos x="110" y="36"/>
                </a:cxn>
                <a:cxn ang="0">
                  <a:pos x="129" y="23"/>
                </a:cxn>
                <a:cxn ang="0">
                  <a:pos x="147" y="9"/>
                </a:cxn>
                <a:cxn ang="0">
                  <a:pos x="147" y="9"/>
                </a:cxn>
                <a:cxn ang="0">
                  <a:pos x="148" y="7"/>
                </a:cxn>
                <a:cxn ang="0">
                  <a:pos x="150" y="5"/>
                </a:cxn>
                <a:cxn ang="0">
                  <a:pos x="148" y="3"/>
                </a:cxn>
                <a:cxn ang="0">
                  <a:pos x="147" y="1"/>
                </a:cxn>
                <a:cxn ang="0">
                  <a:pos x="143" y="0"/>
                </a:cxn>
                <a:cxn ang="0">
                  <a:pos x="142" y="0"/>
                </a:cxn>
                <a:cxn ang="0">
                  <a:pos x="139" y="1"/>
                </a:cxn>
                <a:cxn ang="0">
                  <a:pos x="139" y="1"/>
                </a:cxn>
              </a:cxnLst>
              <a:rect l="0" t="0" r="r" b="b"/>
              <a:pathLst>
                <a:path w="150" h="105">
                  <a:moveTo>
                    <a:pt x="139" y="1"/>
                  </a:moveTo>
                  <a:lnTo>
                    <a:pt x="139" y="1"/>
                  </a:lnTo>
                  <a:lnTo>
                    <a:pt x="122" y="14"/>
                  </a:lnTo>
                  <a:lnTo>
                    <a:pt x="104" y="28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51" y="6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21" y="83"/>
                  </a:lnTo>
                  <a:lnTo>
                    <a:pt x="12" y="90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3" y="95"/>
                  </a:lnTo>
                  <a:lnTo>
                    <a:pt x="2" y="96"/>
                  </a:lnTo>
                  <a:lnTo>
                    <a:pt x="0" y="100"/>
                  </a:lnTo>
                  <a:lnTo>
                    <a:pt x="3" y="104"/>
                  </a:lnTo>
                  <a:lnTo>
                    <a:pt x="6" y="105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2" y="103"/>
                  </a:lnTo>
                  <a:lnTo>
                    <a:pt x="17" y="100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37" y="85"/>
                  </a:lnTo>
                  <a:lnTo>
                    <a:pt x="49" y="77"/>
                  </a:lnTo>
                  <a:lnTo>
                    <a:pt x="61" y="69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91" y="48"/>
                  </a:lnTo>
                  <a:lnTo>
                    <a:pt x="110" y="36"/>
                  </a:lnTo>
                  <a:lnTo>
                    <a:pt x="129" y="23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8" y="7"/>
                  </a:lnTo>
                  <a:lnTo>
                    <a:pt x="150" y="5"/>
                  </a:lnTo>
                  <a:lnTo>
                    <a:pt x="148" y="3"/>
                  </a:lnTo>
                  <a:lnTo>
                    <a:pt x="147" y="1"/>
                  </a:lnTo>
                  <a:lnTo>
                    <a:pt x="143" y="0"/>
                  </a:lnTo>
                  <a:lnTo>
                    <a:pt x="142" y="0"/>
                  </a:ln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1" name="Freeform 303"/>
            <p:cNvSpPr/>
            <p:nvPr/>
          </p:nvSpPr>
          <p:spPr bwMode="auto">
            <a:xfrm>
              <a:off x="4383089" y="1444626"/>
              <a:ext cx="104775" cy="74613"/>
            </a:xfrm>
            <a:custGeom>
              <a:avLst/>
              <a:gdLst/>
              <a:ahLst/>
              <a:cxnLst>
                <a:cxn ang="0">
                  <a:pos x="257" y="2"/>
                </a:cxn>
                <a:cxn ang="0">
                  <a:pos x="257" y="2"/>
                </a:cxn>
                <a:cxn ang="0">
                  <a:pos x="224" y="24"/>
                </a:cxn>
                <a:cxn ang="0">
                  <a:pos x="191" y="47"/>
                </a:cxn>
                <a:cxn ang="0">
                  <a:pos x="158" y="71"/>
                </a:cxn>
                <a:cxn ang="0">
                  <a:pos x="126" y="93"/>
                </a:cxn>
                <a:cxn ang="0">
                  <a:pos x="126" y="93"/>
                </a:cxn>
                <a:cxn ang="0">
                  <a:pos x="89" y="114"/>
                </a:cxn>
                <a:cxn ang="0">
                  <a:pos x="72" y="124"/>
                </a:cxn>
                <a:cxn ang="0">
                  <a:pos x="54" y="135"/>
                </a:cxn>
                <a:cxn ang="0">
                  <a:pos x="54" y="135"/>
                </a:cxn>
                <a:cxn ang="0">
                  <a:pos x="32" y="153"/>
                </a:cxn>
                <a:cxn ang="0">
                  <a:pos x="32" y="153"/>
                </a:cxn>
                <a:cxn ang="0">
                  <a:pos x="18" y="166"/>
                </a:cxn>
                <a:cxn ang="0">
                  <a:pos x="12" y="173"/>
                </a:cxn>
                <a:cxn ang="0">
                  <a:pos x="8" y="175"/>
                </a:cxn>
                <a:cxn ang="0">
                  <a:pos x="4" y="178"/>
                </a:cxn>
                <a:cxn ang="0">
                  <a:pos x="4" y="178"/>
                </a:cxn>
                <a:cxn ang="0">
                  <a:pos x="1" y="179"/>
                </a:cxn>
                <a:cxn ang="0">
                  <a:pos x="0" y="181"/>
                </a:cxn>
                <a:cxn ang="0">
                  <a:pos x="0" y="185"/>
                </a:cxn>
                <a:cxn ang="0">
                  <a:pos x="3" y="189"/>
                </a:cxn>
                <a:cxn ang="0">
                  <a:pos x="4" y="189"/>
                </a:cxn>
                <a:cxn ang="0">
                  <a:pos x="7" y="189"/>
                </a:cxn>
                <a:cxn ang="0">
                  <a:pos x="7" y="189"/>
                </a:cxn>
                <a:cxn ang="0">
                  <a:pos x="12" y="186"/>
                </a:cxn>
                <a:cxn ang="0">
                  <a:pos x="17" y="183"/>
                </a:cxn>
                <a:cxn ang="0">
                  <a:pos x="28" y="174"/>
                </a:cxn>
                <a:cxn ang="0">
                  <a:pos x="37" y="165"/>
                </a:cxn>
                <a:cxn ang="0">
                  <a:pos x="46" y="156"/>
                </a:cxn>
                <a:cxn ang="0">
                  <a:pos x="46" y="156"/>
                </a:cxn>
                <a:cxn ang="0">
                  <a:pos x="64" y="143"/>
                </a:cxn>
                <a:cxn ang="0">
                  <a:pos x="84" y="130"/>
                </a:cxn>
                <a:cxn ang="0">
                  <a:pos x="123" y="107"/>
                </a:cxn>
                <a:cxn ang="0">
                  <a:pos x="123" y="107"/>
                </a:cxn>
                <a:cxn ang="0">
                  <a:pos x="141" y="97"/>
                </a:cxn>
                <a:cxn ang="0">
                  <a:pos x="158" y="85"/>
                </a:cxn>
                <a:cxn ang="0">
                  <a:pos x="194" y="60"/>
                </a:cxn>
                <a:cxn ang="0">
                  <a:pos x="228" y="36"/>
                </a:cxn>
                <a:cxn ang="0">
                  <a:pos x="262" y="12"/>
                </a:cxn>
                <a:cxn ang="0">
                  <a:pos x="262" y="12"/>
                </a:cxn>
                <a:cxn ang="0">
                  <a:pos x="264" y="9"/>
                </a:cxn>
                <a:cxn ang="0">
                  <a:pos x="264" y="8"/>
                </a:cxn>
                <a:cxn ang="0">
                  <a:pos x="264" y="3"/>
                </a:cxn>
                <a:cxn ang="0">
                  <a:pos x="260" y="0"/>
                </a:cxn>
                <a:cxn ang="0">
                  <a:pos x="259" y="0"/>
                </a:cxn>
                <a:cxn ang="0">
                  <a:pos x="257" y="2"/>
                </a:cxn>
                <a:cxn ang="0">
                  <a:pos x="257" y="2"/>
                </a:cxn>
              </a:cxnLst>
              <a:rect l="0" t="0" r="r" b="b"/>
              <a:pathLst>
                <a:path w="264" h="189">
                  <a:moveTo>
                    <a:pt x="257" y="2"/>
                  </a:moveTo>
                  <a:lnTo>
                    <a:pt x="257" y="2"/>
                  </a:lnTo>
                  <a:lnTo>
                    <a:pt x="224" y="24"/>
                  </a:lnTo>
                  <a:lnTo>
                    <a:pt x="191" y="47"/>
                  </a:lnTo>
                  <a:lnTo>
                    <a:pt x="158" y="71"/>
                  </a:lnTo>
                  <a:lnTo>
                    <a:pt x="126" y="93"/>
                  </a:lnTo>
                  <a:lnTo>
                    <a:pt x="126" y="93"/>
                  </a:lnTo>
                  <a:lnTo>
                    <a:pt x="89" y="114"/>
                  </a:lnTo>
                  <a:lnTo>
                    <a:pt x="72" y="124"/>
                  </a:lnTo>
                  <a:lnTo>
                    <a:pt x="54" y="135"/>
                  </a:lnTo>
                  <a:lnTo>
                    <a:pt x="54" y="135"/>
                  </a:lnTo>
                  <a:lnTo>
                    <a:pt x="32" y="153"/>
                  </a:lnTo>
                  <a:lnTo>
                    <a:pt x="32" y="153"/>
                  </a:lnTo>
                  <a:lnTo>
                    <a:pt x="18" y="166"/>
                  </a:lnTo>
                  <a:lnTo>
                    <a:pt x="12" y="173"/>
                  </a:lnTo>
                  <a:lnTo>
                    <a:pt x="8" y="175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1" y="179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3" y="189"/>
                  </a:lnTo>
                  <a:lnTo>
                    <a:pt x="4" y="189"/>
                  </a:lnTo>
                  <a:lnTo>
                    <a:pt x="7" y="189"/>
                  </a:lnTo>
                  <a:lnTo>
                    <a:pt x="7" y="189"/>
                  </a:lnTo>
                  <a:lnTo>
                    <a:pt x="12" y="186"/>
                  </a:lnTo>
                  <a:lnTo>
                    <a:pt x="17" y="183"/>
                  </a:lnTo>
                  <a:lnTo>
                    <a:pt x="28" y="174"/>
                  </a:lnTo>
                  <a:lnTo>
                    <a:pt x="37" y="165"/>
                  </a:lnTo>
                  <a:lnTo>
                    <a:pt x="46" y="156"/>
                  </a:lnTo>
                  <a:lnTo>
                    <a:pt x="46" y="156"/>
                  </a:lnTo>
                  <a:lnTo>
                    <a:pt x="64" y="143"/>
                  </a:lnTo>
                  <a:lnTo>
                    <a:pt x="84" y="130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41" y="97"/>
                  </a:lnTo>
                  <a:lnTo>
                    <a:pt x="158" y="85"/>
                  </a:lnTo>
                  <a:lnTo>
                    <a:pt x="194" y="60"/>
                  </a:lnTo>
                  <a:lnTo>
                    <a:pt x="228" y="36"/>
                  </a:lnTo>
                  <a:lnTo>
                    <a:pt x="262" y="12"/>
                  </a:lnTo>
                  <a:lnTo>
                    <a:pt x="262" y="12"/>
                  </a:lnTo>
                  <a:lnTo>
                    <a:pt x="264" y="9"/>
                  </a:lnTo>
                  <a:lnTo>
                    <a:pt x="264" y="8"/>
                  </a:lnTo>
                  <a:lnTo>
                    <a:pt x="264" y="3"/>
                  </a:lnTo>
                  <a:lnTo>
                    <a:pt x="260" y="0"/>
                  </a:lnTo>
                  <a:lnTo>
                    <a:pt x="259" y="0"/>
                  </a:lnTo>
                  <a:lnTo>
                    <a:pt x="257" y="2"/>
                  </a:lnTo>
                  <a:lnTo>
                    <a:pt x="25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2" name="Freeform 304"/>
            <p:cNvSpPr/>
            <p:nvPr/>
          </p:nvSpPr>
          <p:spPr bwMode="auto">
            <a:xfrm>
              <a:off x="4419601" y="1466851"/>
              <a:ext cx="95250" cy="60325"/>
            </a:xfrm>
            <a:custGeom>
              <a:avLst/>
              <a:gdLst/>
              <a:ahLst/>
              <a:cxnLst>
                <a:cxn ang="0">
                  <a:pos x="232" y="1"/>
                </a:cxn>
                <a:cxn ang="0">
                  <a:pos x="232" y="1"/>
                </a:cxn>
                <a:cxn ang="0">
                  <a:pos x="206" y="18"/>
                </a:cxn>
                <a:cxn ang="0">
                  <a:pos x="180" y="35"/>
                </a:cxn>
                <a:cxn ang="0">
                  <a:pos x="152" y="51"/>
                </a:cxn>
                <a:cxn ang="0">
                  <a:pos x="123" y="65"/>
                </a:cxn>
                <a:cxn ang="0">
                  <a:pos x="123" y="65"/>
                </a:cxn>
                <a:cxn ang="0">
                  <a:pos x="108" y="73"/>
                </a:cxn>
                <a:cxn ang="0">
                  <a:pos x="93" y="82"/>
                </a:cxn>
                <a:cxn ang="0">
                  <a:pos x="63" y="102"/>
                </a:cxn>
                <a:cxn ang="0">
                  <a:pos x="34" y="123"/>
                </a:cxn>
                <a:cxn ang="0">
                  <a:pos x="19" y="132"/>
                </a:cxn>
                <a:cxn ang="0">
                  <a:pos x="4" y="141"/>
                </a:cxn>
                <a:cxn ang="0">
                  <a:pos x="4" y="141"/>
                </a:cxn>
                <a:cxn ang="0">
                  <a:pos x="2" y="142"/>
                </a:cxn>
                <a:cxn ang="0">
                  <a:pos x="0" y="144"/>
                </a:cxn>
                <a:cxn ang="0">
                  <a:pos x="2" y="148"/>
                </a:cxn>
                <a:cxn ang="0">
                  <a:pos x="4" y="150"/>
                </a:cxn>
                <a:cxn ang="0">
                  <a:pos x="7" y="151"/>
                </a:cxn>
                <a:cxn ang="0">
                  <a:pos x="10" y="150"/>
                </a:cxn>
                <a:cxn ang="0">
                  <a:pos x="10" y="150"/>
                </a:cxn>
                <a:cxn ang="0">
                  <a:pos x="25" y="141"/>
                </a:cxn>
                <a:cxn ang="0">
                  <a:pos x="40" y="132"/>
                </a:cxn>
                <a:cxn ang="0">
                  <a:pos x="70" y="112"/>
                </a:cxn>
                <a:cxn ang="0">
                  <a:pos x="99" y="93"/>
                </a:cxn>
                <a:cxn ang="0">
                  <a:pos x="130" y="74"/>
                </a:cxn>
                <a:cxn ang="0">
                  <a:pos x="130" y="74"/>
                </a:cxn>
                <a:cxn ang="0">
                  <a:pos x="185" y="44"/>
                </a:cxn>
                <a:cxn ang="0">
                  <a:pos x="211" y="27"/>
                </a:cxn>
                <a:cxn ang="0">
                  <a:pos x="238" y="10"/>
                </a:cxn>
                <a:cxn ang="0">
                  <a:pos x="238" y="10"/>
                </a:cxn>
                <a:cxn ang="0">
                  <a:pos x="240" y="9"/>
                </a:cxn>
                <a:cxn ang="0">
                  <a:pos x="240" y="6"/>
                </a:cxn>
                <a:cxn ang="0">
                  <a:pos x="240" y="2"/>
                </a:cxn>
                <a:cxn ang="0">
                  <a:pos x="238" y="1"/>
                </a:cxn>
                <a:cxn ang="0">
                  <a:pos x="236" y="0"/>
                </a:cxn>
                <a:cxn ang="0">
                  <a:pos x="235" y="0"/>
                </a:cxn>
                <a:cxn ang="0">
                  <a:pos x="232" y="1"/>
                </a:cxn>
                <a:cxn ang="0">
                  <a:pos x="232" y="1"/>
                </a:cxn>
              </a:cxnLst>
              <a:rect l="0" t="0" r="r" b="b"/>
              <a:pathLst>
                <a:path w="240" h="151">
                  <a:moveTo>
                    <a:pt x="232" y="1"/>
                  </a:moveTo>
                  <a:lnTo>
                    <a:pt x="232" y="1"/>
                  </a:lnTo>
                  <a:lnTo>
                    <a:pt x="206" y="18"/>
                  </a:lnTo>
                  <a:lnTo>
                    <a:pt x="180" y="35"/>
                  </a:lnTo>
                  <a:lnTo>
                    <a:pt x="152" y="51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08" y="73"/>
                  </a:lnTo>
                  <a:lnTo>
                    <a:pt x="93" y="82"/>
                  </a:lnTo>
                  <a:lnTo>
                    <a:pt x="63" y="102"/>
                  </a:lnTo>
                  <a:lnTo>
                    <a:pt x="34" y="123"/>
                  </a:lnTo>
                  <a:lnTo>
                    <a:pt x="19" y="132"/>
                  </a:lnTo>
                  <a:lnTo>
                    <a:pt x="4" y="141"/>
                  </a:lnTo>
                  <a:lnTo>
                    <a:pt x="4" y="141"/>
                  </a:lnTo>
                  <a:lnTo>
                    <a:pt x="2" y="142"/>
                  </a:lnTo>
                  <a:lnTo>
                    <a:pt x="0" y="144"/>
                  </a:lnTo>
                  <a:lnTo>
                    <a:pt x="2" y="148"/>
                  </a:lnTo>
                  <a:lnTo>
                    <a:pt x="4" y="150"/>
                  </a:lnTo>
                  <a:lnTo>
                    <a:pt x="7" y="151"/>
                  </a:lnTo>
                  <a:lnTo>
                    <a:pt x="10" y="150"/>
                  </a:lnTo>
                  <a:lnTo>
                    <a:pt x="10" y="150"/>
                  </a:lnTo>
                  <a:lnTo>
                    <a:pt x="25" y="141"/>
                  </a:lnTo>
                  <a:lnTo>
                    <a:pt x="40" y="132"/>
                  </a:lnTo>
                  <a:lnTo>
                    <a:pt x="70" y="112"/>
                  </a:lnTo>
                  <a:lnTo>
                    <a:pt x="99" y="93"/>
                  </a:lnTo>
                  <a:lnTo>
                    <a:pt x="130" y="74"/>
                  </a:lnTo>
                  <a:lnTo>
                    <a:pt x="130" y="74"/>
                  </a:lnTo>
                  <a:lnTo>
                    <a:pt x="185" y="44"/>
                  </a:lnTo>
                  <a:lnTo>
                    <a:pt x="211" y="27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40" y="9"/>
                  </a:lnTo>
                  <a:lnTo>
                    <a:pt x="240" y="6"/>
                  </a:lnTo>
                  <a:lnTo>
                    <a:pt x="240" y="2"/>
                  </a:lnTo>
                  <a:lnTo>
                    <a:pt x="238" y="1"/>
                  </a:lnTo>
                  <a:lnTo>
                    <a:pt x="236" y="0"/>
                  </a:lnTo>
                  <a:lnTo>
                    <a:pt x="235" y="0"/>
                  </a:lnTo>
                  <a:lnTo>
                    <a:pt x="232" y="1"/>
                  </a:lnTo>
                  <a:lnTo>
                    <a:pt x="232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3" name="Freeform 305"/>
            <p:cNvSpPr/>
            <p:nvPr/>
          </p:nvSpPr>
          <p:spPr bwMode="auto">
            <a:xfrm>
              <a:off x="4440239" y="1401763"/>
              <a:ext cx="50800" cy="34925"/>
            </a:xfrm>
            <a:custGeom>
              <a:avLst/>
              <a:gdLst/>
              <a:ahLst/>
              <a:cxnLst>
                <a:cxn ang="0">
                  <a:pos x="117" y="1"/>
                </a:cxn>
                <a:cxn ang="0">
                  <a:pos x="117" y="1"/>
                </a:cxn>
                <a:cxn ang="0">
                  <a:pos x="104" y="10"/>
                </a:cxn>
                <a:cxn ang="0">
                  <a:pos x="89" y="19"/>
                </a:cxn>
                <a:cxn ang="0">
                  <a:pos x="73" y="27"/>
                </a:cxn>
                <a:cxn ang="0">
                  <a:pos x="57" y="35"/>
                </a:cxn>
                <a:cxn ang="0">
                  <a:pos x="57" y="35"/>
                </a:cxn>
                <a:cxn ang="0">
                  <a:pos x="42" y="43"/>
                </a:cxn>
                <a:cxn ang="0">
                  <a:pos x="27" y="52"/>
                </a:cxn>
                <a:cxn ang="0">
                  <a:pos x="14" y="62"/>
                </a:cxn>
                <a:cxn ang="0">
                  <a:pos x="1" y="75"/>
                </a:cxn>
                <a:cxn ang="0">
                  <a:pos x="1" y="75"/>
                </a:cxn>
                <a:cxn ang="0">
                  <a:pos x="0" y="77"/>
                </a:cxn>
                <a:cxn ang="0">
                  <a:pos x="0" y="79"/>
                </a:cxn>
                <a:cxn ang="0">
                  <a:pos x="1" y="83"/>
                </a:cxn>
                <a:cxn ang="0">
                  <a:pos x="5" y="85"/>
                </a:cxn>
                <a:cxn ang="0">
                  <a:pos x="8" y="85"/>
                </a:cxn>
                <a:cxn ang="0">
                  <a:pos x="9" y="83"/>
                </a:cxn>
                <a:cxn ang="0">
                  <a:pos x="9" y="83"/>
                </a:cxn>
                <a:cxn ang="0">
                  <a:pos x="22" y="72"/>
                </a:cxn>
                <a:cxn ang="0">
                  <a:pos x="36" y="61"/>
                </a:cxn>
                <a:cxn ang="0">
                  <a:pos x="51" y="52"/>
                </a:cxn>
                <a:cxn ang="0">
                  <a:pos x="66" y="44"/>
                </a:cxn>
                <a:cxn ang="0">
                  <a:pos x="98" y="28"/>
                </a:cxn>
                <a:cxn ang="0">
                  <a:pos x="112" y="19"/>
                </a:cxn>
                <a:cxn ang="0">
                  <a:pos x="127" y="9"/>
                </a:cxn>
                <a:cxn ang="0">
                  <a:pos x="127" y="9"/>
                </a:cxn>
                <a:cxn ang="0">
                  <a:pos x="128" y="7"/>
                </a:cxn>
                <a:cxn ang="0">
                  <a:pos x="128" y="5"/>
                </a:cxn>
                <a:cxn ang="0">
                  <a:pos x="128" y="4"/>
                </a:cxn>
                <a:cxn ang="0">
                  <a:pos x="127" y="1"/>
                </a:cxn>
                <a:cxn ang="0">
                  <a:pos x="123" y="0"/>
                </a:cxn>
                <a:cxn ang="0">
                  <a:pos x="120" y="0"/>
                </a:cxn>
                <a:cxn ang="0">
                  <a:pos x="117" y="1"/>
                </a:cxn>
                <a:cxn ang="0">
                  <a:pos x="117" y="1"/>
                </a:cxn>
              </a:cxnLst>
              <a:rect l="0" t="0" r="r" b="b"/>
              <a:pathLst>
                <a:path w="128" h="85">
                  <a:moveTo>
                    <a:pt x="117" y="1"/>
                  </a:moveTo>
                  <a:lnTo>
                    <a:pt x="117" y="1"/>
                  </a:lnTo>
                  <a:lnTo>
                    <a:pt x="104" y="10"/>
                  </a:lnTo>
                  <a:lnTo>
                    <a:pt x="89" y="19"/>
                  </a:lnTo>
                  <a:lnTo>
                    <a:pt x="73" y="27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42" y="43"/>
                  </a:lnTo>
                  <a:lnTo>
                    <a:pt x="27" y="52"/>
                  </a:lnTo>
                  <a:lnTo>
                    <a:pt x="14" y="62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8" y="85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22" y="72"/>
                  </a:lnTo>
                  <a:lnTo>
                    <a:pt x="36" y="61"/>
                  </a:lnTo>
                  <a:lnTo>
                    <a:pt x="51" y="52"/>
                  </a:lnTo>
                  <a:lnTo>
                    <a:pt x="66" y="44"/>
                  </a:lnTo>
                  <a:lnTo>
                    <a:pt x="98" y="28"/>
                  </a:lnTo>
                  <a:lnTo>
                    <a:pt x="112" y="1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8" y="7"/>
                  </a:lnTo>
                  <a:lnTo>
                    <a:pt x="128" y="5"/>
                  </a:lnTo>
                  <a:lnTo>
                    <a:pt x="128" y="4"/>
                  </a:lnTo>
                  <a:lnTo>
                    <a:pt x="127" y="1"/>
                  </a:lnTo>
                  <a:lnTo>
                    <a:pt x="123" y="0"/>
                  </a:lnTo>
                  <a:lnTo>
                    <a:pt x="120" y="0"/>
                  </a:lnTo>
                  <a:lnTo>
                    <a:pt x="117" y="1"/>
                  </a:lnTo>
                  <a:lnTo>
                    <a:pt x="11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4" name="Freeform 306"/>
            <p:cNvSpPr/>
            <p:nvPr/>
          </p:nvSpPr>
          <p:spPr bwMode="auto">
            <a:xfrm>
              <a:off x="4240214" y="1582738"/>
              <a:ext cx="63500" cy="41275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51" y="0"/>
                </a:cxn>
                <a:cxn ang="0">
                  <a:pos x="109" y="25"/>
                </a:cxn>
                <a:cxn ang="0">
                  <a:pos x="88" y="37"/>
                </a:cxn>
                <a:cxn ang="0">
                  <a:pos x="66" y="49"/>
                </a:cxn>
                <a:cxn ang="0">
                  <a:pos x="66" y="49"/>
                </a:cxn>
                <a:cxn ang="0">
                  <a:pos x="49" y="58"/>
                </a:cxn>
                <a:cxn ang="0">
                  <a:pos x="31" y="70"/>
                </a:cxn>
                <a:cxn ang="0">
                  <a:pos x="14" y="83"/>
                </a:cxn>
                <a:cxn ang="0">
                  <a:pos x="6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0" y="100"/>
                </a:cxn>
                <a:cxn ang="0">
                  <a:pos x="0" y="101"/>
                </a:cxn>
                <a:cxn ang="0">
                  <a:pos x="3" y="105"/>
                </a:cxn>
                <a:cxn ang="0">
                  <a:pos x="7" y="105"/>
                </a:cxn>
                <a:cxn ang="0">
                  <a:pos x="8" y="105"/>
                </a:cxn>
                <a:cxn ang="0">
                  <a:pos x="11" y="102"/>
                </a:cxn>
                <a:cxn ang="0">
                  <a:pos x="11" y="102"/>
                </a:cxn>
                <a:cxn ang="0">
                  <a:pos x="17" y="95"/>
                </a:cxn>
                <a:cxn ang="0">
                  <a:pos x="27" y="88"/>
                </a:cxn>
                <a:cxn ang="0">
                  <a:pos x="46" y="76"/>
                </a:cxn>
                <a:cxn ang="0">
                  <a:pos x="46" y="76"/>
                </a:cxn>
                <a:cxn ang="0">
                  <a:pos x="67" y="63"/>
                </a:cxn>
                <a:cxn ang="0">
                  <a:pos x="88" y="50"/>
                </a:cxn>
                <a:cxn ang="0">
                  <a:pos x="88" y="50"/>
                </a:cxn>
                <a:cxn ang="0">
                  <a:pos x="106" y="41"/>
                </a:cxn>
                <a:cxn ang="0">
                  <a:pos x="123" y="30"/>
                </a:cxn>
                <a:cxn ang="0">
                  <a:pos x="157" y="11"/>
                </a:cxn>
                <a:cxn ang="0">
                  <a:pos x="157" y="11"/>
                </a:cxn>
                <a:cxn ang="0">
                  <a:pos x="159" y="8"/>
                </a:cxn>
                <a:cxn ang="0">
                  <a:pos x="160" y="7"/>
                </a:cxn>
                <a:cxn ang="0">
                  <a:pos x="159" y="3"/>
                </a:cxn>
                <a:cxn ang="0">
                  <a:pos x="156" y="0"/>
                </a:cxn>
                <a:cxn ang="0">
                  <a:pos x="153" y="0"/>
                </a:cxn>
                <a:cxn ang="0">
                  <a:pos x="151" y="0"/>
                </a:cxn>
                <a:cxn ang="0">
                  <a:pos x="151" y="0"/>
                </a:cxn>
              </a:cxnLst>
              <a:rect l="0" t="0" r="r" b="b"/>
              <a:pathLst>
                <a:path w="160" h="105">
                  <a:moveTo>
                    <a:pt x="151" y="0"/>
                  </a:moveTo>
                  <a:lnTo>
                    <a:pt x="151" y="0"/>
                  </a:lnTo>
                  <a:lnTo>
                    <a:pt x="109" y="25"/>
                  </a:lnTo>
                  <a:lnTo>
                    <a:pt x="88" y="37"/>
                  </a:lnTo>
                  <a:lnTo>
                    <a:pt x="66" y="49"/>
                  </a:lnTo>
                  <a:lnTo>
                    <a:pt x="66" y="49"/>
                  </a:lnTo>
                  <a:lnTo>
                    <a:pt x="49" y="58"/>
                  </a:lnTo>
                  <a:lnTo>
                    <a:pt x="31" y="70"/>
                  </a:lnTo>
                  <a:lnTo>
                    <a:pt x="14" y="83"/>
                  </a:lnTo>
                  <a:lnTo>
                    <a:pt x="6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3" y="105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7" y="95"/>
                  </a:lnTo>
                  <a:lnTo>
                    <a:pt x="27" y="88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67" y="63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106" y="41"/>
                  </a:lnTo>
                  <a:lnTo>
                    <a:pt x="123" y="30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9" y="8"/>
                  </a:lnTo>
                  <a:lnTo>
                    <a:pt x="160" y="7"/>
                  </a:lnTo>
                  <a:lnTo>
                    <a:pt x="159" y="3"/>
                  </a:lnTo>
                  <a:lnTo>
                    <a:pt x="156" y="0"/>
                  </a:lnTo>
                  <a:lnTo>
                    <a:pt x="153" y="0"/>
                  </a:lnTo>
                  <a:lnTo>
                    <a:pt x="151" y="0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5" name="Freeform 307"/>
            <p:cNvSpPr/>
            <p:nvPr/>
          </p:nvSpPr>
          <p:spPr bwMode="auto">
            <a:xfrm>
              <a:off x="4257676" y="1597026"/>
              <a:ext cx="92075" cy="60325"/>
            </a:xfrm>
            <a:custGeom>
              <a:avLst/>
              <a:gdLst/>
              <a:ahLst/>
              <a:cxnLst>
                <a:cxn ang="0">
                  <a:pos x="225" y="1"/>
                </a:cxn>
                <a:cxn ang="0">
                  <a:pos x="225" y="1"/>
                </a:cxn>
                <a:cxn ang="0">
                  <a:pos x="212" y="8"/>
                </a:cxn>
                <a:cxn ang="0">
                  <a:pos x="197" y="16"/>
                </a:cxn>
                <a:cxn ang="0">
                  <a:pos x="184" y="22"/>
                </a:cxn>
                <a:cxn ang="0">
                  <a:pos x="171" y="30"/>
                </a:cxn>
                <a:cxn ang="0">
                  <a:pos x="171" y="30"/>
                </a:cxn>
                <a:cxn ang="0">
                  <a:pos x="141" y="52"/>
                </a:cxn>
                <a:cxn ang="0">
                  <a:pos x="125" y="63"/>
                </a:cxn>
                <a:cxn ang="0">
                  <a:pos x="109" y="73"/>
                </a:cxn>
                <a:cxn ang="0">
                  <a:pos x="109" y="73"/>
                </a:cxn>
                <a:cxn ang="0">
                  <a:pos x="82" y="90"/>
                </a:cxn>
                <a:cxn ang="0">
                  <a:pos x="55" y="107"/>
                </a:cxn>
                <a:cxn ang="0">
                  <a:pos x="55" y="107"/>
                </a:cxn>
                <a:cxn ang="0">
                  <a:pos x="30" y="126"/>
                </a:cxn>
                <a:cxn ang="0">
                  <a:pos x="17" y="133"/>
                </a:cxn>
                <a:cxn ang="0">
                  <a:pos x="10" y="137"/>
                </a:cxn>
                <a:cxn ang="0">
                  <a:pos x="4" y="140"/>
                </a:cxn>
                <a:cxn ang="0">
                  <a:pos x="4" y="140"/>
                </a:cxn>
                <a:cxn ang="0">
                  <a:pos x="1" y="141"/>
                </a:cxn>
                <a:cxn ang="0">
                  <a:pos x="0" y="143"/>
                </a:cxn>
                <a:cxn ang="0">
                  <a:pos x="0" y="148"/>
                </a:cxn>
                <a:cxn ang="0">
                  <a:pos x="1" y="150"/>
                </a:cxn>
                <a:cxn ang="0">
                  <a:pos x="4" y="152"/>
                </a:cxn>
                <a:cxn ang="0">
                  <a:pos x="6" y="150"/>
                </a:cxn>
                <a:cxn ang="0">
                  <a:pos x="6" y="150"/>
                </a:cxn>
                <a:cxn ang="0">
                  <a:pos x="17" y="146"/>
                </a:cxn>
                <a:cxn ang="0">
                  <a:pos x="26" y="140"/>
                </a:cxn>
                <a:cxn ang="0">
                  <a:pos x="44" y="127"/>
                </a:cxn>
                <a:cxn ang="0">
                  <a:pos x="44" y="127"/>
                </a:cxn>
                <a:cxn ang="0">
                  <a:pos x="75" y="107"/>
                </a:cxn>
                <a:cxn ang="0">
                  <a:pos x="108" y="88"/>
                </a:cxn>
                <a:cxn ang="0">
                  <a:pos x="108" y="88"/>
                </a:cxn>
                <a:cxn ang="0">
                  <a:pos x="124" y="78"/>
                </a:cxn>
                <a:cxn ang="0">
                  <a:pos x="140" y="67"/>
                </a:cxn>
                <a:cxn ang="0">
                  <a:pos x="168" y="46"/>
                </a:cxn>
                <a:cxn ang="0">
                  <a:pos x="168" y="46"/>
                </a:cxn>
                <a:cxn ang="0">
                  <a:pos x="184" y="35"/>
                </a:cxn>
                <a:cxn ang="0">
                  <a:pos x="200" y="27"/>
                </a:cxn>
                <a:cxn ang="0">
                  <a:pos x="215" y="20"/>
                </a:cxn>
                <a:cxn ang="0">
                  <a:pos x="230" y="10"/>
                </a:cxn>
                <a:cxn ang="0">
                  <a:pos x="230" y="10"/>
                </a:cxn>
                <a:cxn ang="0">
                  <a:pos x="231" y="9"/>
                </a:cxn>
                <a:cxn ang="0">
                  <a:pos x="232" y="7"/>
                </a:cxn>
                <a:cxn ang="0">
                  <a:pos x="231" y="3"/>
                </a:cxn>
                <a:cxn ang="0">
                  <a:pos x="229" y="0"/>
                </a:cxn>
                <a:cxn ang="0">
                  <a:pos x="226" y="0"/>
                </a:cxn>
                <a:cxn ang="0">
                  <a:pos x="225" y="1"/>
                </a:cxn>
                <a:cxn ang="0">
                  <a:pos x="225" y="1"/>
                </a:cxn>
              </a:cxnLst>
              <a:rect l="0" t="0" r="r" b="b"/>
              <a:pathLst>
                <a:path w="232" h="152">
                  <a:moveTo>
                    <a:pt x="225" y="1"/>
                  </a:moveTo>
                  <a:lnTo>
                    <a:pt x="225" y="1"/>
                  </a:lnTo>
                  <a:lnTo>
                    <a:pt x="212" y="8"/>
                  </a:lnTo>
                  <a:lnTo>
                    <a:pt x="197" y="16"/>
                  </a:lnTo>
                  <a:lnTo>
                    <a:pt x="184" y="22"/>
                  </a:lnTo>
                  <a:lnTo>
                    <a:pt x="171" y="30"/>
                  </a:lnTo>
                  <a:lnTo>
                    <a:pt x="171" y="30"/>
                  </a:lnTo>
                  <a:lnTo>
                    <a:pt x="141" y="52"/>
                  </a:lnTo>
                  <a:lnTo>
                    <a:pt x="125" y="63"/>
                  </a:lnTo>
                  <a:lnTo>
                    <a:pt x="109" y="73"/>
                  </a:lnTo>
                  <a:lnTo>
                    <a:pt x="109" y="73"/>
                  </a:lnTo>
                  <a:lnTo>
                    <a:pt x="82" y="90"/>
                  </a:lnTo>
                  <a:lnTo>
                    <a:pt x="55" y="107"/>
                  </a:lnTo>
                  <a:lnTo>
                    <a:pt x="55" y="107"/>
                  </a:lnTo>
                  <a:lnTo>
                    <a:pt x="30" y="126"/>
                  </a:lnTo>
                  <a:lnTo>
                    <a:pt x="17" y="133"/>
                  </a:lnTo>
                  <a:lnTo>
                    <a:pt x="10" y="137"/>
                  </a:lnTo>
                  <a:lnTo>
                    <a:pt x="4" y="140"/>
                  </a:lnTo>
                  <a:lnTo>
                    <a:pt x="4" y="140"/>
                  </a:lnTo>
                  <a:lnTo>
                    <a:pt x="1" y="141"/>
                  </a:lnTo>
                  <a:lnTo>
                    <a:pt x="0" y="143"/>
                  </a:lnTo>
                  <a:lnTo>
                    <a:pt x="0" y="148"/>
                  </a:lnTo>
                  <a:lnTo>
                    <a:pt x="1" y="150"/>
                  </a:lnTo>
                  <a:lnTo>
                    <a:pt x="4" y="152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17" y="146"/>
                  </a:lnTo>
                  <a:lnTo>
                    <a:pt x="26" y="140"/>
                  </a:lnTo>
                  <a:lnTo>
                    <a:pt x="44" y="127"/>
                  </a:lnTo>
                  <a:lnTo>
                    <a:pt x="44" y="127"/>
                  </a:lnTo>
                  <a:lnTo>
                    <a:pt x="75" y="107"/>
                  </a:lnTo>
                  <a:lnTo>
                    <a:pt x="108" y="88"/>
                  </a:lnTo>
                  <a:lnTo>
                    <a:pt x="108" y="88"/>
                  </a:lnTo>
                  <a:lnTo>
                    <a:pt x="124" y="78"/>
                  </a:lnTo>
                  <a:lnTo>
                    <a:pt x="140" y="67"/>
                  </a:lnTo>
                  <a:lnTo>
                    <a:pt x="168" y="46"/>
                  </a:lnTo>
                  <a:lnTo>
                    <a:pt x="168" y="46"/>
                  </a:lnTo>
                  <a:lnTo>
                    <a:pt x="184" y="35"/>
                  </a:lnTo>
                  <a:lnTo>
                    <a:pt x="200" y="27"/>
                  </a:lnTo>
                  <a:lnTo>
                    <a:pt x="215" y="20"/>
                  </a:lnTo>
                  <a:lnTo>
                    <a:pt x="230" y="10"/>
                  </a:lnTo>
                  <a:lnTo>
                    <a:pt x="230" y="10"/>
                  </a:lnTo>
                  <a:lnTo>
                    <a:pt x="231" y="9"/>
                  </a:lnTo>
                  <a:lnTo>
                    <a:pt x="232" y="7"/>
                  </a:lnTo>
                  <a:lnTo>
                    <a:pt x="231" y="3"/>
                  </a:lnTo>
                  <a:lnTo>
                    <a:pt x="229" y="0"/>
                  </a:lnTo>
                  <a:lnTo>
                    <a:pt x="226" y="0"/>
                  </a:lnTo>
                  <a:lnTo>
                    <a:pt x="225" y="1"/>
                  </a:lnTo>
                  <a:lnTo>
                    <a:pt x="22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6" name="Freeform 308"/>
            <p:cNvSpPr>
              <a:spLocks noEditPoints="1"/>
            </p:cNvSpPr>
            <p:nvPr/>
          </p:nvSpPr>
          <p:spPr bwMode="auto">
            <a:xfrm>
              <a:off x="4219576" y="1004888"/>
              <a:ext cx="655638" cy="687388"/>
            </a:xfrm>
            <a:custGeom>
              <a:avLst/>
              <a:gdLst/>
              <a:ahLst/>
              <a:cxnLst>
                <a:cxn ang="0">
                  <a:pos x="516" y="1727"/>
                </a:cxn>
                <a:cxn ang="0">
                  <a:pos x="222" y="1701"/>
                </a:cxn>
                <a:cxn ang="0">
                  <a:pos x="54" y="1637"/>
                </a:cxn>
                <a:cxn ang="0">
                  <a:pos x="15" y="1577"/>
                </a:cxn>
                <a:cxn ang="0">
                  <a:pos x="12" y="1510"/>
                </a:cxn>
                <a:cxn ang="0">
                  <a:pos x="17" y="1363"/>
                </a:cxn>
                <a:cxn ang="0">
                  <a:pos x="8" y="1187"/>
                </a:cxn>
                <a:cxn ang="0">
                  <a:pos x="7" y="803"/>
                </a:cxn>
                <a:cxn ang="0">
                  <a:pos x="20" y="187"/>
                </a:cxn>
                <a:cxn ang="0">
                  <a:pos x="89" y="39"/>
                </a:cxn>
                <a:cxn ang="0">
                  <a:pos x="168" y="9"/>
                </a:cxn>
                <a:cxn ang="0">
                  <a:pos x="274" y="8"/>
                </a:cxn>
                <a:cxn ang="0">
                  <a:pos x="879" y="0"/>
                </a:cxn>
                <a:cxn ang="0">
                  <a:pos x="1429" y="17"/>
                </a:cxn>
                <a:cxn ang="0">
                  <a:pos x="1570" y="53"/>
                </a:cxn>
                <a:cxn ang="0">
                  <a:pos x="1612" y="120"/>
                </a:cxn>
                <a:cxn ang="0">
                  <a:pos x="1627" y="203"/>
                </a:cxn>
                <a:cxn ang="0">
                  <a:pos x="1633" y="230"/>
                </a:cxn>
                <a:cxn ang="0">
                  <a:pos x="1622" y="580"/>
                </a:cxn>
                <a:cxn ang="0">
                  <a:pos x="1651" y="825"/>
                </a:cxn>
                <a:cxn ang="0">
                  <a:pos x="1648" y="979"/>
                </a:cxn>
                <a:cxn ang="0">
                  <a:pos x="1647" y="1178"/>
                </a:cxn>
                <a:cxn ang="0">
                  <a:pos x="1639" y="1351"/>
                </a:cxn>
                <a:cxn ang="0">
                  <a:pos x="1643" y="1455"/>
                </a:cxn>
                <a:cxn ang="0">
                  <a:pos x="1630" y="1595"/>
                </a:cxn>
                <a:cxn ang="0">
                  <a:pos x="1589" y="1653"/>
                </a:cxn>
                <a:cxn ang="0">
                  <a:pos x="1448" y="1716"/>
                </a:cxn>
                <a:cxn ang="0">
                  <a:pos x="1133" y="1730"/>
                </a:cxn>
                <a:cxn ang="0">
                  <a:pos x="1269" y="1682"/>
                </a:cxn>
                <a:cxn ang="0">
                  <a:pos x="1421" y="1672"/>
                </a:cxn>
                <a:cxn ang="0">
                  <a:pos x="1533" y="1637"/>
                </a:cxn>
                <a:cxn ang="0">
                  <a:pos x="1586" y="1570"/>
                </a:cxn>
                <a:cxn ang="0">
                  <a:pos x="1595" y="1450"/>
                </a:cxn>
                <a:cxn ang="0">
                  <a:pos x="1597" y="1157"/>
                </a:cxn>
                <a:cxn ang="0">
                  <a:pos x="1604" y="856"/>
                </a:cxn>
                <a:cxn ang="0">
                  <a:pos x="1583" y="645"/>
                </a:cxn>
                <a:cxn ang="0">
                  <a:pos x="1578" y="426"/>
                </a:cxn>
                <a:cxn ang="0">
                  <a:pos x="1578" y="208"/>
                </a:cxn>
                <a:cxn ang="0">
                  <a:pos x="1558" y="111"/>
                </a:cxn>
                <a:cxn ang="0">
                  <a:pos x="1485" y="74"/>
                </a:cxn>
                <a:cxn ang="0">
                  <a:pos x="1329" y="56"/>
                </a:cxn>
                <a:cxn ang="0">
                  <a:pos x="754" y="50"/>
                </a:cxn>
                <a:cxn ang="0">
                  <a:pos x="344" y="55"/>
                </a:cxn>
                <a:cxn ang="0">
                  <a:pos x="195" y="57"/>
                </a:cxn>
                <a:cxn ang="0">
                  <a:pos x="106" y="98"/>
                </a:cxn>
                <a:cxn ang="0">
                  <a:pos x="68" y="186"/>
                </a:cxn>
                <a:cxn ang="0">
                  <a:pos x="58" y="567"/>
                </a:cxn>
                <a:cxn ang="0">
                  <a:pos x="51" y="890"/>
                </a:cxn>
                <a:cxn ang="0">
                  <a:pos x="58" y="1202"/>
                </a:cxn>
                <a:cxn ang="0">
                  <a:pos x="66" y="1344"/>
                </a:cxn>
                <a:cxn ang="0">
                  <a:pos x="64" y="1522"/>
                </a:cxn>
                <a:cxn ang="0">
                  <a:pos x="80" y="1598"/>
                </a:cxn>
                <a:cxn ang="0">
                  <a:pos x="153" y="1638"/>
                </a:cxn>
                <a:cxn ang="0">
                  <a:pos x="369" y="1675"/>
                </a:cxn>
                <a:cxn ang="0">
                  <a:pos x="557" y="1680"/>
                </a:cxn>
              </a:cxnLst>
              <a:rect l="0" t="0" r="r" b="b"/>
              <a:pathLst>
                <a:path w="1651" h="1730">
                  <a:moveTo>
                    <a:pt x="1133" y="1730"/>
                  </a:moveTo>
                  <a:lnTo>
                    <a:pt x="1133" y="1730"/>
                  </a:lnTo>
                  <a:lnTo>
                    <a:pt x="973" y="1729"/>
                  </a:lnTo>
                  <a:lnTo>
                    <a:pt x="973" y="1729"/>
                  </a:lnTo>
                  <a:lnTo>
                    <a:pt x="835" y="1727"/>
                  </a:lnTo>
                  <a:lnTo>
                    <a:pt x="516" y="1727"/>
                  </a:lnTo>
                  <a:lnTo>
                    <a:pt x="516" y="1727"/>
                  </a:lnTo>
                  <a:lnTo>
                    <a:pt x="480" y="1726"/>
                  </a:lnTo>
                  <a:lnTo>
                    <a:pt x="446" y="1725"/>
                  </a:lnTo>
                  <a:lnTo>
                    <a:pt x="377" y="1720"/>
                  </a:lnTo>
                  <a:lnTo>
                    <a:pt x="309" y="1712"/>
                  </a:lnTo>
                  <a:lnTo>
                    <a:pt x="239" y="1704"/>
                  </a:lnTo>
                  <a:lnTo>
                    <a:pt x="222" y="1701"/>
                  </a:lnTo>
                  <a:lnTo>
                    <a:pt x="222" y="1701"/>
                  </a:lnTo>
                  <a:lnTo>
                    <a:pt x="192" y="1696"/>
                  </a:lnTo>
                  <a:lnTo>
                    <a:pt x="165" y="1691"/>
                  </a:lnTo>
                  <a:lnTo>
                    <a:pt x="139" y="1683"/>
                  </a:lnTo>
                  <a:lnTo>
                    <a:pt x="115" y="1674"/>
                  </a:lnTo>
                  <a:lnTo>
                    <a:pt x="93" y="1663"/>
                  </a:lnTo>
                  <a:lnTo>
                    <a:pt x="72" y="1652"/>
                  </a:lnTo>
                  <a:lnTo>
                    <a:pt x="54" y="1637"/>
                  </a:lnTo>
                  <a:lnTo>
                    <a:pt x="37" y="1623"/>
                  </a:lnTo>
                  <a:lnTo>
                    <a:pt x="37" y="1623"/>
                  </a:lnTo>
                  <a:lnTo>
                    <a:pt x="30" y="1615"/>
                  </a:lnTo>
                  <a:lnTo>
                    <a:pt x="25" y="1606"/>
                  </a:lnTo>
                  <a:lnTo>
                    <a:pt x="20" y="1597"/>
                  </a:lnTo>
                  <a:lnTo>
                    <a:pt x="17" y="1586"/>
                  </a:lnTo>
                  <a:lnTo>
                    <a:pt x="15" y="1577"/>
                  </a:lnTo>
                  <a:lnTo>
                    <a:pt x="13" y="1567"/>
                  </a:lnTo>
                  <a:lnTo>
                    <a:pt x="13" y="1557"/>
                  </a:lnTo>
                  <a:lnTo>
                    <a:pt x="15" y="1548"/>
                  </a:lnTo>
                  <a:lnTo>
                    <a:pt x="15" y="1548"/>
                  </a:lnTo>
                  <a:lnTo>
                    <a:pt x="15" y="1538"/>
                  </a:lnTo>
                  <a:lnTo>
                    <a:pt x="15" y="1529"/>
                  </a:lnTo>
                  <a:lnTo>
                    <a:pt x="12" y="1510"/>
                  </a:lnTo>
                  <a:lnTo>
                    <a:pt x="12" y="1510"/>
                  </a:lnTo>
                  <a:lnTo>
                    <a:pt x="12" y="1492"/>
                  </a:lnTo>
                  <a:lnTo>
                    <a:pt x="13" y="1458"/>
                  </a:lnTo>
                  <a:lnTo>
                    <a:pt x="17" y="1393"/>
                  </a:lnTo>
                  <a:lnTo>
                    <a:pt x="17" y="1393"/>
                  </a:lnTo>
                  <a:lnTo>
                    <a:pt x="17" y="1363"/>
                  </a:lnTo>
                  <a:lnTo>
                    <a:pt x="17" y="1363"/>
                  </a:lnTo>
                  <a:lnTo>
                    <a:pt x="16" y="1327"/>
                  </a:lnTo>
                  <a:lnTo>
                    <a:pt x="13" y="1292"/>
                  </a:lnTo>
                  <a:lnTo>
                    <a:pt x="13" y="1292"/>
                  </a:lnTo>
                  <a:lnTo>
                    <a:pt x="11" y="1258"/>
                  </a:lnTo>
                  <a:lnTo>
                    <a:pt x="9" y="1224"/>
                  </a:lnTo>
                  <a:lnTo>
                    <a:pt x="9" y="1224"/>
                  </a:lnTo>
                  <a:lnTo>
                    <a:pt x="8" y="1187"/>
                  </a:lnTo>
                  <a:lnTo>
                    <a:pt x="7" y="1151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0" y="1050"/>
                  </a:lnTo>
                  <a:lnTo>
                    <a:pt x="0" y="1008"/>
                  </a:lnTo>
                  <a:lnTo>
                    <a:pt x="3" y="904"/>
                  </a:lnTo>
                  <a:lnTo>
                    <a:pt x="7" y="803"/>
                  </a:lnTo>
                  <a:lnTo>
                    <a:pt x="9" y="747"/>
                  </a:lnTo>
                  <a:lnTo>
                    <a:pt x="9" y="747"/>
                  </a:lnTo>
                  <a:lnTo>
                    <a:pt x="13" y="503"/>
                  </a:lnTo>
                  <a:lnTo>
                    <a:pt x="16" y="323"/>
                  </a:lnTo>
                  <a:lnTo>
                    <a:pt x="18" y="212"/>
                  </a:lnTo>
                  <a:lnTo>
                    <a:pt x="18" y="212"/>
                  </a:lnTo>
                  <a:lnTo>
                    <a:pt x="20" y="187"/>
                  </a:lnTo>
                  <a:lnTo>
                    <a:pt x="24" y="163"/>
                  </a:lnTo>
                  <a:lnTo>
                    <a:pt x="30" y="141"/>
                  </a:lnTo>
                  <a:lnTo>
                    <a:pt x="38" y="118"/>
                  </a:lnTo>
                  <a:lnTo>
                    <a:pt x="49" y="97"/>
                  </a:lnTo>
                  <a:lnTo>
                    <a:pt x="60" y="76"/>
                  </a:lnTo>
                  <a:lnTo>
                    <a:pt x="73" y="56"/>
                  </a:lnTo>
                  <a:lnTo>
                    <a:pt x="89" y="39"/>
                  </a:lnTo>
                  <a:lnTo>
                    <a:pt x="89" y="39"/>
                  </a:lnTo>
                  <a:lnTo>
                    <a:pt x="94" y="34"/>
                  </a:lnTo>
                  <a:lnTo>
                    <a:pt x="100" y="29"/>
                  </a:lnTo>
                  <a:lnTo>
                    <a:pt x="114" y="22"/>
                  </a:lnTo>
                  <a:lnTo>
                    <a:pt x="131" y="17"/>
                  </a:lnTo>
                  <a:lnTo>
                    <a:pt x="148" y="13"/>
                  </a:lnTo>
                  <a:lnTo>
                    <a:pt x="168" y="9"/>
                  </a:lnTo>
                  <a:lnTo>
                    <a:pt x="186" y="8"/>
                  </a:lnTo>
                  <a:lnTo>
                    <a:pt x="222" y="8"/>
                  </a:lnTo>
                  <a:lnTo>
                    <a:pt x="222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423" y="6"/>
                  </a:lnTo>
                  <a:lnTo>
                    <a:pt x="570" y="4"/>
                  </a:lnTo>
                  <a:lnTo>
                    <a:pt x="570" y="4"/>
                  </a:lnTo>
                  <a:lnTo>
                    <a:pt x="720" y="1"/>
                  </a:lnTo>
                  <a:lnTo>
                    <a:pt x="869" y="0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1015" y="0"/>
                  </a:lnTo>
                  <a:lnTo>
                    <a:pt x="1153" y="2"/>
                  </a:lnTo>
                  <a:lnTo>
                    <a:pt x="1222" y="4"/>
                  </a:lnTo>
                  <a:lnTo>
                    <a:pt x="1290" y="6"/>
                  </a:lnTo>
                  <a:lnTo>
                    <a:pt x="1359" y="12"/>
                  </a:lnTo>
                  <a:lnTo>
                    <a:pt x="1429" y="17"/>
                  </a:lnTo>
                  <a:lnTo>
                    <a:pt x="1429" y="17"/>
                  </a:lnTo>
                  <a:lnTo>
                    <a:pt x="1464" y="21"/>
                  </a:lnTo>
                  <a:lnTo>
                    <a:pt x="1483" y="23"/>
                  </a:lnTo>
                  <a:lnTo>
                    <a:pt x="1504" y="27"/>
                  </a:lnTo>
                  <a:lnTo>
                    <a:pt x="1525" y="33"/>
                  </a:lnTo>
                  <a:lnTo>
                    <a:pt x="1545" y="40"/>
                  </a:lnTo>
                  <a:lnTo>
                    <a:pt x="1562" y="50"/>
                  </a:lnTo>
                  <a:lnTo>
                    <a:pt x="1570" y="53"/>
                  </a:lnTo>
                  <a:lnTo>
                    <a:pt x="1576" y="60"/>
                  </a:lnTo>
                  <a:lnTo>
                    <a:pt x="1576" y="60"/>
                  </a:lnTo>
                  <a:lnTo>
                    <a:pt x="1587" y="72"/>
                  </a:lnTo>
                  <a:lnTo>
                    <a:pt x="1596" y="84"/>
                  </a:lnTo>
                  <a:lnTo>
                    <a:pt x="1603" y="95"/>
                  </a:lnTo>
                  <a:lnTo>
                    <a:pt x="1608" y="107"/>
                  </a:lnTo>
                  <a:lnTo>
                    <a:pt x="1612" y="120"/>
                  </a:lnTo>
                  <a:lnTo>
                    <a:pt x="1616" y="133"/>
                  </a:lnTo>
                  <a:lnTo>
                    <a:pt x="1620" y="161"/>
                  </a:lnTo>
                  <a:lnTo>
                    <a:pt x="1620" y="161"/>
                  </a:lnTo>
                  <a:lnTo>
                    <a:pt x="1622" y="180"/>
                  </a:lnTo>
                  <a:lnTo>
                    <a:pt x="1626" y="200"/>
                  </a:lnTo>
                  <a:lnTo>
                    <a:pt x="1627" y="201"/>
                  </a:lnTo>
                  <a:lnTo>
                    <a:pt x="1627" y="203"/>
                  </a:lnTo>
                  <a:lnTo>
                    <a:pt x="1627" y="203"/>
                  </a:lnTo>
                  <a:lnTo>
                    <a:pt x="1631" y="209"/>
                  </a:lnTo>
                  <a:lnTo>
                    <a:pt x="1633" y="217"/>
                  </a:lnTo>
                  <a:lnTo>
                    <a:pt x="1633" y="222"/>
                  </a:lnTo>
                  <a:lnTo>
                    <a:pt x="1633" y="222"/>
                  </a:lnTo>
                  <a:lnTo>
                    <a:pt x="1633" y="230"/>
                  </a:lnTo>
                  <a:lnTo>
                    <a:pt x="1633" y="230"/>
                  </a:lnTo>
                  <a:lnTo>
                    <a:pt x="1630" y="311"/>
                  </a:lnTo>
                  <a:lnTo>
                    <a:pt x="1626" y="391"/>
                  </a:lnTo>
                  <a:lnTo>
                    <a:pt x="1626" y="391"/>
                  </a:lnTo>
                  <a:lnTo>
                    <a:pt x="1623" y="465"/>
                  </a:lnTo>
                  <a:lnTo>
                    <a:pt x="1621" y="540"/>
                  </a:lnTo>
                  <a:lnTo>
                    <a:pt x="1621" y="540"/>
                  </a:lnTo>
                  <a:lnTo>
                    <a:pt x="1622" y="580"/>
                  </a:lnTo>
                  <a:lnTo>
                    <a:pt x="1626" y="621"/>
                  </a:lnTo>
                  <a:lnTo>
                    <a:pt x="1630" y="662"/>
                  </a:lnTo>
                  <a:lnTo>
                    <a:pt x="1637" y="702"/>
                  </a:lnTo>
                  <a:lnTo>
                    <a:pt x="1637" y="702"/>
                  </a:lnTo>
                  <a:lnTo>
                    <a:pt x="1644" y="764"/>
                  </a:lnTo>
                  <a:lnTo>
                    <a:pt x="1648" y="794"/>
                  </a:lnTo>
                  <a:lnTo>
                    <a:pt x="1651" y="825"/>
                  </a:lnTo>
                  <a:lnTo>
                    <a:pt x="1651" y="825"/>
                  </a:lnTo>
                  <a:lnTo>
                    <a:pt x="1651" y="849"/>
                  </a:lnTo>
                  <a:lnTo>
                    <a:pt x="1651" y="872"/>
                  </a:lnTo>
                  <a:lnTo>
                    <a:pt x="1650" y="919"/>
                  </a:lnTo>
                  <a:lnTo>
                    <a:pt x="1650" y="919"/>
                  </a:lnTo>
                  <a:lnTo>
                    <a:pt x="1648" y="979"/>
                  </a:lnTo>
                  <a:lnTo>
                    <a:pt x="1648" y="979"/>
                  </a:lnTo>
                  <a:lnTo>
                    <a:pt x="1650" y="1038"/>
                  </a:lnTo>
                  <a:lnTo>
                    <a:pt x="1650" y="1038"/>
                  </a:lnTo>
                  <a:lnTo>
                    <a:pt x="1651" y="1097"/>
                  </a:lnTo>
                  <a:lnTo>
                    <a:pt x="1650" y="1127"/>
                  </a:lnTo>
                  <a:lnTo>
                    <a:pt x="1648" y="1156"/>
                  </a:lnTo>
                  <a:lnTo>
                    <a:pt x="1648" y="1156"/>
                  </a:lnTo>
                  <a:lnTo>
                    <a:pt x="1647" y="1178"/>
                  </a:lnTo>
                  <a:lnTo>
                    <a:pt x="1643" y="1199"/>
                  </a:lnTo>
                  <a:lnTo>
                    <a:pt x="1643" y="1199"/>
                  </a:lnTo>
                  <a:lnTo>
                    <a:pt x="1639" y="1232"/>
                  </a:lnTo>
                  <a:lnTo>
                    <a:pt x="1638" y="1249"/>
                  </a:lnTo>
                  <a:lnTo>
                    <a:pt x="1638" y="1266"/>
                  </a:lnTo>
                  <a:lnTo>
                    <a:pt x="1638" y="1266"/>
                  </a:lnTo>
                  <a:lnTo>
                    <a:pt x="1639" y="1351"/>
                  </a:lnTo>
                  <a:lnTo>
                    <a:pt x="1640" y="1403"/>
                  </a:lnTo>
                  <a:lnTo>
                    <a:pt x="1642" y="1440"/>
                  </a:lnTo>
                  <a:lnTo>
                    <a:pt x="1642" y="1440"/>
                  </a:lnTo>
                  <a:lnTo>
                    <a:pt x="1643" y="1446"/>
                  </a:lnTo>
                  <a:lnTo>
                    <a:pt x="1643" y="1446"/>
                  </a:lnTo>
                  <a:lnTo>
                    <a:pt x="1643" y="1451"/>
                  </a:lnTo>
                  <a:lnTo>
                    <a:pt x="1643" y="1455"/>
                  </a:lnTo>
                  <a:lnTo>
                    <a:pt x="1643" y="1466"/>
                  </a:lnTo>
                  <a:lnTo>
                    <a:pt x="1643" y="1466"/>
                  </a:lnTo>
                  <a:lnTo>
                    <a:pt x="1643" y="1514"/>
                  </a:lnTo>
                  <a:lnTo>
                    <a:pt x="1642" y="1538"/>
                  </a:lnTo>
                  <a:lnTo>
                    <a:pt x="1639" y="1561"/>
                  </a:lnTo>
                  <a:lnTo>
                    <a:pt x="1634" y="1584"/>
                  </a:lnTo>
                  <a:lnTo>
                    <a:pt x="1630" y="1595"/>
                  </a:lnTo>
                  <a:lnTo>
                    <a:pt x="1626" y="1606"/>
                  </a:lnTo>
                  <a:lnTo>
                    <a:pt x="1621" y="1616"/>
                  </a:lnTo>
                  <a:lnTo>
                    <a:pt x="1616" y="1625"/>
                  </a:lnTo>
                  <a:lnTo>
                    <a:pt x="1608" y="1635"/>
                  </a:lnTo>
                  <a:lnTo>
                    <a:pt x="1600" y="1644"/>
                  </a:lnTo>
                  <a:lnTo>
                    <a:pt x="1600" y="1644"/>
                  </a:lnTo>
                  <a:lnTo>
                    <a:pt x="1589" y="1653"/>
                  </a:lnTo>
                  <a:lnTo>
                    <a:pt x="1579" y="1662"/>
                  </a:lnTo>
                  <a:lnTo>
                    <a:pt x="1558" y="1676"/>
                  </a:lnTo>
                  <a:lnTo>
                    <a:pt x="1536" y="1688"/>
                  </a:lnTo>
                  <a:lnTo>
                    <a:pt x="1512" y="1699"/>
                  </a:lnTo>
                  <a:lnTo>
                    <a:pt x="1490" y="1706"/>
                  </a:lnTo>
                  <a:lnTo>
                    <a:pt x="1469" y="1712"/>
                  </a:lnTo>
                  <a:lnTo>
                    <a:pt x="1448" y="1716"/>
                  </a:lnTo>
                  <a:lnTo>
                    <a:pt x="1430" y="1718"/>
                  </a:lnTo>
                  <a:lnTo>
                    <a:pt x="1430" y="1718"/>
                  </a:lnTo>
                  <a:lnTo>
                    <a:pt x="1391" y="1721"/>
                  </a:lnTo>
                  <a:lnTo>
                    <a:pt x="1351" y="1723"/>
                  </a:lnTo>
                  <a:lnTo>
                    <a:pt x="1273" y="1727"/>
                  </a:lnTo>
                  <a:lnTo>
                    <a:pt x="1198" y="1729"/>
                  </a:lnTo>
                  <a:lnTo>
                    <a:pt x="1133" y="1730"/>
                  </a:lnTo>
                  <a:lnTo>
                    <a:pt x="1133" y="1730"/>
                  </a:lnTo>
                  <a:close/>
                  <a:moveTo>
                    <a:pt x="1168" y="1679"/>
                  </a:moveTo>
                  <a:lnTo>
                    <a:pt x="1168" y="1679"/>
                  </a:lnTo>
                  <a:lnTo>
                    <a:pt x="1202" y="1679"/>
                  </a:lnTo>
                  <a:lnTo>
                    <a:pt x="1235" y="1680"/>
                  </a:lnTo>
                  <a:lnTo>
                    <a:pt x="1235" y="1680"/>
                  </a:lnTo>
                  <a:lnTo>
                    <a:pt x="1269" y="1682"/>
                  </a:lnTo>
                  <a:lnTo>
                    <a:pt x="1303" y="1683"/>
                  </a:lnTo>
                  <a:lnTo>
                    <a:pt x="1303" y="1683"/>
                  </a:lnTo>
                  <a:lnTo>
                    <a:pt x="1338" y="1682"/>
                  </a:lnTo>
                  <a:lnTo>
                    <a:pt x="1370" y="1679"/>
                  </a:lnTo>
                  <a:lnTo>
                    <a:pt x="1381" y="1678"/>
                  </a:lnTo>
                  <a:lnTo>
                    <a:pt x="1381" y="1678"/>
                  </a:lnTo>
                  <a:lnTo>
                    <a:pt x="1421" y="1672"/>
                  </a:lnTo>
                  <a:lnTo>
                    <a:pt x="1440" y="1669"/>
                  </a:lnTo>
                  <a:lnTo>
                    <a:pt x="1461" y="1665"/>
                  </a:lnTo>
                  <a:lnTo>
                    <a:pt x="1481" y="1659"/>
                  </a:lnTo>
                  <a:lnTo>
                    <a:pt x="1499" y="1654"/>
                  </a:lnTo>
                  <a:lnTo>
                    <a:pt x="1517" y="1646"/>
                  </a:lnTo>
                  <a:lnTo>
                    <a:pt x="1533" y="1637"/>
                  </a:lnTo>
                  <a:lnTo>
                    <a:pt x="1533" y="1637"/>
                  </a:lnTo>
                  <a:lnTo>
                    <a:pt x="1545" y="1629"/>
                  </a:lnTo>
                  <a:lnTo>
                    <a:pt x="1554" y="1620"/>
                  </a:lnTo>
                  <a:lnTo>
                    <a:pt x="1563" y="1611"/>
                  </a:lnTo>
                  <a:lnTo>
                    <a:pt x="1570" y="1602"/>
                  </a:lnTo>
                  <a:lnTo>
                    <a:pt x="1576" y="1591"/>
                  </a:lnTo>
                  <a:lnTo>
                    <a:pt x="1582" y="1581"/>
                  </a:lnTo>
                  <a:lnTo>
                    <a:pt x="1586" y="1570"/>
                  </a:lnTo>
                  <a:lnTo>
                    <a:pt x="1588" y="1559"/>
                  </a:lnTo>
                  <a:lnTo>
                    <a:pt x="1592" y="1536"/>
                  </a:lnTo>
                  <a:lnTo>
                    <a:pt x="1595" y="1513"/>
                  </a:lnTo>
                  <a:lnTo>
                    <a:pt x="1595" y="1488"/>
                  </a:lnTo>
                  <a:lnTo>
                    <a:pt x="1595" y="1465"/>
                  </a:lnTo>
                  <a:lnTo>
                    <a:pt x="1595" y="1450"/>
                  </a:lnTo>
                  <a:lnTo>
                    <a:pt x="1595" y="1450"/>
                  </a:lnTo>
                  <a:lnTo>
                    <a:pt x="1592" y="1425"/>
                  </a:lnTo>
                  <a:lnTo>
                    <a:pt x="1591" y="1393"/>
                  </a:lnTo>
                  <a:lnTo>
                    <a:pt x="1589" y="1321"/>
                  </a:lnTo>
                  <a:lnTo>
                    <a:pt x="1591" y="1251"/>
                  </a:lnTo>
                  <a:lnTo>
                    <a:pt x="1593" y="1202"/>
                  </a:lnTo>
                  <a:lnTo>
                    <a:pt x="1593" y="1202"/>
                  </a:lnTo>
                  <a:lnTo>
                    <a:pt x="1597" y="1157"/>
                  </a:lnTo>
                  <a:lnTo>
                    <a:pt x="1600" y="1113"/>
                  </a:lnTo>
                  <a:lnTo>
                    <a:pt x="1603" y="1068"/>
                  </a:lnTo>
                  <a:lnTo>
                    <a:pt x="1604" y="1024"/>
                  </a:lnTo>
                  <a:lnTo>
                    <a:pt x="1605" y="941"/>
                  </a:lnTo>
                  <a:lnTo>
                    <a:pt x="1604" y="866"/>
                  </a:lnTo>
                  <a:lnTo>
                    <a:pt x="1604" y="856"/>
                  </a:lnTo>
                  <a:lnTo>
                    <a:pt x="1604" y="856"/>
                  </a:lnTo>
                  <a:lnTo>
                    <a:pt x="1603" y="812"/>
                  </a:lnTo>
                  <a:lnTo>
                    <a:pt x="1601" y="766"/>
                  </a:lnTo>
                  <a:lnTo>
                    <a:pt x="1597" y="722"/>
                  </a:lnTo>
                  <a:lnTo>
                    <a:pt x="1593" y="699"/>
                  </a:lnTo>
                  <a:lnTo>
                    <a:pt x="1589" y="677"/>
                  </a:lnTo>
                  <a:lnTo>
                    <a:pt x="1589" y="677"/>
                  </a:lnTo>
                  <a:lnTo>
                    <a:pt x="1583" y="645"/>
                  </a:lnTo>
                  <a:lnTo>
                    <a:pt x="1578" y="612"/>
                  </a:lnTo>
                  <a:lnTo>
                    <a:pt x="1574" y="577"/>
                  </a:lnTo>
                  <a:lnTo>
                    <a:pt x="1572" y="558"/>
                  </a:lnTo>
                  <a:lnTo>
                    <a:pt x="1572" y="540"/>
                  </a:lnTo>
                  <a:lnTo>
                    <a:pt x="1572" y="540"/>
                  </a:lnTo>
                  <a:lnTo>
                    <a:pt x="1578" y="426"/>
                  </a:lnTo>
                  <a:lnTo>
                    <a:pt x="1578" y="426"/>
                  </a:lnTo>
                  <a:lnTo>
                    <a:pt x="1582" y="328"/>
                  </a:lnTo>
                  <a:lnTo>
                    <a:pt x="1583" y="278"/>
                  </a:lnTo>
                  <a:lnTo>
                    <a:pt x="1584" y="229"/>
                  </a:lnTo>
                  <a:lnTo>
                    <a:pt x="1584" y="227"/>
                  </a:lnTo>
                  <a:lnTo>
                    <a:pt x="1584" y="227"/>
                  </a:lnTo>
                  <a:lnTo>
                    <a:pt x="1584" y="227"/>
                  </a:lnTo>
                  <a:lnTo>
                    <a:pt x="1578" y="208"/>
                  </a:lnTo>
                  <a:lnTo>
                    <a:pt x="1574" y="187"/>
                  </a:lnTo>
                  <a:lnTo>
                    <a:pt x="1570" y="166"/>
                  </a:lnTo>
                  <a:lnTo>
                    <a:pt x="1569" y="144"/>
                  </a:lnTo>
                  <a:lnTo>
                    <a:pt x="1569" y="144"/>
                  </a:lnTo>
                  <a:lnTo>
                    <a:pt x="1567" y="131"/>
                  </a:lnTo>
                  <a:lnTo>
                    <a:pt x="1563" y="120"/>
                  </a:lnTo>
                  <a:lnTo>
                    <a:pt x="1558" y="111"/>
                  </a:lnTo>
                  <a:lnTo>
                    <a:pt x="1550" y="104"/>
                  </a:lnTo>
                  <a:lnTo>
                    <a:pt x="1542" y="98"/>
                  </a:lnTo>
                  <a:lnTo>
                    <a:pt x="1533" y="93"/>
                  </a:lnTo>
                  <a:lnTo>
                    <a:pt x="1514" y="85"/>
                  </a:lnTo>
                  <a:lnTo>
                    <a:pt x="1507" y="81"/>
                  </a:lnTo>
                  <a:lnTo>
                    <a:pt x="1507" y="81"/>
                  </a:lnTo>
                  <a:lnTo>
                    <a:pt x="1485" y="74"/>
                  </a:lnTo>
                  <a:lnTo>
                    <a:pt x="1463" y="68"/>
                  </a:lnTo>
                  <a:lnTo>
                    <a:pt x="1438" y="64"/>
                  </a:lnTo>
                  <a:lnTo>
                    <a:pt x="1414" y="60"/>
                  </a:lnTo>
                  <a:lnTo>
                    <a:pt x="1389" y="59"/>
                  </a:lnTo>
                  <a:lnTo>
                    <a:pt x="1367" y="57"/>
                  </a:lnTo>
                  <a:lnTo>
                    <a:pt x="1329" y="56"/>
                  </a:lnTo>
                  <a:lnTo>
                    <a:pt x="1329" y="56"/>
                  </a:lnTo>
                  <a:lnTo>
                    <a:pt x="1214" y="55"/>
                  </a:lnTo>
                  <a:lnTo>
                    <a:pt x="1099" y="52"/>
                  </a:lnTo>
                  <a:lnTo>
                    <a:pt x="1099" y="52"/>
                  </a:lnTo>
                  <a:lnTo>
                    <a:pt x="984" y="50"/>
                  </a:lnTo>
                  <a:lnTo>
                    <a:pt x="869" y="48"/>
                  </a:lnTo>
                  <a:lnTo>
                    <a:pt x="869" y="48"/>
                  </a:lnTo>
                  <a:lnTo>
                    <a:pt x="754" y="50"/>
                  </a:lnTo>
                  <a:lnTo>
                    <a:pt x="640" y="52"/>
                  </a:lnTo>
                  <a:lnTo>
                    <a:pt x="640" y="52"/>
                  </a:lnTo>
                  <a:lnTo>
                    <a:pt x="526" y="55"/>
                  </a:lnTo>
                  <a:lnTo>
                    <a:pt x="411" y="56"/>
                  </a:lnTo>
                  <a:lnTo>
                    <a:pt x="411" y="56"/>
                  </a:lnTo>
                  <a:lnTo>
                    <a:pt x="378" y="55"/>
                  </a:lnTo>
                  <a:lnTo>
                    <a:pt x="344" y="55"/>
                  </a:lnTo>
                  <a:lnTo>
                    <a:pt x="344" y="55"/>
                  </a:lnTo>
                  <a:lnTo>
                    <a:pt x="309" y="53"/>
                  </a:lnTo>
                  <a:lnTo>
                    <a:pt x="274" y="52"/>
                  </a:lnTo>
                  <a:lnTo>
                    <a:pt x="274" y="52"/>
                  </a:lnTo>
                  <a:lnTo>
                    <a:pt x="245" y="53"/>
                  </a:lnTo>
                  <a:lnTo>
                    <a:pt x="219" y="55"/>
                  </a:lnTo>
                  <a:lnTo>
                    <a:pt x="195" y="57"/>
                  </a:lnTo>
                  <a:lnTo>
                    <a:pt x="173" y="61"/>
                  </a:lnTo>
                  <a:lnTo>
                    <a:pt x="173" y="61"/>
                  </a:lnTo>
                  <a:lnTo>
                    <a:pt x="156" y="65"/>
                  </a:lnTo>
                  <a:lnTo>
                    <a:pt x="141" y="72"/>
                  </a:lnTo>
                  <a:lnTo>
                    <a:pt x="128" y="80"/>
                  </a:lnTo>
                  <a:lnTo>
                    <a:pt x="117" y="87"/>
                  </a:lnTo>
                  <a:lnTo>
                    <a:pt x="106" y="98"/>
                  </a:lnTo>
                  <a:lnTo>
                    <a:pt x="97" y="108"/>
                  </a:lnTo>
                  <a:lnTo>
                    <a:pt x="89" y="120"/>
                  </a:lnTo>
                  <a:lnTo>
                    <a:pt x="84" y="133"/>
                  </a:lnTo>
                  <a:lnTo>
                    <a:pt x="79" y="146"/>
                  </a:lnTo>
                  <a:lnTo>
                    <a:pt x="73" y="159"/>
                  </a:lnTo>
                  <a:lnTo>
                    <a:pt x="71" y="172"/>
                  </a:lnTo>
                  <a:lnTo>
                    <a:pt x="68" y="186"/>
                  </a:lnTo>
                  <a:lnTo>
                    <a:pt x="66" y="210"/>
                  </a:lnTo>
                  <a:lnTo>
                    <a:pt x="66" y="233"/>
                  </a:lnTo>
                  <a:lnTo>
                    <a:pt x="66" y="233"/>
                  </a:lnTo>
                  <a:lnTo>
                    <a:pt x="66" y="264"/>
                  </a:lnTo>
                  <a:lnTo>
                    <a:pt x="66" y="311"/>
                  </a:lnTo>
                  <a:lnTo>
                    <a:pt x="63" y="424"/>
                  </a:lnTo>
                  <a:lnTo>
                    <a:pt x="58" y="567"/>
                  </a:lnTo>
                  <a:lnTo>
                    <a:pt x="58" y="567"/>
                  </a:lnTo>
                  <a:lnTo>
                    <a:pt x="58" y="628"/>
                  </a:lnTo>
                  <a:lnTo>
                    <a:pt x="58" y="628"/>
                  </a:lnTo>
                  <a:lnTo>
                    <a:pt x="58" y="686"/>
                  </a:lnTo>
                  <a:lnTo>
                    <a:pt x="58" y="747"/>
                  </a:lnTo>
                  <a:lnTo>
                    <a:pt x="58" y="747"/>
                  </a:lnTo>
                  <a:lnTo>
                    <a:pt x="51" y="890"/>
                  </a:lnTo>
                  <a:lnTo>
                    <a:pt x="49" y="991"/>
                  </a:lnTo>
                  <a:lnTo>
                    <a:pt x="49" y="1032"/>
                  </a:lnTo>
                  <a:lnTo>
                    <a:pt x="50" y="1060"/>
                  </a:lnTo>
                  <a:lnTo>
                    <a:pt x="50" y="1060"/>
                  </a:lnTo>
                  <a:lnTo>
                    <a:pt x="55" y="1131"/>
                  </a:lnTo>
                  <a:lnTo>
                    <a:pt x="56" y="1166"/>
                  </a:lnTo>
                  <a:lnTo>
                    <a:pt x="58" y="1202"/>
                  </a:lnTo>
                  <a:lnTo>
                    <a:pt x="58" y="1202"/>
                  </a:lnTo>
                  <a:lnTo>
                    <a:pt x="59" y="1238"/>
                  </a:lnTo>
                  <a:lnTo>
                    <a:pt x="62" y="1272"/>
                  </a:lnTo>
                  <a:lnTo>
                    <a:pt x="62" y="1272"/>
                  </a:lnTo>
                  <a:lnTo>
                    <a:pt x="64" y="1308"/>
                  </a:lnTo>
                  <a:lnTo>
                    <a:pt x="66" y="1344"/>
                  </a:lnTo>
                  <a:lnTo>
                    <a:pt x="66" y="1344"/>
                  </a:lnTo>
                  <a:lnTo>
                    <a:pt x="64" y="1378"/>
                  </a:lnTo>
                  <a:lnTo>
                    <a:pt x="64" y="1378"/>
                  </a:lnTo>
                  <a:lnTo>
                    <a:pt x="64" y="1408"/>
                  </a:lnTo>
                  <a:lnTo>
                    <a:pt x="64" y="1440"/>
                  </a:lnTo>
                  <a:lnTo>
                    <a:pt x="64" y="1500"/>
                  </a:lnTo>
                  <a:lnTo>
                    <a:pt x="64" y="1500"/>
                  </a:lnTo>
                  <a:lnTo>
                    <a:pt x="64" y="1522"/>
                  </a:lnTo>
                  <a:lnTo>
                    <a:pt x="63" y="1544"/>
                  </a:lnTo>
                  <a:lnTo>
                    <a:pt x="63" y="1564"/>
                  </a:lnTo>
                  <a:lnTo>
                    <a:pt x="63" y="1570"/>
                  </a:lnTo>
                  <a:lnTo>
                    <a:pt x="64" y="1577"/>
                  </a:lnTo>
                  <a:lnTo>
                    <a:pt x="64" y="1577"/>
                  </a:lnTo>
                  <a:lnTo>
                    <a:pt x="71" y="1587"/>
                  </a:lnTo>
                  <a:lnTo>
                    <a:pt x="80" y="1598"/>
                  </a:lnTo>
                  <a:lnTo>
                    <a:pt x="90" y="1607"/>
                  </a:lnTo>
                  <a:lnTo>
                    <a:pt x="102" y="1615"/>
                  </a:lnTo>
                  <a:lnTo>
                    <a:pt x="115" y="1623"/>
                  </a:lnTo>
                  <a:lnTo>
                    <a:pt x="130" y="1629"/>
                  </a:lnTo>
                  <a:lnTo>
                    <a:pt x="141" y="1635"/>
                  </a:lnTo>
                  <a:lnTo>
                    <a:pt x="153" y="1638"/>
                  </a:lnTo>
                  <a:lnTo>
                    <a:pt x="153" y="1638"/>
                  </a:lnTo>
                  <a:lnTo>
                    <a:pt x="192" y="1648"/>
                  </a:lnTo>
                  <a:lnTo>
                    <a:pt x="233" y="1655"/>
                  </a:lnTo>
                  <a:lnTo>
                    <a:pt x="275" y="1662"/>
                  </a:lnTo>
                  <a:lnTo>
                    <a:pt x="315" y="1667"/>
                  </a:lnTo>
                  <a:lnTo>
                    <a:pt x="315" y="1667"/>
                  </a:lnTo>
                  <a:lnTo>
                    <a:pt x="369" y="1675"/>
                  </a:lnTo>
                  <a:lnTo>
                    <a:pt x="369" y="1675"/>
                  </a:lnTo>
                  <a:lnTo>
                    <a:pt x="394" y="1678"/>
                  </a:lnTo>
                  <a:lnTo>
                    <a:pt x="421" y="1680"/>
                  </a:lnTo>
                  <a:lnTo>
                    <a:pt x="450" y="1682"/>
                  </a:lnTo>
                  <a:lnTo>
                    <a:pt x="483" y="1682"/>
                  </a:lnTo>
                  <a:lnTo>
                    <a:pt x="483" y="1682"/>
                  </a:lnTo>
                  <a:lnTo>
                    <a:pt x="557" y="1680"/>
                  </a:lnTo>
                  <a:lnTo>
                    <a:pt x="557" y="1680"/>
                  </a:lnTo>
                  <a:lnTo>
                    <a:pt x="629" y="1679"/>
                  </a:lnTo>
                  <a:lnTo>
                    <a:pt x="1168" y="167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7" name="Freeform 309"/>
            <p:cNvSpPr>
              <a:spLocks noEditPoints="1"/>
            </p:cNvSpPr>
            <p:nvPr/>
          </p:nvSpPr>
          <p:spPr bwMode="auto">
            <a:xfrm>
              <a:off x="4292601" y="1087438"/>
              <a:ext cx="493713" cy="136525"/>
            </a:xfrm>
            <a:custGeom>
              <a:avLst/>
              <a:gdLst/>
              <a:ahLst/>
              <a:cxnLst>
                <a:cxn ang="0">
                  <a:pos x="1095" y="344"/>
                </a:cxn>
                <a:cxn ang="0">
                  <a:pos x="922" y="342"/>
                </a:cxn>
                <a:cxn ang="0">
                  <a:pos x="631" y="339"/>
                </a:cxn>
                <a:cxn ang="0">
                  <a:pos x="301" y="337"/>
                </a:cxn>
                <a:cxn ang="0">
                  <a:pos x="196" y="340"/>
                </a:cxn>
                <a:cxn ang="0">
                  <a:pos x="115" y="339"/>
                </a:cxn>
                <a:cxn ang="0">
                  <a:pos x="62" y="327"/>
                </a:cxn>
                <a:cxn ang="0">
                  <a:pos x="22" y="289"/>
                </a:cxn>
                <a:cxn ang="0">
                  <a:pos x="9" y="241"/>
                </a:cxn>
                <a:cxn ang="0">
                  <a:pos x="0" y="135"/>
                </a:cxn>
                <a:cxn ang="0">
                  <a:pos x="8" y="67"/>
                </a:cxn>
                <a:cxn ang="0">
                  <a:pos x="34" y="31"/>
                </a:cxn>
                <a:cxn ang="0">
                  <a:pos x="39" y="24"/>
                </a:cxn>
                <a:cxn ang="0">
                  <a:pos x="58" y="16"/>
                </a:cxn>
                <a:cxn ang="0">
                  <a:pos x="505" y="14"/>
                </a:cxn>
                <a:cxn ang="0">
                  <a:pos x="925" y="8"/>
                </a:cxn>
                <a:cxn ang="0">
                  <a:pos x="1036" y="0"/>
                </a:cxn>
                <a:cxn ang="0">
                  <a:pos x="1106" y="2"/>
                </a:cxn>
                <a:cxn ang="0">
                  <a:pos x="1178" y="21"/>
                </a:cxn>
                <a:cxn ang="0">
                  <a:pos x="1213" y="46"/>
                </a:cxn>
                <a:cxn ang="0">
                  <a:pos x="1236" y="104"/>
                </a:cxn>
                <a:cxn ang="0">
                  <a:pos x="1243" y="156"/>
                </a:cxn>
                <a:cxn ang="0">
                  <a:pos x="1238" y="238"/>
                </a:cxn>
                <a:cxn ang="0">
                  <a:pos x="1232" y="306"/>
                </a:cxn>
                <a:cxn ang="0">
                  <a:pos x="1232" y="312"/>
                </a:cxn>
                <a:cxn ang="0">
                  <a:pos x="1221" y="333"/>
                </a:cxn>
                <a:cxn ang="0">
                  <a:pos x="1171" y="346"/>
                </a:cxn>
                <a:cxn ang="0">
                  <a:pos x="297" y="287"/>
                </a:cxn>
                <a:cxn ang="0">
                  <a:pos x="510" y="288"/>
                </a:cxn>
                <a:cxn ang="0">
                  <a:pos x="883" y="293"/>
                </a:cxn>
                <a:cxn ang="0">
                  <a:pos x="1147" y="295"/>
                </a:cxn>
                <a:cxn ang="0">
                  <a:pos x="1184" y="295"/>
                </a:cxn>
                <a:cxn ang="0">
                  <a:pos x="1191" y="248"/>
                </a:cxn>
                <a:cxn ang="0">
                  <a:pos x="1196" y="173"/>
                </a:cxn>
                <a:cxn ang="0">
                  <a:pos x="1185" y="109"/>
                </a:cxn>
                <a:cxn ang="0">
                  <a:pos x="1174" y="78"/>
                </a:cxn>
                <a:cxn ang="0">
                  <a:pos x="1134" y="55"/>
                </a:cxn>
                <a:cxn ang="0">
                  <a:pos x="1078" y="53"/>
                </a:cxn>
                <a:cxn ang="0">
                  <a:pos x="980" y="54"/>
                </a:cxn>
                <a:cxn ang="0">
                  <a:pos x="729" y="59"/>
                </a:cxn>
                <a:cxn ang="0">
                  <a:pos x="111" y="65"/>
                </a:cxn>
                <a:cxn ang="0">
                  <a:pos x="94" y="71"/>
                </a:cxn>
                <a:cxn ang="0">
                  <a:pos x="70" y="68"/>
                </a:cxn>
                <a:cxn ang="0">
                  <a:pos x="56" y="74"/>
                </a:cxn>
                <a:cxn ang="0">
                  <a:pos x="50" y="95"/>
                </a:cxn>
                <a:cxn ang="0">
                  <a:pos x="50" y="136"/>
                </a:cxn>
                <a:cxn ang="0">
                  <a:pos x="56" y="229"/>
                </a:cxn>
                <a:cxn ang="0">
                  <a:pos x="60" y="257"/>
                </a:cxn>
                <a:cxn ang="0">
                  <a:pos x="74" y="276"/>
                </a:cxn>
                <a:cxn ang="0">
                  <a:pos x="106" y="289"/>
                </a:cxn>
                <a:cxn ang="0">
                  <a:pos x="144" y="289"/>
                </a:cxn>
                <a:cxn ang="0">
                  <a:pos x="297" y="287"/>
                </a:cxn>
              </a:cxnLst>
              <a:rect l="0" t="0" r="r" b="b"/>
              <a:pathLst>
                <a:path w="1244" h="347">
                  <a:moveTo>
                    <a:pt x="1149" y="347"/>
                  </a:moveTo>
                  <a:lnTo>
                    <a:pt x="1149" y="347"/>
                  </a:lnTo>
                  <a:lnTo>
                    <a:pt x="1123" y="346"/>
                  </a:lnTo>
                  <a:lnTo>
                    <a:pt x="1095" y="344"/>
                  </a:lnTo>
                  <a:lnTo>
                    <a:pt x="1095" y="344"/>
                  </a:lnTo>
                  <a:lnTo>
                    <a:pt x="1073" y="343"/>
                  </a:lnTo>
                  <a:lnTo>
                    <a:pt x="1052" y="342"/>
                  </a:lnTo>
                  <a:lnTo>
                    <a:pt x="922" y="342"/>
                  </a:lnTo>
                  <a:lnTo>
                    <a:pt x="922" y="342"/>
                  </a:lnTo>
                  <a:lnTo>
                    <a:pt x="813" y="342"/>
                  </a:lnTo>
                  <a:lnTo>
                    <a:pt x="813" y="342"/>
                  </a:lnTo>
                  <a:lnTo>
                    <a:pt x="631" y="339"/>
                  </a:lnTo>
                  <a:lnTo>
                    <a:pt x="631" y="339"/>
                  </a:lnTo>
                  <a:lnTo>
                    <a:pt x="466" y="337"/>
                  </a:lnTo>
                  <a:lnTo>
                    <a:pt x="301" y="337"/>
                  </a:lnTo>
                  <a:lnTo>
                    <a:pt x="301" y="337"/>
                  </a:lnTo>
                  <a:lnTo>
                    <a:pt x="268" y="337"/>
                  </a:lnTo>
                  <a:lnTo>
                    <a:pt x="233" y="339"/>
                  </a:lnTo>
                  <a:lnTo>
                    <a:pt x="233" y="339"/>
                  </a:lnTo>
                  <a:lnTo>
                    <a:pt x="196" y="340"/>
                  </a:lnTo>
                  <a:lnTo>
                    <a:pt x="160" y="342"/>
                  </a:lnTo>
                  <a:lnTo>
                    <a:pt x="160" y="342"/>
                  </a:lnTo>
                  <a:lnTo>
                    <a:pt x="136" y="340"/>
                  </a:lnTo>
                  <a:lnTo>
                    <a:pt x="115" y="339"/>
                  </a:lnTo>
                  <a:lnTo>
                    <a:pt x="96" y="337"/>
                  </a:lnTo>
                  <a:lnTo>
                    <a:pt x="79" y="333"/>
                  </a:lnTo>
                  <a:lnTo>
                    <a:pt x="79" y="333"/>
                  </a:lnTo>
                  <a:lnTo>
                    <a:pt x="62" y="327"/>
                  </a:lnTo>
                  <a:lnTo>
                    <a:pt x="47" y="321"/>
                  </a:lnTo>
                  <a:lnTo>
                    <a:pt x="37" y="312"/>
                  </a:lnTo>
                  <a:lnTo>
                    <a:pt x="29" y="303"/>
                  </a:lnTo>
                  <a:lnTo>
                    <a:pt x="22" y="289"/>
                  </a:lnTo>
                  <a:lnTo>
                    <a:pt x="17" y="275"/>
                  </a:lnTo>
                  <a:lnTo>
                    <a:pt x="13" y="259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4" y="202"/>
                  </a:lnTo>
                  <a:lnTo>
                    <a:pt x="2" y="181"/>
                  </a:lnTo>
                  <a:lnTo>
                    <a:pt x="0" y="157"/>
                  </a:lnTo>
                  <a:lnTo>
                    <a:pt x="0" y="135"/>
                  </a:lnTo>
                  <a:lnTo>
                    <a:pt x="2" y="112"/>
                  </a:lnTo>
                  <a:lnTo>
                    <a:pt x="3" y="89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12" y="55"/>
                  </a:lnTo>
                  <a:lnTo>
                    <a:pt x="17" y="45"/>
                  </a:lnTo>
                  <a:lnTo>
                    <a:pt x="25" y="37"/>
                  </a:lnTo>
                  <a:lnTo>
                    <a:pt x="34" y="31"/>
                  </a:lnTo>
                  <a:lnTo>
                    <a:pt x="37" y="31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9" y="24"/>
                  </a:lnTo>
                  <a:lnTo>
                    <a:pt x="43" y="20"/>
                  </a:lnTo>
                  <a:lnTo>
                    <a:pt x="50" y="17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169" y="15"/>
                  </a:lnTo>
                  <a:lnTo>
                    <a:pt x="283" y="14"/>
                  </a:lnTo>
                  <a:lnTo>
                    <a:pt x="505" y="14"/>
                  </a:lnTo>
                  <a:lnTo>
                    <a:pt x="505" y="14"/>
                  </a:lnTo>
                  <a:lnTo>
                    <a:pt x="696" y="12"/>
                  </a:lnTo>
                  <a:lnTo>
                    <a:pt x="888" y="11"/>
                  </a:lnTo>
                  <a:lnTo>
                    <a:pt x="888" y="11"/>
                  </a:lnTo>
                  <a:lnTo>
                    <a:pt x="925" y="8"/>
                  </a:lnTo>
                  <a:lnTo>
                    <a:pt x="964" y="6"/>
                  </a:lnTo>
                  <a:lnTo>
                    <a:pt x="964" y="6"/>
                  </a:lnTo>
                  <a:lnTo>
                    <a:pt x="1013" y="2"/>
                  </a:lnTo>
                  <a:lnTo>
                    <a:pt x="1036" y="0"/>
                  </a:lnTo>
                  <a:lnTo>
                    <a:pt x="1061" y="0"/>
                  </a:lnTo>
                  <a:lnTo>
                    <a:pt x="1061" y="0"/>
                  </a:lnTo>
                  <a:lnTo>
                    <a:pt x="1085" y="0"/>
                  </a:lnTo>
                  <a:lnTo>
                    <a:pt x="1106" y="2"/>
                  </a:lnTo>
                  <a:lnTo>
                    <a:pt x="1127" y="6"/>
                  </a:lnTo>
                  <a:lnTo>
                    <a:pt x="1145" y="10"/>
                  </a:lnTo>
                  <a:lnTo>
                    <a:pt x="1162" y="15"/>
                  </a:lnTo>
                  <a:lnTo>
                    <a:pt x="1178" y="21"/>
                  </a:lnTo>
                  <a:lnTo>
                    <a:pt x="1192" y="29"/>
                  </a:lnTo>
                  <a:lnTo>
                    <a:pt x="1205" y="38"/>
                  </a:lnTo>
                  <a:lnTo>
                    <a:pt x="1205" y="38"/>
                  </a:lnTo>
                  <a:lnTo>
                    <a:pt x="1213" y="46"/>
                  </a:lnTo>
                  <a:lnTo>
                    <a:pt x="1221" y="58"/>
                  </a:lnTo>
                  <a:lnTo>
                    <a:pt x="1226" y="71"/>
                  </a:lnTo>
                  <a:lnTo>
                    <a:pt x="1231" y="87"/>
                  </a:lnTo>
                  <a:lnTo>
                    <a:pt x="1236" y="104"/>
                  </a:lnTo>
                  <a:lnTo>
                    <a:pt x="1239" y="121"/>
                  </a:lnTo>
                  <a:lnTo>
                    <a:pt x="1242" y="138"/>
                  </a:lnTo>
                  <a:lnTo>
                    <a:pt x="1243" y="156"/>
                  </a:lnTo>
                  <a:lnTo>
                    <a:pt x="1243" y="156"/>
                  </a:lnTo>
                  <a:lnTo>
                    <a:pt x="1244" y="177"/>
                  </a:lnTo>
                  <a:lnTo>
                    <a:pt x="1243" y="198"/>
                  </a:lnTo>
                  <a:lnTo>
                    <a:pt x="1238" y="238"/>
                  </a:lnTo>
                  <a:lnTo>
                    <a:pt x="1238" y="238"/>
                  </a:lnTo>
                  <a:lnTo>
                    <a:pt x="1234" y="272"/>
                  </a:lnTo>
                  <a:lnTo>
                    <a:pt x="1232" y="288"/>
                  </a:lnTo>
                  <a:lnTo>
                    <a:pt x="1232" y="306"/>
                  </a:lnTo>
                  <a:lnTo>
                    <a:pt x="1232" y="306"/>
                  </a:lnTo>
                  <a:lnTo>
                    <a:pt x="1232" y="310"/>
                  </a:lnTo>
                  <a:lnTo>
                    <a:pt x="1232" y="310"/>
                  </a:lnTo>
                  <a:lnTo>
                    <a:pt x="1232" y="312"/>
                  </a:lnTo>
                  <a:lnTo>
                    <a:pt x="1232" y="312"/>
                  </a:lnTo>
                  <a:lnTo>
                    <a:pt x="1232" y="316"/>
                  </a:lnTo>
                  <a:lnTo>
                    <a:pt x="1231" y="322"/>
                  </a:lnTo>
                  <a:lnTo>
                    <a:pt x="1227" y="327"/>
                  </a:lnTo>
                  <a:lnTo>
                    <a:pt x="1221" y="333"/>
                  </a:lnTo>
                  <a:lnTo>
                    <a:pt x="1221" y="333"/>
                  </a:lnTo>
                  <a:lnTo>
                    <a:pt x="1206" y="339"/>
                  </a:lnTo>
                  <a:lnTo>
                    <a:pt x="1191" y="343"/>
                  </a:lnTo>
                  <a:lnTo>
                    <a:pt x="1171" y="346"/>
                  </a:lnTo>
                  <a:lnTo>
                    <a:pt x="1149" y="347"/>
                  </a:lnTo>
                  <a:lnTo>
                    <a:pt x="1149" y="347"/>
                  </a:lnTo>
                  <a:close/>
                  <a:moveTo>
                    <a:pt x="297" y="287"/>
                  </a:moveTo>
                  <a:lnTo>
                    <a:pt x="297" y="287"/>
                  </a:lnTo>
                  <a:lnTo>
                    <a:pt x="380" y="287"/>
                  </a:lnTo>
                  <a:lnTo>
                    <a:pt x="462" y="288"/>
                  </a:lnTo>
                  <a:lnTo>
                    <a:pt x="510" y="288"/>
                  </a:lnTo>
                  <a:lnTo>
                    <a:pt x="510" y="288"/>
                  </a:lnTo>
                  <a:lnTo>
                    <a:pt x="631" y="291"/>
                  </a:lnTo>
                  <a:lnTo>
                    <a:pt x="631" y="291"/>
                  </a:lnTo>
                  <a:lnTo>
                    <a:pt x="756" y="293"/>
                  </a:lnTo>
                  <a:lnTo>
                    <a:pt x="883" y="293"/>
                  </a:lnTo>
                  <a:lnTo>
                    <a:pt x="1133" y="293"/>
                  </a:lnTo>
                  <a:lnTo>
                    <a:pt x="1133" y="293"/>
                  </a:lnTo>
                  <a:lnTo>
                    <a:pt x="1147" y="295"/>
                  </a:lnTo>
                  <a:lnTo>
                    <a:pt x="1147" y="295"/>
                  </a:lnTo>
                  <a:lnTo>
                    <a:pt x="1170" y="296"/>
                  </a:lnTo>
                  <a:lnTo>
                    <a:pt x="1170" y="296"/>
                  </a:lnTo>
                  <a:lnTo>
                    <a:pt x="1179" y="296"/>
                  </a:lnTo>
                  <a:lnTo>
                    <a:pt x="1184" y="295"/>
                  </a:lnTo>
                  <a:lnTo>
                    <a:pt x="1185" y="289"/>
                  </a:lnTo>
                  <a:lnTo>
                    <a:pt x="1185" y="289"/>
                  </a:lnTo>
                  <a:lnTo>
                    <a:pt x="1187" y="269"/>
                  </a:lnTo>
                  <a:lnTo>
                    <a:pt x="1191" y="248"/>
                  </a:lnTo>
                  <a:lnTo>
                    <a:pt x="1191" y="248"/>
                  </a:lnTo>
                  <a:lnTo>
                    <a:pt x="1196" y="211"/>
                  </a:lnTo>
                  <a:lnTo>
                    <a:pt x="1197" y="191"/>
                  </a:lnTo>
                  <a:lnTo>
                    <a:pt x="1196" y="173"/>
                  </a:lnTo>
                  <a:lnTo>
                    <a:pt x="1196" y="173"/>
                  </a:lnTo>
                  <a:lnTo>
                    <a:pt x="1195" y="152"/>
                  </a:lnTo>
                  <a:lnTo>
                    <a:pt x="1191" y="130"/>
                  </a:lnTo>
                  <a:lnTo>
                    <a:pt x="1185" y="109"/>
                  </a:lnTo>
                  <a:lnTo>
                    <a:pt x="1179" y="89"/>
                  </a:lnTo>
                  <a:lnTo>
                    <a:pt x="1179" y="89"/>
                  </a:lnTo>
                  <a:lnTo>
                    <a:pt x="1176" y="83"/>
                  </a:lnTo>
                  <a:lnTo>
                    <a:pt x="1174" y="78"/>
                  </a:lnTo>
                  <a:lnTo>
                    <a:pt x="1166" y="70"/>
                  </a:lnTo>
                  <a:lnTo>
                    <a:pt x="1157" y="63"/>
                  </a:lnTo>
                  <a:lnTo>
                    <a:pt x="1146" y="58"/>
                  </a:lnTo>
                  <a:lnTo>
                    <a:pt x="1134" y="55"/>
                  </a:lnTo>
                  <a:lnTo>
                    <a:pt x="1121" y="53"/>
                  </a:lnTo>
                  <a:lnTo>
                    <a:pt x="1098" y="53"/>
                  </a:lnTo>
                  <a:lnTo>
                    <a:pt x="1098" y="53"/>
                  </a:lnTo>
                  <a:lnTo>
                    <a:pt x="1078" y="53"/>
                  </a:lnTo>
                  <a:lnTo>
                    <a:pt x="1078" y="53"/>
                  </a:lnTo>
                  <a:lnTo>
                    <a:pt x="1064" y="53"/>
                  </a:lnTo>
                  <a:lnTo>
                    <a:pt x="1064" y="53"/>
                  </a:lnTo>
                  <a:lnTo>
                    <a:pt x="980" y="54"/>
                  </a:lnTo>
                  <a:lnTo>
                    <a:pt x="896" y="55"/>
                  </a:lnTo>
                  <a:lnTo>
                    <a:pt x="896" y="55"/>
                  </a:lnTo>
                  <a:lnTo>
                    <a:pt x="813" y="58"/>
                  </a:lnTo>
                  <a:lnTo>
                    <a:pt x="729" y="59"/>
                  </a:lnTo>
                  <a:lnTo>
                    <a:pt x="729" y="59"/>
                  </a:lnTo>
                  <a:lnTo>
                    <a:pt x="399" y="61"/>
                  </a:lnTo>
                  <a:lnTo>
                    <a:pt x="113" y="63"/>
                  </a:lnTo>
                  <a:lnTo>
                    <a:pt x="111" y="65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02" y="70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81" y="70"/>
                  </a:lnTo>
                  <a:lnTo>
                    <a:pt x="81" y="70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63" y="70"/>
                  </a:lnTo>
                  <a:lnTo>
                    <a:pt x="60" y="71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4" y="79"/>
                  </a:lnTo>
                  <a:lnTo>
                    <a:pt x="51" y="85"/>
                  </a:lnTo>
                  <a:lnTo>
                    <a:pt x="50" y="95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36"/>
                  </a:lnTo>
                  <a:lnTo>
                    <a:pt x="50" y="136"/>
                  </a:lnTo>
                  <a:lnTo>
                    <a:pt x="51" y="178"/>
                  </a:lnTo>
                  <a:lnTo>
                    <a:pt x="51" y="178"/>
                  </a:lnTo>
                  <a:lnTo>
                    <a:pt x="54" y="204"/>
                  </a:lnTo>
                  <a:lnTo>
                    <a:pt x="56" y="229"/>
                  </a:lnTo>
                  <a:lnTo>
                    <a:pt x="56" y="229"/>
                  </a:lnTo>
                  <a:lnTo>
                    <a:pt x="59" y="249"/>
                  </a:lnTo>
                  <a:lnTo>
                    <a:pt x="59" y="249"/>
                  </a:lnTo>
                  <a:lnTo>
                    <a:pt x="60" y="257"/>
                  </a:lnTo>
                  <a:lnTo>
                    <a:pt x="63" y="263"/>
                  </a:lnTo>
                  <a:lnTo>
                    <a:pt x="66" y="269"/>
                  </a:lnTo>
                  <a:lnTo>
                    <a:pt x="70" y="272"/>
                  </a:lnTo>
                  <a:lnTo>
                    <a:pt x="74" y="276"/>
                  </a:lnTo>
                  <a:lnTo>
                    <a:pt x="77" y="280"/>
                  </a:lnTo>
                  <a:lnTo>
                    <a:pt x="87" y="286"/>
                  </a:lnTo>
                  <a:lnTo>
                    <a:pt x="97" y="288"/>
                  </a:lnTo>
                  <a:lnTo>
                    <a:pt x="106" y="289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144" y="289"/>
                  </a:lnTo>
                  <a:lnTo>
                    <a:pt x="144" y="289"/>
                  </a:lnTo>
                  <a:lnTo>
                    <a:pt x="155" y="288"/>
                  </a:lnTo>
                  <a:lnTo>
                    <a:pt x="155" y="288"/>
                  </a:lnTo>
                  <a:lnTo>
                    <a:pt x="223" y="287"/>
                  </a:lnTo>
                  <a:lnTo>
                    <a:pt x="297" y="287"/>
                  </a:lnTo>
                  <a:lnTo>
                    <a:pt x="297" y="2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8" name="Freeform 310"/>
            <p:cNvSpPr>
              <a:spLocks noEditPoints="1"/>
            </p:cNvSpPr>
            <p:nvPr/>
          </p:nvSpPr>
          <p:spPr bwMode="auto">
            <a:xfrm>
              <a:off x="4297364" y="1265238"/>
              <a:ext cx="152400" cy="96838"/>
            </a:xfrm>
            <a:custGeom>
              <a:avLst/>
              <a:gdLst/>
              <a:ahLst/>
              <a:cxnLst>
                <a:cxn ang="0">
                  <a:pos x="292" y="245"/>
                </a:cxn>
                <a:cxn ang="0">
                  <a:pos x="283" y="243"/>
                </a:cxn>
                <a:cxn ang="0">
                  <a:pos x="165" y="241"/>
                </a:cxn>
                <a:cxn ang="0">
                  <a:pos x="131" y="241"/>
                </a:cxn>
                <a:cxn ang="0">
                  <a:pos x="101" y="239"/>
                </a:cxn>
                <a:cxn ang="0">
                  <a:pos x="64" y="233"/>
                </a:cxn>
                <a:cxn ang="0">
                  <a:pos x="38" y="220"/>
                </a:cxn>
                <a:cxn ang="0">
                  <a:pos x="23" y="204"/>
                </a:cxn>
                <a:cxn ang="0">
                  <a:pos x="8" y="170"/>
                </a:cxn>
                <a:cxn ang="0">
                  <a:pos x="2" y="119"/>
                </a:cxn>
                <a:cxn ang="0">
                  <a:pos x="0" y="103"/>
                </a:cxn>
                <a:cxn ang="0">
                  <a:pos x="4" y="71"/>
                </a:cxn>
                <a:cxn ang="0">
                  <a:pos x="15" y="43"/>
                </a:cxn>
                <a:cxn ang="0">
                  <a:pos x="32" y="22"/>
                </a:cxn>
                <a:cxn ang="0">
                  <a:pos x="54" y="8"/>
                </a:cxn>
                <a:cxn ang="0">
                  <a:pos x="83" y="0"/>
                </a:cxn>
                <a:cxn ang="0">
                  <a:pos x="96" y="0"/>
                </a:cxn>
                <a:cxn ang="0">
                  <a:pos x="101" y="0"/>
                </a:cxn>
                <a:cxn ang="0">
                  <a:pos x="194" y="4"/>
                </a:cxn>
                <a:cxn ang="0">
                  <a:pos x="299" y="8"/>
                </a:cxn>
                <a:cxn ang="0">
                  <a:pos x="310" y="10"/>
                </a:cxn>
                <a:cxn ang="0">
                  <a:pos x="327" y="16"/>
                </a:cxn>
                <a:cxn ang="0">
                  <a:pos x="355" y="34"/>
                </a:cxn>
                <a:cxn ang="0">
                  <a:pos x="378" y="79"/>
                </a:cxn>
                <a:cxn ang="0">
                  <a:pos x="385" y="120"/>
                </a:cxn>
                <a:cxn ang="0">
                  <a:pos x="377" y="179"/>
                </a:cxn>
                <a:cxn ang="0">
                  <a:pos x="364" y="205"/>
                </a:cxn>
                <a:cxn ang="0">
                  <a:pos x="343" y="226"/>
                </a:cxn>
                <a:cxn ang="0">
                  <a:pos x="314" y="241"/>
                </a:cxn>
                <a:cxn ang="0">
                  <a:pos x="299" y="245"/>
                </a:cxn>
                <a:cxn ang="0">
                  <a:pos x="81" y="186"/>
                </a:cxn>
                <a:cxn ang="0">
                  <a:pos x="101" y="186"/>
                </a:cxn>
                <a:cxn ang="0">
                  <a:pos x="231" y="188"/>
                </a:cxn>
                <a:cxn ang="0">
                  <a:pos x="292" y="190"/>
                </a:cxn>
                <a:cxn ang="0">
                  <a:pos x="305" y="188"/>
                </a:cxn>
                <a:cxn ang="0">
                  <a:pos x="329" y="170"/>
                </a:cxn>
                <a:cxn ang="0">
                  <a:pos x="339" y="140"/>
                </a:cxn>
                <a:cxn ang="0">
                  <a:pos x="339" y="115"/>
                </a:cxn>
                <a:cxn ang="0">
                  <a:pos x="329" y="80"/>
                </a:cxn>
                <a:cxn ang="0">
                  <a:pos x="304" y="58"/>
                </a:cxn>
                <a:cxn ang="0">
                  <a:pos x="292" y="56"/>
                </a:cxn>
                <a:cxn ang="0">
                  <a:pos x="242" y="54"/>
                </a:cxn>
                <a:cxn ang="0">
                  <a:pos x="144" y="50"/>
                </a:cxn>
                <a:cxn ang="0">
                  <a:pos x="80" y="48"/>
                </a:cxn>
                <a:cxn ang="0">
                  <a:pos x="66" y="52"/>
                </a:cxn>
                <a:cxn ang="0">
                  <a:pos x="55" y="64"/>
                </a:cxn>
                <a:cxn ang="0">
                  <a:pos x="49" y="86"/>
                </a:cxn>
                <a:cxn ang="0">
                  <a:pos x="50" y="115"/>
                </a:cxn>
                <a:cxn ang="0">
                  <a:pos x="50" y="123"/>
                </a:cxn>
                <a:cxn ang="0">
                  <a:pos x="54" y="164"/>
                </a:cxn>
                <a:cxn ang="0">
                  <a:pos x="67" y="182"/>
                </a:cxn>
                <a:cxn ang="0">
                  <a:pos x="78" y="186"/>
                </a:cxn>
                <a:cxn ang="0">
                  <a:pos x="81" y="186"/>
                </a:cxn>
                <a:cxn ang="0">
                  <a:pos x="81" y="186"/>
                </a:cxn>
              </a:cxnLst>
              <a:rect l="0" t="0" r="r" b="b"/>
              <a:pathLst>
                <a:path w="385" h="245">
                  <a:moveTo>
                    <a:pt x="295" y="245"/>
                  </a:moveTo>
                  <a:lnTo>
                    <a:pt x="295" y="245"/>
                  </a:lnTo>
                  <a:lnTo>
                    <a:pt x="292" y="245"/>
                  </a:lnTo>
                  <a:lnTo>
                    <a:pt x="289" y="245"/>
                  </a:lnTo>
                  <a:lnTo>
                    <a:pt x="289" y="245"/>
                  </a:lnTo>
                  <a:lnTo>
                    <a:pt x="283" y="243"/>
                  </a:lnTo>
                  <a:lnTo>
                    <a:pt x="283" y="243"/>
                  </a:lnTo>
                  <a:lnTo>
                    <a:pt x="236" y="241"/>
                  </a:lnTo>
                  <a:lnTo>
                    <a:pt x="165" y="241"/>
                  </a:lnTo>
                  <a:lnTo>
                    <a:pt x="165" y="241"/>
                  </a:lnTo>
                  <a:lnTo>
                    <a:pt x="131" y="241"/>
                  </a:lnTo>
                  <a:lnTo>
                    <a:pt x="131" y="241"/>
                  </a:lnTo>
                  <a:lnTo>
                    <a:pt x="114" y="241"/>
                  </a:lnTo>
                  <a:lnTo>
                    <a:pt x="114" y="241"/>
                  </a:lnTo>
                  <a:lnTo>
                    <a:pt x="101" y="239"/>
                  </a:lnTo>
                  <a:lnTo>
                    <a:pt x="88" y="238"/>
                  </a:lnTo>
                  <a:lnTo>
                    <a:pt x="75" y="235"/>
                  </a:lnTo>
                  <a:lnTo>
                    <a:pt x="64" y="233"/>
                  </a:lnTo>
                  <a:lnTo>
                    <a:pt x="54" y="229"/>
                  </a:lnTo>
                  <a:lnTo>
                    <a:pt x="46" y="225"/>
                  </a:lnTo>
                  <a:lnTo>
                    <a:pt x="38" y="220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23" y="204"/>
                  </a:lnTo>
                  <a:lnTo>
                    <a:pt x="16" y="194"/>
                  </a:lnTo>
                  <a:lnTo>
                    <a:pt x="12" y="182"/>
                  </a:lnTo>
                  <a:lnTo>
                    <a:pt x="8" y="170"/>
                  </a:lnTo>
                  <a:lnTo>
                    <a:pt x="6" y="158"/>
                  </a:lnTo>
                  <a:lnTo>
                    <a:pt x="4" y="145"/>
                  </a:lnTo>
                  <a:lnTo>
                    <a:pt x="2" y="119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1"/>
                  </a:lnTo>
                  <a:lnTo>
                    <a:pt x="4" y="71"/>
                  </a:lnTo>
                  <a:lnTo>
                    <a:pt x="7" y="62"/>
                  </a:lnTo>
                  <a:lnTo>
                    <a:pt x="11" y="52"/>
                  </a:lnTo>
                  <a:lnTo>
                    <a:pt x="15" y="43"/>
                  </a:lnTo>
                  <a:lnTo>
                    <a:pt x="20" y="35"/>
                  </a:lnTo>
                  <a:lnTo>
                    <a:pt x="25" y="29"/>
                  </a:lnTo>
                  <a:lnTo>
                    <a:pt x="32" y="22"/>
                  </a:lnTo>
                  <a:lnTo>
                    <a:pt x="38" y="17"/>
                  </a:lnTo>
                  <a:lnTo>
                    <a:pt x="46" y="12"/>
                  </a:lnTo>
                  <a:lnTo>
                    <a:pt x="54" y="8"/>
                  </a:lnTo>
                  <a:lnTo>
                    <a:pt x="63" y="5"/>
                  </a:lnTo>
                  <a:lnTo>
                    <a:pt x="72" y="3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48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9" y="8"/>
                  </a:lnTo>
                  <a:lnTo>
                    <a:pt x="299" y="8"/>
                  </a:lnTo>
                  <a:lnTo>
                    <a:pt x="305" y="8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2" y="10"/>
                  </a:lnTo>
                  <a:lnTo>
                    <a:pt x="327" y="16"/>
                  </a:lnTo>
                  <a:lnTo>
                    <a:pt x="342" y="24"/>
                  </a:lnTo>
                  <a:lnTo>
                    <a:pt x="348" y="29"/>
                  </a:lnTo>
                  <a:lnTo>
                    <a:pt x="355" y="34"/>
                  </a:lnTo>
                  <a:lnTo>
                    <a:pt x="364" y="46"/>
                  </a:lnTo>
                  <a:lnTo>
                    <a:pt x="372" y="62"/>
                  </a:lnTo>
                  <a:lnTo>
                    <a:pt x="378" y="79"/>
                  </a:lnTo>
                  <a:lnTo>
                    <a:pt x="382" y="98"/>
                  </a:lnTo>
                  <a:lnTo>
                    <a:pt x="385" y="120"/>
                  </a:lnTo>
                  <a:lnTo>
                    <a:pt x="385" y="120"/>
                  </a:lnTo>
                  <a:lnTo>
                    <a:pt x="385" y="140"/>
                  </a:lnTo>
                  <a:lnTo>
                    <a:pt x="382" y="160"/>
                  </a:lnTo>
                  <a:lnTo>
                    <a:pt x="377" y="179"/>
                  </a:lnTo>
                  <a:lnTo>
                    <a:pt x="373" y="188"/>
                  </a:lnTo>
                  <a:lnTo>
                    <a:pt x="369" y="198"/>
                  </a:lnTo>
                  <a:lnTo>
                    <a:pt x="364" y="205"/>
                  </a:lnTo>
                  <a:lnTo>
                    <a:pt x="357" y="213"/>
                  </a:lnTo>
                  <a:lnTo>
                    <a:pt x="351" y="220"/>
                  </a:lnTo>
                  <a:lnTo>
                    <a:pt x="343" y="226"/>
                  </a:lnTo>
                  <a:lnTo>
                    <a:pt x="335" y="232"/>
                  </a:lnTo>
                  <a:lnTo>
                    <a:pt x="325" y="237"/>
                  </a:lnTo>
                  <a:lnTo>
                    <a:pt x="314" y="241"/>
                  </a:lnTo>
                  <a:lnTo>
                    <a:pt x="304" y="243"/>
                  </a:lnTo>
                  <a:lnTo>
                    <a:pt x="304" y="243"/>
                  </a:lnTo>
                  <a:lnTo>
                    <a:pt x="299" y="245"/>
                  </a:lnTo>
                  <a:lnTo>
                    <a:pt x="295" y="245"/>
                  </a:lnTo>
                  <a:lnTo>
                    <a:pt x="295" y="245"/>
                  </a:lnTo>
                  <a:close/>
                  <a:moveTo>
                    <a:pt x="81" y="186"/>
                  </a:moveTo>
                  <a:lnTo>
                    <a:pt x="81" y="186"/>
                  </a:lnTo>
                  <a:lnTo>
                    <a:pt x="101" y="186"/>
                  </a:lnTo>
                  <a:lnTo>
                    <a:pt x="101" y="186"/>
                  </a:lnTo>
                  <a:lnTo>
                    <a:pt x="106" y="186"/>
                  </a:lnTo>
                  <a:lnTo>
                    <a:pt x="106" y="186"/>
                  </a:lnTo>
                  <a:lnTo>
                    <a:pt x="231" y="188"/>
                  </a:lnTo>
                  <a:lnTo>
                    <a:pt x="231" y="188"/>
                  </a:lnTo>
                  <a:lnTo>
                    <a:pt x="292" y="190"/>
                  </a:lnTo>
                  <a:lnTo>
                    <a:pt x="292" y="190"/>
                  </a:lnTo>
                  <a:lnTo>
                    <a:pt x="295" y="190"/>
                  </a:lnTo>
                  <a:lnTo>
                    <a:pt x="295" y="190"/>
                  </a:lnTo>
                  <a:lnTo>
                    <a:pt x="305" y="188"/>
                  </a:lnTo>
                  <a:lnTo>
                    <a:pt x="314" y="184"/>
                  </a:lnTo>
                  <a:lnTo>
                    <a:pt x="322" y="178"/>
                  </a:lnTo>
                  <a:lnTo>
                    <a:pt x="329" y="170"/>
                  </a:lnTo>
                  <a:lnTo>
                    <a:pt x="333" y="161"/>
                  </a:lnTo>
                  <a:lnTo>
                    <a:pt x="337" y="150"/>
                  </a:lnTo>
                  <a:lnTo>
                    <a:pt x="339" y="140"/>
                  </a:lnTo>
                  <a:lnTo>
                    <a:pt x="340" y="128"/>
                  </a:lnTo>
                  <a:lnTo>
                    <a:pt x="340" y="128"/>
                  </a:lnTo>
                  <a:lnTo>
                    <a:pt x="339" y="115"/>
                  </a:lnTo>
                  <a:lnTo>
                    <a:pt x="338" y="103"/>
                  </a:lnTo>
                  <a:lnTo>
                    <a:pt x="334" y="92"/>
                  </a:lnTo>
                  <a:lnTo>
                    <a:pt x="329" y="80"/>
                  </a:lnTo>
                  <a:lnTo>
                    <a:pt x="322" y="71"/>
                  </a:lnTo>
                  <a:lnTo>
                    <a:pt x="313" y="63"/>
                  </a:lnTo>
                  <a:lnTo>
                    <a:pt x="304" y="58"/>
                  </a:lnTo>
                  <a:lnTo>
                    <a:pt x="297" y="56"/>
                  </a:lnTo>
                  <a:lnTo>
                    <a:pt x="292" y="56"/>
                  </a:lnTo>
                  <a:lnTo>
                    <a:pt x="292" y="56"/>
                  </a:lnTo>
                  <a:lnTo>
                    <a:pt x="291" y="55"/>
                  </a:lnTo>
                  <a:lnTo>
                    <a:pt x="291" y="55"/>
                  </a:lnTo>
                  <a:lnTo>
                    <a:pt x="242" y="54"/>
                  </a:lnTo>
                  <a:lnTo>
                    <a:pt x="195" y="52"/>
                  </a:lnTo>
                  <a:lnTo>
                    <a:pt x="195" y="52"/>
                  </a:lnTo>
                  <a:lnTo>
                    <a:pt x="144" y="50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2" y="50"/>
                  </a:lnTo>
                  <a:lnTo>
                    <a:pt x="68" y="51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59" y="58"/>
                  </a:lnTo>
                  <a:lnTo>
                    <a:pt x="55" y="64"/>
                  </a:lnTo>
                  <a:lnTo>
                    <a:pt x="51" y="72"/>
                  </a:lnTo>
                  <a:lnTo>
                    <a:pt x="50" y="79"/>
                  </a:lnTo>
                  <a:lnTo>
                    <a:pt x="49" y="86"/>
                  </a:lnTo>
                  <a:lnTo>
                    <a:pt x="49" y="94"/>
                  </a:lnTo>
                  <a:lnTo>
                    <a:pt x="49" y="110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23"/>
                  </a:lnTo>
                  <a:lnTo>
                    <a:pt x="50" y="123"/>
                  </a:lnTo>
                  <a:lnTo>
                    <a:pt x="50" y="139"/>
                  </a:lnTo>
                  <a:lnTo>
                    <a:pt x="53" y="156"/>
                  </a:lnTo>
                  <a:lnTo>
                    <a:pt x="54" y="164"/>
                  </a:lnTo>
                  <a:lnTo>
                    <a:pt x="58" y="171"/>
                  </a:lnTo>
                  <a:lnTo>
                    <a:pt x="62" y="177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6" y="184"/>
                  </a:lnTo>
                  <a:lnTo>
                    <a:pt x="78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9" name="Freeform 311"/>
            <p:cNvSpPr>
              <a:spLocks noEditPoints="1"/>
            </p:cNvSpPr>
            <p:nvPr/>
          </p:nvSpPr>
          <p:spPr bwMode="auto">
            <a:xfrm>
              <a:off x="4297364" y="1387476"/>
              <a:ext cx="152400" cy="96838"/>
            </a:xfrm>
            <a:custGeom>
              <a:avLst/>
              <a:gdLst/>
              <a:ahLst/>
              <a:cxnLst>
                <a:cxn ang="0">
                  <a:pos x="292" y="244"/>
                </a:cxn>
                <a:cxn ang="0">
                  <a:pos x="283" y="244"/>
                </a:cxn>
                <a:cxn ang="0">
                  <a:pos x="165" y="240"/>
                </a:cxn>
                <a:cxn ang="0">
                  <a:pos x="131" y="240"/>
                </a:cxn>
                <a:cxn ang="0">
                  <a:pos x="101" y="240"/>
                </a:cxn>
                <a:cxn ang="0">
                  <a:pos x="64" y="232"/>
                </a:cxn>
                <a:cxn ang="0">
                  <a:pos x="38" y="219"/>
                </a:cxn>
                <a:cxn ang="0">
                  <a:pos x="23" y="204"/>
                </a:cxn>
                <a:cxn ang="0">
                  <a:pos x="8" y="170"/>
                </a:cxn>
                <a:cxn ang="0">
                  <a:pos x="2" y="120"/>
                </a:cxn>
                <a:cxn ang="0">
                  <a:pos x="0" y="103"/>
                </a:cxn>
                <a:cxn ang="0">
                  <a:pos x="4" y="70"/>
                </a:cxn>
                <a:cxn ang="0">
                  <a:pos x="15" y="44"/>
                </a:cxn>
                <a:cxn ang="0">
                  <a:pos x="32" y="22"/>
                </a:cxn>
                <a:cxn ang="0">
                  <a:pos x="54" y="8"/>
                </a:cxn>
                <a:cxn ang="0">
                  <a:pos x="83" y="1"/>
                </a:cxn>
                <a:cxn ang="0">
                  <a:pos x="96" y="0"/>
                </a:cxn>
                <a:cxn ang="0">
                  <a:pos x="101" y="0"/>
                </a:cxn>
                <a:cxn ang="0">
                  <a:pos x="194" y="4"/>
                </a:cxn>
                <a:cxn ang="0">
                  <a:pos x="299" y="8"/>
                </a:cxn>
                <a:cxn ang="0">
                  <a:pos x="310" y="10"/>
                </a:cxn>
                <a:cxn ang="0">
                  <a:pos x="327" y="15"/>
                </a:cxn>
                <a:cxn ang="0">
                  <a:pos x="355" y="34"/>
                </a:cxn>
                <a:cxn ang="0">
                  <a:pos x="378" y="78"/>
                </a:cxn>
                <a:cxn ang="0">
                  <a:pos x="385" y="120"/>
                </a:cxn>
                <a:cxn ang="0">
                  <a:pos x="377" y="179"/>
                </a:cxn>
                <a:cxn ang="0">
                  <a:pos x="364" y="205"/>
                </a:cxn>
                <a:cxn ang="0">
                  <a:pos x="343" y="226"/>
                </a:cxn>
                <a:cxn ang="0">
                  <a:pos x="314" y="240"/>
                </a:cxn>
                <a:cxn ang="0">
                  <a:pos x="299" y="244"/>
                </a:cxn>
                <a:cxn ang="0">
                  <a:pos x="81" y="185"/>
                </a:cxn>
                <a:cxn ang="0">
                  <a:pos x="101" y="187"/>
                </a:cxn>
                <a:cxn ang="0">
                  <a:pos x="231" y="188"/>
                </a:cxn>
                <a:cxn ang="0">
                  <a:pos x="292" y="189"/>
                </a:cxn>
                <a:cxn ang="0">
                  <a:pos x="305" y="188"/>
                </a:cxn>
                <a:cxn ang="0">
                  <a:pos x="329" y="171"/>
                </a:cxn>
                <a:cxn ang="0">
                  <a:pos x="339" y="140"/>
                </a:cxn>
                <a:cxn ang="0">
                  <a:pos x="339" y="116"/>
                </a:cxn>
                <a:cxn ang="0">
                  <a:pos x="329" y="81"/>
                </a:cxn>
                <a:cxn ang="0">
                  <a:pos x="304" y="59"/>
                </a:cxn>
                <a:cxn ang="0">
                  <a:pos x="292" y="56"/>
                </a:cxn>
                <a:cxn ang="0">
                  <a:pos x="242" y="55"/>
                </a:cxn>
                <a:cxn ang="0">
                  <a:pos x="144" y="49"/>
                </a:cxn>
                <a:cxn ang="0">
                  <a:pos x="80" y="48"/>
                </a:cxn>
                <a:cxn ang="0">
                  <a:pos x="66" y="53"/>
                </a:cxn>
                <a:cxn ang="0">
                  <a:pos x="55" y="65"/>
                </a:cxn>
                <a:cxn ang="0">
                  <a:pos x="49" y="87"/>
                </a:cxn>
                <a:cxn ang="0">
                  <a:pos x="50" y="116"/>
                </a:cxn>
                <a:cxn ang="0">
                  <a:pos x="50" y="123"/>
                </a:cxn>
                <a:cxn ang="0">
                  <a:pos x="54" y="164"/>
                </a:cxn>
                <a:cxn ang="0">
                  <a:pos x="67" y="181"/>
                </a:cxn>
                <a:cxn ang="0">
                  <a:pos x="78" y="185"/>
                </a:cxn>
                <a:cxn ang="0">
                  <a:pos x="81" y="185"/>
                </a:cxn>
                <a:cxn ang="0">
                  <a:pos x="81" y="185"/>
                </a:cxn>
              </a:cxnLst>
              <a:rect l="0" t="0" r="r" b="b"/>
              <a:pathLst>
                <a:path w="385" h="244">
                  <a:moveTo>
                    <a:pt x="295" y="244"/>
                  </a:moveTo>
                  <a:lnTo>
                    <a:pt x="295" y="244"/>
                  </a:lnTo>
                  <a:lnTo>
                    <a:pt x="292" y="244"/>
                  </a:lnTo>
                  <a:lnTo>
                    <a:pt x="289" y="244"/>
                  </a:lnTo>
                  <a:lnTo>
                    <a:pt x="289" y="244"/>
                  </a:lnTo>
                  <a:lnTo>
                    <a:pt x="283" y="244"/>
                  </a:lnTo>
                  <a:lnTo>
                    <a:pt x="283" y="244"/>
                  </a:lnTo>
                  <a:lnTo>
                    <a:pt x="236" y="242"/>
                  </a:lnTo>
                  <a:lnTo>
                    <a:pt x="165" y="240"/>
                  </a:lnTo>
                  <a:lnTo>
                    <a:pt x="165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14" y="240"/>
                  </a:lnTo>
                  <a:lnTo>
                    <a:pt x="114" y="240"/>
                  </a:lnTo>
                  <a:lnTo>
                    <a:pt x="101" y="240"/>
                  </a:lnTo>
                  <a:lnTo>
                    <a:pt x="88" y="238"/>
                  </a:lnTo>
                  <a:lnTo>
                    <a:pt x="75" y="236"/>
                  </a:lnTo>
                  <a:lnTo>
                    <a:pt x="64" y="232"/>
                  </a:lnTo>
                  <a:lnTo>
                    <a:pt x="54" y="230"/>
                  </a:lnTo>
                  <a:lnTo>
                    <a:pt x="46" y="225"/>
                  </a:lnTo>
                  <a:lnTo>
                    <a:pt x="38" y="219"/>
                  </a:lnTo>
                  <a:lnTo>
                    <a:pt x="32" y="214"/>
                  </a:lnTo>
                  <a:lnTo>
                    <a:pt x="32" y="214"/>
                  </a:lnTo>
                  <a:lnTo>
                    <a:pt x="23" y="204"/>
                  </a:lnTo>
                  <a:lnTo>
                    <a:pt x="16" y="193"/>
                  </a:lnTo>
                  <a:lnTo>
                    <a:pt x="12" y="183"/>
                  </a:lnTo>
                  <a:lnTo>
                    <a:pt x="8" y="170"/>
                  </a:lnTo>
                  <a:lnTo>
                    <a:pt x="6" y="158"/>
                  </a:lnTo>
                  <a:lnTo>
                    <a:pt x="4" y="145"/>
                  </a:lnTo>
                  <a:lnTo>
                    <a:pt x="2" y="120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0" y="103"/>
                  </a:lnTo>
                  <a:lnTo>
                    <a:pt x="2" y="91"/>
                  </a:lnTo>
                  <a:lnTo>
                    <a:pt x="3" y="81"/>
                  </a:lnTo>
                  <a:lnTo>
                    <a:pt x="4" y="70"/>
                  </a:lnTo>
                  <a:lnTo>
                    <a:pt x="7" y="61"/>
                  </a:lnTo>
                  <a:lnTo>
                    <a:pt x="11" y="52"/>
                  </a:lnTo>
                  <a:lnTo>
                    <a:pt x="15" y="44"/>
                  </a:lnTo>
                  <a:lnTo>
                    <a:pt x="20" y="36"/>
                  </a:lnTo>
                  <a:lnTo>
                    <a:pt x="25" y="28"/>
                  </a:lnTo>
                  <a:lnTo>
                    <a:pt x="32" y="22"/>
                  </a:lnTo>
                  <a:lnTo>
                    <a:pt x="38" y="17"/>
                  </a:lnTo>
                  <a:lnTo>
                    <a:pt x="46" y="11"/>
                  </a:lnTo>
                  <a:lnTo>
                    <a:pt x="54" y="8"/>
                  </a:lnTo>
                  <a:lnTo>
                    <a:pt x="63" y="5"/>
                  </a:lnTo>
                  <a:lnTo>
                    <a:pt x="7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48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6"/>
                  </a:lnTo>
                  <a:lnTo>
                    <a:pt x="299" y="8"/>
                  </a:lnTo>
                  <a:lnTo>
                    <a:pt x="299" y="8"/>
                  </a:lnTo>
                  <a:lnTo>
                    <a:pt x="305" y="9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2" y="10"/>
                  </a:lnTo>
                  <a:lnTo>
                    <a:pt x="327" y="15"/>
                  </a:lnTo>
                  <a:lnTo>
                    <a:pt x="342" y="23"/>
                  </a:lnTo>
                  <a:lnTo>
                    <a:pt x="348" y="28"/>
                  </a:lnTo>
                  <a:lnTo>
                    <a:pt x="355" y="34"/>
                  </a:lnTo>
                  <a:lnTo>
                    <a:pt x="364" y="45"/>
                  </a:lnTo>
                  <a:lnTo>
                    <a:pt x="372" y="61"/>
                  </a:lnTo>
                  <a:lnTo>
                    <a:pt x="378" y="78"/>
                  </a:lnTo>
                  <a:lnTo>
                    <a:pt x="382" y="98"/>
                  </a:lnTo>
                  <a:lnTo>
                    <a:pt x="385" y="120"/>
                  </a:lnTo>
                  <a:lnTo>
                    <a:pt x="385" y="120"/>
                  </a:lnTo>
                  <a:lnTo>
                    <a:pt x="385" y="140"/>
                  </a:lnTo>
                  <a:lnTo>
                    <a:pt x="382" y="159"/>
                  </a:lnTo>
                  <a:lnTo>
                    <a:pt x="377" y="179"/>
                  </a:lnTo>
                  <a:lnTo>
                    <a:pt x="373" y="188"/>
                  </a:lnTo>
                  <a:lnTo>
                    <a:pt x="369" y="197"/>
                  </a:lnTo>
                  <a:lnTo>
                    <a:pt x="364" y="205"/>
                  </a:lnTo>
                  <a:lnTo>
                    <a:pt x="357" y="213"/>
                  </a:lnTo>
                  <a:lnTo>
                    <a:pt x="351" y="219"/>
                  </a:lnTo>
                  <a:lnTo>
                    <a:pt x="343" y="226"/>
                  </a:lnTo>
                  <a:lnTo>
                    <a:pt x="335" y="232"/>
                  </a:lnTo>
                  <a:lnTo>
                    <a:pt x="325" y="236"/>
                  </a:lnTo>
                  <a:lnTo>
                    <a:pt x="314" y="240"/>
                  </a:lnTo>
                  <a:lnTo>
                    <a:pt x="304" y="243"/>
                  </a:lnTo>
                  <a:lnTo>
                    <a:pt x="304" y="243"/>
                  </a:lnTo>
                  <a:lnTo>
                    <a:pt x="299" y="244"/>
                  </a:lnTo>
                  <a:lnTo>
                    <a:pt x="295" y="244"/>
                  </a:lnTo>
                  <a:lnTo>
                    <a:pt x="295" y="244"/>
                  </a:lnTo>
                  <a:close/>
                  <a:moveTo>
                    <a:pt x="81" y="185"/>
                  </a:moveTo>
                  <a:lnTo>
                    <a:pt x="81" y="185"/>
                  </a:lnTo>
                  <a:lnTo>
                    <a:pt x="101" y="187"/>
                  </a:lnTo>
                  <a:lnTo>
                    <a:pt x="101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231" y="188"/>
                  </a:lnTo>
                  <a:lnTo>
                    <a:pt x="231" y="188"/>
                  </a:lnTo>
                  <a:lnTo>
                    <a:pt x="292" y="189"/>
                  </a:lnTo>
                  <a:lnTo>
                    <a:pt x="292" y="189"/>
                  </a:lnTo>
                  <a:lnTo>
                    <a:pt x="295" y="189"/>
                  </a:lnTo>
                  <a:lnTo>
                    <a:pt x="295" y="189"/>
                  </a:lnTo>
                  <a:lnTo>
                    <a:pt x="305" y="188"/>
                  </a:lnTo>
                  <a:lnTo>
                    <a:pt x="314" y="184"/>
                  </a:lnTo>
                  <a:lnTo>
                    <a:pt x="322" y="178"/>
                  </a:lnTo>
                  <a:lnTo>
                    <a:pt x="329" y="171"/>
                  </a:lnTo>
                  <a:lnTo>
                    <a:pt x="333" y="161"/>
                  </a:lnTo>
                  <a:lnTo>
                    <a:pt x="337" y="151"/>
                  </a:lnTo>
                  <a:lnTo>
                    <a:pt x="339" y="140"/>
                  </a:lnTo>
                  <a:lnTo>
                    <a:pt x="340" y="129"/>
                  </a:lnTo>
                  <a:lnTo>
                    <a:pt x="340" y="129"/>
                  </a:lnTo>
                  <a:lnTo>
                    <a:pt x="339" y="116"/>
                  </a:lnTo>
                  <a:lnTo>
                    <a:pt x="338" y="103"/>
                  </a:lnTo>
                  <a:lnTo>
                    <a:pt x="334" y="91"/>
                  </a:lnTo>
                  <a:lnTo>
                    <a:pt x="329" y="81"/>
                  </a:lnTo>
                  <a:lnTo>
                    <a:pt x="322" y="70"/>
                  </a:lnTo>
                  <a:lnTo>
                    <a:pt x="313" y="64"/>
                  </a:lnTo>
                  <a:lnTo>
                    <a:pt x="304" y="59"/>
                  </a:lnTo>
                  <a:lnTo>
                    <a:pt x="297" y="57"/>
                  </a:lnTo>
                  <a:lnTo>
                    <a:pt x="292" y="56"/>
                  </a:lnTo>
                  <a:lnTo>
                    <a:pt x="292" y="56"/>
                  </a:lnTo>
                  <a:lnTo>
                    <a:pt x="291" y="56"/>
                  </a:lnTo>
                  <a:lnTo>
                    <a:pt x="291" y="56"/>
                  </a:lnTo>
                  <a:lnTo>
                    <a:pt x="242" y="55"/>
                  </a:lnTo>
                  <a:lnTo>
                    <a:pt x="195" y="52"/>
                  </a:lnTo>
                  <a:lnTo>
                    <a:pt x="195" y="52"/>
                  </a:lnTo>
                  <a:lnTo>
                    <a:pt x="144" y="49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2" y="51"/>
                  </a:lnTo>
                  <a:lnTo>
                    <a:pt x="68" y="52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59" y="59"/>
                  </a:lnTo>
                  <a:lnTo>
                    <a:pt x="55" y="65"/>
                  </a:lnTo>
                  <a:lnTo>
                    <a:pt x="51" y="72"/>
                  </a:lnTo>
                  <a:lnTo>
                    <a:pt x="50" y="79"/>
                  </a:lnTo>
                  <a:lnTo>
                    <a:pt x="49" y="87"/>
                  </a:lnTo>
                  <a:lnTo>
                    <a:pt x="49" y="95"/>
                  </a:lnTo>
                  <a:lnTo>
                    <a:pt x="49" y="110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23"/>
                  </a:lnTo>
                  <a:lnTo>
                    <a:pt x="50" y="123"/>
                  </a:lnTo>
                  <a:lnTo>
                    <a:pt x="50" y="140"/>
                  </a:lnTo>
                  <a:lnTo>
                    <a:pt x="53" y="157"/>
                  </a:lnTo>
                  <a:lnTo>
                    <a:pt x="54" y="164"/>
                  </a:lnTo>
                  <a:lnTo>
                    <a:pt x="58" y="171"/>
                  </a:lnTo>
                  <a:lnTo>
                    <a:pt x="62" y="178"/>
                  </a:lnTo>
                  <a:lnTo>
                    <a:pt x="67" y="181"/>
                  </a:lnTo>
                  <a:lnTo>
                    <a:pt x="67" y="181"/>
                  </a:lnTo>
                  <a:lnTo>
                    <a:pt x="76" y="185"/>
                  </a:lnTo>
                  <a:lnTo>
                    <a:pt x="78" y="185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81" y="185"/>
                  </a:lnTo>
                  <a:lnTo>
                    <a:pt x="81" y="185"/>
                  </a:lnTo>
                  <a:lnTo>
                    <a:pt x="81" y="185"/>
                  </a:lnTo>
                  <a:lnTo>
                    <a:pt x="81" y="1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0" name="Freeform 312"/>
            <p:cNvSpPr>
              <a:spLocks noEditPoints="1"/>
            </p:cNvSpPr>
            <p:nvPr/>
          </p:nvSpPr>
          <p:spPr bwMode="auto">
            <a:xfrm>
              <a:off x="4297364" y="1508126"/>
              <a:ext cx="152400" cy="98425"/>
            </a:xfrm>
            <a:custGeom>
              <a:avLst/>
              <a:gdLst/>
              <a:ahLst/>
              <a:cxnLst>
                <a:cxn ang="0">
                  <a:pos x="292" y="246"/>
                </a:cxn>
                <a:cxn ang="0">
                  <a:pos x="283" y="245"/>
                </a:cxn>
                <a:cxn ang="0">
                  <a:pos x="165" y="242"/>
                </a:cxn>
                <a:cxn ang="0">
                  <a:pos x="131" y="242"/>
                </a:cxn>
                <a:cxn ang="0">
                  <a:pos x="101" y="241"/>
                </a:cxn>
                <a:cxn ang="0">
                  <a:pos x="64" y="234"/>
                </a:cxn>
                <a:cxn ang="0">
                  <a:pos x="38" y="221"/>
                </a:cxn>
                <a:cxn ang="0">
                  <a:pos x="23" y="206"/>
                </a:cxn>
                <a:cxn ang="0">
                  <a:pos x="8" y="172"/>
                </a:cxn>
                <a:cxn ang="0">
                  <a:pos x="2" y="121"/>
                </a:cxn>
                <a:cxn ang="0">
                  <a:pos x="0" y="105"/>
                </a:cxn>
                <a:cxn ang="0">
                  <a:pos x="4" y="72"/>
                </a:cxn>
                <a:cxn ang="0">
                  <a:pos x="15" y="45"/>
                </a:cxn>
                <a:cxn ang="0">
                  <a:pos x="32" y="24"/>
                </a:cxn>
                <a:cxn ang="0">
                  <a:pos x="54" y="10"/>
                </a:cxn>
                <a:cxn ang="0">
                  <a:pos x="83" y="2"/>
                </a:cxn>
                <a:cxn ang="0">
                  <a:pos x="96" y="0"/>
                </a:cxn>
                <a:cxn ang="0">
                  <a:pos x="101" y="2"/>
                </a:cxn>
                <a:cxn ang="0">
                  <a:pos x="194" y="4"/>
                </a:cxn>
                <a:cxn ang="0">
                  <a:pos x="299" y="8"/>
                </a:cxn>
                <a:cxn ang="0">
                  <a:pos x="310" y="12"/>
                </a:cxn>
                <a:cxn ang="0">
                  <a:pos x="327" y="17"/>
                </a:cxn>
                <a:cxn ang="0">
                  <a:pos x="355" y="34"/>
                </a:cxn>
                <a:cxn ang="0">
                  <a:pos x="378" y="80"/>
                </a:cxn>
                <a:cxn ang="0">
                  <a:pos x="385" y="122"/>
                </a:cxn>
                <a:cxn ang="0">
                  <a:pos x="377" y="181"/>
                </a:cxn>
                <a:cxn ang="0">
                  <a:pos x="364" y="207"/>
                </a:cxn>
                <a:cxn ang="0">
                  <a:pos x="343" y="228"/>
                </a:cxn>
                <a:cxn ang="0">
                  <a:pos x="314" y="242"/>
                </a:cxn>
                <a:cxn ang="0">
                  <a:pos x="299" y="246"/>
                </a:cxn>
                <a:cxn ang="0">
                  <a:pos x="81" y="186"/>
                </a:cxn>
                <a:cxn ang="0">
                  <a:pos x="101" y="187"/>
                </a:cxn>
                <a:cxn ang="0">
                  <a:pos x="231" y="190"/>
                </a:cxn>
                <a:cxn ang="0">
                  <a:pos x="292" y="190"/>
                </a:cxn>
                <a:cxn ang="0">
                  <a:pos x="305" y="189"/>
                </a:cxn>
                <a:cxn ang="0">
                  <a:pos x="329" y="172"/>
                </a:cxn>
                <a:cxn ang="0">
                  <a:pos x="339" y="142"/>
                </a:cxn>
                <a:cxn ang="0">
                  <a:pos x="339" y="117"/>
                </a:cxn>
                <a:cxn ang="0">
                  <a:pos x="329" y="81"/>
                </a:cxn>
                <a:cxn ang="0">
                  <a:pos x="304" y="59"/>
                </a:cxn>
                <a:cxn ang="0">
                  <a:pos x="292" y="57"/>
                </a:cxn>
                <a:cxn ang="0">
                  <a:pos x="242" y="55"/>
                </a:cxn>
                <a:cxn ang="0">
                  <a:pos x="144" y="50"/>
                </a:cxn>
                <a:cxn ang="0">
                  <a:pos x="80" y="50"/>
                </a:cxn>
                <a:cxn ang="0">
                  <a:pos x="66" y="54"/>
                </a:cxn>
                <a:cxn ang="0">
                  <a:pos x="55" y="66"/>
                </a:cxn>
                <a:cxn ang="0">
                  <a:pos x="49" y="88"/>
                </a:cxn>
                <a:cxn ang="0">
                  <a:pos x="50" y="117"/>
                </a:cxn>
                <a:cxn ang="0">
                  <a:pos x="50" y="125"/>
                </a:cxn>
                <a:cxn ang="0">
                  <a:pos x="54" y="165"/>
                </a:cxn>
                <a:cxn ang="0">
                  <a:pos x="67" y="182"/>
                </a:cxn>
                <a:cxn ang="0">
                  <a:pos x="78" y="187"/>
                </a:cxn>
                <a:cxn ang="0">
                  <a:pos x="81" y="186"/>
                </a:cxn>
                <a:cxn ang="0">
                  <a:pos x="81" y="186"/>
                </a:cxn>
              </a:cxnLst>
              <a:rect l="0" t="0" r="r" b="b"/>
              <a:pathLst>
                <a:path w="385" h="246">
                  <a:moveTo>
                    <a:pt x="295" y="246"/>
                  </a:moveTo>
                  <a:lnTo>
                    <a:pt x="295" y="246"/>
                  </a:lnTo>
                  <a:lnTo>
                    <a:pt x="292" y="246"/>
                  </a:lnTo>
                  <a:lnTo>
                    <a:pt x="289" y="246"/>
                  </a:lnTo>
                  <a:lnTo>
                    <a:pt x="289" y="246"/>
                  </a:lnTo>
                  <a:lnTo>
                    <a:pt x="283" y="245"/>
                  </a:lnTo>
                  <a:lnTo>
                    <a:pt x="283" y="245"/>
                  </a:lnTo>
                  <a:lnTo>
                    <a:pt x="236" y="242"/>
                  </a:lnTo>
                  <a:lnTo>
                    <a:pt x="165" y="242"/>
                  </a:lnTo>
                  <a:lnTo>
                    <a:pt x="165" y="242"/>
                  </a:lnTo>
                  <a:lnTo>
                    <a:pt x="131" y="242"/>
                  </a:lnTo>
                  <a:lnTo>
                    <a:pt x="131" y="242"/>
                  </a:lnTo>
                  <a:lnTo>
                    <a:pt x="114" y="242"/>
                  </a:lnTo>
                  <a:lnTo>
                    <a:pt x="114" y="242"/>
                  </a:lnTo>
                  <a:lnTo>
                    <a:pt x="101" y="241"/>
                  </a:lnTo>
                  <a:lnTo>
                    <a:pt x="88" y="240"/>
                  </a:lnTo>
                  <a:lnTo>
                    <a:pt x="75" y="237"/>
                  </a:lnTo>
                  <a:lnTo>
                    <a:pt x="64" y="234"/>
                  </a:lnTo>
                  <a:lnTo>
                    <a:pt x="54" y="231"/>
                  </a:lnTo>
                  <a:lnTo>
                    <a:pt x="46" y="227"/>
                  </a:lnTo>
                  <a:lnTo>
                    <a:pt x="38" y="221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23" y="206"/>
                  </a:lnTo>
                  <a:lnTo>
                    <a:pt x="16" y="195"/>
                  </a:lnTo>
                  <a:lnTo>
                    <a:pt x="12" y="183"/>
                  </a:lnTo>
                  <a:lnTo>
                    <a:pt x="8" y="172"/>
                  </a:lnTo>
                  <a:lnTo>
                    <a:pt x="6" y="159"/>
                  </a:lnTo>
                  <a:lnTo>
                    <a:pt x="4" y="147"/>
                  </a:lnTo>
                  <a:lnTo>
                    <a:pt x="2" y="121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0" y="105"/>
                  </a:lnTo>
                  <a:lnTo>
                    <a:pt x="2" y="93"/>
                  </a:lnTo>
                  <a:lnTo>
                    <a:pt x="3" y="83"/>
                  </a:lnTo>
                  <a:lnTo>
                    <a:pt x="4" y="72"/>
                  </a:lnTo>
                  <a:lnTo>
                    <a:pt x="7" y="62"/>
                  </a:lnTo>
                  <a:lnTo>
                    <a:pt x="11" y="53"/>
                  </a:lnTo>
                  <a:lnTo>
                    <a:pt x="15" y="45"/>
                  </a:lnTo>
                  <a:lnTo>
                    <a:pt x="20" y="37"/>
                  </a:lnTo>
                  <a:lnTo>
                    <a:pt x="25" y="30"/>
                  </a:lnTo>
                  <a:lnTo>
                    <a:pt x="32" y="24"/>
                  </a:lnTo>
                  <a:lnTo>
                    <a:pt x="38" y="19"/>
                  </a:lnTo>
                  <a:lnTo>
                    <a:pt x="46" y="13"/>
                  </a:lnTo>
                  <a:lnTo>
                    <a:pt x="54" y="10"/>
                  </a:lnTo>
                  <a:lnTo>
                    <a:pt x="63" y="6"/>
                  </a:lnTo>
                  <a:lnTo>
                    <a:pt x="72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48" y="3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9" y="8"/>
                  </a:lnTo>
                  <a:lnTo>
                    <a:pt x="299" y="8"/>
                  </a:lnTo>
                  <a:lnTo>
                    <a:pt x="305" y="10"/>
                  </a:lnTo>
                  <a:lnTo>
                    <a:pt x="310" y="12"/>
                  </a:lnTo>
                  <a:lnTo>
                    <a:pt x="310" y="12"/>
                  </a:lnTo>
                  <a:lnTo>
                    <a:pt x="312" y="12"/>
                  </a:lnTo>
                  <a:lnTo>
                    <a:pt x="312" y="12"/>
                  </a:lnTo>
                  <a:lnTo>
                    <a:pt x="327" y="17"/>
                  </a:lnTo>
                  <a:lnTo>
                    <a:pt x="342" y="25"/>
                  </a:lnTo>
                  <a:lnTo>
                    <a:pt x="348" y="29"/>
                  </a:lnTo>
                  <a:lnTo>
                    <a:pt x="355" y="34"/>
                  </a:lnTo>
                  <a:lnTo>
                    <a:pt x="364" y="47"/>
                  </a:lnTo>
                  <a:lnTo>
                    <a:pt x="372" y="62"/>
                  </a:lnTo>
                  <a:lnTo>
                    <a:pt x="378" y="80"/>
                  </a:lnTo>
                  <a:lnTo>
                    <a:pt x="382" y="100"/>
                  </a:lnTo>
                  <a:lnTo>
                    <a:pt x="385" y="122"/>
                  </a:lnTo>
                  <a:lnTo>
                    <a:pt x="385" y="122"/>
                  </a:lnTo>
                  <a:lnTo>
                    <a:pt x="385" y="142"/>
                  </a:lnTo>
                  <a:lnTo>
                    <a:pt x="382" y="161"/>
                  </a:lnTo>
                  <a:lnTo>
                    <a:pt x="377" y="181"/>
                  </a:lnTo>
                  <a:lnTo>
                    <a:pt x="373" y="190"/>
                  </a:lnTo>
                  <a:lnTo>
                    <a:pt x="369" y="198"/>
                  </a:lnTo>
                  <a:lnTo>
                    <a:pt x="364" y="207"/>
                  </a:lnTo>
                  <a:lnTo>
                    <a:pt x="357" y="215"/>
                  </a:lnTo>
                  <a:lnTo>
                    <a:pt x="351" y="221"/>
                  </a:lnTo>
                  <a:lnTo>
                    <a:pt x="343" y="228"/>
                  </a:lnTo>
                  <a:lnTo>
                    <a:pt x="335" y="233"/>
                  </a:lnTo>
                  <a:lnTo>
                    <a:pt x="325" y="238"/>
                  </a:lnTo>
                  <a:lnTo>
                    <a:pt x="314" y="242"/>
                  </a:lnTo>
                  <a:lnTo>
                    <a:pt x="304" y="245"/>
                  </a:lnTo>
                  <a:lnTo>
                    <a:pt x="304" y="245"/>
                  </a:lnTo>
                  <a:lnTo>
                    <a:pt x="299" y="246"/>
                  </a:lnTo>
                  <a:lnTo>
                    <a:pt x="295" y="246"/>
                  </a:lnTo>
                  <a:lnTo>
                    <a:pt x="295" y="246"/>
                  </a:lnTo>
                  <a:close/>
                  <a:moveTo>
                    <a:pt x="81" y="186"/>
                  </a:moveTo>
                  <a:lnTo>
                    <a:pt x="81" y="186"/>
                  </a:lnTo>
                  <a:lnTo>
                    <a:pt x="101" y="187"/>
                  </a:lnTo>
                  <a:lnTo>
                    <a:pt x="101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231" y="190"/>
                  </a:lnTo>
                  <a:lnTo>
                    <a:pt x="231" y="190"/>
                  </a:lnTo>
                  <a:lnTo>
                    <a:pt x="292" y="190"/>
                  </a:lnTo>
                  <a:lnTo>
                    <a:pt x="292" y="190"/>
                  </a:lnTo>
                  <a:lnTo>
                    <a:pt x="295" y="191"/>
                  </a:lnTo>
                  <a:lnTo>
                    <a:pt x="295" y="191"/>
                  </a:lnTo>
                  <a:lnTo>
                    <a:pt x="305" y="189"/>
                  </a:lnTo>
                  <a:lnTo>
                    <a:pt x="314" y="186"/>
                  </a:lnTo>
                  <a:lnTo>
                    <a:pt x="322" y="180"/>
                  </a:lnTo>
                  <a:lnTo>
                    <a:pt x="329" y="172"/>
                  </a:lnTo>
                  <a:lnTo>
                    <a:pt x="333" y="163"/>
                  </a:lnTo>
                  <a:lnTo>
                    <a:pt x="337" y="152"/>
                  </a:lnTo>
                  <a:lnTo>
                    <a:pt x="339" y="142"/>
                  </a:lnTo>
                  <a:lnTo>
                    <a:pt x="340" y="130"/>
                  </a:lnTo>
                  <a:lnTo>
                    <a:pt x="340" y="130"/>
                  </a:lnTo>
                  <a:lnTo>
                    <a:pt x="339" y="117"/>
                  </a:lnTo>
                  <a:lnTo>
                    <a:pt x="338" y="105"/>
                  </a:lnTo>
                  <a:lnTo>
                    <a:pt x="334" y="92"/>
                  </a:lnTo>
                  <a:lnTo>
                    <a:pt x="329" y="81"/>
                  </a:lnTo>
                  <a:lnTo>
                    <a:pt x="322" y="72"/>
                  </a:lnTo>
                  <a:lnTo>
                    <a:pt x="313" y="64"/>
                  </a:lnTo>
                  <a:lnTo>
                    <a:pt x="304" y="59"/>
                  </a:lnTo>
                  <a:lnTo>
                    <a:pt x="297" y="58"/>
                  </a:lnTo>
                  <a:lnTo>
                    <a:pt x="292" y="57"/>
                  </a:lnTo>
                  <a:lnTo>
                    <a:pt x="292" y="57"/>
                  </a:lnTo>
                  <a:lnTo>
                    <a:pt x="291" y="57"/>
                  </a:lnTo>
                  <a:lnTo>
                    <a:pt x="291" y="57"/>
                  </a:lnTo>
                  <a:lnTo>
                    <a:pt x="242" y="55"/>
                  </a:lnTo>
                  <a:lnTo>
                    <a:pt x="195" y="53"/>
                  </a:lnTo>
                  <a:lnTo>
                    <a:pt x="195" y="53"/>
                  </a:lnTo>
                  <a:lnTo>
                    <a:pt x="144" y="50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80" y="50"/>
                  </a:lnTo>
                  <a:lnTo>
                    <a:pt x="72" y="51"/>
                  </a:lnTo>
                  <a:lnTo>
                    <a:pt x="68" y="53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59" y="59"/>
                  </a:lnTo>
                  <a:lnTo>
                    <a:pt x="55" y="66"/>
                  </a:lnTo>
                  <a:lnTo>
                    <a:pt x="51" y="72"/>
                  </a:lnTo>
                  <a:lnTo>
                    <a:pt x="50" y="80"/>
                  </a:lnTo>
                  <a:lnTo>
                    <a:pt x="49" y="88"/>
                  </a:lnTo>
                  <a:lnTo>
                    <a:pt x="49" y="96"/>
                  </a:lnTo>
                  <a:lnTo>
                    <a:pt x="49" y="110"/>
                  </a:lnTo>
                  <a:lnTo>
                    <a:pt x="50" y="117"/>
                  </a:lnTo>
                  <a:lnTo>
                    <a:pt x="50" y="117"/>
                  </a:lnTo>
                  <a:lnTo>
                    <a:pt x="50" y="125"/>
                  </a:lnTo>
                  <a:lnTo>
                    <a:pt x="50" y="125"/>
                  </a:lnTo>
                  <a:lnTo>
                    <a:pt x="50" y="140"/>
                  </a:lnTo>
                  <a:lnTo>
                    <a:pt x="53" y="157"/>
                  </a:lnTo>
                  <a:lnTo>
                    <a:pt x="54" y="165"/>
                  </a:lnTo>
                  <a:lnTo>
                    <a:pt x="58" y="172"/>
                  </a:lnTo>
                  <a:lnTo>
                    <a:pt x="62" y="178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6" y="186"/>
                  </a:lnTo>
                  <a:lnTo>
                    <a:pt x="78" y="187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1" name="Freeform 313"/>
            <p:cNvSpPr>
              <a:spLocks noEditPoints="1"/>
            </p:cNvSpPr>
            <p:nvPr/>
          </p:nvSpPr>
          <p:spPr bwMode="auto">
            <a:xfrm>
              <a:off x="4484689" y="1265238"/>
              <a:ext cx="152400" cy="96838"/>
            </a:xfrm>
            <a:custGeom>
              <a:avLst/>
              <a:gdLst/>
              <a:ahLst/>
              <a:cxnLst>
                <a:cxn ang="0">
                  <a:pos x="291" y="245"/>
                </a:cxn>
                <a:cxn ang="0">
                  <a:pos x="281" y="243"/>
                </a:cxn>
                <a:cxn ang="0">
                  <a:pos x="165" y="241"/>
                </a:cxn>
                <a:cxn ang="0">
                  <a:pos x="131" y="241"/>
                </a:cxn>
                <a:cxn ang="0">
                  <a:pos x="100" y="239"/>
                </a:cxn>
                <a:cxn ang="0">
                  <a:pos x="63" y="233"/>
                </a:cxn>
                <a:cxn ang="0">
                  <a:pos x="37" y="220"/>
                </a:cxn>
                <a:cxn ang="0">
                  <a:pos x="22" y="204"/>
                </a:cxn>
                <a:cxn ang="0">
                  <a:pos x="7" y="170"/>
                </a:cxn>
                <a:cxn ang="0">
                  <a:pos x="0" y="119"/>
                </a:cxn>
                <a:cxn ang="0">
                  <a:pos x="0" y="103"/>
                </a:cxn>
                <a:cxn ang="0">
                  <a:pos x="3" y="71"/>
                </a:cxn>
                <a:cxn ang="0">
                  <a:pos x="13" y="43"/>
                </a:cxn>
                <a:cxn ang="0">
                  <a:pos x="30" y="22"/>
                </a:cxn>
                <a:cxn ang="0">
                  <a:pos x="54" y="8"/>
                </a:cxn>
                <a:cxn ang="0">
                  <a:pos x="81" y="0"/>
                </a:cxn>
                <a:cxn ang="0">
                  <a:pos x="94" y="0"/>
                </a:cxn>
                <a:cxn ang="0">
                  <a:pos x="100" y="0"/>
                </a:cxn>
                <a:cxn ang="0">
                  <a:pos x="194" y="4"/>
                </a:cxn>
                <a:cxn ang="0">
                  <a:pos x="298" y="8"/>
                </a:cxn>
                <a:cxn ang="0">
                  <a:pos x="310" y="10"/>
                </a:cxn>
                <a:cxn ang="0">
                  <a:pos x="327" y="16"/>
                </a:cxn>
                <a:cxn ang="0">
                  <a:pos x="353" y="34"/>
                </a:cxn>
                <a:cxn ang="0">
                  <a:pos x="377" y="79"/>
                </a:cxn>
                <a:cxn ang="0">
                  <a:pos x="384" y="120"/>
                </a:cxn>
                <a:cxn ang="0">
                  <a:pos x="376" y="179"/>
                </a:cxn>
                <a:cxn ang="0">
                  <a:pos x="363" y="205"/>
                </a:cxn>
                <a:cxn ang="0">
                  <a:pos x="342" y="226"/>
                </a:cxn>
                <a:cxn ang="0">
                  <a:pos x="314" y="241"/>
                </a:cxn>
                <a:cxn ang="0">
                  <a:pos x="297" y="245"/>
                </a:cxn>
                <a:cxn ang="0">
                  <a:pos x="80" y="186"/>
                </a:cxn>
                <a:cxn ang="0">
                  <a:pos x="100" y="186"/>
                </a:cxn>
                <a:cxn ang="0">
                  <a:pos x="230" y="188"/>
                </a:cxn>
                <a:cxn ang="0">
                  <a:pos x="291" y="190"/>
                </a:cxn>
                <a:cxn ang="0">
                  <a:pos x="304" y="188"/>
                </a:cxn>
                <a:cxn ang="0">
                  <a:pos x="327" y="170"/>
                </a:cxn>
                <a:cxn ang="0">
                  <a:pos x="338" y="140"/>
                </a:cxn>
                <a:cxn ang="0">
                  <a:pos x="339" y="115"/>
                </a:cxn>
                <a:cxn ang="0">
                  <a:pos x="329" y="80"/>
                </a:cxn>
                <a:cxn ang="0">
                  <a:pos x="302" y="58"/>
                </a:cxn>
                <a:cxn ang="0">
                  <a:pos x="291" y="56"/>
                </a:cxn>
                <a:cxn ang="0">
                  <a:pos x="241" y="54"/>
                </a:cxn>
                <a:cxn ang="0">
                  <a:pos x="144" y="50"/>
                </a:cxn>
                <a:cxn ang="0">
                  <a:pos x="80" y="48"/>
                </a:cxn>
                <a:cxn ang="0">
                  <a:pos x="66" y="52"/>
                </a:cxn>
                <a:cxn ang="0">
                  <a:pos x="54" y="64"/>
                </a:cxn>
                <a:cxn ang="0">
                  <a:pos x="49" y="86"/>
                </a:cxn>
                <a:cxn ang="0">
                  <a:pos x="49" y="115"/>
                </a:cxn>
                <a:cxn ang="0">
                  <a:pos x="49" y="123"/>
                </a:cxn>
                <a:cxn ang="0">
                  <a:pos x="54" y="164"/>
                </a:cxn>
                <a:cxn ang="0">
                  <a:pos x="67" y="182"/>
                </a:cxn>
                <a:cxn ang="0">
                  <a:pos x="77" y="186"/>
                </a:cxn>
                <a:cxn ang="0">
                  <a:pos x="80" y="186"/>
                </a:cxn>
                <a:cxn ang="0">
                  <a:pos x="80" y="186"/>
                </a:cxn>
              </a:cxnLst>
              <a:rect l="0" t="0" r="r" b="b"/>
              <a:pathLst>
                <a:path w="384" h="245">
                  <a:moveTo>
                    <a:pt x="293" y="245"/>
                  </a:moveTo>
                  <a:lnTo>
                    <a:pt x="293" y="245"/>
                  </a:lnTo>
                  <a:lnTo>
                    <a:pt x="291" y="245"/>
                  </a:lnTo>
                  <a:lnTo>
                    <a:pt x="288" y="245"/>
                  </a:lnTo>
                  <a:lnTo>
                    <a:pt x="288" y="245"/>
                  </a:lnTo>
                  <a:lnTo>
                    <a:pt x="281" y="243"/>
                  </a:lnTo>
                  <a:lnTo>
                    <a:pt x="281" y="243"/>
                  </a:lnTo>
                  <a:lnTo>
                    <a:pt x="234" y="241"/>
                  </a:lnTo>
                  <a:lnTo>
                    <a:pt x="165" y="241"/>
                  </a:lnTo>
                  <a:lnTo>
                    <a:pt x="165" y="241"/>
                  </a:lnTo>
                  <a:lnTo>
                    <a:pt x="131" y="241"/>
                  </a:lnTo>
                  <a:lnTo>
                    <a:pt x="131" y="241"/>
                  </a:lnTo>
                  <a:lnTo>
                    <a:pt x="114" y="241"/>
                  </a:lnTo>
                  <a:lnTo>
                    <a:pt x="114" y="241"/>
                  </a:lnTo>
                  <a:lnTo>
                    <a:pt x="100" y="239"/>
                  </a:lnTo>
                  <a:lnTo>
                    <a:pt x="87" y="238"/>
                  </a:lnTo>
                  <a:lnTo>
                    <a:pt x="75" y="235"/>
                  </a:lnTo>
                  <a:lnTo>
                    <a:pt x="63" y="233"/>
                  </a:lnTo>
                  <a:lnTo>
                    <a:pt x="54" y="229"/>
                  </a:lnTo>
                  <a:lnTo>
                    <a:pt x="45" y="225"/>
                  </a:lnTo>
                  <a:lnTo>
                    <a:pt x="37" y="220"/>
                  </a:lnTo>
                  <a:lnTo>
                    <a:pt x="30" y="215"/>
                  </a:lnTo>
                  <a:lnTo>
                    <a:pt x="30" y="215"/>
                  </a:lnTo>
                  <a:lnTo>
                    <a:pt x="22" y="204"/>
                  </a:lnTo>
                  <a:lnTo>
                    <a:pt x="16" y="194"/>
                  </a:lnTo>
                  <a:lnTo>
                    <a:pt x="11" y="182"/>
                  </a:lnTo>
                  <a:lnTo>
                    <a:pt x="7" y="170"/>
                  </a:lnTo>
                  <a:lnTo>
                    <a:pt x="4" y="158"/>
                  </a:lnTo>
                  <a:lnTo>
                    <a:pt x="3" y="145"/>
                  </a:lnTo>
                  <a:lnTo>
                    <a:pt x="0" y="119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2" y="81"/>
                  </a:lnTo>
                  <a:lnTo>
                    <a:pt x="3" y="71"/>
                  </a:lnTo>
                  <a:lnTo>
                    <a:pt x="5" y="62"/>
                  </a:lnTo>
                  <a:lnTo>
                    <a:pt x="9" y="52"/>
                  </a:lnTo>
                  <a:lnTo>
                    <a:pt x="13" y="43"/>
                  </a:lnTo>
                  <a:lnTo>
                    <a:pt x="19" y="35"/>
                  </a:lnTo>
                  <a:lnTo>
                    <a:pt x="24" y="29"/>
                  </a:lnTo>
                  <a:lnTo>
                    <a:pt x="30" y="22"/>
                  </a:lnTo>
                  <a:lnTo>
                    <a:pt x="37" y="17"/>
                  </a:lnTo>
                  <a:lnTo>
                    <a:pt x="45" y="12"/>
                  </a:lnTo>
                  <a:lnTo>
                    <a:pt x="54" y="8"/>
                  </a:lnTo>
                  <a:lnTo>
                    <a:pt x="62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47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8" y="8"/>
                  </a:lnTo>
                  <a:lnTo>
                    <a:pt x="298" y="8"/>
                  </a:lnTo>
                  <a:lnTo>
                    <a:pt x="304" y="8"/>
                  </a:lnTo>
                  <a:lnTo>
                    <a:pt x="309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27" y="16"/>
                  </a:lnTo>
                  <a:lnTo>
                    <a:pt x="342" y="24"/>
                  </a:lnTo>
                  <a:lnTo>
                    <a:pt x="348" y="29"/>
                  </a:lnTo>
                  <a:lnTo>
                    <a:pt x="353" y="34"/>
                  </a:lnTo>
                  <a:lnTo>
                    <a:pt x="364" y="46"/>
                  </a:lnTo>
                  <a:lnTo>
                    <a:pt x="372" y="62"/>
                  </a:lnTo>
                  <a:lnTo>
                    <a:pt x="377" y="79"/>
                  </a:lnTo>
                  <a:lnTo>
                    <a:pt x="382" y="98"/>
                  </a:lnTo>
                  <a:lnTo>
                    <a:pt x="384" y="120"/>
                  </a:lnTo>
                  <a:lnTo>
                    <a:pt x="384" y="120"/>
                  </a:lnTo>
                  <a:lnTo>
                    <a:pt x="384" y="140"/>
                  </a:lnTo>
                  <a:lnTo>
                    <a:pt x="381" y="160"/>
                  </a:lnTo>
                  <a:lnTo>
                    <a:pt x="376" y="179"/>
                  </a:lnTo>
                  <a:lnTo>
                    <a:pt x="372" y="188"/>
                  </a:lnTo>
                  <a:lnTo>
                    <a:pt x="368" y="198"/>
                  </a:lnTo>
                  <a:lnTo>
                    <a:pt x="363" y="205"/>
                  </a:lnTo>
                  <a:lnTo>
                    <a:pt x="357" y="213"/>
                  </a:lnTo>
                  <a:lnTo>
                    <a:pt x="350" y="220"/>
                  </a:lnTo>
                  <a:lnTo>
                    <a:pt x="342" y="226"/>
                  </a:lnTo>
                  <a:lnTo>
                    <a:pt x="334" y="232"/>
                  </a:lnTo>
                  <a:lnTo>
                    <a:pt x="325" y="237"/>
                  </a:lnTo>
                  <a:lnTo>
                    <a:pt x="314" y="241"/>
                  </a:lnTo>
                  <a:lnTo>
                    <a:pt x="302" y="243"/>
                  </a:lnTo>
                  <a:lnTo>
                    <a:pt x="302" y="243"/>
                  </a:lnTo>
                  <a:lnTo>
                    <a:pt x="297" y="245"/>
                  </a:lnTo>
                  <a:lnTo>
                    <a:pt x="293" y="245"/>
                  </a:lnTo>
                  <a:lnTo>
                    <a:pt x="293" y="245"/>
                  </a:lnTo>
                  <a:close/>
                  <a:moveTo>
                    <a:pt x="80" y="186"/>
                  </a:moveTo>
                  <a:lnTo>
                    <a:pt x="80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5" y="186"/>
                  </a:lnTo>
                  <a:lnTo>
                    <a:pt x="105" y="186"/>
                  </a:lnTo>
                  <a:lnTo>
                    <a:pt x="230" y="188"/>
                  </a:lnTo>
                  <a:lnTo>
                    <a:pt x="230" y="188"/>
                  </a:lnTo>
                  <a:lnTo>
                    <a:pt x="291" y="190"/>
                  </a:lnTo>
                  <a:lnTo>
                    <a:pt x="291" y="190"/>
                  </a:lnTo>
                  <a:lnTo>
                    <a:pt x="293" y="190"/>
                  </a:lnTo>
                  <a:lnTo>
                    <a:pt x="293" y="190"/>
                  </a:lnTo>
                  <a:lnTo>
                    <a:pt x="304" y="188"/>
                  </a:lnTo>
                  <a:lnTo>
                    <a:pt x="313" y="184"/>
                  </a:lnTo>
                  <a:lnTo>
                    <a:pt x="321" y="178"/>
                  </a:lnTo>
                  <a:lnTo>
                    <a:pt x="327" y="170"/>
                  </a:lnTo>
                  <a:lnTo>
                    <a:pt x="332" y="161"/>
                  </a:lnTo>
                  <a:lnTo>
                    <a:pt x="336" y="150"/>
                  </a:lnTo>
                  <a:lnTo>
                    <a:pt x="338" y="140"/>
                  </a:lnTo>
                  <a:lnTo>
                    <a:pt x="339" y="128"/>
                  </a:lnTo>
                  <a:lnTo>
                    <a:pt x="339" y="128"/>
                  </a:lnTo>
                  <a:lnTo>
                    <a:pt x="339" y="115"/>
                  </a:lnTo>
                  <a:lnTo>
                    <a:pt x="336" y="103"/>
                  </a:lnTo>
                  <a:lnTo>
                    <a:pt x="334" y="92"/>
                  </a:lnTo>
                  <a:lnTo>
                    <a:pt x="329" y="80"/>
                  </a:lnTo>
                  <a:lnTo>
                    <a:pt x="321" y="71"/>
                  </a:lnTo>
                  <a:lnTo>
                    <a:pt x="313" y="63"/>
                  </a:lnTo>
                  <a:lnTo>
                    <a:pt x="302" y="58"/>
                  </a:lnTo>
                  <a:lnTo>
                    <a:pt x="297" y="56"/>
                  </a:lnTo>
                  <a:lnTo>
                    <a:pt x="291" y="56"/>
                  </a:lnTo>
                  <a:lnTo>
                    <a:pt x="291" y="56"/>
                  </a:lnTo>
                  <a:lnTo>
                    <a:pt x="289" y="55"/>
                  </a:lnTo>
                  <a:lnTo>
                    <a:pt x="289" y="55"/>
                  </a:lnTo>
                  <a:lnTo>
                    <a:pt x="241" y="54"/>
                  </a:lnTo>
                  <a:lnTo>
                    <a:pt x="194" y="52"/>
                  </a:lnTo>
                  <a:lnTo>
                    <a:pt x="194" y="52"/>
                  </a:lnTo>
                  <a:lnTo>
                    <a:pt x="144" y="50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1" y="50"/>
                  </a:lnTo>
                  <a:lnTo>
                    <a:pt x="67" y="51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59" y="58"/>
                  </a:lnTo>
                  <a:lnTo>
                    <a:pt x="54" y="64"/>
                  </a:lnTo>
                  <a:lnTo>
                    <a:pt x="51" y="72"/>
                  </a:lnTo>
                  <a:lnTo>
                    <a:pt x="49" y="79"/>
                  </a:lnTo>
                  <a:lnTo>
                    <a:pt x="49" y="86"/>
                  </a:lnTo>
                  <a:lnTo>
                    <a:pt x="47" y="94"/>
                  </a:lnTo>
                  <a:lnTo>
                    <a:pt x="49" y="110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50" y="139"/>
                  </a:lnTo>
                  <a:lnTo>
                    <a:pt x="51" y="156"/>
                  </a:lnTo>
                  <a:lnTo>
                    <a:pt x="54" y="164"/>
                  </a:lnTo>
                  <a:lnTo>
                    <a:pt x="56" y="171"/>
                  </a:lnTo>
                  <a:lnTo>
                    <a:pt x="62" y="177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5" y="184"/>
                  </a:lnTo>
                  <a:lnTo>
                    <a:pt x="77" y="186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2" name="Freeform 314"/>
            <p:cNvSpPr>
              <a:spLocks noEditPoints="1"/>
            </p:cNvSpPr>
            <p:nvPr/>
          </p:nvSpPr>
          <p:spPr bwMode="auto">
            <a:xfrm>
              <a:off x="4484689" y="1387476"/>
              <a:ext cx="152400" cy="96838"/>
            </a:xfrm>
            <a:custGeom>
              <a:avLst/>
              <a:gdLst/>
              <a:ahLst/>
              <a:cxnLst>
                <a:cxn ang="0">
                  <a:pos x="291" y="244"/>
                </a:cxn>
                <a:cxn ang="0">
                  <a:pos x="281" y="244"/>
                </a:cxn>
                <a:cxn ang="0">
                  <a:pos x="165" y="240"/>
                </a:cxn>
                <a:cxn ang="0">
                  <a:pos x="131" y="240"/>
                </a:cxn>
                <a:cxn ang="0">
                  <a:pos x="100" y="240"/>
                </a:cxn>
                <a:cxn ang="0">
                  <a:pos x="63" y="232"/>
                </a:cxn>
                <a:cxn ang="0">
                  <a:pos x="37" y="219"/>
                </a:cxn>
                <a:cxn ang="0">
                  <a:pos x="22" y="204"/>
                </a:cxn>
                <a:cxn ang="0">
                  <a:pos x="7" y="170"/>
                </a:cxn>
                <a:cxn ang="0">
                  <a:pos x="0" y="120"/>
                </a:cxn>
                <a:cxn ang="0">
                  <a:pos x="0" y="103"/>
                </a:cxn>
                <a:cxn ang="0">
                  <a:pos x="3" y="70"/>
                </a:cxn>
                <a:cxn ang="0">
                  <a:pos x="13" y="44"/>
                </a:cxn>
                <a:cxn ang="0">
                  <a:pos x="30" y="22"/>
                </a:cxn>
                <a:cxn ang="0">
                  <a:pos x="54" y="8"/>
                </a:cxn>
                <a:cxn ang="0">
                  <a:pos x="81" y="1"/>
                </a:cxn>
                <a:cxn ang="0">
                  <a:pos x="94" y="0"/>
                </a:cxn>
                <a:cxn ang="0">
                  <a:pos x="100" y="0"/>
                </a:cxn>
                <a:cxn ang="0">
                  <a:pos x="194" y="4"/>
                </a:cxn>
                <a:cxn ang="0">
                  <a:pos x="298" y="8"/>
                </a:cxn>
                <a:cxn ang="0">
                  <a:pos x="310" y="10"/>
                </a:cxn>
                <a:cxn ang="0">
                  <a:pos x="327" y="15"/>
                </a:cxn>
                <a:cxn ang="0">
                  <a:pos x="353" y="34"/>
                </a:cxn>
                <a:cxn ang="0">
                  <a:pos x="377" y="78"/>
                </a:cxn>
                <a:cxn ang="0">
                  <a:pos x="384" y="120"/>
                </a:cxn>
                <a:cxn ang="0">
                  <a:pos x="376" y="179"/>
                </a:cxn>
                <a:cxn ang="0">
                  <a:pos x="363" y="205"/>
                </a:cxn>
                <a:cxn ang="0">
                  <a:pos x="342" y="226"/>
                </a:cxn>
                <a:cxn ang="0">
                  <a:pos x="314" y="240"/>
                </a:cxn>
                <a:cxn ang="0">
                  <a:pos x="297" y="244"/>
                </a:cxn>
                <a:cxn ang="0">
                  <a:pos x="80" y="185"/>
                </a:cxn>
                <a:cxn ang="0">
                  <a:pos x="100" y="187"/>
                </a:cxn>
                <a:cxn ang="0">
                  <a:pos x="230" y="188"/>
                </a:cxn>
                <a:cxn ang="0">
                  <a:pos x="291" y="189"/>
                </a:cxn>
                <a:cxn ang="0">
                  <a:pos x="304" y="188"/>
                </a:cxn>
                <a:cxn ang="0">
                  <a:pos x="327" y="171"/>
                </a:cxn>
                <a:cxn ang="0">
                  <a:pos x="338" y="140"/>
                </a:cxn>
                <a:cxn ang="0">
                  <a:pos x="339" y="116"/>
                </a:cxn>
                <a:cxn ang="0">
                  <a:pos x="329" y="81"/>
                </a:cxn>
                <a:cxn ang="0">
                  <a:pos x="302" y="59"/>
                </a:cxn>
                <a:cxn ang="0">
                  <a:pos x="291" y="56"/>
                </a:cxn>
                <a:cxn ang="0">
                  <a:pos x="241" y="55"/>
                </a:cxn>
                <a:cxn ang="0">
                  <a:pos x="144" y="49"/>
                </a:cxn>
                <a:cxn ang="0">
                  <a:pos x="80" y="48"/>
                </a:cxn>
                <a:cxn ang="0">
                  <a:pos x="66" y="53"/>
                </a:cxn>
                <a:cxn ang="0">
                  <a:pos x="54" y="65"/>
                </a:cxn>
                <a:cxn ang="0">
                  <a:pos x="49" y="87"/>
                </a:cxn>
                <a:cxn ang="0">
                  <a:pos x="49" y="116"/>
                </a:cxn>
                <a:cxn ang="0">
                  <a:pos x="49" y="123"/>
                </a:cxn>
                <a:cxn ang="0">
                  <a:pos x="54" y="164"/>
                </a:cxn>
                <a:cxn ang="0">
                  <a:pos x="67" y="181"/>
                </a:cxn>
                <a:cxn ang="0">
                  <a:pos x="77" y="185"/>
                </a:cxn>
                <a:cxn ang="0">
                  <a:pos x="80" y="185"/>
                </a:cxn>
                <a:cxn ang="0">
                  <a:pos x="80" y="185"/>
                </a:cxn>
              </a:cxnLst>
              <a:rect l="0" t="0" r="r" b="b"/>
              <a:pathLst>
                <a:path w="384" h="244">
                  <a:moveTo>
                    <a:pt x="293" y="244"/>
                  </a:moveTo>
                  <a:lnTo>
                    <a:pt x="293" y="244"/>
                  </a:lnTo>
                  <a:lnTo>
                    <a:pt x="291" y="244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81" y="244"/>
                  </a:lnTo>
                  <a:lnTo>
                    <a:pt x="281" y="244"/>
                  </a:lnTo>
                  <a:lnTo>
                    <a:pt x="234" y="242"/>
                  </a:lnTo>
                  <a:lnTo>
                    <a:pt x="165" y="240"/>
                  </a:lnTo>
                  <a:lnTo>
                    <a:pt x="165" y="240"/>
                  </a:lnTo>
                  <a:lnTo>
                    <a:pt x="131" y="240"/>
                  </a:lnTo>
                  <a:lnTo>
                    <a:pt x="131" y="240"/>
                  </a:lnTo>
                  <a:lnTo>
                    <a:pt x="114" y="240"/>
                  </a:lnTo>
                  <a:lnTo>
                    <a:pt x="114" y="240"/>
                  </a:lnTo>
                  <a:lnTo>
                    <a:pt x="100" y="240"/>
                  </a:lnTo>
                  <a:lnTo>
                    <a:pt x="87" y="238"/>
                  </a:lnTo>
                  <a:lnTo>
                    <a:pt x="75" y="236"/>
                  </a:lnTo>
                  <a:lnTo>
                    <a:pt x="63" y="232"/>
                  </a:lnTo>
                  <a:lnTo>
                    <a:pt x="54" y="230"/>
                  </a:lnTo>
                  <a:lnTo>
                    <a:pt x="45" y="225"/>
                  </a:lnTo>
                  <a:lnTo>
                    <a:pt x="37" y="219"/>
                  </a:lnTo>
                  <a:lnTo>
                    <a:pt x="30" y="214"/>
                  </a:lnTo>
                  <a:lnTo>
                    <a:pt x="30" y="214"/>
                  </a:lnTo>
                  <a:lnTo>
                    <a:pt x="22" y="204"/>
                  </a:lnTo>
                  <a:lnTo>
                    <a:pt x="16" y="193"/>
                  </a:lnTo>
                  <a:lnTo>
                    <a:pt x="11" y="183"/>
                  </a:lnTo>
                  <a:lnTo>
                    <a:pt x="7" y="170"/>
                  </a:lnTo>
                  <a:lnTo>
                    <a:pt x="4" y="158"/>
                  </a:lnTo>
                  <a:lnTo>
                    <a:pt x="3" y="145"/>
                  </a:lnTo>
                  <a:lnTo>
                    <a:pt x="0" y="120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03"/>
                  </a:lnTo>
                  <a:lnTo>
                    <a:pt x="0" y="91"/>
                  </a:lnTo>
                  <a:lnTo>
                    <a:pt x="2" y="81"/>
                  </a:lnTo>
                  <a:lnTo>
                    <a:pt x="3" y="70"/>
                  </a:lnTo>
                  <a:lnTo>
                    <a:pt x="5" y="61"/>
                  </a:lnTo>
                  <a:lnTo>
                    <a:pt x="9" y="52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4" y="28"/>
                  </a:lnTo>
                  <a:lnTo>
                    <a:pt x="30" y="22"/>
                  </a:lnTo>
                  <a:lnTo>
                    <a:pt x="37" y="17"/>
                  </a:lnTo>
                  <a:lnTo>
                    <a:pt x="45" y="11"/>
                  </a:lnTo>
                  <a:lnTo>
                    <a:pt x="54" y="8"/>
                  </a:lnTo>
                  <a:lnTo>
                    <a:pt x="62" y="5"/>
                  </a:lnTo>
                  <a:lnTo>
                    <a:pt x="72" y="2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47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6"/>
                  </a:lnTo>
                  <a:lnTo>
                    <a:pt x="298" y="8"/>
                  </a:lnTo>
                  <a:lnTo>
                    <a:pt x="298" y="8"/>
                  </a:lnTo>
                  <a:lnTo>
                    <a:pt x="304" y="9"/>
                  </a:lnTo>
                  <a:lnTo>
                    <a:pt x="309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27" y="15"/>
                  </a:lnTo>
                  <a:lnTo>
                    <a:pt x="342" y="23"/>
                  </a:lnTo>
                  <a:lnTo>
                    <a:pt x="348" y="28"/>
                  </a:lnTo>
                  <a:lnTo>
                    <a:pt x="353" y="34"/>
                  </a:lnTo>
                  <a:lnTo>
                    <a:pt x="364" y="45"/>
                  </a:lnTo>
                  <a:lnTo>
                    <a:pt x="372" y="61"/>
                  </a:lnTo>
                  <a:lnTo>
                    <a:pt x="377" y="78"/>
                  </a:lnTo>
                  <a:lnTo>
                    <a:pt x="382" y="98"/>
                  </a:lnTo>
                  <a:lnTo>
                    <a:pt x="384" y="120"/>
                  </a:lnTo>
                  <a:lnTo>
                    <a:pt x="384" y="120"/>
                  </a:lnTo>
                  <a:lnTo>
                    <a:pt x="384" y="140"/>
                  </a:lnTo>
                  <a:lnTo>
                    <a:pt x="381" y="159"/>
                  </a:lnTo>
                  <a:lnTo>
                    <a:pt x="376" y="179"/>
                  </a:lnTo>
                  <a:lnTo>
                    <a:pt x="372" y="188"/>
                  </a:lnTo>
                  <a:lnTo>
                    <a:pt x="368" y="197"/>
                  </a:lnTo>
                  <a:lnTo>
                    <a:pt x="363" y="205"/>
                  </a:lnTo>
                  <a:lnTo>
                    <a:pt x="357" y="213"/>
                  </a:lnTo>
                  <a:lnTo>
                    <a:pt x="350" y="219"/>
                  </a:lnTo>
                  <a:lnTo>
                    <a:pt x="342" y="226"/>
                  </a:lnTo>
                  <a:lnTo>
                    <a:pt x="334" y="232"/>
                  </a:lnTo>
                  <a:lnTo>
                    <a:pt x="325" y="236"/>
                  </a:lnTo>
                  <a:lnTo>
                    <a:pt x="314" y="240"/>
                  </a:lnTo>
                  <a:lnTo>
                    <a:pt x="302" y="243"/>
                  </a:lnTo>
                  <a:lnTo>
                    <a:pt x="302" y="243"/>
                  </a:lnTo>
                  <a:lnTo>
                    <a:pt x="297" y="244"/>
                  </a:lnTo>
                  <a:lnTo>
                    <a:pt x="293" y="244"/>
                  </a:lnTo>
                  <a:lnTo>
                    <a:pt x="293" y="244"/>
                  </a:lnTo>
                  <a:close/>
                  <a:moveTo>
                    <a:pt x="80" y="185"/>
                  </a:moveTo>
                  <a:lnTo>
                    <a:pt x="80" y="185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105" y="187"/>
                  </a:lnTo>
                  <a:lnTo>
                    <a:pt x="105" y="187"/>
                  </a:lnTo>
                  <a:lnTo>
                    <a:pt x="230" y="188"/>
                  </a:lnTo>
                  <a:lnTo>
                    <a:pt x="230" y="188"/>
                  </a:lnTo>
                  <a:lnTo>
                    <a:pt x="291" y="189"/>
                  </a:lnTo>
                  <a:lnTo>
                    <a:pt x="291" y="189"/>
                  </a:lnTo>
                  <a:lnTo>
                    <a:pt x="293" y="189"/>
                  </a:lnTo>
                  <a:lnTo>
                    <a:pt x="293" y="189"/>
                  </a:lnTo>
                  <a:lnTo>
                    <a:pt x="304" y="188"/>
                  </a:lnTo>
                  <a:lnTo>
                    <a:pt x="313" y="184"/>
                  </a:lnTo>
                  <a:lnTo>
                    <a:pt x="321" y="178"/>
                  </a:lnTo>
                  <a:lnTo>
                    <a:pt x="327" y="171"/>
                  </a:lnTo>
                  <a:lnTo>
                    <a:pt x="332" y="161"/>
                  </a:lnTo>
                  <a:lnTo>
                    <a:pt x="336" y="151"/>
                  </a:lnTo>
                  <a:lnTo>
                    <a:pt x="338" y="140"/>
                  </a:lnTo>
                  <a:lnTo>
                    <a:pt x="339" y="129"/>
                  </a:lnTo>
                  <a:lnTo>
                    <a:pt x="339" y="129"/>
                  </a:lnTo>
                  <a:lnTo>
                    <a:pt x="339" y="116"/>
                  </a:lnTo>
                  <a:lnTo>
                    <a:pt x="336" y="103"/>
                  </a:lnTo>
                  <a:lnTo>
                    <a:pt x="334" y="91"/>
                  </a:lnTo>
                  <a:lnTo>
                    <a:pt x="329" y="81"/>
                  </a:lnTo>
                  <a:lnTo>
                    <a:pt x="321" y="70"/>
                  </a:lnTo>
                  <a:lnTo>
                    <a:pt x="313" y="64"/>
                  </a:lnTo>
                  <a:lnTo>
                    <a:pt x="302" y="59"/>
                  </a:lnTo>
                  <a:lnTo>
                    <a:pt x="297" y="57"/>
                  </a:lnTo>
                  <a:lnTo>
                    <a:pt x="291" y="56"/>
                  </a:lnTo>
                  <a:lnTo>
                    <a:pt x="291" y="56"/>
                  </a:lnTo>
                  <a:lnTo>
                    <a:pt x="289" y="56"/>
                  </a:lnTo>
                  <a:lnTo>
                    <a:pt x="289" y="56"/>
                  </a:lnTo>
                  <a:lnTo>
                    <a:pt x="241" y="55"/>
                  </a:lnTo>
                  <a:lnTo>
                    <a:pt x="194" y="52"/>
                  </a:lnTo>
                  <a:lnTo>
                    <a:pt x="194" y="52"/>
                  </a:lnTo>
                  <a:lnTo>
                    <a:pt x="144" y="49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1" y="51"/>
                  </a:lnTo>
                  <a:lnTo>
                    <a:pt x="67" y="52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59" y="59"/>
                  </a:lnTo>
                  <a:lnTo>
                    <a:pt x="54" y="65"/>
                  </a:lnTo>
                  <a:lnTo>
                    <a:pt x="51" y="72"/>
                  </a:lnTo>
                  <a:lnTo>
                    <a:pt x="49" y="79"/>
                  </a:lnTo>
                  <a:lnTo>
                    <a:pt x="49" y="87"/>
                  </a:lnTo>
                  <a:lnTo>
                    <a:pt x="47" y="95"/>
                  </a:lnTo>
                  <a:lnTo>
                    <a:pt x="49" y="110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50" y="140"/>
                  </a:lnTo>
                  <a:lnTo>
                    <a:pt x="51" y="157"/>
                  </a:lnTo>
                  <a:lnTo>
                    <a:pt x="54" y="164"/>
                  </a:lnTo>
                  <a:lnTo>
                    <a:pt x="56" y="171"/>
                  </a:lnTo>
                  <a:lnTo>
                    <a:pt x="62" y="178"/>
                  </a:lnTo>
                  <a:lnTo>
                    <a:pt x="67" y="181"/>
                  </a:lnTo>
                  <a:lnTo>
                    <a:pt x="67" y="181"/>
                  </a:lnTo>
                  <a:lnTo>
                    <a:pt x="75" y="185"/>
                  </a:lnTo>
                  <a:lnTo>
                    <a:pt x="77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80" y="1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3" name="Freeform 315"/>
            <p:cNvSpPr>
              <a:spLocks noEditPoints="1"/>
            </p:cNvSpPr>
            <p:nvPr/>
          </p:nvSpPr>
          <p:spPr bwMode="auto">
            <a:xfrm>
              <a:off x="4662489" y="1265238"/>
              <a:ext cx="150813" cy="96838"/>
            </a:xfrm>
            <a:custGeom>
              <a:avLst/>
              <a:gdLst/>
              <a:ahLst/>
              <a:cxnLst>
                <a:cxn ang="0">
                  <a:pos x="291" y="245"/>
                </a:cxn>
                <a:cxn ang="0">
                  <a:pos x="282" y="243"/>
                </a:cxn>
                <a:cxn ang="0">
                  <a:pos x="165" y="241"/>
                </a:cxn>
                <a:cxn ang="0">
                  <a:pos x="131" y="241"/>
                </a:cxn>
                <a:cxn ang="0">
                  <a:pos x="100" y="239"/>
                </a:cxn>
                <a:cxn ang="0">
                  <a:pos x="63" y="233"/>
                </a:cxn>
                <a:cxn ang="0">
                  <a:pos x="37" y="220"/>
                </a:cxn>
                <a:cxn ang="0">
                  <a:pos x="23" y="204"/>
                </a:cxn>
                <a:cxn ang="0">
                  <a:pos x="7" y="170"/>
                </a:cxn>
                <a:cxn ang="0">
                  <a:pos x="0" y="119"/>
                </a:cxn>
                <a:cxn ang="0">
                  <a:pos x="0" y="103"/>
                </a:cxn>
                <a:cxn ang="0">
                  <a:pos x="3" y="71"/>
                </a:cxn>
                <a:cxn ang="0">
                  <a:pos x="13" y="43"/>
                </a:cxn>
                <a:cxn ang="0">
                  <a:pos x="30" y="22"/>
                </a:cxn>
                <a:cxn ang="0">
                  <a:pos x="54" y="8"/>
                </a:cxn>
                <a:cxn ang="0">
                  <a:pos x="81" y="0"/>
                </a:cxn>
                <a:cxn ang="0">
                  <a:pos x="94" y="0"/>
                </a:cxn>
                <a:cxn ang="0">
                  <a:pos x="100" y="0"/>
                </a:cxn>
                <a:cxn ang="0">
                  <a:pos x="194" y="4"/>
                </a:cxn>
                <a:cxn ang="0">
                  <a:pos x="299" y="8"/>
                </a:cxn>
                <a:cxn ang="0">
                  <a:pos x="310" y="10"/>
                </a:cxn>
                <a:cxn ang="0">
                  <a:pos x="327" y="16"/>
                </a:cxn>
                <a:cxn ang="0">
                  <a:pos x="353" y="34"/>
                </a:cxn>
                <a:cxn ang="0">
                  <a:pos x="377" y="79"/>
                </a:cxn>
                <a:cxn ang="0">
                  <a:pos x="384" y="120"/>
                </a:cxn>
                <a:cxn ang="0">
                  <a:pos x="376" y="179"/>
                </a:cxn>
                <a:cxn ang="0">
                  <a:pos x="363" y="205"/>
                </a:cxn>
                <a:cxn ang="0">
                  <a:pos x="342" y="226"/>
                </a:cxn>
                <a:cxn ang="0">
                  <a:pos x="314" y="241"/>
                </a:cxn>
                <a:cxn ang="0">
                  <a:pos x="297" y="245"/>
                </a:cxn>
                <a:cxn ang="0">
                  <a:pos x="80" y="186"/>
                </a:cxn>
                <a:cxn ang="0">
                  <a:pos x="100" y="186"/>
                </a:cxn>
                <a:cxn ang="0">
                  <a:pos x="231" y="188"/>
                </a:cxn>
                <a:cxn ang="0">
                  <a:pos x="291" y="190"/>
                </a:cxn>
                <a:cxn ang="0">
                  <a:pos x="304" y="188"/>
                </a:cxn>
                <a:cxn ang="0">
                  <a:pos x="327" y="170"/>
                </a:cxn>
                <a:cxn ang="0">
                  <a:pos x="338" y="140"/>
                </a:cxn>
                <a:cxn ang="0">
                  <a:pos x="339" y="115"/>
                </a:cxn>
                <a:cxn ang="0">
                  <a:pos x="327" y="80"/>
                </a:cxn>
                <a:cxn ang="0">
                  <a:pos x="302" y="58"/>
                </a:cxn>
                <a:cxn ang="0">
                  <a:pos x="291" y="56"/>
                </a:cxn>
                <a:cxn ang="0">
                  <a:pos x="241" y="54"/>
                </a:cxn>
                <a:cxn ang="0">
                  <a:pos x="144" y="50"/>
                </a:cxn>
                <a:cxn ang="0">
                  <a:pos x="80" y="48"/>
                </a:cxn>
                <a:cxn ang="0">
                  <a:pos x="66" y="52"/>
                </a:cxn>
                <a:cxn ang="0">
                  <a:pos x="54" y="64"/>
                </a:cxn>
                <a:cxn ang="0">
                  <a:pos x="49" y="86"/>
                </a:cxn>
                <a:cxn ang="0">
                  <a:pos x="49" y="115"/>
                </a:cxn>
                <a:cxn ang="0">
                  <a:pos x="49" y="123"/>
                </a:cxn>
                <a:cxn ang="0">
                  <a:pos x="54" y="164"/>
                </a:cxn>
                <a:cxn ang="0">
                  <a:pos x="67" y="182"/>
                </a:cxn>
                <a:cxn ang="0">
                  <a:pos x="77" y="186"/>
                </a:cxn>
                <a:cxn ang="0">
                  <a:pos x="80" y="186"/>
                </a:cxn>
                <a:cxn ang="0">
                  <a:pos x="80" y="186"/>
                </a:cxn>
              </a:cxnLst>
              <a:rect l="0" t="0" r="r" b="b"/>
              <a:pathLst>
                <a:path w="384" h="245">
                  <a:moveTo>
                    <a:pt x="293" y="245"/>
                  </a:moveTo>
                  <a:lnTo>
                    <a:pt x="293" y="245"/>
                  </a:lnTo>
                  <a:lnTo>
                    <a:pt x="291" y="245"/>
                  </a:lnTo>
                  <a:lnTo>
                    <a:pt x="288" y="245"/>
                  </a:lnTo>
                  <a:lnTo>
                    <a:pt x="288" y="245"/>
                  </a:lnTo>
                  <a:lnTo>
                    <a:pt x="282" y="243"/>
                  </a:lnTo>
                  <a:lnTo>
                    <a:pt x="282" y="243"/>
                  </a:lnTo>
                  <a:lnTo>
                    <a:pt x="234" y="241"/>
                  </a:lnTo>
                  <a:lnTo>
                    <a:pt x="165" y="241"/>
                  </a:lnTo>
                  <a:lnTo>
                    <a:pt x="165" y="241"/>
                  </a:lnTo>
                  <a:lnTo>
                    <a:pt x="131" y="241"/>
                  </a:lnTo>
                  <a:lnTo>
                    <a:pt x="131" y="241"/>
                  </a:lnTo>
                  <a:lnTo>
                    <a:pt x="114" y="241"/>
                  </a:lnTo>
                  <a:lnTo>
                    <a:pt x="114" y="241"/>
                  </a:lnTo>
                  <a:lnTo>
                    <a:pt x="100" y="239"/>
                  </a:lnTo>
                  <a:lnTo>
                    <a:pt x="87" y="238"/>
                  </a:lnTo>
                  <a:lnTo>
                    <a:pt x="75" y="235"/>
                  </a:lnTo>
                  <a:lnTo>
                    <a:pt x="63" y="233"/>
                  </a:lnTo>
                  <a:lnTo>
                    <a:pt x="54" y="229"/>
                  </a:lnTo>
                  <a:lnTo>
                    <a:pt x="45" y="225"/>
                  </a:lnTo>
                  <a:lnTo>
                    <a:pt x="37" y="220"/>
                  </a:lnTo>
                  <a:lnTo>
                    <a:pt x="30" y="215"/>
                  </a:lnTo>
                  <a:lnTo>
                    <a:pt x="30" y="215"/>
                  </a:lnTo>
                  <a:lnTo>
                    <a:pt x="23" y="204"/>
                  </a:lnTo>
                  <a:lnTo>
                    <a:pt x="16" y="194"/>
                  </a:lnTo>
                  <a:lnTo>
                    <a:pt x="11" y="182"/>
                  </a:lnTo>
                  <a:lnTo>
                    <a:pt x="7" y="170"/>
                  </a:lnTo>
                  <a:lnTo>
                    <a:pt x="4" y="158"/>
                  </a:lnTo>
                  <a:lnTo>
                    <a:pt x="3" y="145"/>
                  </a:lnTo>
                  <a:lnTo>
                    <a:pt x="0" y="119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2" y="81"/>
                  </a:lnTo>
                  <a:lnTo>
                    <a:pt x="3" y="71"/>
                  </a:lnTo>
                  <a:lnTo>
                    <a:pt x="6" y="62"/>
                  </a:lnTo>
                  <a:lnTo>
                    <a:pt x="9" y="52"/>
                  </a:lnTo>
                  <a:lnTo>
                    <a:pt x="13" y="43"/>
                  </a:lnTo>
                  <a:lnTo>
                    <a:pt x="19" y="35"/>
                  </a:lnTo>
                  <a:lnTo>
                    <a:pt x="24" y="29"/>
                  </a:lnTo>
                  <a:lnTo>
                    <a:pt x="30" y="22"/>
                  </a:lnTo>
                  <a:lnTo>
                    <a:pt x="37" y="17"/>
                  </a:lnTo>
                  <a:lnTo>
                    <a:pt x="45" y="12"/>
                  </a:lnTo>
                  <a:lnTo>
                    <a:pt x="54" y="8"/>
                  </a:lnTo>
                  <a:lnTo>
                    <a:pt x="62" y="5"/>
                  </a:lnTo>
                  <a:lnTo>
                    <a:pt x="72" y="3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47" y="1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9" y="8"/>
                  </a:lnTo>
                  <a:lnTo>
                    <a:pt x="299" y="8"/>
                  </a:lnTo>
                  <a:lnTo>
                    <a:pt x="304" y="8"/>
                  </a:lnTo>
                  <a:lnTo>
                    <a:pt x="309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327" y="16"/>
                  </a:lnTo>
                  <a:lnTo>
                    <a:pt x="342" y="24"/>
                  </a:lnTo>
                  <a:lnTo>
                    <a:pt x="348" y="29"/>
                  </a:lnTo>
                  <a:lnTo>
                    <a:pt x="353" y="34"/>
                  </a:lnTo>
                  <a:lnTo>
                    <a:pt x="364" y="46"/>
                  </a:lnTo>
                  <a:lnTo>
                    <a:pt x="372" y="62"/>
                  </a:lnTo>
                  <a:lnTo>
                    <a:pt x="377" y="79"/>
                  </a:lnTo>
                  <a:lnTo>
                    <a:pt x="382" y="98"/>
                  </a:lnTo>
                  <a:lnTo>
                    <a:pt x="384" y="120"/>
                  </a:lnTo>
                  <a:lnTo>
                    <a:pt x="384" y="120"/>
                  </a:lnTo>
                  <a:lnTo>
                    <a:pt x="384" y="140"/>
                  </a:lnTo>
                  <a:lnTo>
                    <a:pt x="381" y="160"/>
                  </a:lnTo>
                  <a:lnTo>
                    <a:pt x="376" y="179"/>
                  </a:lnTo>
                  <a:lnTo>
                    <a:pt x="372" y="188"/>
                  </a:lnTo>
                  <a:lnTo>
                    <a:pt x="368" y="198"/>
                  </a:lnTo>
                  <a:lnTo>
                    <a:pt x="363" y="205"/>
                  </a:lnTo>
                  <a:lnTo>
                    <a:pt x="356" y="213"/>
                  </a:lnTo>
                  <a:lnTo>
                    <a:pt x="350" y="220"/>
                  </a:lnTo>
                  <a:lnTo>
                    <a:pt x="342" y="226"/>
                  </a:lnTo>
                  <a:lnTo>
                    <a:pt x="334" y="232"/>
                  </a:lnTo>
                  <a:lnTo>
                    <a:pt x="325" y="237"/>
                  </a:lnTo>
                  <a:lnTo>
                    <a:pt x="314" y="241"/>
                  </a:lnTo>
                  <a:lnTo>
                    <a:pt x="302" y="243"/>
                  </a:lnTo>
                  <a:lnTo>
                    <a:pt x="302" y="243"/>
                  </a:lnTo>
                  <a:lnTo>
                    <a:pt x="297" y="245"/>
                  </a:lnTo>
                  <a:lnTo>
                    <a:pt x="293" y="245"/>
                  </a:lnTo>
                  <a:lnTo>
                    <a:pt x="293" y="245"/>
                  </a:lnTo>
                  <a:close/>
                  <a:moveTo>
                    <a:pt x="80" y="186"/>
                  </a:moveTo>
                  <a:lnTo>
                    <a:pt x="80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5" y="186"/>
                  </a:lnTo>
                  <a:lnTo>
                    <a:pt x="105" y="186"/>
                  </a:lnTo>
                  <a:lnTo>
                    <a:pt x="231" y="188"/>
                  </a:lnTo>
                  <a:lnTo>
                    <a:pt x="231" y="188"/>
                  </a:lnTo>
                  <a:lnTo>
                    <a:pt x="291" y="190"/>
                  </a:lnTo>
                  <a:lnTo>
                    <a:pt x="291" y="190"/>
                  </a:lnTo>
                  <a:lnTo>
                    <a:pt x="293" y="190"/>
                  </a:lnTo>
                  <a:lnTo>
                    <a:pt x="293" y="190"/>
                  </a:lnTo>
                  <a:lnTo>
                    <a:pt x="304" y="188"/>
                  </a:lnTo>
                  <a:lnTo>
                    <a:pt x="313" y="184"/>
                  </a:lnTo>
                  <a:lnTo>
                    <a:pt x="321" y="178"/>
                  </a:lnTo>
                  <a:lnTo>
                    <a:pt x="327" y="170"/>
                  </a:lnTo>
                  <a:lnTo>
                    <a:pt x="333" y="161"/>
                  </a:lnTo>
                  <a:lnTo>
                    <a:pt x="336" y="150"/>
                  </a:lnTo>
                  <a:lnTo>
                    <a:pt x="338" y="140"/>
                  </a:lnTo>
                  <a:lnTo>
                    <a:pt x="339" y="128"/>
                  </a:lnTo>
                  <a:lnTo>
                    <a:pt x="339" y="128"/>
                  </a:lnTo>
                  <a:lnTo>
                    <a:pt x="339" y="115"/>
                  </a:lnTo>
                  <a:lnTo>
                    <a:pt x="336" y="103"/>
                  </a:lnTo>
                  <a:lnTo>
                    <a:pt x="334" y="92"/>
                  </a:lnTo>
                  <a:lnTo>
                    <a:pt x="327" y="80"/>
                  </a:lnTo>
                  <a:lnTo>
                    <a:pt x="321" y="71"/>
                  </a:lnTo>
                  <a:lnTo>
                    <a:pt x="313" y="63"/>
                  </a:lnTo>
                  <a:lnTo>
                    <a:pt x="302" y="58"/>
                  </a:lnTo>
                  <a:lnTo>
                    <a:pt x="297" y="56"/>
                  </a:lnTo>
                  <a:lnTo>
                    <a:pt x="291" y="56"/>
                  </a:lnTo>
                  <a:lnTo>
                    <a:pt x="291" y="56"/>
                  </a:lnTo>
                  <a:lnTo>
                    <a:pt x="289" y="55"/>
                  </a:lnTo>
                  <a:lnTo>
                    <a:pt x="289" y="55"/>
                  </a:lnTo>
                  <a:lnTo>
                    <a:pt x="241" y="54"/>
                  </a:lnTo>
                  <a:lnTo>
                    <a:pt x="194" y="52"/>
                  </a:lnTo>
                  <a:lnTo>
                    <a:pt x="194" y="52"/>
                  </a:lnTo>
                  <a:lnTo>
                    <a:pt x="144" y="50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80" y="48"/>
                  </a:lnTo>
                  <a:lnTo>
                    <a:pt x="71" y="50"/>
                  </a:lnTo>
                  <a:lnTo>
                    <a:pt x="67" y="51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59" y="58"/>
                  </a:lnTo>
                  <a:lnTo>
                    <a:pt x="54" y="64"/>
                  </a:lnTo>
                  <a:lnTo>
                    <a:pt x="51" y="72"/>
                  </a:lnTo>
                  <a:lnTo>
                    <a:pt x="49" y="79"/>
                  </a:lnTo>
                  <a:lnTo>
                    <a:pt x="49" y="86"/>
                  </a:lnTo>
                  <a:lnTo>
                    <a:pt x="47" y="94"/>
                  </a:lnTo>
                  <a:lnTo>
                    <a:pt x="49" y="110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50" y="139"/>
                  </a:lnTo>
                  <a:lnTo>
                    <a:pt x="51" y="156"/>
                  </a:lnTo>
                  <a:lnTo>
                    <a:pt x="54" y="164"/>
                  </a:lnTo>
                  <a:lnTo>
                    <a:pt x="57" y="171"/>
                  </a:lnTo>
                  <a:lnTo>
                    <a:pt x="62" y="177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5" y="184"/>
                  </a:lnTo>
                  <a:lnTo>
                    <a:pt x="77" y="186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4" name="Freeform 316"/>
            <p:cNvSpPr>
              <a:spLocks noEditPoints="1"/>
            </p:cNvSpPr>
            <p:nvPr/>
          </p:nvSpPr>
          <p:spPr bwMode="auto">
            <a:xfrm>
              <a:off x="4484689" y="1508126"/>
              <a:ext cx="152400" cy="98425"/>
            </a:xfrm>
            <a:custGeom>
              <a:avLst/>
              <a:gdLst/>
              <a:ahLst/>
              <a:cxnLst>
                <a:cxn ang="0">
                  <a:pos x="291" y="246"/>
                </a:cxn>
                <a:cxn ang="0">
                  <a:pos x="281" y="245"/>
                </a:cxn>
                <a:cxn ang="0">
                  <a:pos x="165" y="242"/>
                </a:cxn>
                <a:cxn ang="0">
                  <a:pos x="131" y="242"/>
                </a:cxn>
                <a:cxn ang="0">
                  <a:pos x="100" y="241"/>
                </a:cxn>
                <a:cxn ang="0">
                  <a:pos x="63" y="234"/>
                </a:cxn>
                <a:cxn ang="0">
                  <a:pos x="37" y="221"/>
                </a:cxn>
                <a:cxn ang="0">
                  <a:pos x="22" y="206"/>
                </a:cxn>
                <a:cxn ang="0">
                  <a:pos x="7" y="172"/>
                </a:cxn>
                <a:cxn ang="0">
                  <a:pos x="0" y="121"/>
                </a:cxn>
                <a:cxn ang="0">
                  <a:pos x="0" y="105"/>
                </a:cxn>
                <a:cxn ang="0">
                  <a:pos x="3" y="72"/>
                </a:cxn>
                <a:cxn ang="0">
                  <a:pos x="13" y="45"/>
                </a:cxn>
                <a:cxn ang="0">
                  <a:pos x="30" y="24"/>
                </a:cxn>
                <a:cxn ang="0">
                  <a:pos x="54" y="10"/>
                </a:cxn>
                <a:cxn ang="0">
                  <a:pos x="81" y="2"/>
                </a:cxn>
                <a:cxn ang="0">
                  <a:pos x="94" y="0"/>
                </a:cxn>
                <a:cxn ang="0">
                  <a:pos x="100" y="2"/>
                </a:cxn>
                <a:cxn ang="0">
                  <a:pos x="194" y="4"/>
                </a:cxn>
                <a:cxn ang="0">
                  <a:pos x="298" y="8"/>
                </a:cxn>
                <a:cxn ang="0">
                  <a:pos x="310" y="12"/>
                </a:cxn>
                <a:cxn ang="0">
                  <a:pos x="327" y="17"/>
                </a:cxn>
                <a:cxn ang="0">
                  <a:pos x="353" y="34"/>
                </a:cxn>
                <a:cxn ang="0">
                  <a:pos x="377" y="80"/>
                </a:cxn>
                <a:cxn ang="0">
                  <a:pos x="384" y="122"/>
                </a:cxn>
                <a:cxn ang="0">
                  <a:pos x="376" y="181"/>
                </a:cxn>
                <a:cxn ang="0">
                  <a:pos x="363" y="207"/>
                </a:cxn>
                <a:cxn ang="0">
                  <a:pos x="342" y="228"/>
                </a:cxn>
                <a:cxn ang="0">
                  <a:pos x="314" y="242"/>
                </a:cxn>
                <a:cxn ang="0">
                  <a:pos x="297" y="246"/>
                </a:cxn>
                <a:cxn ang="0">
                  <a:pos x="80" y="186"/>
                </a:cxn>
                <a:cxn ang="0">
                  <a:pos x="100" y="187"/>
                </a:cxn>
                <a:cxn ang="0">
                  <a:pos x="230" y="190"/>
                </a:cxn>
                <a:cxn ang="0">
                  <a:pos x="291" y="190"/>
                </a:cxn>
                <a:cxn ang="0">
                  <a:pos x="304" y="189"/>
                </a:cxn>
                <a:cxn ang="0">
                  <a:pos x="327" y="172"/>
                </a:cxn>
                <a:cxn ang="0">
                  <a:pos x="338" y="142"/>
                </a:cxn>
                <a:cxn ang="0">
                  <a:pos x="339" y="117"/>
                </a:cxn>
                <a:cxn ang="0">
                  <a:pos x="329" y="81"/>
                </a:cxn>
                <a:cxn ang="0">
                  <a:pos x="302" y="59"/>
                </a:cxn>
                <a:cxn ang="0">
                  <a:pos x="291" y="57"/>
                </a:cxn>
                <a:cxn ang="0">
                  <a:pos x="241" y="55"/>
                </a:cxn>
                <a:cxn ang="0">
                  <a:pos x="144" y="50"/>
                </a:cxn>
                <a:cxn ang="0">
                  <a:pos x="80" y="50"/>
                </a:cxn>
                <a:cxn ang="0">
                  <a:pos x="66" y="54"/>
                </a:cxn>
                <a:cxn ang="0">
                  <a:pos x="54" y="66"/>
                </a:cxn>
                <a:cxn ang="0">
                  <a:pos x="49" y="88"/>
                </a:cxn>
                <a:cxn ang="0">
                  <a:pos x="49" y="117"/>
                </a:cxn>
                <a:cxn ang="0">
                  <a:pos x="49" y="125"/>
                </a:cxn>
                <a:cxn ang="0">
                  <a:pos x="54" y="165"/>
                </a:cxn>
                <a:cxn ang="0">
                  <a:pos x="67" y="182"/>
                </a:cxn>
                <a:cxn ang="0">
                  <a:pos x="77" y="187"/>
                </a:cxn>
                <a:cxn ang="0">
                  <a:pos x="80" y="186"/>
                </a:cxn>
                <a:cxn ang="0">
                  <a:pos x="80" y="186"/>
                </a:cxn>
              </a:cxnLst>
              <a:rect l="0" t="0" r="r" b="b"/>
              <a:pathLst>
                <a:path w="384" h="246">
                  <a:moveTo>
                    <a:pt x="293" y="246"/>
                  </a:moveTo>
                  <a:lnTo>
                    <a:pt x="293" y="246"/>
                  </a:lnTo>
                  <a:lnTo>
                    <a:pt x="291" y="246"/>
                  </a:lnTo>
                  <a:lnTo>
                    <a:pt x="288" y="246"/>
                  </a:lnTo>
                  <a:lnTo>
                    <a:pt x="288" y="246"/>
                  </a:lnTo>
                  <a:lnTo>
                    <a:pt x="281" y="245"/>
                  </a:lnTo>
                  <a:lnTo>
                    <a:pt x="281" y="245"/>
                  </a:lnTo>
                  <a:lnTo>
                    <a:pt x="234" y="242"/>
                  </a:lnTo>
                  <a:lnTo>
                    <a:pt x="165" y="242"/>
                  </a:lnTo>
                  <a:lnTo>
                    <a:pt x="165" y="242"/>
                  </a:lnTo>
                  <a:lnTo>
                    <a:pt x="131" y="242"/>
                  </a:lnTo>
                  <a:lnTo>
                    <a:pt x="131" y="242"/>
                  </a:lnTo>
                  <a:lnTo>
                    <a:pt x="114" y="242"/>
                  </a:lnTo>
                  <a:lnTo>
                    <a:pt x="114" y="242"/>
                  </a:lnTo>
                  <a:lnTo>
                    <a:pt x="100" y="241"/>
                  </a:lnTo>
                  <a:lnTo>
                    <a:pt x="87" y="240"/>
                  </a:lnTo>
                  <a:lnTo>
                    <a:pt x="75" y="237"/>
                  </a:lnTo>
                  <a:lnTo>
                    <a:pt x="63" y="234"/>
                  </a:lnTo>
                  <a:lnTo>
                    <a:pt x="54" y="231"/>
                  </a:lnTo>
                  <a:lnTo>
                    <a:pt x="45" y="227"/>
                  </a:lnTo>
                  <a:lnTo>
                    <a:pt x="37" y="221"/>
                  </a:lnTo>
                  <a:lnTo>
                    <a:pt x="30" y="215"/>
                  </a:lnTo>
                  <a:lnTo>
                    <a:pt x="30" y="215"/>
                  </a:lnTo>
                  <a:lnTo>
                    <a:pt x="22" y="206"/>
                  </a:lnTo>
                  <a:lnTo>
                    <a:pt x="16" y="195"/>
                  </a:lnTo>
                  <a:lnTo>
                    <a:pt x="11" y="183"/>
                  </a:lnTo>
                  <a:lnTo>
                    <a:pt x="7" y="172"/>
                  </a:lnTo>
                  <a:lnTo>
                    <a:pt x="4" y="159"/>
                  </a:lnTo>
                  <a:lnTo>
                    <a:pt x="3" y="147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3" y="72"/>
                  </a:lnTo>
                  <a:lnTo>
                    <a:pt x="5" y="62"/>
                  </a:lnTo>
                  <a:lnTo>
                    <a:pt x="9" y="53"/>
                  </a:lnTo>
                  <a:lnTo>
                    <a:pt x="13" y="45"/>
                  </a:lnTo>
                  <a:lnTo>
                    <a:pt x="19" y="37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7" y="19"/>
                  </a:lnTo>
                  <a:lnTo>
                    <a:pt x="45" y="13"/>
                  </a:lnTo>
                  <a:lnTo>
                    <a:pt x="54" y="10"/>
                  </a:lnTo>
                  <a:lnTo>
                    <a:pt x="62" y="6"/>
                  </a:lnTo>
                  <a:lnTo>
                    <a:pt x="72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47" y="3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246" y="7"/>
                  </a:lnTo>
                  <a:lnTo>
                    <a:pt x="298" y="8"/>
                  </a:lnTo>
                  <a:lnTo>
                    <a:pt x="298" y="8"/>
                  </a:lnTo>
                  <a:lnTo>
                    <a:pt x="304" y="10"/>
                  </a:lnTo>
                  <a:lnTo>
                    <a:pt x="309" y="12"/>
                  </a:lnTo>
                  <a:lnTo>
                    <a:pt x="310" y="12"/>
                  </a:lnTo>
                  <a:lnTo>
                    <a:pt x="310" y="12"/>
                  </a:lnTo>
                  <a:lnTo>
                    <a:pt x="310" y="12"/>
                  </a:lnTo>
                  <a:lnTo>
                    <a:pt x="327" y="17"/>
                  </a:lnTo>
                  <a:lnTo>
                    <a:pt x="342" y="25"/>
                  </a:lnTo>
                  <a:lnTo>
                    <a:pt x="348" y="29"/>
                  </a:lnTo>
                  <a:lnTo>
                    <a:pt x="353" y="34"/>
                  </a:lnTo>
                  <a:lnTo>
                    <a:pt x="364" y="47"/>
                  </a:lnTo>
                  <a:lnTo>
                    <a:pt x="372" y="62"/>
                  </a:lnTo>
                  <a:lnTo>
                    <a:pt x="377" y="80"/>
                  </a:lnTo>
                  <a:lnTo>
                    <a:pt x="382" y="100"/>
                  </a:lnTo>
                  <a:lnTo>
                    <a:pt x="384" y="122"/>
                  </a:lnTo>
                  <a:lnTo>
                    <a:pt x="384" y="122"/>
                  </a:lnTo>
                  <a:lnTo>
                    <a:pt x="384" y="142"/>
                  </a:lnTo>
                  <a:lnTo>
                    <a:pt x="381" y="161"/>
                  </a:lnTo>
                  <a:lnTo>
                    <a:pt x="376" y="181"/>
                  </a:lnTo>
                  <a:lnTo>
                    <a:pt x="372" y="190"/>
                  </a:lnTo>
                  <a:lnTo>
                    <a:pt x="368" y="198"/>
                  </a:lnTo>
                  <a:lnTo>
                    <a:pt x="363" y="207"/>
                  </a:lnTo>
                  <a:lnTo>
                    <a:pt x="357" y="215"/>
                  </a:lnTo>
                  <a:lnTo>
                    <a:pt x="350" y="221"/>
                  </a:lnTo>
                  <a:lnTo>
                    <a:pt x="342" y="228"/>
                  </a:lnTo>
                  <a:lnTo>
                    <a:pt x="334" y="233"/>
                  </a:lnTo>
                  <a:lnTo>
                    <a:pt x="325" y="238"/>
                  </a:lnTo>
                  <a:lnTo>
                    <a:pt x="314" y="242"/>
                  </a:lnTo>
                  <a:lnTo>
                    <a:pt x="302" y="245"/>
                  </a:lnTo>
                  <a:lnTo>
                    <a:pt x="302" y="245"/>
                  </a:lnTo>
                  <a:lnTo>
                    <a:pt x="297" y="246"/>
                  </a:lnTo>
                  <a:lnTo>
                    <a:pt x="293" y="246"/>
                  </a:lnTo>
                  <a:lnTo>
                    <a:pt x="293" y="246"/>
                  </a:lnTo>
                  <a:close/>
                  <a:moveTo>
                    <a:pt x="80" y="186"/>
                  </a:moveTo>
                  <a:lnTo>
                    <a:pt x="80" y="186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105" y="187"/>
                  </a:lnTo>
                  <a:lnTo>
                    <a:pt x="105" y="187"/>
                  </a:lnTo>
                  <a:lnTo>
                    <a:pt x="230" y="190"/>
                  </a:lnTo>
                  <a:lnTo>
                    <a:pt x="230" y="190"/>
                  </a:lnTo>
                  <a:lnTo>
                    <a:pt x="291" y="190"/>
                  </a:lnTo>
                  <a:lnTo>
                    <a:pt x="291" y="190"/>
                  </a:lnTo>
                  <a:lnTo>
                    <a:pt x="293" y="191"/>
                  </a:lnTo>
                  <a:lnTo>
                    <a:pt x="293" y="191"/>
                  </a:lnTo>
                  <a:lnTo>
                    <a:pt x="304" y="189"/>
                  </a:lnTo>
                  <a:lnTo>
                    <a:pt x="313" y="186"/>
                  </a:lnTo>
                  <a:lnTo>
                    <a:pt x="321" y="180"/>
                  </a:lnTo>
                  <a:lnTo>
                    <a:pt x="327" y="172"/>
                  </a:lnTo>
                  <a:lnTo>
                    <a:pt x="332" y="163"/>
                  </a:lnTo>
                  <a:lnTo>
                    <a:pt x="336" y="152"/>
                  </a:lnTo>
                  <a:lnTo>
                    <a:pt x="338" y="142"/>
                  </a:lnTo>
                  <a:lnTo>
                    <a:pt x="339" y="130"/>
                  </a:lnTo>
                  <a:lnTo>
                    <a:pt x="339" y="130"/>
                  </a:lnTo>
                  <a:lnTo>
                    <a:pt x="339" y="117"/>
                  </a:lnTo>
                  <a:lnTo>
                    <a:pt x="336" y="105"/>
                  </a:lnTo>
                  <a:lnTo>
                    <a:pt x="334" y="92"/>
                  </a:lnTo>
                  <a:lnTo>
                    <a:pt x="329" y="81"/>
                  </a:lnTo>
                  <a:lnTo>
                    <a:pt x="321" y="72"/>
                  </a:lnTo>
                  <a:lnTo>
                    <a:pt x="313" y="64"/>
                  </a:lnTo>
                  <a:lnTo>
                    <a:pt x="302" y="59"/>
                  </a:lnTo>
                  <a:lnTo>
                    <a:pt x="297" y="58"/>
                  </a:lnTo>
                  <a:lnTo>
                    <a:pt x="291" y="57"/>
                  </a:lnTo>
                  <a:lnTo>
                    <a:pt x="291" y="57"/>
                  </a:lnTo>
                  <a:lnTo>
                    <a:pt x="289" y="57"/>
                  </a:lnTo>
                  <a:lnTo>
                    <a:pt x="289" y="57"/>
                  </a:lnTo>
                  <a:lnTo>
                    <a:pt x="241" y="55"/>
                  </a:lnTo>
                  <a:lnTo>
                    <a:pt x="194" y="53"/>
                  </a:lnTo>
                  <a:lnTo>
                    <a:pt x="194" y="53"/>
                  </a:lnTo>
                  <a:lnTo>
                    <a:pt x="144" y="50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80" y="50"/>
                  </a:lnTo>
                  <a:lnTo>
                    <a:pt x="71" y="51"/>
                  </a:lnTo>
                  <a:lnTo>
                    <a:pt x="67" y="53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59" y="59"/>
                  </a:lnTo>
                  <a:lnTo>
                    <a:pt x="54" y="66"/>
                  </a:lnTo>
                  <a:lnTo>
                    <a:pt x="51" y="72"/>
                  </a:lnTo>
                  <a:lnTo>
                    <a:pt x="49" y="80"/>
                  </a:lnTo>
                  <a:lnTo>
                    <a:pt x="49" y="88"/>
                  </a:lnTo>
                  <a:lnTo>
                    <a:pt x="47" y="96"/>
                  </a:lnTo>
                  <a:lnTo>
                    <a:pt x="49" y="110"/>
                  </a:lnTo>
                  <a:lnTo>
                    <a:pt x="49" y="117"/>
                  </a:lnTo>
                  <a:lnTo>
                    <a:pt x="49" y="117"/>
                  </a:lnTo>
                  <a:lnTo>
                    <a:pt x="49" y="125"/>
                  </a:lnTo>
                  <a:lnTo>
                    <a:pt x="49" y="125"/>
                  </a:lnTo>
                  <a:lnTo>
                    <a:pt x="50" y="140"/>
                  </a:lnTo>
                  <a:lnTo>
                    <a:pt x="51" y="157"/>
                  </a:lnTo>
                  <a:lnTo>
                    <a:pt x="54" y="165"/>
                  </a:lnTo>
                  <a:lnTo>
                    <a:pt x="56" y="172"/>
                  </a:lnTo>
                  <a:lnTo>
                    <a:pt x="62" y="178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75" y="186"/>
                  </a:lnTo>
                  <a:lnTo>
                    <a:pt x="77" y="187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80" y="1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5" name="Freeform 317"/>
            <p:cNvSpPr>
              <a:spLocks noEditPoints="1"/>
            </p:cNvSpPr>
            <p:nvPr/>
          </p:nvSpPr>
          <p:spPr bwMode="auto">
            <a:xfrm>
              <a:off x="4670426" y="1393826"/>
              <a:ext cx="133350" cy="211138"/>
            </a:xfrm>
            <a:custGeom>
              <a:avLst/>
              <a:gdLst/>
              <a:ahLst/>
              <a:cxnLst>
                <a:cxn ang="0">
                  <a:pos x="107" y="531"/>
                </a:cxn>
                <a:cxn ang="0">
                  <a:pos x="55" y="521"/>
                </a:cxn>
                <a:cxn ang="0">
                  <a:pos x="17" y="492"/>
                </a:cxn>
                <a:cxn ang="0">
                  <a:pos x="2" y="438"/>
                </a:cxn>
                <a:cxn ang="0">
                  <a:pos x="3" y="426"/>
                </a:cxn>
                <a:cxn ang="0">
                  <a:pos x="2" y="357"/>
                </a:cxn>
                <a:cxn ang="0">
                  <a:pos x="2" y="148"/>
                </a:cxn>
                <a:cxn ang="0">
                  <a:pos x="0" y="69"/>
                </a:cxn>
                <a:cxn ang="0">
                  <a:pos x="16" y="26"/>
                </a:cxn>
                <a:cxn ang="0">
                  <a:pos x="50" y="7"/>
                </a:cxn>
                <a:cxn ang="0">
                  <a:pos x="106" y="0"/>
                </a:cxn>
                <a:cxn ang="0">
                  <a:pos x="168" y="3"/>
                </a:cxn>
                <a:cxn ang="0">
                  <a:pos x="249" y="7"/>
                </a:cxn>
                <a:cxn ang="0">
                  <a:pos x="304" y="24"/>
                </a:cxn>
                <a:cxn ang="0">
                  <a:pos x="331" y="56"/>
                </a:cxn>
                <a:cxn ang="0">
                  <a:pos x="338" y="98"/>
                </a:cxn>
                <a:cxn ang="0">
                  <a:pos x="335" y="109"/>
                </a:cxn>
                <a:cxn ang="0">
                  <a:pos x="331" y="124"/>
                </a:cxn>
                <a:cxn ang="0">
                  <a:pos x="331" y="139"/>
                </a:cxn>
                <a:cxn ang="0">
                  <a:pos x="335" y="182"/>
                </a:cxn>
                <a:cxn ang="0">
                  <a:pos x="338" y="268"/>
                </a:cxn>
                <a:cxn ang="0">
                  <a:pos x="335" y="426"/>
                </a:cxn>
                <a:cxn ang="0">
                  <a:pos x="334" y="436"/>
                </a:cxn>
                <a:cxn ang="0">
                  <a:pos x="330" y="467"/>
                </a:cxn>
                <a:cxn ang="0">
                  <a:pos x="310" y="506"/>
                </a:cxn>
                <a:cxn ang="0">
                  <a:pos x="274" y="526"/>
                </a:cxn>
                <a:cxn ang="0">
                  <a:pos x="196" y="532"/>
                </a:cxn>
                <a:cxn ang="0">
                  <a:pos x="87" y="51"/>
                </a:cxn>
                <a:cxn ang="0">
                  <a:pos x="58" y="59"/>
                </a:cxn>
                <a:cxn ang="0">
                  <a:pos x="49" y="79"/>
                </a:cxn>
                <a:cxn ang="0">
                  <a:pos x="49" y="97"/>
                </a:cxn>
                <a:cxn ang="0">
                  <a:pos x="49" y="99"/>
                </a:cxn>
                <a:cxn ang="0">
                  <a:pos x="50" y="296"/>
                </a:cxn>
                <a:cxn ang="0">
                  <a:pos x="49" y="428"/>
                </a:cxn>
                <a:cxn ang="0">
                  <a:pos x="50" y="438"/>
                </a:cxn>
                <a:cxn ang="0">
                  <a:pos x="56" y="460"/>
                </a:cxn>
                <a:cxn ang="0">
                  <a:pos x="87" y="480"/>
                </a:cxn>
                <a:cxn ang="0">
                  <a:pos x="139" y="485"/>
                </a:cxn>
                <a:cxn ang="0">
                  <a:pos x="172" y="485"/>
                </a:cxn>
                <a:cxn ang="0">
                  <a:pos x="207" y="484"/>
                </a:cxn>
                <a:cxn ang="0">
                  <a:pos x="246" y="484"/>
                </a:cxn>
                <a:cxn ang="0">
                  <a:pos x="279" y="463"/>
                </a:cxn>
                <a:cxn ang="0">
                  <a:pos x="285" y="438"/>
                </a:cxn>
                <a:cxn ang="0">
                  <a:pos x="288" y="425"/>
                </a:cxn>
                <a:cxn ang="0">
                  <a:pos x="292" y="238"/>
                </a:cxn>
                <a:cxn ang="0">
                  <a:pos x="281" y="169"/>
                </a:cxn>
                <a:cxn ang="0">
                  <a:pos x="284" y="106"/>
                </a:cxn>
                <a:cxn ang="0">
                  <a:pos x="289" y="92"/>
                </a:cxn>
                <a:cxn ang="0">
                  <a:pos x="278" y="71"/>
                </a:cxn>
                <a:cxn ang="0">
                  <a:pos x="238" y="55"/>
                </a:cxn>
                <a:cxn ang="0">
                  <a:pos x="193" y="51"/>
                </a:cxn>
                <a:cxn ang="0">
                  <a:pos x="155" y="52"/>
                </a:cxn>
                <a:cxn ang="0">
                  <a:pos x="105" y="51"/>
                </a:cxn>
              </a:cxnLst>
              <a:rect l="0" t="0" r="r" b="b"/>
              <a:pathLst>
                <a:path w="338" h="532">
                  <a:moveTo>
                    <a:pt x="166" y="532"/>
                  </a:moveTo>
                  <a:lnTo>
                    <a:pt x="166" y="532"/>
                  </a:lnTo>
                  <a:lnTo>
                    <a:pt x="136" y="532"/>
                  </a:lnTo>
                  <a:lnTo>
                    <a:pt x="107" y="531"/>
                  </a:lnTo>
                  <a:lnTo>
                    <a:pt x="93" y="530"/>
                  </a:lnTo>
                  <a:lnTo>
                    <a:pt x="80" y="527"/>
                  </a:lnTo>
                  <a:lnTo>
                    <a:pt x="67" y="524"/>
                  </a:lnTo>
                  <a:lnTo>
                    <a:pt x="55" y="521"/>
                  </a:lnTo>
                  <a:lnTo>
                    <a:pt x="45" y="515"/>
                  </a:lnTo>
                  <a:lnTo>
                    <a:pt x="34" y="509"/>
                  </a:lnTo>
                  <a:lnTo>
                    <a:pt x="25" y="501"/>
                  </a:lnTo>
                  <a:lnTo>
                    <a:pt x="17" y="492"/>
                  </a:lnTo>
                  <a:lnTo>
                    <a:pt x="11" y="481"/>
                  </a:lnTo>
                  <a:lnTo>
                    <a:pt x="7" y="470"/>
                  </a:lnTo>
                  <a:lnTo>
                    <a:pt x="3" y="454"/>
                  </a:lnTo>
                  <a:lnTo>
                    <a:pt x="2" y="438"/>
                  </a:lnTo>
                  <a:lnTo>
                    <a:pt x="2" y="438"/>
                  </a:lnTo>
                  <a:lnTo>
                    <a:pt x="3" y="430"/>
                  </a:lnTo>
                  <a:lnTo>
                    <a:pt x="4" y="428"/>
                  </a:lnTo>
                  <a:lnTo>
                    <a:pt x="3" y="426"/>
                  </a:lnTo>
                  <a:lnTo>
                    <a:pt x="3" y="426"/>
                  </a:lnTo>
                  <a:lnTo>
                    <a:pt x="2" y="420"/>
                  </a:lnTo>
                  <a:lnTo>
                    <a:pt x="2" y="420"/>
                  </a:lnTo>
                  <a:lnTo>
                    <a:pt x="2" y="357"/>
                  </a:lnTo>
                  <a:lnTo>
                    <a:pt x="3" y="296"/>
                  </a:lnTo>
                  <a:lnTo>
                    <a:pt x="3" y="296"/>
                  </a:lnTo>
                  <a:lnTo>
                    <a:pt x="3" y="198"/>
                  </a:lnTo>
                  <a:lnTo>
                    <a:pt x="2" y="14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69"/>
                  </a:lnTo>
                  <a:lnTo>
                    <a:pt x="2" y="56"/>
                  </a:lnTo>
                  <a:lnTo>
                    <a:pt x="5" y="46"/>
                  </a:lnTo>
                  <a:lnTo>
                    <a:pt x="9" y="35"/>
                  </a:lnTo>
                  <a:lnTo>
                    <a:pt x="16" y="26"/>
                  </a:lnTo>
                  <a:lnTo>
                    <a:pt x="25" y="18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50" y="7"/>
                  </a:lnTo>
                  <a:lnTo>
                    <a:pt x="66" y="3"/>
                  </a:lnTo>
                  <a:lnTo>
                    <a:pt x="84" y="1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31" y="1"/>
                  </a:lnTo>
                  <a:lnTo>
                    <a:pt x="155" y="3"/>
                  </a:lnTo>
                  <a:lnTo>
                    <a:pt x="168" y="3"/>
                  </a:lnTo>
                  <a:lnTo>
                    <a:pt x="168" y="3"/>
                  </a:lnTo>
                  <a:lnTo>
                    <a:pt x="195" y="4"/>
                  </a:lnTo>
                  <a:lnTo>
                    <a:pt x="195" y="4"/>
                  </a:lnTo>
                  <a:lnTo>
                    <a:pt x="223" y="5"/>
                  </a:lnTo>
                  <a:lnTo>
                    <a:pt x="249" y="7"/>
                  </a:lnTo>
                  <a:lnTo>
                    <a:pt x="274" y="12"/>
                  </a:lnTo>
                  <a:lnTo>
                    <a:pt x="284" y="14"/>
                  </a:lnTo>
                  <a:lnTo>
                    <a:pt x="295" y="18"/>
                  </a:lnTo>
                  <a:lnTo>
                    <a:pt x="304" y="24"/>
                  </a:lnTo>
                  <a:lnTo>
                    <a:pt x="313" y="30"/>
                  </a:lnTo>
                  <a:lnTo>
                    <a:pt x="321" y="37"/>
                  </a:lnTo>
                  <a:lnTo>
                    <a:pt x="326" y="46"/>
                  </a:lnTo>
                  <a:lnTo>
                    <a:pt x="331" y="56"/>
                  </a:lnTo>
                  <a:lnTo>
                    <a:pt x="335" y="68"/>
                  </a:lnTo>
                  <a:lnTo>
                    <a:pt x="338" y="82"/>
                  </a:lnTo>
                  <a:lnTo>
                    <a:pt x="338" y="98"/>
                  </a:lnTo>
                  <a:lnTo>
                    <a:pt x="338" y="98"/>
                  </a:lnTo>
                  <a:lnTo>
                    <a:pt x="338" y="103"/>
                  </a:lnTo>
                  <a:lnTo>
                    <a:pt x="335" y="107"/>
                  </a:lnTo>
                  <a:lnTo>
                    <a:pt x="335" y="109"/>
                  </a:lnTo>
                  <a:lnTo>
                    <a:pt x="335" y="109"/>
                  </a:lnTo>
                  <a:lnTo>
                    <a:pt x="335" y="109"/>
                  </a:lnTo>
                  <a:lnTo>
                    <a:pt x="332" y="115"/>
                  </a:lnTo>
                  <a:lnTo>
                    <a:pt x="329" y="122"/>
                  </a:lnTo>
                  <a:lnTo>
                    <a:pt x="331" y="124"/>
                  </a:lnTo>
                  <a:lnTo>
                    <a:pt x="331" y="124"/>
                  </a:lnTo>
                  <a:lnTo>
                    <a:pt x="331" y="131"/>
                  </a:lnTo>
                  <a:lnTo>
                    <a:pt x="331" y="139"/>
                  </a:lnTo>
                  <a:lnTo>
                    <a:pt x="331" y="139"/>
                  </a:lnTo>
                  <a:lnTo>
                    <a:pt x="332" y="153"/>
                  </a:lnTo>
                  <a:lnTo>
                    <a:pt x="334" y="167"/>
                  </a:lnTo>
                  <a:lnTo>
                    <a:pt x="334" y="167"/>
                  </a:lnTo>
                  <a:lnTo>
                    <a:pt x="335" y="182"/>
                  </a:lnTo>
                  <a:lnTo>
                    <a:pt x="335" y="182"/>
                  </a:lnTo>
                  <a:lnTo>
                    <a:pt x="338" y="204"/>
                  </a:lnTo>
                  <a:lnTo>
                    <a:pt x="338" y="225"/>
                  </a:lnTo>
                  <a:lnTo>
                    <a:pt x="338" y="268"/>
                  </a:lnTo>
                  <a:lnTo>
                    <a:pt x="338" y="289"/>
                  </a:lnTo>
                  <a:lnTo>
                    <a:pt x="338" y="289"/>
                  </a:lnTo>
                  <a:lnTo>
                    <a:pt x="336" y="357"/>
                  </a:lnTo>
                  <a:lnTo>
                    <a:pt x="335" y="426"/>
                  </a:lnTo>
                  <a:lnTo>
                    <a:pt x="335" y="426"/>
                  </a:lnTo>
                  <a:lnTo>
                    <a:pt x="335" y="430"/>
                  </a:lnTo>
                  <a:lnTo>
                    <a:pt x="334" y="434"/>
                  </a:lnTo>
                  <a:lnTo>
                    <a:pt x="334" y="436"/>
                  </a:lnTo>
                  <a:lnTo>
                    <a:pt x="334" y="437"/>
                  </a:lnTo>
                  <a:lnTo>
                    <a:pt x="334" y="437"/>
                  </a:lnTo>
                  <a:lnTo>
                    <a:pt x="332" y="453"/>
                  </a:lnTo>
                  <a:lnTo>
                    <a:pt x="330" y="467"/>
                  </a:lnTo>
                  <a:lnTo>
                    <a:pt x="327" y="479"/>
                  </a:lnTo>
                  <a:lnTo>
                    <a:pt x="322" y="489"/>
                  </a:lnTo>
                  <a:lnTo>
                    <a:pt x="317" y="498"/>
                  </a:lnTo>
                  <a:lnTo>
                    <a:pt x="310" y="506"/>
                  </a:lnTo>
                  <a:lnTo>
                    <a:pt x="302" y="513"/>
                  </a:lnTo>
                  <a:lnTo>
                    <a:pt x="293" y="518"/>
                  </a:lnTo>
                  <a:lnTo>
                    <a:pt x="284" y="522"/>
                  </a:lnTo>
                  <a:lnTo>
                    <a:pt x="274" y="526"/>
                  </a:lnTo>
                  <a:lnTo>
                    <a:pt x="262" y="528"/>
                  </a:lnTo>
                  <a:lnTo>
                    <a:pt x="250" y="530"/>
                  </a:lnTo>
                  <a:lnTo>
                    <a:pt x="224" y="532"/>
                  </a:lnTo>
                  <a:lnTo>
                    <a:pt x="196" y="532"/>
                  </a:lnTo>
                  <a:lnTo>
                    <a:pt x="166" y="532"/>
                  </a:lnTo>
                  <a:close/>
                  <a:moveTo>
                    <a:pt x="105" y="51"/>
                  </a:moveTo>
                  <a:lnTo>
                    <a:pt x="105" y="51"/>
                  </a:lnTo>
                  <a:lnTo>
                    <a:pt x="87" y="51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63" y="55"/>
                  </a:lnTo>
                  <a:lnTo>
                    <a:pt x="58" y="59"/>
                  </a:lnTo>
                  <a:lnTo>
                    <a:pt x="53" y="63"/>
                  </a:lnTo>
                  <a:lnTo>
                    <a:pt x="50" y="68"/>
                  </a:lnTo>
                  <a:lnTo>
                    <a:pt x="49" y="73"/>
                  </a:lnTo>
                  <a:lnTo>
                    <a:pt x="49" y="79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49" y="98"/>
                  </a:lnTo>
                  <a:lnTo>
                    <a:pt x="49" y="99"/>
                  </a:lnTo>
                  <a:lnTo>
                    <a:pt x="49" y="99"/>
                  </a:lnTo>
                  <a:lnTo>
                    <a:pt x="50" y="148"/>
                  </a:lnTo>
                  <a:lnTo>
                    <a:pt x="51" y="198"/>
                  </a:lnTo>
                  <a:lnTo>
                    <a:pt x="50" y="296"/>
                  </a:lnTo>
                  <a:lnTo>
                    <a:pt x="50" y="296"/>
                  </a:lnTo>
                  <a:lnTo>
                    <a:pt x="50" y="357"/>
                  </a:lnTo>
                  <a:lnTo>
                    <a:pt x="50" y="420"/>
                  </a:lnTo>
                  <a:lnTo>
                    <a:pt x="50" y="420"/>
                  </a:lnTo>
                  <a:lnTo>
                    <a:pt x="49" y="428"/>
                  </a:lnTo>
                  <a:lnTo>
                    <a:pt x="49" y="429"/>
                  </a:lnTo>
                  <a:lnTo>
                    <a:pt x="49" y="432"/>
                  </a:lnTo>
                  <a:lnTo>
                    <a:pt x="49" y="432"/>
                  </a:lnTo>
                  <a:lnTo>
                    <a:pt x="50" y="438"/>
                  </a:lnTo>
                  <a:lnTo>
                    <a:pt x="50" y="438"/>
                  </a:lnTo>
                  <a:lnTo>
                    <a:pt x="51" y="446"/>
                  </a:lnTo>
                  <a:lnTo>
                    <a:pt x="54" y="454"/>
                  </a:lnTo>
                  <a:lnTo>
                    <a:pt x="56" y="460"/>
                  </a:lnTo>
                  <a:lnTo>
                    <a:pt x="62" y="466"/>
                  </a:lnTo>
                  <a:lnTo>
                    <a:pt x="67" y="470"/>
                  </a:lnTo>
                  <a:lnTo>
                    <a:pt x="73" y="473"/>
                  </a:lnTo>
                  <a:lnTo>
                    <a:pt x="87" y="480"/>
                  </a:lnTo>
                  <a:lnTo>
                    <a:pt x="101" y="483"/>
                  </a:lnTo>
                  <a:lnTo>
                    <a:pt x="117" y="485"/>
                  </a:lnTo>
                  <a:lnTo>
                    <a:pt x="139" y="485"/>
                  </a:lnTo>
                  <a:lnTo>
                    <a:pt x="139" y="485"/>
                  </a:lnTo>
                  <a:lnTo>
                    <a:pt x="139" y="485"/>
                  </a:lnTo>
                  <a:lnTo>
                    <a:pt x="139" y="485"/>
                  </a:lnTo>
                  <a:lnTo>
                    <a:pt x="172" y="485"/>
                  </a:lnTo>
                  <a:lnTo>
                    <a:pt x="172" y="485"/>
                  </a:lnTo>
                  <a:lnTo>
                    <a:pt x="189" y="484"/>
                  </a:lnTo>
                  <a:lnTo>
                    <a:pt x="189" y="484"/>
                  </a:lnTo>
                  <a:lnTo>
                    <a:pt x="207" y="484"/>
                  </a:lnTo>
                  <a:lnTo>
                    <a:pt x="207" y="484"/>
                  </a:lnTo>
                  <a:lnTo>
                    <a:pt x="225" y="485"/>
                  </a:lnTo>
                  <a:lnTo>
                    <a:pt x="225" y="485"/>
                  </a:lnTo>
                  <a:lnTo>
                    <a:pt x="236" y="485"/>
                  </a:lnTo>
                  <a:lnTo>
                    <a:pt x="246" y="484"/>
                  </a:lnTo>
                  <a:lnTo>
                    <a:pt x="257" y="481"/>
                  </a:lnTo>
                  <a:lnTo>
                    <a:pt x="266" y="477"/>
                  </a:lnTo>
                  <a:lnTo>
                    <a:pt x="274" y="471"/>
                  </a:lnTo>
                  <a:lnTo>
                    <a:pt x="279" y="463"/>
                  </a:lnTo>
                  <a:lnTo>
                    <a:pt x="281" y="458"/>
                  </a:lnTo>
                  <a:lnTo>
                    <a:pt x="284" y="453"/>
                  </a:lnTo>
                  <a:lnTo>
                    <a:pt x="285" y="438"/>
                  </a:lnTo>
                  <a:lnTo>
                    <a:pt x="285" y="438"/>
                  </a:lnTo>
                  <a:lnTo>
                    <a:pt x="287" y="429"/>
                  </a:lnTo>
                  <a:lnTo>
                    <a:pt x="288" y="428"/>
                  </a:lnTo>
                  <a:lnTo>
                    <a:pt x="288" y="425"/>
                  </a:lnTo>
                  <a:lnTo>
                    <a:pt x="288" y="425"/>
                  </a:lnTo>
                  <a:lnTo>
                    <a:pt x="288" y="336"/>
                  </a:lnTo>
                  <a:lnTo>
                    <a:pt x="292" y="250"/>
                  </a:lnTo>
                  <a:lnTo>
                    <a:pt x="292" y="250"/>
                  </a:lnTo>
                  <a:lnTo>
                    <a:pt x="292" y="238"/>
                  </a:lnTo>
                  <a:lnTo>
                    <a:pt x="291" y="225"/>
                  </a:lnTo>
                  <a:lnTo>
                    <a:pt x="285" y="196"/>
                  </a:lnTo>
                  <a:lnTo>
                    <a:pt x="285" y="196"/>
                  </a:lnTo>
                  <a:lnTo>
                    <a:pt x="281" y="169"/>
                  </a:lnTo>
                  <a:lnTo>
                    <a:pt x="280" y="141"/>
                  </a:lnTo>
                  <a:lnTo>
                    <a:pt x="280" y="130"/>
                  </a:lnTo>
                  <a:lnTo>
                    <a:pt x="281" y="116"/>
                  </a:lnTo>
                  <a:lnTo>
                    <a:pt x="284" y="106"/>
                  </a:lnTo>
                  <a:lnTo>
                    <a:pt x="288" y="96"/>
                  </a:lnTo>
                  <a:lnTo>
                    <a:pt x="289" y="94"/>
                  </a:lnTo>
                  <a:lnTo>
                    <a:pt x="289" y="92"/>
                  </a:lnTo>
                  <a:lnTo>
                    <a:pt x="289" y="92"/>
                  </a:lnTo>
                  <a:lnTo>
                    <a:pt x="287" y="86"/>
                  </a:lnTo>
                  <a:lnTo>
                    <a:pt x="285" y="80"/>
                  </a:lnTo>
                  <a:lnTo>
                    <a:pt x="281" y="75"/>
                  </a:lnTo>
                  <a:lnTo>
                    <a:pt x="278" y="71"/>
                  </a:lnTo>
                  <a:lnTo>
                    <a:pt x="272" y="67"/>
                  </a:lnTo>
                  <a:lnTo>
                    <a:pt x="266" y="63"/>
                  </a:lnTo>
                  <a:lnTo>
                    <a:pt x="254" y="58"/>
                  </a:lnTo>
                  <a:lnTo>
                    <a:pt x="238" y="55"/>
                  </a:lnTo>
                  <a:lnTo>
                    <a:pt x="224" y="52"/>
                  </a:lnTo>
                  <a:lnTo>
                    <a:pt x="208" y="51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69" y="52"/>
                  </a:lnTo>
                  <a:lnTo>
                    <a:pt x="169" y="52"/>
                  </a:lnTo>
                  <a:lnTo>
                    <a:pt x="155" y="52"/>
                  </a:lnTo>
                  <a:lnTo>
                    <a:pt x="155" y="52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05" y="51"/>
                  </a:lnTo>
                  <a:lnTo>
                    <a:pt x="105" y="5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286" name="矩形 285"/>
          <p:cNvSpPr/>
          <p:nvPr/>
        </p:nvSpPr>
        <p:spPr>
          <a:xfrm>
            <a:off x="4902369" y="512368"/>
            <a:ext cx="362671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zh-TW" altLang="en-US" sz="4800" dirty="0" smtClean="0">
                <a:solidFill>
                  <a:schemeClr val="bg1">
                    <a:lumMod val="50000"/>
                  </a:schemeClr>
                </a:solidFill>
                <a:latin typeface="微软雅黑" charset="0"/>
                <a:ea typeface="微软雅黑" charset="0"/>
              </a:rPr>
              <a:t>專案特色</a:t>
            </a:r>
            <a:endParaRPr lang="zh-CN" altLang="en-US" sz="4800" dirty="0">
              <a:solidFill>
                <a:schemeClr val="bg1">
                  <a:lumMod val="50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281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Group 1"/>
          <p:cNvGraphicFramePr>
            <a:graphicFrameLocks noGrp="1"/>
          </p:cNvGraphicFramePr>
          <p:nvPr>
            <p:extLst/>
          </p:nvPr>
        </p:nvGraphicFramePr>
        <p:xfrm>
          <a:off x="-2" y="1"/>
          <a:ext cx="12192000" cy="6884988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366855675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87509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4145611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5469953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24135312"/>
                    </a:ext>
                  </a:extLst>
                </a:gridCol>
              </a:tblGrid>
              <a:tr h="1211040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黃金存摺</a:t>
                      </a: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方案一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方案二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方案三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方案四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55785348"/>
                  </a:ext>
                </a:extLst>
              </a:tr>
              <a:tr h="945658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6年內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16000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793677"/>
                  </a:ext>
                </a:extLst>
              </a:tr>
              <a:tr h="945658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再存4年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11000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63"/>
                  </a:ext>
                </a:extLst>
              </a:tr>
              <a:tr h="945658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剩下10年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6600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1230"/>
                  </a:ext>
                </a:extLst>
              </a:tr>
              <a:tr h="945658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總共存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250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821357"/>
                  </a:ext>
                </a:extLst>
              </a:tr>
              <a:tr h="945658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45歲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315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968061"/>
                  </a:ext>
                </a:extLst>
              </a:tr>
              <a:tr h="945658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退休</a:t>
                      </a:r>
                      <a:endParaRPr kumimoji="0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500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666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05527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Group 1"/>
          <p:cNvGraphicFramePr>
            <a:graphicFrameLocks noGrp="1"/>
          </p:cNvGraphicFramePr>
          <p:nvPr>
            <p:extLst/>
          </p:nvPr>
        </p:nvGraphicFramePr>
        <p:xfrm>
          <a:off x="4" y="2"/>
          <a:ext cx="12191995" cy="6884981"/>
        </p:xfrm>
        <a:graphic>
          <a:graphicData uri="http://schemas.openxmlformats.org/drawingml/2006/table">
            <a:tbl>
              <a:tblPr/>
              <a:tblGrid>
                <a:gridCol w="2438399">
                  <a:extLst>
                    <a:ext uri="{9D8B030D-6E8A-4147-A177-3AD203B41FA5}">
                      <a16:colId xmlns:a16="http://schemas.microsoft.com/office/drawing/2014/main" val="2599979646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3616065777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2127445291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656498387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4078277822"/>
                    </a:ext>
                  </a:extLst>
                </a:gridCol>
              </a:tblGrid>
              <a:tr h="1228943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黃金存摺</a:t>
                      </a: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方案一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方案二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方案三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方案四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98430675"/>
                  </a:ext>
                </a:extLst>
              </a:tr>
              <a:tr h="942673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6年內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10000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16000</a:t>
                      </a: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0690"/>
                  </a:ext>
                </a:extLst>
              </a:tr>
              <a:tr h="942673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再存4年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7000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11000</a:t>
                      </a: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227806"/>
                  </a:ext>
                </a:extLst>
              </a:tr>
              <a:tr h="942673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剩下10年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4000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6600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7188"/>
                  </a:ext>
                </a:extLst>
              </a:tr>
              <a:tr h="942673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總共存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159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250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672085"/>
                  </a:ext>
                </a:extLst>
              </a:tr>
              <a:tr h="942673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45歲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200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315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347234"/>
                  </a:ext>
                </a:extLst>
              </a:tr>
              <a:tr h="942673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退休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300" b="0" i="0" u="none" strike="noStrike" cap="none" normalizeH="0" baseline="0" smtClean="0">
                        <a:ln>
                          <a:noFill/>
                        </a:ln>
                        <a:solidFill>
                          <a:srgbClr val="5A595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322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500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108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342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Group 1"/>
          <p:cNvGraphicFramePr>
            <a:graphicFrameLocks noGrp="1"/>
          </p:cNvGraphicFramePr>
          <p:nvPr>
            <p:extLst/>
          </p:nvPr>
        </p:nvGraphicFramePr>
        <p:xfrm>
          <a:off x="4" y="-1"/>
          <a:ext cx="12191995" cy="6884987"/>
        </p:xfrm>
        <a:graphic>
          <a:graphicData uri="http://schemas.openxmlformats.org/drawingml/2006/table">
            <a:tbl>
              <a:tblPr/>
              <a:tblGrid>
                <a:gridCol w="2438399">
                  <a:extLst>
                    <a:ext uri="{9D8B030D-6E8A-4147-A177-3AD203B41FA5}">
                      <a16:colId xmlns:a16="http://schemas.microsoft.com/office/drawing/2014/main" val="966625030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870554480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1310768557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759052072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3245141954"/>
                    </a:ext>
                  </a:extLst>
                </a:gridCol>
              </a:tblGrid>
              <a:tr h="1228943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黃金存摺</a:t>
                      </a: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方案一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方案二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方案三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方案四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80105535"/>
                  </a:ext>
                </a:extLst>
              </a:tr>
              <a:tr h="942674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6年內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5500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7500</a:t>
                      </a: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10000</a:t>
                      </a: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16000</a:t>
                      </a: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292650"/>
                  </a:ext>
                </a:extLst>
              </a:tr>
              <a:tr h="942674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再存4年</a:t>
                      </a:r>
                      <a:endParaRPr kumimoji="0" lang="zh-TW" altLang="zh-TW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3300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5300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7000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11000</a:t>
                      </a: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048"/>
                  </a:ext>
                </a:extLst>
              </a:tr>
              <a:tr h="942674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剩下10年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2000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3400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4000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6600</a:t>
                      </a:r>
                      <a:endParaRPr kumimoji="0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774609"/>
                  </a:ext>
                </a:extLst>
              </a:tr>
              <a:tr h="942674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總共存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80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120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159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250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660992"/>
                  </a:ext>
                </a:extLst>
              </a:tr>
              <a:tr h="942674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45歲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100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150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200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315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549649"/>
                  </a:ext>
                </a:extLst>
              </a:tr>
              <a:tr h="942674"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冬青黑体简体中文 W6" charset="0"/>
                        </a:rPr>
                        <a:t>退休</a:t>
                      </a:r>
                      <a:endParaRPr kumimoji="0" lang="zh-TW" altLang="zh-TW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165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240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322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A595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1pPr>
                      <a:lvl2pPr marL="10668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2pPr>
                      <a:lvl3pPr marL="16002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3pPr>
                      <a:lvl4pPr marL="21336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4pPr>
                      <a:lvl5pPr marL="2667000" indent="-533400" defTabSz="457200">
                        <a:spcBef>
                          <a:spcPts val="4200"/>
                        </a:spcBef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5pPr>
                      <a:lvl6pPr marL="31242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6pPr>
                      <a:lvl7pPr marL="35814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7pPr>
                      <a:lvl8pPr marL="40386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8pPr>
                      <a:lvl9pPr marL="4495800" indent="-533400" defTabSz="457200" eaLnBrk="0" fontAlgn="base" hangingPunct="0">
                        <a:spcBef>
                          <a:spcPts val="4200"/>
                        </a:spcBef>
                        <a:spcAft>
                          <a:spcPct val="0"/>
                        </a:spcAft>
                        <a:buSzPct val="30000"/>
                        <a:defRPr sz="3800">
                          <a:solidFill>
                            <a:srgbClr val="6C6963"/>
                          </a:solidFill>
                          <a:latin typeface="Baskerville" charset="0"/>
                          <a:ea typeface="Baskerville" charset="0"/>
                          <a:cs typeface="Baskerville" charset="0"/>
                          <a:sym typeface="Baskerville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500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 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latin typeface="Baskerville" charset="0"/>
                          <a:ea typeface="新細明體" panose="02020500000000000000" pitchFamily="18" charset="-120"/>
                          <a:sym typeface="Baskerville" charset="0"/>
                        </a:rPr>
                        <a:t>萬</a:t>
                      </a:r>
                      <a:endParaRPr kumimoji="0" lang="zh-TW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skerville" charset="0"/>
                        <a:ea typeface="新細明體" panose="02020500000000000000" pitchFamily="18" charset="-120"/>
                        <a:sym typeface="Baskerville" charset="0"/>
                      </a:endParaRPr>
                    </a:p>
                  </a:txBody>
                  <a:tcPr marL="35719" marR="35719" marT="35715" marB="35715" anchor="ctr" horzOverflow="overflow">
                    <a:lnL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3F3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94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769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7" y="0"/>
            <a:ext cx="10967156" cy="6854473"/>
          </a:xfrm>
        </p:spPr>
      </p:pic>
    </p:spTree>
    <p:extLst>
      <p:ext uri="{BB962C8B-B14F-4D97-AF65-F5344CB8AC3E}">
        <p14:creationId xmlns:p14="http://schemas.microsoft.com/office/powerpoint/2010/main" val="1633223362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98498"/>
            <a:ext cx="11080045" cy="6428081"/>
          </a:xfrm>
        </p:spPr>
      </p:pic>
    </p:spTree>
    <p:extLst>
      <p:ext uri="{BB962C8B-B14F-4D97-AF65-F5344CB8AC3E}">
        <p14:creationId xmlns:p14="http://schemas.microsoft.com/office/powerpoint/2010/main" val="147513364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8133" y="807789"/>
            <a:ext cx="1092764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好，希望能讓我從迷惘中解脫。我是一個剛畢業的社會新鮮人，退伍後踏入了保險業當業務，很多朋友都非常驚訝。我當初是抱著能學到行銷和主動與人互動的一些想法，也可以借此學習到保險的種類資訊，當然高收入也是原因之一</a:t>
            </a:r>
            <a:r>
              <a:rPr lang="zh-TW" altLang="en-US" sz="24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剛開始做了約 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，其實所有的保險業務員都是一樣，先從身邊的朋友家人開始銷售，我也是先這樣做，但也因此我失去了好多的朋友。儘管只聽到我在做保險，就完全像陌生人一樣。很多人都閃得遠遠，不管我銷售的東西，是在我要行銷給他們以前，就先把自己當作客戶比較過了，結果還是一樣</a:t>
            </a:r>
            <a:r>
              <a:rPr lang="zh-TW" altLang="en-US" sz="24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這幾天總在想，我幹嘛不要跟身邊一般人一樣就好呢？考個公職、警察、當個門市人員、以後能升到主管職。薪水也許不是非常高，但卻能像正常人一樣享受生活與朋友，不會因為這些東西而離散，可是自己又抱著年薪破百萬的夢。我非常困惑到底該不該繼續做保險下去，可以告訴我，該怎麼選擇嗎？</a:t>
            </a:r>
          </a:p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8179443"/>
      </p:ext>
    </p:extLst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17" y="365127"/>
            <a:ext cx="4552971" cy="61422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59" y="345978"/>
            <a:ext cx="4488803" cy="61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31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295086"/>
            <a:ext cx="4518526" cy="6161428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05" y="295086"/>
            <a:ext cx="4625473" cy="6161428"/>
          </a:xfrm>
        </p:spPr>
      </p:pic>
    </p:spTree>
    <p:extLst>
      <p:ext uri="{BB962C8B-B14F-4D97-AF65-F5344CB8AC3E}">
        <p14:creationId xmlns:p14="http://schemas.microsoft.com/office/powerpoint/2010/main" val="785599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2063750" y="63500"/>
            <a:ext cx="7632700" cy="706438"/>
          </a:xfrm>
        </p:spPr>
        <p:txBody>
          <a:bodyPr/>
          <a:lstStyle/>
          <a:p>
            <a:r>
              <a:rPr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聰明人都是這樣理財的</a:t>
            </a:r>
          </a:p>
        </p:txBody>
      </p:sp>
      <p:sp>
        <p:nvSpPr>
          <p:cNvPr id="22531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9E80B9-A14A-4F7D-92C2-F6980515DE0D}" type="slidenum">
              <a:rPr lang="en-US" altLang="zh-TW" sz="140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zh-TW" sz="1400"/>
          </a:p>
        </p:txBody>
      </p:sp>
      <p:sp>
        <p:nvSpPr>
          <p:cNvPr id="22532" name="圓角矩形 12"/>
          <p:cNvSpPr>
            <a:spLocks noChangeArrowheads="1"/>
          </p:cNvSpPr>
          <p:nvPr/>
        </p:nvSpPr>
        <p:spPr bwMode="auto">
          <a:xfrm>
            <a:off x="2566988" y="4292600"/>
            <a:ext cx="7416800" cy="18732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endParaRPr lang="zh-TW" altLang="en-US" sz="4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533" name="矩形 13"/>
          <p:cNvSpPr>
            <a:spLocks noChangeArrowheads="1"/>
          </p:cNvSpPr>
          <p:nvPr/>
        </p:nvSpPr>
        <p:spPr bwMode="auto">
          <a:xfrm>
            <a:off x="2566989" y="4437063"/>
            <a:ext cx="74898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endParaRPr lang="zh-TW" altLang="en-US" sz="4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534" name="矩形 14"/>
          <p:cNvSpPr>
            <a:spLocks noChangeArrowheads="1"/>
          </p:cNvSpPr>
          <p:nvPr/>
        </p:nvSpPr>
        <p:spPr bwMode="auto">
          <a:xfrm>
            <a:off x="2927350" y="4221163"/>
            <a:ext cx="68405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endParaRPr lang="zh-TW" altLang="en-US" sz="4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2535" name="圖表 17"/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圖表" r:id="rId3" imgW="9254530" imgH="5328366" progId="Excel.Chart.8">
                  <p:embed/>
                </p:oleObj>
              </mc:Choice>
              <mc:Fallback>
                <p:oleObj name="圖表" r:id="rId3" imgW="9254530" imgH="5328366" progId="Excel.Chart.8">
                  <p:embed/>
                  <p:pic>
                    <p:nvPicPr>
                      <p:cNvPr id="22535" name="圖表 1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文字方塊 18"/>
          <p:cNvSpPr txBox="1">
            <a:spLocks noChangeArrowheads="1"/>
          </p:cNvSpPr>
          <p:nvPr/>
        </p:nvSpPr>
        <p:spPr bwMode="auto">
          <a:xfrm>
            <a:off x="2782887" y="399925"/>
            <a:ext cx="7129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兩種方式 一樣都可以存下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322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</a:p>
        </p:txBody>
      </p:sp>
    </p:spTree>
    <p:extLst>
      <p:ext uri="{BB962C8B-B14F-4D97-AF65-F5344CB8AC3E}">
        <p14:creationId xmlns:p14="http://schemas.microsoft.com/office/powerpoint/2010/main" val="1693678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71" y="179144"/>
            <a:ext cx="8390887" cy="6678857"/>
          </a:xfrm>
        </p:spPr>
      </p:pic>
    </p:spTree>
    <p:extLst>
      <p:ext uri="{BB962C8B-B14F-4D97-AF65-F5344CB8AC3E}">
        <p14:creationId xmlns:p14="http://schemas.microsoft.com/office/powerpoint/2010/main" val="42053839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02" y="157246"/>
            <a:ext cx="8951909" cy="6658888"/>
          </a:xfrm>
        </p:spPr>
      </p:pic>
    </p:spTree>
    <p:extLst>
      <p:ext uri="{BB962C8B-B14F-4D97-AF65-F5344CB8AC3E}">
        <p14:creationId xmlns:p14="http://schemas.microsoft.com/office/powerpoint/2010/main" val="1664365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7012"/>
            <a:ext cx="9654322" cy="68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4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2650" y="1296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需求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是靠業務員創造的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聊聊台灣的勞保制度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8430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勞保最高級距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45,800 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勞保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距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21,009</a:t>
            </a: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台灣人的平均 是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30,300</a:t>
            </a: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勞保費用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企業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70%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員工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20%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政府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10%</a:t>
            </a: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個月的平均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1.55% X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年資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個月的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平均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Ex. 25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歲開始工作 工作至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每年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個月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480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月的最高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/60</a:t>
            </a: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假設以藍振瑋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45800 X 1.55% X 40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(65-25) = 28,396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假設提早退休 每年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-4% </a:t>
            </a: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假設遞延退休 每年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+4% </a:t>
            </a: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45800 X 1.55% X 35 (60-25) X 80% = 19,877 /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2186029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1206</Words>
  <Application>Microsoft Office PowerPoint</Application>
  <PresentationFormat>寬螢幕</PresentationFormat>
  <Paragraphs>329</Paragraphs>
  <Slides>52</Slides>
  <Notes>6</Notes>
  <HiddenSlides>0</HiddenSlides>
  <MMClips>0</MMClips>
  <ScaleCrop>false</ScaleCrop>
  <HeadingPairs>
    <vt:vector size="8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68" baseType="lpstr">
      <vt:lpstr>Baskerville</vt:lpstr>
      <vt:lpstr>Microsoft YaHei</vt:lpstr>
      <vt:lpstr>Microsoft YaHei</vt:lpstr>
      <vt:lpstr>SimSun</vt:lpstr>
      <vt:lpstr>华文细黑</vt:lpstr>
      <vt:lpstr>方正静蕾简体</vt:lpstr>
      <vt:lpstr>冬青黑体简体中文 W6</vt:lpstr>
      <vt:lpstr>微軟正黑體</vt:lpstr>
      <vt:lpstr>新細明體</vt:lpstr>
      <vt:lpstr>新蒂黑板报</vt:lpstr>
      <vt:lpstr>標楷體</vt:lpstr>
      <vt:lpstr>Arial</vt:lpstr>
      <vt:lpstr>Calibri</vt:lpstr>
      <vt:lpstr>Calibri Light</vt:lpstr>
      <vt:lpstr>Office 主题</vt:lpstr>
      <vt:lpstr>圖表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需求 是靠業務員創造的 聊聊台灣的勞保制度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XWO2 以25歲男生為例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聰明人都是這樣理財的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丫丫精饰</dc:title>
  <dc:subject>丫丫精饰</dc:subject>
  <dc:creator>丫丫精饰</dc:creator>
  <cp:keywords>https:/cyppt.taobao.com</cp:keywords>
  <dc:description>https://cyppt.taobao.com</dc:description>
  <cp:lastModifiedBy>Jackson</cp:lastModifiedBy>
  <cp:revision>57</cp:revision>
  <dcterms:created xsi:type="dcterms:W3CDTF">2016-03-09T07:25:00Z</dcterms:created>
  <dcterms:modified xsi:type="dcterms:W3CDTF">2017-09-11T16:41:34Z</dcterms:modified>
  <cp:category>https://cyppt.taobao.com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